
<file path=[Content_Types].xml><?xml version="1.0" encoding="utf-8"?>
<Types xmlns="http://schemas.openxmlformats.org/package/2006/content-types">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strictFirstAndLastChars="0" saveSubsetFonts="1">
  <p:sldMasterIdLst>
    <p:sldMasterId id="2147483664" r:id="rId4"/>
    <p:sldMasterId id="2147483665"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Lst>
  <p:sldSz cy="5143500" cx="9144000"/>
  <p:notesSz cx="6858000" cy="9144000"/>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A152933F-388E-4719-BF27-58BC3E0AB4C0}">
  <a:tblStyle styleId="{A152933F-388E-4719-BF27-58BC3E0AB4C0}" styleName="Table_0">
    <a:wholeTbl>
      <a:tcTxStyle>
        <a:font>
          <a:latin typeface="Arial"/>
          <a:ea typeface="Arial"/>
          <a:cs typeface="Arial"/>
        </a:font>
        <a:srgbClr val="000000"/>
      </a:tcTx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 styleId="{A10003F3-9FA6-4558-B7C0-348F5A6948AF}" styleName="Table_1">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20" Type="http://schemas.openxmlformats.org/officeDocument/2006/relationships/slide" Target="slides/slide14.xml"/><Relationship Id="rId41" Type="http://schemas.openxmlformats.org/officeDocument/2006/relationships/slide" Target="slides/slide35.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5" Type="http://schemas.openxmlformats.org/officeDocument/2006/relationships/slideMaster" Target="slideMasters/slideMaster2.xml"/><Relationship Id="rId6" Type="http://schemas.openxmlformats.org/officeDocument/2006/relationships/notesMaster" Target="notesMasters/notesMaster1.xml"/><Relationship Id="rId29" Type="http://schemas.openxmlformats.org/officeDocument/2006/relationships/slide" Target="slides/slide23.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11" Type="http://schemas.openxmlformats.org/officeDocument/2006/relationships/slide" Target="slides/slide5.xml"/><Relationship Id="rId33" Type="http://schemas.openxmlformats.org/officeDocument/2006/relationships/slide" Target="slides/slide27.xml"/><Relationship Id="rId10" Type="http://schemas.openxmlformats.org/officeDocument/2006/relationships/slide" Target="slides/slide4.xml"/><Relationship Id="rId32" Type="http://schemas.openxmlformats.org/officeDocument/2006/relationships/slide" Target="slides/slide26.xml"/><Relationship Id="rId13" Type="http://schemas.openxmlformats.org/officeDocument/2006/relationships/slide" Target="slides/slide7.xml"/><Relationship Id="rId35" Type="http://schemas.openxmlformats.org/officeDocument/2006/relationships/slide" Target="slides/slide29.xml"/><Relationship Id="rId12" Type="http://schemas.openxmlformats.org/officeDocument/2006/relationships/slide" Target="slides/slide6.xml"/><Relationship Id="rId34" Type="http://schemas.openxmlformats.org/officeDocument/2006/relationships/slide" Target="slides/slide28.xml"/><Relationship Id="rId15" Type="http://schemas.openxmlformats.org/officeDocument/2006/relationships/slide" Target="slides/slide9.xml"/><Relationship Id="rId37" Type="http://schemas.openxmlformats.org/officeDocument/2006/relationships/slide" Target="slides/slide31.xml"/><Relationship Id="rId14" Type="http://schemas.openxmlformats.org/officeDocument/2006/relationships/slide" Target="slides/slide8.xml"/><Relationship Id="rId36" Type="http://schemas.openxmlformats.org/officeDocument/2006/relationships/slide" Target="slides/slide30.xml"/><Relationship Id="rId17" Type="http://schemas.openxmlformats.org/officeDocument/2006/relationships/slide" Target="slides/slide11.xml"/><Relationship Id="rId39" Type="http://schemas.openxmlformats.org/officeDocument/2006/relationships/slide" Target="slides/slide33.xml"/><Relationship Id="rId16" Type="http://schemas.openxmlformats.org/officeDocument/2006/relationships/slide" Target="slides/slide10.xml"/><Relationship Id="rId38" Type="http://schemas.openxmlformats.org/officeDocument/2006/relationships/slide" Target="slides/slide32.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97" name="Shape 1097"/>
        <p:cNvGrpSpPr/>
        <p:nvPr/>
      </p:nvGrpSpPr>
      <p:grpSpPr>
        <a:xfrm>
          <a:off x="0" y="0"/>
          <a:ext cx="0" cy="0"/>
          <a:chOff x="0" y="0"/>
          <a:chExt cx="0" cy="0"/>
        </a:xfrm>
      </p:grpSpPr>
      <p:sp>
        <p:nvSpPr>
          <p:cNvPr id="1098" name="Google Shape;1098;p: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99" name="Google Shape;109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2" name="Shape 1112"/>
        <p:cNvGrpSpPr/>
        <p:nvPr/>
      </p:nvGrpSpPr>
      <p:grpSpPr>
        <a:xfrm>
          <a:off x="0" y="0"/>
          <a:ext cx="0" cy="0"/>
          <a:chOff x="0" y="0"/>
          <a:chExt cx="0" cy="0"/>
        </a:xfrm>
      </p:grpSpPr>
      <p:sp>
        <p:nvSpPr>
          <p:cNvPr id="1113" name="Google Shape;1113;g204b4f403cf_0_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14" name="Google Shape;1114;g204b4f403cf_0_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19" name="Shape 1119"/>
        <p:cNvGrpSpPr/>
        <p:nvPr/>
      </p:nvGrpSpPr>
      <p:grpSpPr>
        <a:xfrm>
          <a:off x="0" y="0"/>
          <a:ext cx="0" cy="0"/>
          <a:chOff x="0" y="0"/>
          <a:chExt cx="0" cy="0"/>
        </a:xfrm>
      </p:grpSpPr>
      <p:sp>
        <p:nvSpPr>
          <p:cNvPr id="1120" name="Google Shape;1120;g203304290b2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1" name="Google Shape;1121;g203304290b2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5" name="Shape 1125"/>
        <p:cNvGrpSpPr/>
        <p:nvPr/>
      </p:nvGrpSpPr>
      <p:grpSpPr>
        <a:xfrm>
          <a:off x="0" y="0"/>
          <a:ext cx="0" cy="0"/>
          <a:chOff x="0" y="0"/>
          <a:chExt cx="0" cy="0"/>
        </a:xfrm>
      </p:grpSpPr>
      <p:sp>
        <p:nvSpPr>
          <p:cNvPr id="1126" name="Google Shape;1126;g27f1bbb6821_0_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27" name="Google Shape;1127;g27f1bbb6821_0_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53" name="Shape 1153"/>
        <p:cNvGrpSpPr/>
        <p:nvPr/>
      </p:nvGrpSpPr>
      <p:grpSpPr>
        <a:xfrm>
          <a:off x="0" y="0"/>
          <a:ext cx="0" cy="0"/>
          <a:chOff x="0" y="0"/>
          <a:chExt cx="0" cy="0"/>
        </a:xfrm>
      </p:grpSpPr>
      <p:sp>
        <p:nvSpPr>
          <p:cNvPr id="1154" name="Google Shape;1154;g27f1bbb6821_0_7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55" name="Google Shape;1155;g27f1bbb6821_0_7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3" name="Shape 1173"/>
        <p:cNvGrpSpPr/>
        <p:nvPr/>
      </p:nvGrpSpPr>
      <p:grpSpPr>
        <a:xfrm>
          <a:off x="0" y="0"/>
          <a:ext cx="0" cy="0"/>
          <a:chOff x="0" y="0"/>
          <a:chExt cx="0" cy="0"/>
        </a:xfrm>
      </p:grpSpPr>
      <p:sp>
        <p:nvSpPr>
          <p:cNvPr id="1174" name="Google Shape;1174;g27f1bbb6821_0_1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75" name="Google Shape;1175;g27f1bbb6821_0_1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93" name="Shape 1193"/>
        <p:cNvGrpSpPr/>
        <p:nvPr/>
      </p:nvGrpSpPr>
      <p:grpSpPr>
        <a:xfrm>
          <a:off x="0" y="0"/>
          <a:ext cx="0" cy="0"/>
          <a:chOff x="0" y="0"/>
          <a:chExt cx="0" cy="0"/>
        </a:xfrm>
      </p:grpSpPr>
      <p:sp>
        <p:nvSpPr>
          <p:cNvPr id="1194" name="Google Shape;1194;g27f1bbb6821_0_1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95" name="Google Shape;1195;g27f1bbb6821_0_1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2" name="Shape 1222"/>
        <p:cNvGrpSpPr/>
        <p:nvPr/>
      </p:nvGrpSpPr>
      <p:grpSpPr>
        <a:xfrm>
          <a:off x="0" y="0"/>
          <a:ext cx="0" cy="0"/>
          <a:chOff x="0" y="0"/>
          <a:chExt cx="0" cy="0"/>
        </a:xfrm>
      </p:grpSpPr>
      <p:sp>
        <p:nvSpPr>
          <p:cNvPr id="1223" name="Google Shape;1223;g27f1bbb6821_0_29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24" name="Google Shape;1224;g27f1bbb6821_0_29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8" name="Shape 1228"/>
        <p:cNvGrpSpPr/>
        <p:nvPr/>
      </p:nvGrpSpPr>
      <p:grpSpPr>
        <a:xfrm>
          <a:off x="0" y="0"/>
          <a:ext cx="0" cy="0"/>
          <a:chOff x="0" y="0"/>
          <a:chExt cx="0" cy="0"/>
        </a:xfrm>
      </p:grpSpPr>
      <p:sp>
        <p:nvSpPr>
          <p:cNvPr id="1229" name="Google Shape;1229;g281b0d6da55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30" name="Google Shape;1230;g281b0d6da55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7" name="Shape 1257"/>
        <p:cNvGrpSpPr/>
        <p:nvPr/>
      </p:nvGrpSpPr>
      <p:grpSpPr>
        <a:xfrm>
          <a:off x="0" y="0"/>
          <a:ext cx="0" cy="0"/>
          <a:chOff x="0" y="0"/>
          <a:chExt cx="0" cy="0"/>
        </a:xfrm>
      </p:grpSpPr>
      <p:sp>
        <p:nvSpPr>
          <p:cNvPr id="1258" name="Google Shape;1258;g281b0d6da55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9" name="Google Shape;1259;g281b0d6da55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8" name="Shape 1288"/>
        <p:cNvGrpSpPr/>
        <p:nvPr/>
      </p:nvGrpSpPr>
      <p:grpSpPr>
        <a:xfrm>
          <a:off x="0" y="0"/>
          <a:ext cx="0" cy="0"/>
          <a:chOff x="0" y="0"/>
          <a:chExt cx="0" cy="0"/>
        </a:xfrm>
      </p:grpSpPr>
      <p:sp>
        <p:nvSpPr>
          <p:cNvPr id="1289" name="Google Shape;1289;g281b0d6da55_0_1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0" name="Google Shape;1290;g281b0d6da55_0_1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8" name="Shape 1318"/>
        <p:cNvGrpSpPr/>
        <p:nvPr/>
      </p:nvGrpSpPr>
      <p:grpSpPr>
        <a:xfrm>
          <a:off x="0" y="0"/>
          <a:ext cx="0" cy="0"/>
          <a:chOff x="0" y="0"/>
          <a:chExt cx="0" cy="0"/>
        </a:xfrm>
      </p:grpSpPr>
      <p:sp>
        <p:nvSpPr>
          <p:cNvPr id="1319" name="Google Shape;1319;g281b0d6da55_0_16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0" name="Google Shape;1320;g281b0d6da55_0_16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6" name="Shape 1346"/>
        <p:cNvGrpSpPr/>
        <p:nvPr/>
      </p:nvGrpSpPr>
      <p:grpSpPr>
        <a:xfrm>
          <a:off x="0" y="0"/>
          <a:ext cx="0" cy="0"/>
          <a:chOff x="0" y="0"/>
          <a:chExt cx="0" cy="0"/>
        </a:xfrm>
      </p:grpSpPr>
      <p:sp>
        <p:nvSpPr>
          <p:cNvPr id="1347" name="Google Shape;1347;g281b0d6da55_0_23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8" name="Google Shape;1348;g281b0d6da55_0_23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9" name="Shape 1369"/>
        <p:cNvGrpSpPr/>
        <p:nvPr/>
      </p:nvGrpSpPr>
      <p:grpSpPr>
        <a:xfrm>
          <a:off x="0" y="0"/>
          <a:ext cx="0" cy="0"/>
          <a:chOff x="0" y="0"/>
          <a:chExt cx="0" cy="0"/>
        </a:xfrm>
      </p:grpSpPr>
      <p:sp>
        <p:nvSpPr>
          <p:cNvPr id="1370" name="Google Shape;1370;g281b0d6da55_0_27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1" name="Google Shape;1371;g281b0d6da55_0_27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5" name="Shape 1385"/>
        <p:cNvGrpSpPr/>
        <p:nvPr/>
      </p:nvGrpSpPr>
      <p:grpSpPr>
        <a:xfrm>
          <a:off x="0" y="0"/>
          <a:ext cx="0" cy="0"/>
          <a:chOff x="0" y="0"/>
          <a:chExt cx="0" cy="0"/>
        </a:xfrm>
      </p:grpSpPr>
      <p:sp>
        <p:nvSpPr>
          <p:cNvPr id="1386" name="Google Shape;1386;g281b0d6da55_0_3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87" name="Google Shape;1387;g281b0d6da55_0_3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3" name="Shape 1413"/>
        <p:cNvGrpSpPr/>
        <p:nvPr/>
      </p:nvGrpSpPr>
      <p:grpSpPr>
        <a:xfrm>
          <a:off x="0" y="0"/>
          <a:ext cx="0" cy="0"/>
          <a:chOff x="0" y="0"/>
          <a:chExt cx="0" cy="0"/>
        </a:xfrm>
      </p:grpSpPr>
      <p:sp>
        <p:nvSpPr>
          <p:cNvPr id="1414" name="Google Shape;1414;g281b0d6da55_0_3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5" name="Google Shape;1415;g281b0d6da55_0_3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5" name="Shape 1435"/>
        <p:cNvGrpSpPr/>
        <p:nvPr/>
      </p:nvGrpSpPr>
      <p:grpSpPr>
        <a:xfrm>
          <a:off x="0" y="0"/>
          <a:ext cx="0" cy="0"/>
          <a:chOff x="0" y="0"/>
          <a:chExt cx="0" cy="0"/>
        </a:xfrm>
      </p:grpSpPr>
      <p:sp>
        <p:nvSpPr>
          <p:cNvPr id="1436" name="Google Shape;1436;g281b0d6da55_0_4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7" name="Google Shape;1437;g281b0d6da55_0_4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1" name="Shape 1441"/>
        <p:cNvGrpSpPr/>
        <p:nvPr/>
      </p:nvGrpSpPr>
      <p:grpSpPr>
        <a:xfrm>
          <a:off x="0" y="0"/>
          <a:ext cx="0" cy="0"/>
          <a:chOff x="0" y="0"/>
          <a:chExt cx="0" cy="0"/>
        </a:xfrm>
      </p:grpSpPr>
      <p:sp>
        <p:nvSpPr>
          <p:cNvPr id="1442" name="Google Shape;1442;g281b0d6da55_0_4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3" name="Google Shape;1443;g281b0d6da55_0_4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64" name="Shape 1464"/>
        <p:cNvGrpSpPr/>
        <p:nvPr/>
      </p:nvGrpSpPr>
      <p:grpSpPr>
        <a:xfrm>
          <a:off x="0" y="0"/>
          <a:ext cx="0" cy="0"/>
          <a:chOff x="0" y="0"/>
          <a:chExt cx="0" cy="0"/>
        </a:xfrm>
      </p:grpSpPr>
      <p:sp>
        <p:nvSpPr>
          <p:cNvPr id="1465" name="Google Shape;1465;g281b0d6da55_0_55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66" name="Google Shape;1466;g281b0d6da55_0_55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1" name="Shape 1481"/>
        <p:cNvGrpSpPr/>
        <p:nvPr/>
      </p:nvGrpSpPr>
      <p:grpSpPr>
        <a:xfrm>
          <a:off x="0" y="0"/>
          <a:ext cx="0" cy="0"/>
          <a:chOff x="0" y="0"/>
          <a:chExt cx="0" cy="0"/>
        </a:xfrm>
      </p:grpSpPr>
      <p:sp>
        <p:nvSpPr>
          <p:cNvPr id="1482" name="Google Shape;1482;g281b0d6da55_0_5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83" name="Google Shape;1483;g281b0d6da55_0_5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0" name="Shape 1520"/>
        <p:cNvGrpSpPr/>
        <p:nvPr/>
      </p:nvGrpSpPr>
      <p:grpSpPr>
        <a:xfrm>
          <a:off x="0" y="0"/>
          <a:ext cx="0" cy="0"/>
          <a:chOff x="0" y="0"/>
          <a:chExt cx="0" cy="0"/>
        </a:xfrm>
      </p:grpSpPr>
      <p:sp>
        <p:nvSpPr>
          <p:cNvPr id="1521" name="Google Shape;1521;g281b0d6da55_0_6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2" name="Google Shape;1522;g281b0d6da55_0_6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26" name="Shape 1526"/>
        <p:cNvGrpSpPr/>
        <p:nvPr/>
      </p:nvGrpSpPr>
      <p:grpSpPr>
        <a:xfrm>
          <a:off x="0" y="0"/>
          <a:ext cx="0" cy="0"/>
          <a:chOff x="0" y="0"/>
          <a:chExt cx="0" cy="0"/>
        </a:xfrm>
      </p:grpSpPr>
      <p:sp>
        <p:nvSpPr>
          <p:cNvPr id="1527" name="Google Shape;1527;g281b0d6da55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28" name="Google Shape;1528;g281b0d6da55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55" name="Shape 1555"/>
        <p:cNvGrpSpPr/>
        <p:nvPr/>
      </p:nvGrpSpPr>
      <p:grpSpPr>
        <a:xfrm>
          <a:off x="0" y="0"/>
          <a:ext cx="0" cy="0"/>
          <a:chOff x="0" y="0"/>
          <a:chExt cx="0" cy="0"/>
        </a:xfrm>
      </p:grpSpPr>
      <p:sp>
        <p:nvSpPr>
          <p:cNvPr id="1556" name="Google Shape;1556;g281b0d6da55_0_87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57" name="Google Shape;1557;g281b0d6da55_0_87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83" name="Shape 1583"/>
        <p:cNvGrpSpPr/>
        <p:nvPr/>
      </p:nvGrpSpPr>
      <p:grpSpPr>
        <a:xfrm>
          <a:off x="0" y="0"/>
          <a:ext cx="0" cy="0"/>
          <a:chOff x="0" y="0"/>
          <a:chExt cx="0" cy="0"/>
        </a:xfrm>
      </p:grpSpPr>
      <p:sp>
        <p:nvSpPr>
          <p:cNvPr id="1584" name="Google Shape;1584;g281b0d6da55_0_9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85" name="Google Shape;1585;g281b0d6da55_0_9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15" name="Shape 1615"/>
        <p:cNvGrpSpPr/>
        <p:nvPr/>
      </p:nvGrpSpPr>
      <p:grpSpPr>
        <a:xfrm>
          <a:off x="0" y="0"/>
          <a:ext cx="0" cy="0"/>
          <a:chOff x="0" y="0"/>
          <a:chExt cx="0" cy="0"/>
        </a:xfrm>
      </p:grpSpPr>
      <p:sp>
        <p:nvSpPr>
          <p:cNvPr id="1616" name="Google Shape;1616;g281b0d6da55_0_10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17" name="Google Shape;1617;g281b0d6da55_0_10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42" name="Shape 1642"/>
        <p:cNvGrpSpPr/>
        <p:nvPr/>
      </p:nvGrpSpPr>
      <p:grpSpPr>
        <a:xfrm>
          <a:off x="0" y="0"/>
          <a:ext cx="0" cy="0"/>
          <a:chOff x="0" y="0"/>
          <a:chExt cx="0" cy="0"/>
        </a:xfrm>
      </p:grpSpPr>
      <p:sp>
        <p:nvSpPr>
          <p:cNvPr id="1643" name="Google Shape;1643;g281b0d6da55_0_110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44" name="Google Shape;1644;g281b0d6da55_0_110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80" name="Shape 1680"/>
        <p:cNvGrpSpPr/>
        <p:nvPr/>
      </p:nvGrpSpPr>
      <p:grpSpPr>
        <a:xfrm>
          <a:off x="0" y="0"/>
          <a:ext cx="0" cy="0"/>
          <a:chOff x="0" y="0"/>
          <a:chExt cx="0" cy="0"/>
        </a:xfrm>
      </p:grpSpPr>
      <p:sp>
        <p:nvSpPr>
          <p:cNvPr id="1681" name="Google Shape;1681;g281b0d6da55_0_11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82" name="Google Shape;1682;g281b0d6da55_0_11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14" name="Shape 1714"/>
        <p:cNvGrpSpPr/>
        <p:nvPr/>
      </p:nvGrpSpPr>
      <p:grpSpPr>
        <a:xfrm>
          <a:off x="0" y="0"/>
          <a:ext cx="0" cy="0"/>
          <a:chOff x="0" y="0"/>
          <a:chExt cx="0" cy="0"/>
        </a:xfrm>
      </p:grpSpPr>
      <p:sp>
        <p:nvSpPr>
          <p:cNvPr id="1715" name="Google Shape;1715;g281b0d6da55_0_12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16" name="Google Shape;1716;g281b0d6da55_0_12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49" name="Shape 1749"/>
        <p:cNvGrpSpPr/>
        <p:nvPr/>
      </p:nvGrpSpPr>
      <p:grpSpPr>
        <a:xfrm>
          <a:off x="0" y="0"/>
          <a:ext cx="0" cy="0"/>
          <a:chOff x="0" y="0"/>
          <a:chExt cx="0" cy="0"/>
        </a:xfrm>
      </p:grpSpPr>
      <p:sp>
        <p:nvSpPr>
          <p:cNvPr id="1750" name="Google Shape;1750;g281b0d6da55_0_13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51" name="Google Shape;1751;g281b0d6da55_0_13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0" name="Shape 1790"/>
        <p:cNvGrpSpPr/>
        <p:nvPr/>
      </p:nvGrpSpPr>
      <p:grpSpPr>
        <a:xfrm>
          <a:off x="0" y="0"/>
          <a:ext cx="0" cy="0"/>
          <a:chOff x="0" y="0"/>
          <a:chExt cx="0" cy="0"/>
        </a:xfrm>
      </p:grpSpPr>
      <p:sp>
        <p:nvSpPr>
          <p:cNvPr id="1791" name="Google Shape;1791;g281b0d6da55_0_146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92" name="Google Shape;1792;g281b0d6da55_0_146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10" name="Shape 1810"/>
        <p:cNvGrpSpPr/>
        <p:nvPr/>
      </p:nvGrpSpPr>
      <p:grpSpPr>
        <a:xfrm>
          <a:off x="0" y="0"/>
          <a:ext cx="0" cy="0"/>
          <a:chOff x="0" y="0"/>
          <a:chExt cx="0" cy="0"/>
        </a:xfrm>
      </p:grpSpPr>
      <p:sp>
        <p:nvSpPr>
          <p:cNvPr id="1811" name="Google Shape;1811;g281b0d6da55_0_15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12" name="Google Shape;1812;g281b0d6da55_0_15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28" name="Shape 1828"/>
        <p:cNvGrpSpPr/>
        <p:nvPr/>
      </p:nvGrpSpPr>
      <p:grpSpPr>
        <a:xfrm>
          <a:off x="0" y="0"/>
          <a:ext cx="0" cy="0"/>
          <a:chOff x="0" y="0"/>
          <a:chExt cx="0" cy="0"/>
        </a:xfrm>
      </p:grpSpPr>
      <p:sp>
        <p:nvSpPr>
          <p:cNvPr id="1829" name="Google Shape;1829;g281b0d6da55_0_153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30" name="Google Shape;1830;g281b0d6da55_0_153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59" name="Shape 1859"/>
        <p:cNvGrpSpPr/>
        <p:nvPr/>
      </p:nvGrpSpPr>
      <p:grpSpPr>
        <a:xfrm>
          <a:off x="0" y="0"/>
          <a:ext cx="0" cy="0"/>
          <a:chOff x="0" y="0"/>
          <a:chExt cx="0" cy="0"/>
        </a:xfrm>
      </p:grpSpPr>
      <p:sp>
        <p:nvSpPr>
          <p:cNvPr id="1860" name="Google Shape;1860;g1e6fe69d41a_0_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1" name="Google Shape;1861;g1e6fe69d41a_0_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6" name="Shape 1866"/>
        <p:cNvGrpSpPr/>
        <p:nvPr/>
      </p:nvGrpSpPr>
      <p:grpSpPr>
        <a:xfrm>
          <a:off x="0" y="0"/>
          <a:ext cx="0" cy="0"/>
          <a:chOff x="0" y="0"/>
          <a:chExt cx="0" cy="0"/>
        </a:xfrm>
      </p:grpSpPr>
      <p:sp>
        <p:nvSpPr>
          <p:cNvPr id="1867" name="Google Shape;1867;g1e6fe69d41a_0_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68" name="Google Shape;1868;g1e6fe69d41a_0_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73" name="Shape 1873"/>
        <p:cNvGrpSpPr/>
        <p:nvPr/>
      </p:nvGrpSpPr>
      <p:grpSpPr>
        <a:xfrm>
          <a:off x="0" y="0"/>
          <a:ext cx="0" cy="0"/>
          <a:chOff x="0" y="0"/>
          <a:chExt cx="0" cy="0"/>
        </a:xfrm>
      </p:grpSpPr>
      <p:sp>
        <p:nvSpPr>
          <p:cNvPr id="1874" name="Google Shape;1874;g1e6fe69d41a_0_8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875" name="Google Shape;1875;g1e6fe69d41a_0_8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2.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8" name="Shape 8"/>
        <p:cNvGrpSpPr/>
        <p:nvPr/>
      </p:nvGrpSpPr>
      <p:grpSpPr>
        <a:xfrm>
          <a:off x="0" y="0"/>
          <a:ext cx="0" cy="0"/>
          <a:chOff x="0" y="0"/>
          <a:chExt cx="0" cy="0"/>
        </a:xfrm>
      </p:grpSpPr>
      <p:grpSp>
        <p:nvGrpSpPr>
          <p:cNvPr id="9" name="Google Shape;9;p2"/>
          <p:cNvGrpSpPr/>
          <p:nvPr/>
        </p:nvGrpSpPr>
        <p:grpSpPr>
          <a:xfrm>
            <a:off x="-255629" y="0"/>
            <a:ext cx="9655520" cy="5143501"/>
            <a:chOff x="-255629" y="0"/>
            <a:chExt cx="9655520" cy="5143501"/>
          </a:xfrm>
        </p:grpSpPr>
        <p:grpSp>
          <p:nvGrpSpPr>
            <p:cNvPr id="10" name="Google Shape;10;p2"/>
            <p:cNvGrpSpPr/>
            <p:nvPr/>
          </p:nvGrpSpPr>
          <p:grpSpPr>
            <a:xfrm>
              <a:off x="-255629" y="102331"/>
              <a:ext cx="9655520" cy="4938839"/>
              <a:chOff x="1252625" y="238125"/>
              <a:chExt cx="4632500" cy="2242175"/>
            </a:xfrm>
          </p:grpSpPr>
          <p:sp>
            <p:nvSpPr>
              <p:cNvPr id="11" name="Google Shape;11;p2"/>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2"/>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 name="Google Shape;15;p2"/>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 name="Google Shape;16;p2"/>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2"/>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2"/>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5" name="Google Shape;45;p2"/>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6" name="Google Shape;46;p2"/>
            <p:cNvPicPr preferRelativeResize="0"/>
            <p:nvPr/>
          </p:nvPicPr>
          <p:blipFill>
            <a:blip r:embed="rId2">
              <a:alphaModFix amt="43000"/>
            </a:blip>
            <a:stretch>
              <a:fillRect/>
            </a:stretch>
          </p:blipFill>
          <p:spPr>
            <a:xfrm>
              <a:off x="0" y="0"/>
              <a:ext cx="9144003" cy="5143501"/>
            </a:xfrm>
            <a:prstGeom prst="rect">
              <a:avLst/>
            </a:prstGeom>
            <a:noFill/>
            <a:ln>
              <a:noFill/>
            </a:ln>
          </p:spPr>
        </p:pic>
      </p:grpSp>
      <p:grpSp>
        <p:nvGrpSpPr>
          <p:cNvPr id="47" name="Google Shape;47;p2"/>
          <p:cNvGrpSpPr/>
          <p:nvPr/>
        </p:nvGrpSpPr>
        <p:grpSpPr>
          <a:xfrm>
            <a:off x="282822" y="293854"/>
            <a:ext cx="8595904" cy="4536742"/>
            <a:chOff x="282822" y="293854"/>
            <a:chExt cx="8595904" cy="4536742"/>
          </a:xfrm>
        </p:grpSpPr>
        <p:grpSp>
          <p:nvGrpSpPr>
            <p:cNvPr id="48" name="Google Shape;48;p2"/>
            <p:cNvGrpSpPr/>
            <p:nvPr/>
          </p:nvGrpSpPr>
          <p:grpSpPr>
            <a:xfrm flipH="1">
              <a:off x="8501397" y="293854"/>
              <a:ext cx="377329" cy="501517"/>
              <a:chOff x="2862525" y="4310025"/>
              <a:chExt cx="283025" cy="376175"/>
            </a:xfrm>
          </p:grpSpPr>
          <p:sp>
            <p:nvSpPr>
              <p:cNvPr id="49" name="Google Shape;49;p2"/>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 name="Google Shape;51;p2"/>
            <p:cNvGrpSpPr/>
            <p:nvPr/>
          </p:nvGrpSpPr>
          <p:grpSpPr>
            <a:xfrm flipH="1">
              <a:off x="282822" y="4329079"/>
              <a:ext cx="377329" cy="501517"/>
              <a:chOff x="2862525" y="4310025"/>
              <a:chExt cx="283025" cy="376175"/>
            </a:xfrm>
          </p:grpSpPr>
          <p:sp>
            <p:nvSpPr>
              <p:cNvPr id="52" name="Google Shape;52;p2"/>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4" name="Google Shape;54;p2"/>
            <p:cNvGrpSpPr/>
            <p:nvPr/>
          </p:nvGrpSpPr>
          <p:grpSpPr>
            <a:xfrm flipH="1">
              <a:off x="407164" y="3524567"/>
              <a:ext cx="328610" cy="416113"/>
              <a:chOff x="7128375" y="1112500"/>
              <a:chExt cx="264475" cy="334900"/>
            </a:xfrm>
          </p:grpSpPr>
          <p:sp>
            <p:nvSpPr>
              <p:cNvPr id="55" name="Google Shape;55;p2"/>
              <p:cNvSpPr/>
              <p:nvPr/>
            </p:nvSpPr>
            <p:spPr>
              <a:xfrm>
                <a:off x="7206075" y="1139950"/>
                <a:ext cx="130525" cy="121625"/>
              </a:xfrm>
              <a:custGeom>
                <a:rect b="b" l="l" r="r" t="t"/>
                <a:pathLst>
                  <a:path extrusionOk="0" h="4865" w="5221">
                    <a:moveTo>
                      <a:pt x="4932" y="0"/>
                    </a:moveTo>
                    <a:cubicBezTo>
                      <a:pt x="4894" y="0"/>
                      <a:pt x="4859" y="15"/>
                      <a:pt x="4828" y="56"/>
                    </a:cubicBezTo>
                    <a:cubicBezTo>
                      <a:pt x="4805" y="81"/>
                      <a:pt x="4782" y="102"/>
                      <a:pt x="4751" y="102"/>
                    </a:cubicBezTo>
                    <a:cubicBezTo>
                      <a:pt x="4741" y="102"/>
                      <a:pt x="4731" y="100"/>
                      <a:pt x="4720" y="96"/>
                    </a:cubicBezTo>
                    <a:cubicBezTo>
                      <a:pt x="4694" y="91"/>
                      <a:pt x="4669" y="88"/>
                      <a:pt x="4645" y="88"/>
                    </a:cubicBezTo>
                    <a:cubicBezTo>
                      <a:pt x="4531" y="88"/>
                      <a:pt x="4441" y="145"/>
                      <a:pt x="4369" y="245"/>
                    </a:cubicBezTo>
                    <a:cubicBezTo>
                      <a:pt x="4327" y="296"/>
                      <a:pt x="4267" y="295"/>
                      <a:pt x="4210" y="305"/>
                    </a:cubicBezTo>
                    <a:cubicBezTo>
                      <a:pt x="4131" y="329"/>
                      <a:pt x="4054" y="354"/>
                      <a:pt x="4010" y="433"/>
                    </a:cubicBezTo>
                    <a:cubicBezTo>
                      <a:pt x="3985" y="698"/>
                      <a:pt x="3828" y="836"/>
                      <a:pt x="3591" y="941"/>
                    </a:cubicBezTo>
                    <a:cubicBezTo>
                      <a:pt x="3257" y="1089"/>
                      <a:pt x="2982" y="1335"/>
                      <a:pt x="2848" y="1676"/>
                    </a:cubicBezTo>
                    <a:cubicBezTo>
                      <a:pt x="2756" y="1909"/>
                      <a:pt x="2548" y="2016"/>
                      <a:pt x="2410" y="2194"/>
                    </a:cubicBezTo>
                    <a:cubicBezTo>
                      <a:pt x="2328" y="2299"/>
                      <a:pt x="2247" y="2373"/>
                      <a:pt x="2238" y="2514"/>
                    </a:cubicBezTo>
                    <a:cubicBezTo>
                      <a:pt x="2231" y="2607"/>
                      <a:pt x="2183" y="2763"/>
                      <a:pt x="2130" y="2763"/>
                    </a:cubicBezTo>
                    <a:cubicBezTo>
                      <a:pt x="2129" y="2763"/>
                      <a:pt x="2128" y="2763"/>
                      <a:pt x="2127" y="2763"/>
                    </a:cubicBezTo>
                    <a:cubicBezTo>
                      <a:pt x="2108" y="2761"/>
                      <a:pt x="2090" y="2761"/>
                      <a:pt x="2074" y="2761"/>
                    </a:cubicBezTo>
                    <a:cubicBezTo>
                      <a:pt x="1800" y="2761"/>
                      <a:pt x="1955" y="2971"/>
                      <a:pt x="1946" y="3099"/>
                    </a:cubicBezTo>
                    <a:cubicBezTo>
                      <a:pt x="1936" y="3239"/>
                      <a:pt x="1940" y="3378"/>
                      <a:pt x="1755" y="3424"/>
                    </a:cubicBezTo>
                    <a:cubicBezTo>
                      <a:pt x="1622" y="3456"/>
                      <a:pt x="1562" y="3570"/>
                      <a:pt x="1551" y="3699"/>
                    </a:cubicBezTo>
                    <a:cubicBezTo>
                      <a:pt x="1544" y="3782"/>
                      <a:pt x="1525" y="3811"/>
                      <a:pt x="1436" y="3811"/>
                    </a:cubicBezTo>
                    <a:cubicBezTo>
                      <a:pt x="1433" y="3811"/>
                      <a:pt x="1429" y="3811"/>
                      <a:pt x="1426" y="3811"/>
                    </a:cubicBezTo>
                    <a:cubicBezTo>
                      <a:pt x="1115" y="3805"/>
                      <a:pt x="975" y="3644"/>
                      <a:pt x="1104" y="3334"/>
                    </a:cubicBezTo>
                    <a:cubicBezTo>
                      <a:pt x="1220" y="3053"/>
                      <a:pt x="1125" y="2858"/>
                      <a:pt x="952" y="2678"/>
                    </a:cubicBezTo>
                    <a:cubicBezTo>
                      <a:pt x="857" y="2578"/>
                      <a:pt x="834" y="2519"/>
                      <a:pt x="945" y="2431"/>
                    </a:cubicBezTo>
                    <a:cubicBezTo>
                      <a:pt x="987" y="2400"/>
                      <a:pt x="1018" y="2357"/>
                      <a:pt x="1038" y="2307"/>
                    </a:cubicBezTo>
                    <a:cubicBezTo>
                      <a:pt x="1070" y="2169"/>
                      <a:pt x="1058" y="2042"/>
                      <a:pt x="934" y="1948"/>
                    </a:cubicBezTo>
                    <a:cubicBezTo>
                      <a:pt x="862" y="1756"/>
                      <a:pt x="790" y="1564"/>
                      <a:pt x="719" y="1372"/>
                    </a:cubicBezTo>
                    <a:cubicBezTo>
                      <a:pt x="748" y="1268"/>
                      <a:pt x="707" y="1189"/>
                      <a:pt x="626" y="1127"/>
                    </a:cubicBezTo>
                    <a:cubicBezTo>
                      <a:pt x="593" y="1118"/>
                      <a:pt x="563" y="1114"/>
                      <a:pt x="536" y="1114"/>
                    </a:cubicBezTo>
                    <a:cubicBezTo>
                      <a:pt x="379" y="1114"/>
                      <a:pt x="298" y="1253"/>
                      <a:pt x="226" y="1367"/>
                    </a:cubicBezTo>
                    <a:cubicBezTo>
                      <a:pt x="165" y="1465"/>
                      <a:pt x="99" y="1520"/>
                      <a:pt x="0" y="1557"/>
                    </a:cubicBezTo>
                    <a:cubicBezTo>
                      <a:pt x="38" y="1881"/>
                      <a:pt x="243" y="2137"/>
                      <a:pt x="364" y="2425"/>
                    </a:cubicBezTo>
                    <a:cubicBezTo>
                      <a:pt x="415" y="2544"/>
                      <a:pt x="468" y="2638"/>
                      <a:pt x="379" y="2756"/>
                    </a:cubicBezTo>
                    <a:cubicBezTo>
                      <a:pt x="346" y="2799"/>
                      <a:pt x="297" y="2886"/>
                      <a:pt x="380" y="2908"/>
                    </a:cubicBezTo>
                    <a:cubicBezTo>
                      <a:pt x="655" y="2984"/>
                      <a:pt x="603" y="3216"/>
                      <a:pt x="638" y="3407"/>
                    </a:cubicBezTo>
                    <a:cubicBezTo>
                      <a:pt x="664" y="3480"/>
                      <a:pt x="714" y="3552"/>
                      <a:pt x="641" y="3627"/>
                    </a:cubicBezTo>
                    <a:cubicBezTo>
                      <a:pt x="639" y="3650"/>
                      <a:pt x="645" y="3673"/>
                      <a:pt x="661" y="3691"/>
                    </a:cubicBezTo>
                    <a:cubicBezTo>
                      <a:pt x="704" y="3724"/>
                      <a:pt x="761" y="3742"/>
                      <a:pt x="774" y="3803"/>
                    </a:cubicBezTo>
                    <a:cubicBezTo>
                      <a:pt x="792" y="3927"/>
                      <a:pt x="861" y="4039"/>
                      <a:pt x="859" y="4167"/>
                    </a:cubicBezTo>
                    <a:cubicBezTo>
                      <a:pt x="985" y="4248"/>
                      <a:pt x="1120" y="4322"/>
                      <a:pt x="1095" y="4509"/>
                    </a:cubicBezTo>
                    <a:cubicBezTo>
                      <a:pt x="1141" y="4532"/>
                      <a:pt x="1117" y="4556"/>
                      <a:pt x="1095" y="4578"/>
                    </a:cubicBezTo>
                    <a:cubicBezTo>
                      <a:pt x="1095" y="4682"/>
                      <a:pt x="1158" y="4756"/>
                      <a:pt x="1220" y="4831"/>
                    </a:cubicBezTo>
                    <a:cubicBezTo>
                      <a:pt x="1267" y="4853"/>
                      <a:pt x="1313" y="4865"/>
                      <a:pt x="1357" y="4865"/>
                    </a:cubicBezTo>
                    <a:cubicBezTo>
                      <a:pt x="1423" y="4865"/>
                      <a:pt x="1484" y="4838"/>
                      <a:pt x="1539" y="4775"/>
                    </a:cubicBezTo>
                    <a:cubicBezTo>
                      <a:pt x="1576" y="4663"/>
                      <a:pt x="1564" y="4529"/>
                      <a:pt x="1671" y="4447"/>
                    </a:cubicBezTo>
                    <a:cubicBezTo>
                      <a:pt x="1751" y="4385"/>
                      <a:pt x="2095" y="3934"/>
                      <a:pt x="2145" y="3868"/>
                    </a:cubicBezTo>
                    <a:cubicBezTo>
                      <a:pt x="2262" y="3717"/>
                      <a:pt x="2427" y="3593"/>
                      <a:pt x="2377" y="3364"/>
                    </a:cubicBezTo>
                    <a:cubicBezTo>
                      <a:pt x="2374" y="3347"/>
                      <a:pt x="2412" y="3327"/>
                      <a:pt x="2432" y="3312"/>
                    </a:cubicBezTo>
                    <a:cubicBezTo>
                      <a:pt x="2833" y="2988"/>
                      <a:pt x="3025" y="2504"/>
                      <a:pt x="3341" y="2117"/>
                    </a:cubicBezTo>
                    <a:cubicBezTo>
                      <a:pt x="3354" y="2096"/>
                      <a:pt x="3365" y="2075"/>
                      <a:pt x="3373" y="2051"/>
                    </a:cubicBezTo>
                    <a:cubicBezTo>
                      <a:pt x="3384" y="2016"/>
                      <a:pt x="3386" y="1982"/>
                      <a:pt x="3363" y="1950"/>
                    </a:cubicBezTo>
                    <a:cubicBezTo>
                      <a:pt x="3289" y="1706"/>
                      <a:pt x="3341" y="1605"/>
                      <a:pt x="3620" y="1455"/>
                    </a:cubicBezTo>
                    <a:lnTo>
                      <a:pt x="3620" y="1455"/>
                    </a:lnTo>
                    <a:cubicBezTo>
                      <a:pt x="3673" y="1520"/>
                      <a:pt x="3603" y="1588"/>
                      <a:pt x="3624" y="1653"/>
                    </a:cubicBezTo>
                    <a:cubicBezTo>
                      <a:pt x="3643" y="1678"/>
                      <a:pt x="3667" y="1686"/>
                      <a:pt x="3694" y="1686"/>
                    </a:cubicBezTo>
                    <a:cubicBezTo>
                      <a:pt x="3704" y="1686"/>
                      <a:pt x="3715" y="1685"/>
                      <a:pt x="3725" y="1683"/>
                    </a:cubicBezTo>
                    <a:cubicBezTo>
                      <a:pt x="3809" y="1650"/>
                      <a:pt x="3896" y="1621"/>
                      <a:pt x="3948" y="1537"/>
                    </a:cubicBezTo>
                    <a:cubicBezTo>
                      <a:pt x="3954" y="1512"/>
                      <a:pt x="3957" y="1487"/>
                      <a:pt x="3952" y="1461"/>
                    </a:cubicBezTo>
                    <a:cubicBezTo>
                      <a:pt x="3888" y="1256"/>
                      <a:pt x="3940" y="1125"/>
                      <a:pt x="4174" y="1093"/>
                    </a:cubicBezTo>
                    <a:cubicBezTo>
                      <a:pt x="4269" y="1080"/>
                      <a:pt x="4342" y="1049"/>
                      <a:pt x="4344" y="913"/>
                    </a:cubicBezTo>
                    <a:cubicBezTo>
                      <a:pt x="4347" y="718"/>
                      <a:pt x="4423" y="588"/>
                      <a:pt x="4669" y="570"/>
                    </a:cubicBezTo>
                    <a:cubicBezTo>
                      <a:pt x="5115" y="534"/>
                      <a:pt x="5220" y="355"/>
                      <a:pt x="5038" y="29"/>
                    </a:cubicBezTo>
                    <a:cubicBezTo>
                      <a:pt x="5002" y="13"/>
                      <a:pt x="4966" y="0"/>
                      <a:pt x="4932"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7349775" y="1164025"/>
                <a:ext cx="43075" cy="95825"/>
              </a:xfrm>
              <a:custGeom>
                <a:rect b="b" l="l" r="r" t="t"/>
                <a:pathLst>
                  <a:path extrusionOk="0" h="3833" w="1723">
                    <a:moveTo>
                      <a:pt x="1322" y="0"/>
                    </a:moveTo>
                    <a:cubicBezTo>
                      <a:pt x="1170" y="107"/>
                      <a:pt x="1010" y="211"/>
                      <a:pt x="1177" y="425"/>
                    </a:cubicBezTo>
                    <a:cubicBezTo>
                      <a:pt x="1214" y="473"/>
                      <a:pt x="1176" y="510"/>
                      <a:pt x="1153" y="539"/>
                    </a:cubicBezTo>
                    <a:cubicBezTo>
                      <a:pt x="1148" y="548"/>
                      <a:pt x="1143" y="551"/>
                      <a:pt x="1138" y="551"/>
                    </a:cubicBezTo>
                    <a:cubicBezTo>
                      <a:pt x="1125" y="551"/>
                      <a:pt x="1117" y="526"/>
                      <a:pt x="1108" y="515"/>
                    </a:cubicBezTo>
                    <a:cubicBezTo>
                      <a:pt x="1053" y="452"/>
                      <a:pt x="997" y="381"/>
                      <a:pt x="920" y="381"/>
                    </a:cubicBezTo>
                    <a:cubicBezTo>
                      <a:pt x="892" y="381"/>
                      <a:pt x="861" y="391"/>
                      <a:pt x="826" y="414"/>
                    </a:cubicBezTo>
                    <a:cubicBezTo>
                      <a:pt x="692" y="503"/>
                      <a:pt x="581" y="604"/>
                      <a:pt x="627" y="799"/>
                    </a:cubicBezTo>
                    <a:cubicBezTo>
                      <a:pt x="647" y="884"/>
                      <a:pt x="671" y="1022"/>
                      <a:pt x="620" y="1068"/>
                    </a:cubicBezTo>
                    <a:cubicBezTo>
                      <a:pt x="424" y="1251"/>
                      <a:pt x="502" y="1374"/>
                      <a:pt x="695" y="1483"/>
                    </a:cubicBezTo>
                    <a:cubicBezTo>
                      <a:pt x="413" y="1657"/>
                      <a:pt x="408" y="1976"/>
                      <a:pt x="244" y="2197"/>
                    </a:cubicBezTo>
                    <a:cubicBezTo>
                      <a:pt x="188" y="2272"/>
                      <a:pt x="256" y="2416"/>
                      <a:pt x="336" y="2479"/>
                    </a:cubicBezTo>
                    <a:cubicBezTo>
                      <a:pt x="502" y="2610"/>
                      <a:pt x="444" y="2687"/>
                      <a:pt x="302" y="2775"/>
                    </a:cubicBezTo>
                    <a:cubicBezTo>
                      <a:pt x="255" y="2804"/>
                      <a:pt x="190" y="2848"/>
                      <a:pt x="219" y="2920"/>
                    </a:cubicBezTo>
                    <a:cubicBezTo>
                      <a:pt x="242" y="2975"/>
                      <a:pt x="307" y="2964"/>
                      <a:pt x="357" y="2971"/>
                    </a:cubicBezTo>
                    <a:cubicBezTo>
                      <a:pt x="389" y="2976"/>
                      <a:pt x="426" y="2976"/>
                      <a:pt x="429" y="3037"/>
                    </a:cubicBezTo>
                    <a:cubicBezTo>
                      <a:pt x="405" y="3050"/>
                      <a:pt x="381" y="3055"/>
                      <a:pt x="356" y="3055"/>
                    </a:cubicBezTo>
                    <a:cubicBezTo>
                      <a:pt x="315" y="3055"/>
                      <a:pt x="272" y="3043"/>
                      <a:pt x="231" y="3043"/>
                    </a:cubicBezTo>
                    <a:cubicBezTo>
                      <a:pt x="214" y="3043"/>
                      <a:pt x="197" y="3045"/>
                      <a:pt x="181" y="3050"/>
                    </a:cubicBezTo>
                    <a:cubicBezTo>
                      <a:pt x="88" y="3080"/>
                      <a:pt x="3" y="3110"/>
                      <a:pt x="1" y="3237"/>
                    </a:cubicBezTo>
                    <a:cubicBezTo>
                      <a:pt x="0" y="3415"/>
                      <a:pt x="299" y="3480"/>
                      <a:pt x="170" y="3701"/>
                    </a:cubicBezTo>
                    <a:cubicBezTo>
                      <a:pt x="169" y="3703"/>
                      <a:pt x="180" y="3717"/>
                      <a:pt x="186" y="3717"/>
                    </a:cubicBezTo>
                    <a:cubicBezTo>
                      <a:pt x="187" y="3717"/>
                      <a:pt x="187" y="3717"/>
                      <a:pt x="187" y="3717"/>
                    </a:cubicBezTo>
                    <a:cubicBezTo>
                      <a:pt x="200" y="3714"/>
                      <a:pt x="213" y="3712"/>
                      <a:pt x="225" y="3712"/>
                    </a:cubicBezTo>
                    <a:cubicBezTo>
                      <a:pt x="336" y="3712"/>
                      <a:pt x="406" y="3832"/>
                      <a:pt x="516" y="3832"/>
                    </a:cubicBezTo>
                    <a:cubicBezTo>
                      <a:pt x="523" y="3832"/>
                      <a:pt x="531" y="3832"/>
                      <a:pt x="539" y="3831"/>
                    </a:cubicBezTo>
                    <a:cubicBezTo>
                      <a:pt x="636" y="3776"/>
                      <a:pt x="675" y="3679"/>
                      <a:pt x="723" y="3588"/>
                    </a:cubicBezTo>
                    <a:cubicBezTo>
                      <a:pt x="854" y="3347"/>
                      <a:pt x="996" y="3115"/>
                      <a:pt x="1174" y="2904"/>
                    </a:cubicBezTo>
                    <a:cubicBezTo>
                      <a:pt x="1202" y="2858"/>
                      <a:pt x="1230" y="2811"/>
                      <a:pt x="1257" y="2765"/>
                    </a:cubicBezTo>
                    <a:cubicBezTo>
                      <a:pt x="1422" y="2606"/>
                      <a:pt x="1523" y="2419"/>
                      <a:pt x="1513" y="2183"/>
                    </a:cubicBezTo>
                    <a:cubicBezTo>
                      <a:pt x="1521" y="2135"/>
                      <a:pt x="1530" y="2089"/>
                      <a:pt x="1537" y="2041"/>
                    </a:cubicBezTo>
                    <a:lnTo>
                      <a:pt x="1537" y="2041"/>
                    </a:lnTo>
                    <a:cubicBezTo>
                      <a:pt x="1537" y="2042"/>
                      <a:pt x="1537" y="2042"/>
                      <a:pt x="1537" y="2042"/>
                    </a:cubicBezTo>
                    <a:lnTo>
                      <a:pt x="1537" y="2041"/>
                    </a:lnTo>
                    <a:cubicBezTo>
                      <a:pt x="1537" y="2041"/>
                      <a:pt x="1537" y="2041"/>
                      <a:pt x="1537" y="2041"/>
                    </a:cubicBezTo>
                    <a:lnTo>
                      <a:pt x="1537" y="2041"/>
                    </a:lnTo>
                    <a:cubicBezTo>
                      <a:pt x="1525" y="1823"/>
                      <a:pt x="1594" y="1616"/>
                      <a:pt x="1630" y="1405"/>
                    </a:cubicBezTo>
                    <a:cubicBezTo>
                      <a:pt x="1688" y="1075"/>
                      <a:pt x="1722" y="751"/>
                      <a:pt x="1632" y="423"/>
                    </a:cubicBezTo>
                    <a:cubicBezTo>
                      <a:pt x="1581" y="242"/>
                      <a:pt x="1516" y="74"/>
                      <a:pt x="132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2"/>
              <p:cNvSpPr/>
              <p:nvPr/>
            </p:nvSpPr>
            <p:spPr>
              <a:xfrm>
                <a:off x="7166375" y="1389925"/>
                <a:ext cx="88450" cy="51700"/>
              </a:xfrm>
              <a:custGeom>
                <a:rect b="b" l="l" r="r" t="t"/>
                <a:pathLst>
                  <a:path extrusionOk="0" h="2068" w="3538">
                    <a:moveTo>
                      <a:pt x="2302" y="0"/>
                    </a:moveTo>
                    <a:cubicBezTo>
                      <a:pt x="2262" y="27"/>
                      <a:pt x="2221" y="41"/>
                      <a:pt x="2179" y="41"/>
                    </a:cubicBezTo>
                    <a:cubicBezTo>
                      <a:pt x="2149" y="41"/>
                      <a:pt x="2119" y="34"/>
                      <a:pt x="2089" y="20"/>
                    </a:cubicBezTo>
                    <a:cubicBezTo>
                      <a:pt x="2052" y="27"/>
                      <a:pt x="2019" y="42"/>
                      <a:pt x="1990" y="66"/>
                    </a:cubicBezTo>
                    <a:cubicBezTo>
                      <a:pt x="1782" y="274"/>
                      <a:pt x="2051" y="300"/>
                      <a:pt x="2121" y="403"/>
                    </a:cubicBezTo>
                    <a:cubicBezTo>
                      <a:pt x="2146" y="408"/>
                      <a:pt x="2169" y="413"/>
                      <a:pt x="2190" y="428"/>
                    </a:cubicBezTo>
                    <a:cubicBezTo>
                      <a:pt x="2170" y="426"/>
                      <a:pt x="2155" y="408"/>
                      <a:pt x="2136" y="408"/>
                    </a:cubicBezTo>
                    <a:cubicBezTo>
                      <a:pt x="2134" y="408"/>
                      <a:pt x="2132" y="408"/>
                      <a:pt x="2129" y="409"/>
                    </a:cubicBezTo>
                    <a:cubicBezTo>
                      <a:pt x="1971" y="466"/>
                      <a:pt x="1814" y="529"/>
                      <a:pt x="1656" y="587"/>
                    </a:cubicBezTo>
                    <a:cubicBezTo>
                      <a:pt x="1637" y="601"/>
                      <a:pt x="1619" y="617"/>
                      <a:pt x="1604" y="636"/>
                    </a:cubicBezTo>
                    <a:cubicBezTo>
                      <a:pt x="1564" y="742"/>
                      <a:pt x="1482" y="784"/>
                      <a:pt x="1375" y="787"/>
                    </a:cubicBezTo>
                    <a:cubicBezTo>
                      <a:pt x="1292" y="737"/>
                      <a:pt x="1210" y="692"/>
                      <a:pt x="1125" y="692"/>
                    </a:cubicBezTo>
                    <a:cubicBezTo>
                      <a:pt x="1063" y="692"/>
                      <a:pt x="1000" y="716"/>
                      <a:pt x="935" y="777"/>
                    </a:cubicBezTo>
                    <a:cubicBezTo>
                      <a:pt x="931" y="671"/>
                      <a:pt x="996" y="596"/>
                      <a:pt x="1011" y="505"/>
                    </a:cubicBezTo>
                    <a:cubicBezTo>
                      <a:pt x="986" y="392"/>
                      <a:pt x="1016" y="216"/>
                      <a:pt x="868" y="211"/>
                    </a:cubicBezTo>
                    <a:cubicBezTo>
                      <a:pt x="866" y="211"/>
                      <a:pt x="864" y="211"/>
                      <a:pt x="863" y="211"/>
                    </a:cubicBezTo>
                    <a:cubicBezTo>
                      <a:pt x="722" y="211"/>
                      <a:pt x="738" y="389"/>
                      <a:pt x="699" y="495"/>
                    </a:cubicBezTo>
                    <a:cubicBezTo>
                      <a:pt x="696" y="501"/>
                      <a:pt x="694" y="505"/>
                      <a:pt x="693" y="507"/>
                    </a:cubicBezTo>
                    <a:lnTo>
                      <a:pt x="693" y="507"/>
                    </a:lnTo>
                    <a:cubicBezTo>
                      <a:pt x="693" y="506"/>
                      <a:pt x="693" y="506"/>
                      <a:pt x="693" y="506"/>
                    </a:cubicBezTo>
                    <a:lnTo>
                      <a:pt x="693" y="506"/>
                    </a:lnTo>
                    <a:cubicBezTo>
                      <a:pt x="693" y="506"/>
                      <a:pt x="692" y="508"/>
                      <a:pt x="692" y="508"/>
                    </a:cubicBezTo>
                    <a:cubicBezTo>
                      <a:pt x="692" y="508"/>
                      <a:pt x="693" y="508"/>
                      <a:pt x="693" y="507"/>
                    </a:cubicBezTo>
                    <a:lnTo>
                      <a:pt x="693" y="507"/>
                    </a:lnTo>
                    <a:cubicBezTo>
                      <a:pt x="694" y="508"/>
                      <a:pt x="693" y="512"/>
                      <a:pt x="692" y="521"/>
                    </a:cubicBezTo>
                    <a:cubicBezTo>
                      <a:pt x="661" y="716"/>
                      <a:pt x="587" y="814"/>
                      <a:pt x="474" y="814"/>
                    </a:cubicBezTo>
                    <a:cubicBezTo>
                      <a:pt x="403" y="814"/>
                      <a:pt x="316" y="775"/>
                      <a:pt x="214" y="699"/>
                    </a:cubicBezTo>
                    <a:cubicBezTo>
                      <a:pt x="165" y="662"/>
                      <a:pt x="129" y="590"/>
                      <a:pt x="63" y="590"/>
                    </a:cubicBezTo>
                    <a:cubicBezTo>
                      <a:pt x="45" y="590"/>
                      <a:pt x="24" y="596"/>
                      <a:pt x="0" y="609"/>
                    </a:cubicBezTo>
                    <a:cubicBezTo>
                      <a:pt x="102" y="891"/>
                      <a:pt x="194" y="1178"/>
                      <a:pt x="309" y="1455"/>
                    </a:cubicBezTo>
                    <a:cubicBezTo>
                      <a:pt x="383" y="1633"/>
                      <a:pt x="431" y="1831"/>
                      <a:pt x="589" y="1964"/>
                    </a:cubicBezTo>
                    <a:cubicBezTo>
                      <a:pt x="606" y="2056"/>
                      <a:pt x="663" y="2068"/>
                      <a:pt x="726" y="2068"/>
                    </a:cubicBezTo>
                    <a:cubicBezTo>
                      <a:pt x="748" y="2068"/>
                      <a:pt x="770" y="2067"/>
                      <a:pt x="792" y="2067"/>
                    </a:cubicBezTo>
                    <a:cubicBezTo>
                      <a:pt x="793" y="2067"/>
                      <a:pt x="794" y="2067"/>
                      <a:pt x="796" y="2067"/>
                    </a:cubicBezTo>
                    <a:cubicBezTo>
                      <a:pt x="964" y="2067"/>
                      <a:pt x="1115" y="1999"/>
                      <a:pt x="1272" y="1954"/>
                    </a:cubicBezTo>
                    <a:cubicBezTo>
                      <a:pt x="1355" y="1915"/>
                      <a:pt x="1398" y="1820"/>
                      <a:pt x="1495" y="1804"/>
                    </a:cubicBezTo>
                    <a:lnTo>
                      <a:pt x="1512" y="1788"/>
                    </a:lnTo>
                    <a:lnTo>
                      <a:pt x="1532" y="1776"/>
                    </a:lnTo>
                    <a:cubicBezTo>
                      <a:pt x="1680" y="1773"/>
                      <a:pt x="1775" y="1676"/>
                      <a:pt x="1874" y="1585"/>
                    </a:cubicBezTo>
                    <a:cubicBezTo>
                      <a:pt x="2217" y="1251"/>
                      <a:pt x="2528" y="880"/>
                      <a:pt x="2961" y="651"/>
                    </a:cubicBezTo>
                    <a:cubicBezTo>
                      <a:pt x="3054" y="579"/>
                      <a:pt x="3145" y="506"/>
                      <a:pt x="3170" y="381"/>
                    </a:cubicBezTo>
                    <a:cubicBezTo>
                      <a:pt x="3183" y="369"/>
                      <a:pt x="3196" y="357"/>
                      <a:pt x="3208" y="346"/>
                    </a:cubicBezTo>
                    <a:cubicBezTo>
                      <a:pt x="3361" y="334"/>
                      <a:pt x="3455" y="241"/>
                      <a:pt x="3526" y="117"/>
                    </a:cubicBezTo>
                    <a:cubicBezTo>
                      <a:pt x="3537" y="88"/>
                      <a:pt x="3536" y="61"/>
                      <a:pt x="3521" y="35"/>
                    </a:cubicBezTo>
                    <a:cubicBezTo>
                      <a:pt x="3251" y="113"/>
                      <a:pt x="3019" y="283"/>
                      <a:pt x="2717" y="301"/>
                    </a:cubicBezTo>
                    <a:cubicBezTo>
                      <a:pt x="2688" y="303"/>
                      <a:pt x="2660" y="305"/>
                      <a:pt x="2634" y="305"/>
                    </a:cubicBezTo>
                    <a:cubicBezTo>
                      <a:pt x="2499" y="305"/>
                      <a:pt x="2411" y="269"/>
                      <a:pt x="2397" y="101"/>
                    </a:cubicBezTo>
                    <a:cubicBezTo>
                      <a:pt x="2392" y="77"/>
                      <a:pt x="2381" y="55"/>
                      <a:pt x="2365" y="35"/>
                    </a:cubicBezTo>
                    <a:cubicBezTo>
                      <a:pt x="2347" y="18"/>
                      <a:pt x="2326" y="6"/>
                      <a:pt x="2302" y="0"/>
                    </a:cubicBezTo>
                    <a:close/>
                  </a:path>
                </a:pathLst>
              </a:custGeom>
              <a:solidFill>
                <a:srgbClr val="F298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2"/>
              <p:cNvSpPr/>
              <p:nvPr/>
            </p:nvSpPr>
            <p:spPr>
              <a:xfrm>
                <a:off x="7224025" y="1150625"/>
                <a:ext cx="84925" cy="87000"/>
              </a:xfrm>
              <a:custGeom>
                <a:rect b="b" l="l" r="r" t="t"/>
                <a:pathLst>
                  <a:path extrusionOk="0" h="3480" w="3397">
                    <a:moveTo>
                      <a:pt x="3225" y="0"/>
                    </a:moveTo>
                    <a:cubicBezTo>
                      <a:pt x="3221" y="0"/>
                      <a:pt x="3218" y="0"/>
                      <a:pt x="3214" y="1"/>
                    </a:cubicBezTo>
                    <a:cubicBezTo>
                      <a:pt x="2959" y="68"/>
                      <a:pt x="2777" y="232"/>
                      <a:pt x="2637" y="448"/>
                    </a:cubicBezTo>
                    <a:cubicBezTo>
                      <a:pt x="2420" y="629"/>
                      <a:pt x="2224" y="837"/>
                      <a:pt x="1965" y="963"/>
                    </a:cubicBezTo>
                    <a:cubicBezTo>
                      <a:pt x="1842" y="1063"/>
                      <a:pt x="1714" y="1160"/>
                      <a:pt x="1705" y="1339"/>
                    </a:cubicBezTo>
                    <a:cubicBezTo>
                      <a:pt x="1452" y="1615"/>
                      <a:pt x="1167" y="1866"/>
                      <a:pt x="1005" y="2215"/>
                    </a:cubicBezTo>
                    <a:cubicBezTo>
                      <a:pt x="782" y="2234"/>
                      <a:pt x="806" y="2523"/>
                      <a:pt x="615" y="2586"/>
                    </a:cubicBezTo>
                    <a:cubicBezTo>
                      <a:pt x="543" y="2444"/>
                      <a:pt x="531" y="2293"/>
                      <a:pt x="470" y="2160"/>
                    </a:cubicBezTo>
                    <a:cubicBezTo>
                      <a:pt x="423" y="2058"/>
                      <a:pt x="443" y="1909"/>
                      <a:pt x="288" y="1874"/>
                    </a:cubicBezTo>
                    <a:cubicBezTo>
                      <a:pt x="248" y="1909"/>
                      <a:pt x="211" y="1947"/>
                      <a:pt x="168" y="1975"/>
                    </a:cubicBezTo>
                    <a:cubicBezTo>
                      <a:pt x="1" y="2086"/>
                      <a:pt x="2" y="2150"/>
                      <a:pt x="172" y="2288"/>
                    </a:cubicBezTo>
                    <a:cubicBezTo>
                      <a:pt x="324" y="2412"/>
                      <a:pt x="504" y="2588"/>
                      <a:pt x="323" y="2854"/>
                    </a:cubicBezTo>
                    <a:cubicBezTo>
                      <a:pt x="235" y="2980"/>
                      <a:pt x="274" y="3159"/>
                      <a:pt x="319" y="3311"/>
                    </a:cubicBezTo>
                    <a:cubicBezTo>
                      <a:pt x="346" y="3397"/>
                      <a:pt x="620" y="3479"/>
                      <a:pt x="781" y="3479"/>
                    </a:cubicBezTo>
                    <a:cubicBezTo>
                      <a:pt x="830" y="3479"/>
                      <a:pt x="869" y="3472"/>
                      <a:pt x="887" y="3455"/>
                    </a:cubicBezTo>
                    <a:cubicBezTo>
                      <a:pt x="935" y="3412"/>
                      <a:pt x="885" y="3378"/>
                      <a:pt x="884" y="3340"/>
                    </a:cubicBezTo>
                    <a:cubicBezTo>
                      <a:pt x="879" y="3209"/>
                      <a:pt x="916" y="3056"/>
                      <a:pt x="1051" y="3055"/>
                    </a:cubicBezTo>
                    <a:cubicBezTo>
                      <a:pt x="1355" y="3052"/>
                      <a:pt x="1284" y="2832"/>
                      <a:pt x="1282" y="2679"/>
                    </a:cubicBezTo>
                    <a:cubicBezTo>
                      <a:pt x="1281" y="2599"/>
                      <a:pt x="1282" y="2507"/>
                      <a:pt x="1261" y="2424"/>
                    </a:cubicBezTo>
                    <a:cubicBezTo>
                      <a:pt x="1257" y="2407"/>
                      <a:pt x="1278" y="2382"/>
                      <a:pt x="1285" y="2365"/>
                    </a:cubicBezTo>
                    <a:cubicBezTo>
                      <a:pt x="1379" y="2375"/>
                      <a:pt x="1315" y="2482"/>
                      <a:pt x="1421" y="2512"/>
                    </a:cubicBezTo>
                    <a:cubicBezTo>
                      <a:pt x="1447" y="2325"/>
                      <a:pt x="1653" y="2203"/>
                      <a:pt x="1583" y="1976"/>
                    </a:cubicBezTo>
                    <a:cubicBezTo>
                      <a:pt x="1569" y="1929"/>
                      <a:pt x="1587" y="1881"/>
                      <a:pt x="1638" y="1877"/>
                    </a:cubicBezTo>
                    <a:cubicBezTo>
                      <a:pt x="1854" y="1856"/>
                      <a:pt x="1874" y="1675"/>
                      <a:pt x="1922" y="1524"/>
                    </a:cubicBezTo>
                    <a:cubicBezTo>
                      <a:pt x="1991" y="1524"/>
                      <a:pt x="1994" y="1631"/>
                      <a:pt x="2048" y="1631"/>
                    </a:cubicBezTo>
                    <a:cubicBezTo>
                      <a:pt x="2059" y="1631"/>
                      <a:pt x="2071" y="1627"/>
                      <a:pt x="2085" y="1618"/>
                    </a:cubicBezTo>
                    <a:cubicBezTo>
                      <a:pt x="2135" y="1588"/>
                      <a:pt x="2166" y="1525"/>
                      <a:pt x="2120" y="1461"/>
                    </a:cubicBezTo>
                    <a:cubicBezTo>
                      <a:pt x="2089" y="1417"/>
                      <a:pt x="2107" y="1378"/>
                      <a:pt x="2130" y="1339"/>
                    </a:cubicBezTo>
                    <a:cubicBezTo>
                      <a:pt x="2342" y="982"/>
                      <a:pt x="2600" y="681"/>
                      <a:pt x="3007" y="525"/>
                    </a:cubicBezTo>
                    <a:cubicBezTo>
                      <a:pt x="3211" y="447"/>
                      <a:pt x="3397" y="315"/>
                      <a:pt x="3295" y="36"/>
                    </a:cubicBezTo>
                    <a:cubicBezTo>
                      <a:pt x="3277" y="13"/>
                      <a:pt x="3253" y="0"/>
                      <a:pt x="3225" y="0"/>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2"/>
              <p:cNvSpPr/>
              <p:nvPr/>
            </p:nvSpPr>
            <p:spPr>
              <a:xfrm>
                <a:off x="7152575" y="1112500"/>
                <a:ext cx="69950" cy="67025"/>
              </a:xfrm>
              <a:custGeom>
                <a:rect b="b" l="l" r="r" t="t"/>
                <a:pathLst>
                  <a:path extrusionOk="0" h="2681" w="2798">
                    <a:moveTo>
                      <a:pt x="824" y="0"/>
                    </a:moveTo>
                    <a:cubicBezTo>
                      <a:pt x="757" y="0"/>
                      <a:pt x="690" y="14"/>
                      <a:pt x="623" y="45"/>
                    </a:cubicBezTo>
                    <a:cubicBezTo>
                      <a:pt x="480" y="118"/>
                      <a:pt x="336" y="190"/>
                      <a:pt x="194" y="263"/>
                    </a:cubicBezTo>
                    <a:cubicBezTo>
                      <a:pt x="101" y="296"/>
                      <a:pt x="0" y="337"/>
                      <a:pt x="45" y="461"/>
                    </a:cubicBezTo>
                    <a:cubicBezTo>
                      <a:pt x="75" y="542"/>
                      <a:pt x="134" y="574"/>
                      <a:pt x="202" y="574"/>
                    </a:cubicBezTo>
                    <a:cubicBezTo>
                      <a:pt x="236" y="574"/>
                      <a:pt x="272" y="566"/>
                      <a:pt x="309" y="552"/>
                    </a:cubicBezTo>
                    <a:cubicBezTo>
                      <a:pt x="438" y="501"/>
                      <a:pt x="583" y="473"/>
                      <a:pt x="692" y="386"/>
                    </a:cubicBezTo>
                    <a:cubicBezTo>
                      <a:pt x="764" y="327"/>
                      <a:pt x="832" y="301"/>
                      <a:pt x="898" y="301"/>
                    </a:cubicBezTo>
                    <a:cubicBezTo>
                      <a:pt x="980" y="301"/>
                      <a:pt x="1058" y="342"/>
                      <a:pt x="1137" y="408"/>
                    </a:cubicBezTo>
                    <a:cubicBezTo>
                      <a:pt x="1329" y="571"/>
                      <a:pt x="1500" y="751"/>
                      <a:pt x="1666" y="945"/>
                    </a:cubicBezTo>
                    <a:cubicBezTo>
                      <a:pt x="1812" y="1114"/>
                      <a:pt x="1778" y="1182"/>
                      <a:pt x="1639" y="1286"/>
                    </a:cubicBezTo>
                    <a:cubicBezTo>
                      <a:pt x="1684" y="1742"/>
                      <a:pt x="1853" y="2159"/>
                      <a:pt x="2038" y="2571"/>
                    </a:cubicBezTo>
                    <a:cubicBezTo>
                      <a:pt x="2061" y="2618"/>
                      <a:pt x="2112" y="2644"/>
                      <a:pt x="2168" y="2648"/>
                    </a:cubicBezTo>
                    <a:cubicBezTo>
                      <a:pt x="2210" y="2668"/>
                      <a:pt x="2253" y="2681"/>
                      <a:pt x="2290" y="2681"/>
                    </a:cubicBezTo>
                    <a:cubicBezTo>
                      <a:pt x="2348" y="2681"/>
                      <a:pt x="2393" y="2649"/>
                      <a:pt x="2405" y="2562"/>
                    </a:cubicBezTo>
                    <a:cubicBezTo>
                      <a:pt x="2432" y="2367"/>
                      <a:pt x="2583" y="2316"/>
                      <a:pt x="2722" y="2245"/>
                    </a:cubicBezTo>
                    <a:cubicBezTo>
                      <a:pt x="2798" y="2194"/>
                      <a:pt x="2763" y="2148"/>
                      <a:pt x="2716" y="2102"/>
                    </a:cubicBezTo>
                    <a:cubicBezTo>
                      <a:pt x="2571" y="1913"/>
                      <a:pt x="2506" y="1685"/>
                      <a:pt x="2411" y="1472"/>
                    </a:cubicBezTo>
                    <a:cubicBezTo>
                      <a:pt x="2406" y="1255"/>
                      <a:pt x="2264" y="1099"/>
                      <a:pt x="2165" y="925"/>
                    </a:cubicBezTo>
                    <a:cubicBezTo>
                      <a:pt x="2099" y="813"/>
                      <a:pt x="1933" y="798"/>
                      <a:pt x="1903" y="652"/>
                    </a:cubicBezTo>
                    <a:cubicBezTo>
                      <a:pt x="1885" y="629"/>
                      <a:pt x="1866" y="607"/>
                      <a:pt x="1847" y="584"/>
                    </a:cubicBezTo>
                    <a:cubicBezTo>
                      <a:pt x="1756" y="553"/>
                      <a:pt x="1726" y="456"/>
                      <a:pt x="1653" y="405"/>
                    </a:cubicBezTo>
                    <a:cubicBezTo>
                      <a:pt x="1477" y="231"/>
                      <a:pt x="1233" y="176"/>
                      <a:pt x="1035" y="42"/>
                    </a:cubicBezTo>
                    <a:cubicBezTo>
                      <a:pt x="964" y="15"/>
                      <a:pt x="894" y="0"/>
                      <a:pt x="82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2"/>
              <p:cNvSpPr/>
              <p:nvPr/>
            </p:nvSpPr>
            <p:spPr>
              <a:xfrm>
                <a:off x="7223250" y="1349775"/>
                <a:ext cx="72550" cy="53500"/>
              </a:xfrm>
              <a:custGeom>
                <a:rect b="b" l="l" r="r" t="t"/>
                <a:pathLst>
                  <a:path extrusionOk="0" h="2140" w="2902">
                    <a:moveTo>
                      <a:pt x="2828" y="1"/>
                    </a:moveTo>
                    <a:cubicBezTo>
                      <a:pt x="2809" y="1"/>
                      <a:pt x="2788" y="4"/>
                      <a:pt x="2768" y="5"/>
                    </a:cubicBezTo>
                    <a:cubicBezTo>
                      <a:pt x="2743" y="11"/>
                      <a:pt x="2717" y="19"/>
                      <a:pt x="2694" y="32"/>
                    </a:cubicBezTo>
                    <a:cubicBezTo>
                      <a:pt x="2638" y="62"/>
                      <a:pt x="2589" y="101"/>
                      <a:pt x="2540" y="141"/>
                    </a:cubicBezTo>
                    <a:cubicBezTo>
                      <a:pt x="2419" y="222"/>
                      <a:pt x="2344" y="406"/>
                      <a:pt x="2201" y="406"/>
                    </a:cubicBezTo>
                    <a:cubicBezTo>
                      <a:pt x="1935" y="406"/>
                      <a:pt x="1897" y="579"/>
                      <a:pt x="1850" y="780"/>
                    </a:cubicBezTo>
                    <a:cubicBezTo>
                      <a:pt x="1849" y="641"/>
                      <a:pt x="1902" y="530"/>
                      <a:pt x="1918" y="411"/>
                    </a:cubicBezTo>
                    <a:cubicBezTo>
                      <a:pt x="1908" y="374"/>
                      <a:pt x="1885" y="345"/>
                      <a:pt x="1852" y="326"/>
                    </a:cubicBezTo>
                    <a:cubicBezTo>
                      <a:pt x="1831" y="322"/>
                      <a:pt x="1811" y="320"/>
                      <a:pt x="1792" y="320"/>
                    </a:cubicBezTo>
                    <a:cubicBezTo>
                      <a:pt x="1658" y="320"/>
                      <a:pt x="1571" y="410"/>
                      <a:pt x="1482" y="508"/>
                    </a:cubicBezTo>
                    <a:cubicBezTo>
                      <a:pt x="1379" y="620"/>
                      <a:pt x="1305" y="792"/>
                      <a:pt x="1142" y="806"/>
                    </a:cubicBezTo>
                    <a:cubicBezTo>
                      <a:pt x="1030" y="816"/>
                      <a:pt x="924" y="833"/>
                      <a:pt x="814" y="857"/>
                    </a:cubicBezTo>
                    <a:cubicBezTo>
                      <a:pt x="806" y="877"/>
                      <a:pt x="798" y="884"/>
                      <a:pt x="791" y="884"/>
                    </a:cubicBezTo>
                    <a:cubicBezTo>
                      <a:pt x="777" y="884"/>
                      <a:pt x="766" y="855"/>
                      <a:pt x="754" y="855"/>
                    </a:cubicBezTo>
                    <a:cubicBezTo>
                      <a:pt x="753" y="855"/>
                      <a:pt x="753" y="855"/>
                      <a:pt x="752" y="855"/>
                    </a:cubicBezTo>
                    <a:cubicBezTo>
                      <a:pt x="651" y="858"/>
                      <a:pt x="596" y="908"/>
                      <a:pt x="595" y="1013"/>
                    </a:cubicBezTo>
                    <a:cubicBezTo>
                      <a:pt x="655" y="1222"/>
                      <a:pt x="836" y="1217"/>
                      <a:pt x="1016" y="1240"/>
                    </a:cubicBezTo>
                    <a:cubicBezTo>
                      <a:pt x="915" y="1322"/>
                      <a:pt x="801" y="1357"/>
                      <a:pt x="758" y="1492"/>
                    </a:cubicBezTo>
                    <a:cubicBezTo>
                      <a:pt x="730" y="1578"/>
                      <a:pt x="705" y="1607"/>
                      <a:pt x="681" y="1607"/>
                    </a:cubicBezTo>
                    <a:cubicBezTo>
                      <a:pt x="628" y="1607"/>
                      <a:pt x="579" y="1461"/>
                      <a:pt x="521" y="1461"/>
                    </a:cubicBezTo>
                    <a:cubicBezTo>
                      <a:pt x="512" y="1461"/>
                      <a:pt x="503" y="1464"/>
                      <a:pt x="494" y="1471"/>
                    </a:cubicBezTo>
                    <a:cubicBezTo>
                      <a:pt x="468" y="1491"/>
                      <a:pt x="430" y="1501"/>
                      <a:pt x="410" y="1530"/>
                    </a:cubicBezTo>
                    <a:cubicBezTo>
                      <a:pt x="334" y="1642"/>
                      <a:pt x="202" y="1646"/>
                      <a:pt x="95" y="1698"/>
                    </a:cubicBezTo>
                    <a:cubicBezTo>
                      <a:pt x="68" y="1784"/>
                      <a:pt x="40" y="1870"/>
                      <a:pt x="1" y="1997"/>
                    </a:cubicBezTo>
                    <a:cubicBezTo>
                      <a:pt x="60" y="1957"/>
                      <a:pt x="108" y="1940"/>
                      <a:pt x="147" y="1940"/>
                    </a:cubicBezTo>
                    <a:cubicBezTo>
                      <a:pt x="248" y="1940"/>
                      <a:pt x="293" y="2050"/>
                      <a:pt x="348" y="2140"/>
                    </a:cubicBezTo>
                    <a:cubicBezTo>
                      <a:pt x="430" y="1972"/>
                      <a:pt x="458" y="1912"/>
                      <a:pt x="542" y="1912"/>
                    </a:cubicBezTo>
                    <a:cubicBezTo>
                      <a:pt x="583" y="1912"/>
                      <a:pt x="639" y="1927"/>
                      <a:pt x="721" y="1951"/>
                    </a:cubicBezTo>
                    <a:cubicBezTo>
                      <a:pt x="743" y="1956"/>
                      <a:pt x="762" y="1959"/>
                      <a:pt x="779" y="1959"/>
                    </a:cubicBezTo>
                    <a:cubicBezTo>
                      <a:pt x="829" y="1959"/>
                      <a:pt x="864" y="1936"/>
                      <a:pt x="905" y="1902"/>
                    </a:cubicBezTo>
                    <a:cubicBezTo>
                      <a:pt x="1011" y="1812"/>
                      <a:pt x="1116" y="1724"/>
                      <a:pt x="1222" y="1634"/>
                    </a:cubicBezTo>
                    <a:cubicBezTo>
                      <a:pt x="1381" y="1561"/>
                      <a:pt x="1485" y="1405"/>
                      <a:pt x="1656" y="1354"/>
                    </a:cubicBezTo>
                    <a:cubicBezTo>
                      <a:pt x="1746" y="1284"/>
                      <a:pt x="1834" y="1214"/>
                      <a:pt x="1855" y="1092"/>
                    </a:cubicBezTo>
                    <a:cubicBezTo>
                      <a:pt x="1903" y="1046"/>
                      <a:pt x="1952" y="1002"/>
                      <a:pt x="2000" y="957"/>
                    </a:cubicBezTo>
                    <a:cubicBezTo>
                      <a:pt x="2052" y="865"/>
                      <a:pt x="2165" y="868"/>
                      <a:pt x="2235" y="805"/>
                    </a:cubicBezTo>
                    <a:cubicBezTo>
                      <a:pt x="2489" y="586"/>
                      <a:pt x="2732" y="356"/>
                      <a:pt x="2901" y="59"/>
                    </a:cubicBezTo>
                    <a:cubicBezTo>
                      <a:pt x="2889" y="11"/>
                      <a:pt x="2860" y="1"/>
                      <a:pt x="282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7301250" y="1138125"/>
                <a:ext cx="72350" cy="38750"/>
              </a:xfrm>
              <a:custGeom>
                <a:rect b="b" l="l" r="r" t="t"/>
                <a:pathLst>
                  <a:path extrusionOk="0" h="1550" w="2894">
                    <a:moveTo>
                      <a:pt x="1628" y="0"/>
                    </a:moveTo>
                    <a:cubicBezTo>
                      <a:pt x="1487" y="0"/>
                      <a:pt x="1350" y="40"/>
                      <a:pt x="1215" y="117"/>
                    </a:cubicBezTo>
                    <a:cubicBezTo>
                      <a:pt x="1215" y="224"/>
                      <a:pt x="1342" y="356"/>
                      <a:pt x="1259" y="421"/>
                    </a:cubicBezTo>
                    <a:cubicBezTo>
                      <a:pt x="1145" y="511"/>
                      <a:pt x="981" y="557"/>
                      <a:pt x="832" y="579"/>
                    </a:cubicBezTo>
                    <a:cubicBezTo>
                      <a:pt x="685" y="602"/>
                      <a:pt x="355" y="853"/>
                      <a:pt x="420" y="962"/>
                    </a:cubicBezTo>
                    <a:cubicBezTo>
                      <a:pt x="495" y="1093"/>
                      <a:pt x="457" y="1109"/>
                      <a:pt x="400" y="1109"/>
                    </a:cubicBezTo>
                    <a:cubicBezTo>
                      <a:pt x="382" y="1109"/>
                      <a:pt x="361" y="1108"/>
                      <a:pt x="342" y="1108"/>
                    </a:cubicBezTo>
                    <a:cubicBezTo>
                      <a:pt x="332" y="1108"/>
                      <a:pt x="323" y="1108"/>
                      <a:pt x="315" y="1110"/>
                    </a:cubicBezTo>
                    <a:cubicBezTo>
                      <a:pt x="67" y="1149"/>
                      <a:pt x="0" y="1280"/>
                      <a:pt x="95" y="1550"/>
                    </a:cubicBezTo>
                    <a:cubicBezTo>
                      <a:pt x="235" y="1526"/>
                      <a:pt x="296" y="1378"/>
                      <a:pt x="427" y="1342"/>
                    </a:cubicBezTo>
                    <a:cubicBezTo>
                      <a:pt x="469" y="1318"/>
                      <a:pt x="513" y="1294"/>
                      <a:pt x="551" y="1264"/>
                    </a:cubicBezTo>
                    <a:cubicBezTo>
                      <a:pt x="631" y="1144"/>
                      <a:pt x="735" y="1054"/>
                      <a:pt x="871" y="1005"/>
                    </a:cubicBezTo>
                    <a:cubicBezTo>
                      <a:pt x="938" y="937"/>
                      <a:pt x="1017" y="889"/>
                      <a:pt x="1100" y="845"/>
                    </a:cubicBezTo>
                    <a:cubicBezTo>
                      <a:pt x="1322" y="683"/>
                      <a:pt x="1591" y="635"/>
                      <a:pt x="1838" y="535"/>
                    </a:cubicBezTo>
                    <a:cubicBezTo>
                      <a:pt x="1901" y="509"/>
                      <a:pt x="1973" y="493"/>
                      <a:pt x="2044" y="493"/>
                    </a:cubicBezTo>
                    <a:cubicBezTo>
                      <a:pt x="2116" y="493"/>
                      <a:pt x="2186" y="510"/>
                      <a:pt x="2242" y="550"/>
                    </a:cubicBezTo>
                    <a:cubicBezTo>
                      <a:pt x="2335" y="615"/>
                      <a:pt x="2426" y="635"/>
                      <a:pt x="2518" y="635"/>
                    </a:cubicBezTo>
                    <a:cubicBezTo>
                      <a:pt x="2594" y="635"/>
                      <a:pt x="2671" y="621"/>
                      <a:pt x="2750" y="608"/>
                    </a:cubicBezTo>
                    <a:cubicBezTo>
                      <a:pt x="2800" y="494"/>
                      <a:pt x="2893" y="386"/>
                      <a:pt x="2787" y="255"/>
                    </a:cubicBezTo>
                    <a:cubicBezTo>
                      <a:pt x="2769" y="236"/>
                      <a:pt x="2750" y="220"/>
                      <a:pt x="2729" y="205"/>
                    </a:cubicBezTo>
                    <a:cubicBezTo>
                      <a:pt x="2677" y="172"/>
                      <a:pt x="2624" y="140"/>
                      <a:pt x="2569" y="111"/>
                    </a:cubicBezTo>
                    <a:cubicBezTo>
                      <a:pt x="2472" y="67"/>
                      <a:pt x="2372" y="41"/>
                      <a:pt x="2268" y="41"/>
                    </a:cubicBezTo>
                    <a:cubicBezTo>
                      <a:pt x="2239" y="41"/>
                      <a:pt x="2209" y="43"/>
                      <a:pt x="2179" y="47"/>
                    </a:cubicBezTo>
                    <a:cubicBezTo>
                      <a:pt x="2094" y="52"/>
                      <a:pt x="2010" y="55"/>
                      <a:pt x="1925" y="58"/>
                    </a:cubicBezTo>
                    <a:cubicBezTo>
                      <a:pt x="1824" y="19"/>
                      <a:pt x="1725" y="0"/>
                      <a:pt x="1628"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2"/>
              <p:cNvSpPr/>
              <p:nvPr/>
            </p:nvSpPr>
            <p:spPr>
              <a:xfrm>
                <a:off x="7319025" y="1236625"/>
                <a:ext cx="60700" cy="85100"/>
              </a:xfrm>
              <a:custGeom>
                <a:rect b="b" l="l" r="r" t="t"/>
                <a:pathLst>
                  <a:path extrusionOk="0" h="3404" w="2428">
                    <a:moveTo>
                      <a:pt x="2404" y="0"/>
                    </a:moveTo>
                    <a:cubicBezTo>
                      <a:pt x="2281" y="19"/>
                      <a:pt x="2215" y="94"/>
                      <a:pt x="2157" y="204"/>
                    </a:cubicBezTo>
                    <a:cubicBezTo>
                      <a:pt x="2026" y="447"/>
                      <a:pt x="1877" y="680"/>
                      <a:pt x="1734" y="917"/>
                    </a:cubicBezTo>
                    <a:cubicBezTo>
                      <a:pt x="1479" y="1042"/>
                      <a:pt x="1431" y="1325"/>
                      <a:pt x="1269" y="1521"/>
                    </a:cubicBezTo>
                    <a:cubicBezTo>
                      <a:pt x="1126" y="1697"/>
                      <a:pt x="1021" y="1902"/>
                      <a:pt x="867" y="2069"/>
                    </a:cubicBezTo>
                    <a:cubicBezTo>
                      <a:pt x="819" y="2133"/>
                      <a:pt x="777" y="2203"/>
                      <a:pt x="732" y="2270"/>
                    </a:cubicBezTo>
                    <a:cubicBezTo>
                      <a:pt x="631" y="2461"/>
                      <a:pt x="509" y="2636"/>
                      <a:pt x="362" y="2795"/>
                    </a:cubicBezTo>
                    <a:cubicBezTo>
                      <a:pt x="295" y="3011"/>
                      <a:pt x="31" y="3095"/>
                      <a:pt x="1" y="3335"/>
                    </a:cubicBezTo>
                    <a:cubicBezTo>
                      <a:pt x="6" y="3364"/>
                      <a:pt x="21" y="3387"/>
                      <a:pt x="45" y="3403"/>
                    </a:cubicBezTo>
                    <a:cubicBezTo>
                      <a:pt x="276" y="3397"/>
                      <a:pt x="308" y="3202"/>
                      <a:pt x="382" y="3047"/>
                    </a:cubicBezTo>
                    <a:cubicBezTo>
                      <a:pt x="394" y="3035"/>
                      <a:pt x="406" y="3023"/>
                      <a:pt x="418" y="3011"/>
                    </a:cubicBezTo>
                    <a:cubicBezTo>
                      <a:pt x="759" y="2805"/>
                      <a:pt x="999" y="2518"/>
                      <a:pt x="1121" y="2137"/>
                    </a:cubicBezTo>
                    <a:cubicBezTo>
                      <a:pt x="1186" y="2052"/>
                      <a:pt x="1250" y="1968"/>
                      <a:pt x="1316" y="1884"/>
                    </a:cubicBezTo>
                    <a:cubicBezTo>
                      <a:pt x="1603" y="1637"/>
                      <a:pt x="1797" y="1328"/>
                      <a:pt x="1919" y="972"/>
                    </a:cubicBezTo>
                    <a:cubicBezTo>
                      <a:pt x="2003" y="828"/>
                      <a:pt x="2088" y="684"/>
                      <a:pt x="2172" y="540"/>
                    </a:cubicBezTo>
                    <a:cubicBezTo>
                      <a:pt x="2337" y="413"/>
                      <a:pt x="2418" y="243"/>
                      <a:pt x="2428" y="37"/>
                    </a:cubicBezTo>
                    <a:cubicBezTo>
                      <a:pt x="2419" y="26"/>
                      <a:pt x="2411" y="13"/>
                      <a:pt x="2404"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2"/>
              <p:cNvSpPr/>
              <p:nvPr/>
            </p:nvSpPr>
            <p:spPr>
              <a:xfrm>
                <a:off x="7148125" y="1117275"/>
                <a:ext cx="51850" cy="27000"/>
              </a:xfrm>
              <a:custGeom>
                <a:rect b="b" l="l" r="r" t="t"/>
                <a:pathLst>
                  <a:path extrusionOk="0" h="1080" w="2074">
                    <a:moveTo>
                      <a:pt x="1048" y="0"/>
                    </a:moveTo>
                    <a:cubicBezTo>
                      <a:pt x="1011" y="0"/>
                      <a:pt x="980" y="10"/>
                      <a:pt x="965" y="32"/>
                    </a:cubicBezTo>
                    <a:cubicBezTo>
                      <a:pt x="850" y="201"/>
                      <a:pt x="658" y="189"/>
                      <a:pt x="518" y="285"/>
                    </a:cubicBezTo>
                    <a:cubicBezTo>
                      <a:pt x="478" y="311"/>
                      <a:pt x="431" y="335"/>
                      <a:pt x="386" y="335"/>
                    </a:cubicBezTo>
                    <a:cubicBezTo>
                      <a:pt x="350" y="335"/>
                      <a:pt x="314" y="320"/>
                      <a:pt x="283" y="279"/>
                    </a:cubicBezTo>
                    <a:cubicBezTo>
                      <a:pt x="201" y="170"/>
                      <a:pt x="322" y="133"/>
                      <a:pt x="372" y="72"/>
                    </a:cubicBezTo>
                    <a:cubicBezTo>
                      <a:pt x="367" y="72"/>
                      <a:pt x="363" y="72"/>
                      <a:pt x="358" y="72"/>
                    </a:cubicBezTo>
                    <a:cubicBezTo>
                      <a:pt x="240" y="72"/>
                      <a:pt x="188" y="186"/>
                      <a:pt x="96" y="234"/>
                    </a:cubicBezTo>
                    <a:cubicBezTo>
                      <a:pt x="63" y="279"/>
                      <a:pt x="1" y="308"/>
                      <a:pt x="12" y="380"/>
                    </a:cubicBezTo>
                    <a:cubicBezTo>
                      <a:pt x="112" y="398"/>
                      <a:pt x="188" y="443"/>
                      <a:pt x="227" y="544"/>
                    </a:cubicBezTo>
                    <a:cubicBezTo>
                      <a:pt x="249" y="601"/>
                      <a:pt x="283" y="624"/>
                      <a:pt x="323" y="624"/>
                    </a:cubicBezTo>
                    <a:cubicBezTo>
                      <a:pt x="352" y="624"/>
                      <a:pt x="384" y="612"/>
                      <a:pt x="417" y="594"/>
                    </a:cubicBezTo>
                    <a:cubicBezTo>
                      <a:pt x="607" y="484"/>
                      <a:pt x="793" y="361"/>
                      <a:pt x="1000" y="361"/>
                    </a:cubicBezTo>
                    <a:cubicBezTo>
                      <a:pt x="1100" y="361"/>
                      <a:pt x="1205" y="390"/>
                      <a:pt x="1317" y="463"/>
                    </a:cubicBezTo>
                    <a:cubicBezTo>
                      <a:pt x="1530" y="601"/>
                      <a:pt x="1659" y="796"/>
                      <a:pt x="1761" y="1017"/>
                    </a:cubicBezTo>
                    <a:cubicBezTo>
                      <a:pt x="1784" y="1052"/>
                      <a:pt x="1813" y="1076"/>
                      <a:pt x="1856" y="1079"/>
                    </a:cubicBezTo>
                    <a:cubicBezTo>
                      <a:pt x="1862" y="1079"/>
                      <a:pt x="1868" y="1079"/>
                      <a:pt x="1874" y="1079"/>
                    </a:cubicBezTo>
                    <a:cubicBezTo>
                      <a:pt x="1959" y="1079"/>
                      <a:pt x="2044" y="1063"/>
                      <a:pt x="2058" y="966"/>
                    </a:cubicBezTo>
                    <a:cubicBezTo>
                      <a:pt x="2074" y="868"/>
                      <a:pt x="2029" y="780"/>
                      <a:pt x="1917" y="746"/>
                    </a:cubicBezTo>
                    <a:cubicBezTo>
                      <a:pt x="1879" y="735"/>
                      <a:pt x="1803" y="707"/>
                      <a:pt x="1825" y="674"/>
                    </a:cubicBezTo>
                    <a:cubicBezTo>
                      <a:pt x="1943" y="496"/>
                      <a:pt x="1772" y="510"/>
                      <a:pt x="1694" y="474"/>
                    </a:cubicBezTo>
                    <a:cubicBezTo>
                      <a:pt x="1655" y="456"/>
                      <a:pt x="1603" y="459"/>
                      <a:pt x="1597" y="409"/>
                    </a:cubicBezTo>
                    <a:cubicBezTo>
                      <a:pt x="1570" y="210"/>
                      <a:pt x="1352" y="213"/>
                      <a:pt x="1254" y="82"/>
                    </a:cubicBezTo>
                    <a:cubicBezTo>
                      <a:pt x="1222" y="40"/>
                      <a:pt x="1123" y="0"/>
                      <a:pt x="1048" y="0"/>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2"/>
              <p:cNvSpPr/>
              <p:nvPr/>
            </p:nvSpPr>
            <p:spPr>
              <a:xfrm>
                <a:off x="7379075" y="1154975"/>
                <a:ext cx="13550" cy="60100"/>
              </a:xfrm>
              <a:custGeom>
                <a:rect b="b" l="l" r="r" t="t"/>
                <a:pathLst>
                  <a:path extrusionOk="0" h="2404" w="542">
                    <a:moveTo>
                      <a:pt x="129" y="1"/>
                    </a:moveTo>
                    <a:cubicBezTo>
                      <a:pt x="0" y="8"/>
                      <a:pt x="41" y="119"/>
                      <a:pt x="16" y="189"/>
                    </a:cubicBezTo>
                    <a:cubicBezTo>
                      <a:pt x="18" y="281"/>
                      <a:pt x="42" y="357"/>
                      <a:pt x="147" y="376"/>
                    </a:cubicBezTo>
                    <a:cubicBezTo>
                      <a:pt x="522" y="789"/>
                      <a:pt x="496" y="1269"/>
                      <a:pt x="405" y="1772"/>
                    </a:cubicBezTo>
                    <a:cubicBezTo>
                      <a:pt x="369" y="1976"/>
                      <a:pt x="255" y="2186"/>
                      <a:pt x="365" y="2403"/>
                    </a:cubicBezTo>
                    <a:cubicBezTo>
                      <a:pt x="503" y="2111"/>
                      <a:pt x="482" y="1790"/>
                      <a:pt x="541" y="1484"/>
                    </a:cubicBezTo>
                    <a:cubicBezTo>
                      <a:pt x="533" y="1166"/>
                      <a:pt x="520" y="849"/>
                      <a:pt x="436" y="541"/>
                    </a:cubicBezTo>
                    <a:cubicBezTo>
                      <a:pt x="441" y="418"/>
                      <a:pt x="333" y="345"/>
                      <a:pt x="304" y="237"/>
                    </a:cubicBezTo>
                    <a:cubicBezTo>
                      <a:pt x="290" y="226"/>
                      <a:pt x="280" y="213"/>
                      <a:pt x="274" y="198"/>
                    </a:cubicBezTo>
                    <a:cubicBezTo>
                      <a:pt x="255" y="110"/>
                      <a:pt x="182" y="63"/>
                      <a:pt x="129"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2"/>
              <p:cNvSpPr/>
              <p:nvPr/>
            </p:nvSpPr>
            <p:spPr>
              <a:xfrm>
                <a:off x="7292050" y="1336300"/>
                <a:ext cx="16125" cy="14725"/>
              </a:xfrm>
              <a:custGeom>
                <a:rect b="b" l="l" r="r" t="t"/>
                <a:pathLst>
                  <a:path extrusionOk="0" h="589" w="645">
                    <a:moveTo>
                      <a:pt x="562" y="0"/>
                    </a:moveTo>
                    <a:cubicBezTo>
                      <a:pt x="551" y="0"/>
                      <a:pt x="540" y="4"/>
                      <a:pt x="531" y="12"/>
                    </a:cubicBezTo>
                    <a:cubicBezTo>
                      <a:pt x="336" y="184"/>
                      <a:pt x="106" y="326"/>
                      <a:pt x="1" y="582"/>
                    </a:cubicBezTo>
                    <a:cubicBezTo>
                      <a:pt x="13" y="587"/>
                      <a:pt x="25" y="589"/>
                      <a:pt x="36" y="589"/>
                    </a:cubicBezTo>
                    <a:cubicBezTo>
                      <a:pt x="65" y="589"/>
                      <a:pt x="90" y="574"/>
                      <a:pt x="114" y="554"/>
                    </a:cubicBezTo>
                    <a:cubicBezTo>
                      <a:pt x="155" y="521"/>
                      <a:pt x="197" y="489"/>
                      <a:pt x="238" y="456"/>
                    </a:cubicBezTo>
                    <a:cubicBezTo>
                      <a:pt x="374" y="316"/>
                      <a:pt x="509" y="178"/>
                      <a:pt x="645" y="38"/>
                    </a:cubicBezTo>
                    <a:cubicBezTo>
                      <a:pt x="645" y="38"/>
                      <a:pt x="622" y="32"/>
                      <a:pt x="622" y="32"/>
                    </a:cubicBezTo>
                    <a:cubicBezTo>
                      <a:pt x="605" y="13"/>
                      <a:pt x="583" y="0"/>
                      <a:pt x="562"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2"/>
              <p:cNvSpPr/>
              <p:nvPr/>
            </p:nvSpPr>
            <p:spPr>
              <a:xfrm>
                <a:off x="7248675" y="1149300"/>
                <a:ext cx="135550" cy="151975"/>
              </a:xfrm>
              <a:custGeom>
                <a:rect b="b" l="l" r="r" t="t"/>
                <a:pathLst>
                  <a:path extrusionOk="0" h="6079" w="5422">
                    <a:moveTo>
                      <a:pt x="3845" y="1902"/>
                    </a:moveTo>
                    <a:cubicBezTo>
                      <a:pt x="3879" y="1902"/>
                      <a:pt x="3913" y="1909"/>
                      <a:pt x="3949" y="1927"/>
                    </a:cubicBezTo>
                    <a:cubicBezTo>
                      <a:pt x="3898" y="1959"/>
                      <a:pt x="3848" y="1971"/>
                      <a:pt x="3798" y="1971"/>
                    </a:cubicBezTo>
                    <a:cubicBezTo>
                      <a:pt x="3763" y="1971"/>
                      <a:pt x="3728" y="1965"/>
                      <a:pt x="3694" y="1957"/>
                    </a:cubicBezTo>
                    <a:cubicBezTo>
                      <a:pt x="3673" y="1952"/>
                      <a:pt x="3650" y="1949"/>
                      <a:pt x="3628" y="1949"/>
                    </a:cubicBezTo>
                    <a:cubicBezTo>
                      <a:pt x="3584" y="1949"/>
                      <a:pt x="3543" y="1963"/>
                      <a:pt x="3533" y="2005"/>
                    </a:cubicBezTo>
                    <a:cubicBezTo>
                      <a:pt x="3513" y="2084"/>
                      <a:pt x="3474" y="2148"/>
                      <a:pt x="3427" y="2206"/>
                    </a:cubicBezTo>
                    <a:lnTo>
                      <a:pt x="3427" y="2206"/>
                    </a:lnTo>
                    <a:cubicBezTo>
                      <a:pt x="3434" y="2185"/>
                      <a:pt x="3437" y="2159"/>
                      <a:pt x="3437" y="2127"/>
                    </a:cubicBezTo>
                    <a:cubicBezTo>
                      <a:pt x="3435" y="1995"/>
                      <a:pt x="3529" y="1930"/>
                      <a:pt x="3625" y="1930"/>
                    </a:cubicBezTo>
                    <a:cubicBezTo>
                      <a:pt x="3628" y="1930"/>
                      <a:pt x="3630" y="1930"/>
                      <a:pt x="3633" y="1930"/>
                    </a:cubicBezTo>
                    <a:cubicBezTo>
                      <a:pt x="3635" y="1930"/>
                      <a:pt x="3638" y="1930"/>
                      <a:pt x="3640" y="1930"/>
                    </a:cubicBezTo>
                    <a:cubicBezTo>
                      <a:pt x="3707" y="1930"/>
                      <a:pt x="3775" y="1902"/>
                      <a:pt x="3845" y="1902"/>
                    </a:cubicBezTo>
                    <a:close/>
                    <a:moveTo>
                      <a:pt x="3042" y="4385"/>
                    </a:moveTo>
                    <a:lnTo>
                      <a:pt x="3042" y="4385"/>
                    </a:lnTo>
                    <a:cubicBezTo>
                      <a:pt x="3042" y="4386"/>
                      <a:pt x="3043" y="4387"/>
                      <a:pt x="3044" y="4388"/>
                    </a:cubicBezTo>
                    <a:cubicBezTo>
                      <a:pt x="3052" y="4399"/>
                      <a:pt x="3054" y="4408"/>
                      <a:pt x="3058" y="4408"/>
                    </a:cubicBezTo>
                    <a:cubicBezTo>
                      <a:pt x="3059" y="4408"/>
                      <a:pt x="3059" y="4408"/>
                      <a:pt x="3060" y="4407"/>
                    </a:cubicBezTo>
                    <a:cubicBezTo>
                      <a:pt x="3065" y="4404"/>
                      <a:pt x="3068" y="4403"/>
                      <a:pt x="3070" y="4403"/>
                    </a:cubicBezTo>
                    <a:cubicBezTo>
                      <a:pt x="3078" y="4403"/>
                      <a:pt x="3068" y="4422"/>
                      <a:pt x="3058" y="4422"/>
                    </a:cubicBezTo>
                    <a:cubicBezTo>
                      <a:pt x="3054" y="4422"/>
                      <a:pt x="3050" y="4419"/>
                      <a:pt x="3047" y="4412"/>
                    </a:cubicBezTo>
                    <a:cubicBezTo>
                      <a:pt x="3046" y="4403"/>
                      <a:pt x="3044" y="4394"/>
                      <a:pt x="3042" y="4385"/>
                    </a:cubicBezTo>
                    <a:close/>
                    <a:moveTo>
                      <a:pt x="3955" y="4315"/>
                    </a:moveTo>
                    <a:cubicBezTo>
                      <a:pt x="3970" y="4315"/>
                      <a:pt x="3984" y="4316"/>
                      <a:pt x="3998" y="4318"/>
                    </a:cubicBezTo>
                    <a:cubicBezTo>
                      <a:pt x="4000" y="4320"/>
                      <a:pt x="3960" y="4319"/>
                      <a:pt x="3936" y="4343"/>
                    </a:cubicBezTo>
                    <a:cubicBezTo>
                      <a:pt x="3892" y="4386"/>
                      <a:pt x="3856" y="4435"/>
                      <a:pt x="3825" y="4486"/>
                    </a:cubicBezTo>
                    <a:lnTo>
                      <a:pt x="3825" y="4486"/>
                    </a:lnTo>
                    <a:cubicBezTo>
                      <a:pt x="3829" y="4467"/>
                      <a:pt x="3832" y="4447"/>
                      <a:pt x="3836" y="4429"/>
                    </a:cubicBezTo>
                    <a:cubicBezTo>
                      <a:pt x="3857" y="4332"/>
                      <a:pt x="3907" y="4315"/>
                      <a:pt x="3955" y="4315"/>
                    </a:cubicBezTo>
                    <a:close/>
                    <a:moveTo>
                      <a:pt x="2288" y="5396"/>
                    </a:moveTo>
                    <a:cubicBezTo>
                      <a:pt x="2291" y="5410"/>
                      <a:pt x="2285" y="5422"/>
                      <a:pt x="2279" y="5434"/>
                    </a:cubicBezTo>
                    <a:lnTo>
                      <a:pt x="2279" y="5434"/>
                    </a:lnTo>
                    <a:cubicBezTo>
                      <a:pt x="2282" y="5422"/>
                      <a:pt x="2286" y="5409"/>
                      <a:pt x="2288" y="5396"/>
                    </a:cubicBezTo>
                    <a:close/>
                    <a:moveTo>
                      <a:pt x="4278" y="1"/>
                    </a:moveTo>
                    <a:cubicBezTo>
                      <a:pt x="4242" y="1"/>
                      <a:pt x="4204" y="4"/>
                      <a:pt x="4168" y="4"/>
                    </a:cubicBezTo>
                    <a:cubicBezTo>
                      <a:pt x="3790" y="7"/>
                      <a:pt x="3467" y="177"/>
                      <a:pt x="3150" y="357"/>
                    </a:cubicBezTo>
                    <a:cubicBezTo>
                      <a:pt x="3150" y="492"/>
                      <a:pt x="3043" y="501"/>
                      <a:pt x="2951" y="529"/>
                    </a:cubicBezTo>
                    <a:cubicBezTo>
                      <a:pt x="2777" y="541"/>
                      <a:pt x="2671" y="632"/>
                      <a:pt x="2632" y="801"/>
                    </a:cubicBezTo>
                    <a:cubicBezTo>
                      <a:pt x="2638" y="873"/>
                      <a:pt x="2691" y="923"/>
                      <a:pt x="2720" y="985"/>
                    </a:cubicBezTo>
                    <a:cubicBezTo>
                      <a:pt x="2786" y="1130"/>
                      <a:pt x="2818" y="1251"/>
                      <a:pt x="2598" y="1272"/>
                    </a:cubicBezTo>
                    <a:cubicBezTo>
                      <a:pt x="2561" y="1275"/>
                      <a:pt x="2546" y="1326"/>
                      <a:pt x="2505" y="1326"/>
                    </a:cubicBezTo>
                    <a:cubicBezTo>
                      <a:pt x="2501" y="1326"/>
                      <a:pt x="2497" y="1325"/>
                      <a:pt x="2493" y="1324"/>
                    </a:cubicBezTo>
                    <a:cubicBezTo>
                      <a:pt x="2462" y="1229"/>
                      <a:pt x="2535" y="1183"/>
                      <a:pt x="2585" y="1127"/>
                    </a:cubicBezTo>
                    <a:cubicBezTo>
                      <a:pt x="2703" y="996"/>
                      <a:pt x="2678" y="898"/>
                      <a:pt x="2518" y="830"/>
                    </a:cubicBezTo>
                    <a:cubicBezTo>
                      <a:pt x="2375" y="878"/>
                      <a:pt x="2269" y="969"/>
                      <a:pt x="2198" y="1103"/>
                    </a:cubicBezTo>
                    <a:lnTo>
                      <a:pt x="2233" y="1143"/>
                    </a:lnTo>
                    <a:cubicBezTo>
                      <a:pt x="2213" y="1289"/>
                      <a:pt x="2100" y="1270"/>
                      <a:pt x="2000" y="1273"/>
                    </a:cubicBezTo>
                    <a:cubicBezTo>
                      <a:pt x="1975" y="1272"/>
                      <a:pt x="1951" y="1270"/>
                      <a:pt x="1926" y="1268"/>
                    </a:cubicBezTo>
                    <a:cubicBezTo>
                      <a:pt x="1901" y="1271"/>
                      <a:pt x="1882" y="1283"/>
                      <a:pt x="1870" y="1305"/>
                    </a:cubicBezTo>
                    <a:cubicBezTo>
                      <a:pt x="1859" y="1365"/>
                      <a:pt x="1842" y="1425"/>
                      <a:pt x="1882" y="1480"/>
                    </a:cubicBezTo>
                    <a:cubicBezTo>
                      <a:pt x="2175" y="1542"/>
                      <a:pt x="2257" y="1644"/>
                      <a:pt x="2175" y="1854"/>
                    </a:cubicBezTo>
                    <a:cubicBezTo>
                      <a:pt x="2159" y="1895"/>
                      <a:pt x="2146" y="1968"/>
                      <a:pt x="2103" y="1968"/>
                    </a:cubicBezTo>
                    <a:cubicBezTo>
                      <a:pt x="2101" y="1968"/>
                      <a:pt x="2098" y="1968"/>
                      <a:pt x="2095" y="1967"/>
                    </a:cubicBezTo>
                    <a:cubicBezTo>
                      <a:pt x="2046" y="1957"/>
                      <a:pt x="1962" y="1921"/>
                      <a:pt x="1962" y="1862"/>
                    </a:cubicBezTo>
                    <a:cubicBezTo>
                      <a:pt x="1958" y="1680"/>
                      <a:pt x="1865" y="1650"/>
                      <a:pt x="1752" y="1650"/>
                    </a:cubicBezTo>
                    <a:cubicBezTo>
                      <a:pt x="1715" y="1650"/>
                      <a:pt x="1675" y="1653"/>
                      <a:pt x="1635" y="1655"/>
                    </a:cubicBezTo>
                    <a:cubicBezTo>
                      <a:pt x="1622" y="1666"/>
                      <a:pt x="1609" y="1677"/>
                      <a:pt x="1595" y="1688"/>
                    </a:cubicBezTo>
                    <a:cubicBezTo>
                      <a:pt x="1555" y="1985"/>
                      <a:pt x="1441" y="2290"/>
                      <a:pt x="1714" y="2555"/>
                    </a:cubicBezTo>
                    <a:cubicBezTo>
                      <a:pt x="1663" y="2526"/>
                      <a:pt x="1612" y="2511"/>
                      <a:pt x="1568" y="2511"/>
                    </a:cubicBezTo>
                    <a:cubicBezTo>
                      <a:pt x="1499" y="2511"/>
                      <a:pt x="1445" y="2548"/>
                      <a:pt x="1429" y="2622"/>
                    </a:cubicBezTo>
                    <a:cubicBezTo>
                      <a:pt x="1392" y="2805"/>
                      <a:pt x="1293" y="2928"/>
                      <a:pt x="1175" y="3057"/>
                    </a:cubicBezTo>
                    <a:cubicBezTo>
                      <a:pt x="1126" y="3111"/>
                      <a:pt x="1133" y="3254"/>
                      <a:pt x="1192" y="3254"/>
                    </a:cubicBezTo>
                    <a:cubicBezTo>
                      <a:pt x="1200" y="3254"/>
                      <a:pt x="1209" y="3252"/>
                      <a:pt x="1219" y="3245"/>
                    </a:cubicBezTo>
                    <a:cubicBezTo>
                      <a:pt x="1273" y="3213"/>
                      <a:pt x="1323" y="3201"/>
                      <a:pt x="1371" y="3201"/>
                    </a:cubicBezTo>
                    <a:cubicBezTo>
                      <a:pt x="1494" y="3201"/>
                      <a:pt x="1600" y="3282"/>
                      <a:pt x="1717" y="3282"/>
                    </a:cubicBezTo>
                    <a:cubicBezTo>
                      <a:pt x="1720" y="3282"/>
                      <a:pt x="1723" y="3282"/>
                      <a:pt x="1726" y="3282"/>
                    </a:cubicBezTo>
                    <a:lnTo>
                      <a:pt x="1726" y="3282"/>
                    </a:lnTo>
                    <a:cubicBezTo>
                      <a:pt x="1694" y="3284"/>
                      <a:pt x="1663" y="3289"/>
                      <a:pt x="1631" y="3289"/>
                    </a:cubicBezTo>
                    <a:cubicBezTo>
                      <a:pt x="1600" y="3289"/>
                      <a:pt x="1569" y="3284"/>
                      <a:pt x="1537" y="3268"/>
                    </a:cubicBezTo>
                    <a:cubicBezTo>
                      <a:pt x="1499" y="3248"/>
                      <a:pt x="1448" y="3240"/>
                      <a:pt x="1392" y="3240"/>
                    </a:cubicBezTo>
                    <a:cubicBezTo>
                      <a:pt x="1242" y="3240"/>
                      <a:pt x="1059" y="3304"/>
                      <a:pt x="1009" y="3405"/>
                    </a:cubicBezTo>
                    <a:cubicBezTo>
                      <a:pt x="928" y="3566"/>
                      <a:pt x="776" y="3660"/>
                      <a:pt x="690" y="3817"/>
                    </a:cubicBezTo>
                    <a:cubicBezTo>
                      <a:pt x="627" y="3928"/>
                      <a:pt x="513" y="4063"/>
                      <a:pt x="408" y="4097"/>
                    </a:cubicBezTo>
                    <a:cubicBezTo>
                      <a:pt x="140" y="4182"/>
                      <a:pt x="99" y="4407"/>
                      <a:pt x="1" y="4604"/>
                    </a:cubicBezTo>
                    <a:cubicBezTo>
                      <a:pt x="16" y="4624"/>
                      <a:pt x="35" y="4639"/>
                      <a:pt x="59" y="4647"/>
                    </a:cubicBezTo>
                    <a:cubicBezTo>
                      <a:pt x="82" y="4664"/>
                      <a:pt x="107" y="4670"/>
                      <a:pt x="132" y="4670"/>
                    </a:cubicBezTo>
                    <a:cubicBezTo>
                      <a:pt x="194" y="4670"/>
                      <a:pt x="261" y="4633"/>
                      <a:pt x="323" y="4633"/>
                    </a:cubicBezTo>
                    <a:cubicBezTo>
                      <a:pt x="362" y="4633"/>
                      <a:pt x="399" y="4648"/>
                      <a:pt x="431" y="4696"/>
                    </a:cubicBezTo>
                    <a:cubicBezTo>
                      <a:pt x="485" y="4682"/>
                      <a:pt x="505" y="4635"/>
                      <a:pt x="525" y="4591"/>
                    </a:cubicBezTo>
                    <a:cubicBezTo>
                      <a:pt x="563" y="4481"/>
                      <a:pt x="646" y="4427"/>
                      <a:pt x="756" y="4405"/>
                    </a:cubicBezTo>
                    <a:cubicBezTo>
                      <a:pt x="825" y="4392"/>
                      <a:pt x="931" y="4351"/>
                      <a:pt x="900" y="4289"/>
                    </a:cubicBezTo>
                    <a:cubicBezTo>
                      <a:pt x="779" y="4042"/>
                      <a:pt x="986" y="4036"/>
                      <a:pt x="1115" y="3964"/>
                    </a:cubicBezTo>
                    <a:lnTo>
                      <a:pt x="1115" y="3964"/>
                    </a:lnTo>
                    <a:cubicBezTo>
                      <a:pt x="1132" y="4066"/>
                      <a:pt x="1093" y="4177"/>
                      <a:pt x="1179" y="4260"/>
                    </a:cubicBezTo>
                    <a:cubicBezTo>
                      <a:pt x="1226" y="4298"/>
                      <a:pt x="1267" y="4313"/>
                      <a:pt x="1302" y="4313"/>
                    </a:cubicBezTo>
                    <a:cubicBezTo>
                      <a:pt x="1379" y="4313"/>
                      <a:pt x="1435" y="4243"/>
                      <a:pt x="1490" y="4168"/>
                    </a:cubicBezTo>
                    <a:cubicBezTo>
                      <a:pt x="1528" y="4117"/>
                      <a:pt x="1505" y="4014"/>
                      <a:pt x="1602" y="4014"/>
                    </a:cubicBezTo>
                    <a:cubicBezTo>
                      <a:pt x="1608" y="4014"/>
                      <a:pt x="1615" y="4015"/>
                      <a:pt x="1622" y="4016"/>
                    </a:cubicBezTo>
                    <a:cubicBezTo>
                      <a:pt x="1628" y="4016"/>
                      <a:pt x="1634" y="4017"/>
                      <a:pt x="1640" y="4017"/>
                    </a:cubicBezTo>
                    <a:cubicBezTo>
                      <a:pt x="1658" y="4017"/>
                      <a:pt x="1675" y="4014"/>
                      <a:pt x="1693" y="4009"/>
                    </a:cubicBezTo>
                    <a:cubicBezTo>
                      <a:pt x="1885" y="3948"/>
                      <a:pt x="1976" y="3753"/>
                      <a:pt x="2150" y="3665"/>
                    </a:cubicBezTo>
                    <a:cubicBezTo>
                      <a:pt x="2203" y="3638"/>
                      <a:pt x="2218" y="3566"/>
                      <a:pt x="2176" y="3530"/>
                    </a:cubicBezTo>
                    <a:cubicBezTo>
                      <a:pt x="1942" y="3332"/>
                      <a:pt x="2195" y="3278"/>
                      <a:pt x="2284" y="3238"/>
                    </a:cubicBezTo>
                    <a:cubicBezTo>
                      <a:pt x="2528" y="3125"/>
                      <a:pt x="2556" y="2807"/>
                      <a:pt x="2812" y="2712"/>
                    </a:cubicBezTo>
                    <a:cubicBezTo>
                      <a:pt x="2844" y="2701"/>
                      <a:pt x="2835" y="2633"/>
                      <a:pt x="2837" y="2589"/>
                    </a:cubicBezTo>
                    <a:cubicBezTo>
                      <a:pt x="2850" y="2355"/>
                      <a:pt x="2914" y="2264"/>
                      <a:pt x="3098" y="2264"/>
                    </a:cubicBezTo>
                    <a:cubicBezTo>
                      <a:pt x="3136" y="2264"/>
                      <a:pt x="3178" y="2268"/>
                      <a:pt x="3226" y="2275"/>
                    </a:cubicBezTo>
                    <a:cubicBezTo>
                      <a:pt x="3252" y="2279"/>
                      <a:pt x="3275" y="2281"/>
                      <a:pt x="3297" y="2281"/>
                    </a:cubicBezTo>
                    <a:cubicBezTo>
                      <a:pt x="3325" y="2281"/>
                      <a:pt x="3350" y="2277"/>
                      <a:pt x="3370" y="2268"/>
                    </a:cubicBezTo>
                    <a:lnTo>
                      <a:pt x="3370" y="2268"/>
                    </a:lnTo>
                    <a:cubicBezTo>
                      <a:pt x="3306" y="2335"/>
                      <a:pt x="3235" y="2397"/>
                      <a:pt x="3179" y="2471"/>
                    </a:cubicBezTo>
                    <a:cubicBezTo>
                      <a:pt x="3149" y="2511"/>
                      <a:pt x="3104" y="2564"/>
                      <a:pt x="3151" y="2608"/>
                    </a:cubicBezTo>
                    <a:cubicBezTo>
                      <a:pt x="3171" y="2626"/>
                      <a:pt x="3191" y="2634"/>
                      <a:pt x="3211" y="2634"/>
                    </a:cubicBezTo>
                    <a:cubicBezTo>
                      <a:pt x="3247" y="2634"/>
                      <a:pt x="3282" y="2611"/>
                      <a:pt x="3312" y="2580"/>
                    </a:cubicBezTo>
                    <a:cubicBezTo>
                      <a:pt x="3338" y="2553"/>
                      <a:pt x="3340" y="2507"/>
                      <a:pt x="3380" y="2483"/>
                    </a:cubicBezTo>
                    <a:lnTo>
                      <a:pt x="3380" y="2483"/>
                    </a:lnTo>
                    <a:cubicBezTo>
                      <a:pt x="3283" y="2565"/>
                      <a:pt x="3349" y="2671"/>
                      <a:pt x="3332" y="2765"/>
                    </a:cubicBezTo>
                    <a:cubicBezTo>
                      <a:pt x="3305" y="2760"/>
                      <a:pt x="3278" y="2757"/>
                      <a:pt x="3249" y="2757"/>
                    </a:cubicBezTo>
                    <a:cubicBezTo>
                      <a:pt x="3055" y="2757"/>
                      <a:pt x="2826" y="2879"/>
                      <a:pt x="2742" y="3036"/>
                    </a:cubicBezTo>
                    <a:cubicBezTo>
                      <a:pt x="2716" y="3084"/>
                      <a:pt x="2691" y="3134"/>
                      <a:pt x="2717" y="3186"/>
                    </a:cubicBezTo>
                    <a:cubicBezTo>
                      <a:pt x="2739" y="3226"/>
                      <a:pt x="2771" y="3239"/>
                      <a:pt x="2805" y="3239"/>
                    </a:cubicBezTo>
                    <a:cubicBezTo>
                      <a:pt x="2829" y="3239"/>
                      <a:pt x="2855" y="3233"/>
                      <a:pt x="2879" y="3224"/>
                    </a:cubicBezTo>
                    <a:cubicBezTo>
                      <a:pt x="2928" y="3209"/>
                      <a:pt x="2974" y="3198"/>
                      <a:pt x="3018" y="3198"/>
                    </a:cubicBezTo>
                    <a:cubicBezTo>
                      <a:pt x="3085" y="3198"/>
                      <a:pt x="3147" y="3224"/>
                      <a:pt x="3203" y="3301"/>
                    </a:cubicBezTo>
                    <a:cubicBezTo>
                      <a:pt x="3300" y="3431"/>
                      <a:pt x="3139" y="3482"/>
                      <a:pt x="3137" y="3579"/>
                    </a:cubicBezTo>
                    <a:cubicBezTo>
                      <a:pt x="3137" y="3603"/>
                      <a:pt x="3141" y="3627"/>
                      <a:pt x="3151" y="3651"/>
                    </a:cubicBezTo>
                    <a:cubicBezTo>
                      <a:pt x="3194" y="3737"/>
                      <a:pt x="3271" y="3768"/>
                      <a:pt x="3370" y="3768"/>
                    </a:cubicBezTo>
                    <a:cubicBezTo>
                      <a:pt x="3261" y="3831"/>
                      <a:pt x="3143" y="3843"/>
                      <a:pt x="3048" y="3904"/>
                    </a:cubicBezTo>
                    <a:cubicBezTo>
                      <a:pt x="2975" y="3953"/>
                      <a:pt x="2877" y="4047"/>
                      <a:pt x="2959" y="4109"/>
                    </a:cubicBezTo>
                    <a:cubicBezTo>
                      <a:pt x="3039" y="4169"/>
                      <a:pt x="3019" y="4243"/>
                      <a:pt x="3021" y="4309"/>
                    </a:cubicBezTo>
                    <a:lnTo>
                      <a:pt x="3021" y="4309"/>
                    </a:lnTo>
                    <a:cubicBezTo>
                      <a:pt x="2981" y="4186"/>
                      <a:pt x="2911" y="4080"/>
                      <a:pt x="2819" y="3986"/>
                    </a:cubicBezTo>
                    <a:cubicBezTo>
                      <a:pt x="2787" y="3952"/>
                      <a:pt x="2750" y="3927"/>
                      <a:pt x="2707" y="3927"/>
                    </a:cubicBezTo>
                    <a:cubicBezTo>
                      <a:pt x="2690" y="3927"/>
                      <a:pt x="2673" y="3931"/>
                      <a:pt x="2655" y="3939"/>
                    </a:cubicBezTo>
                    <a:cubicBezTo>
                      <a:pt x="2585" y="3975"/>
                      <a:pt x="2602" y="4040"/>
                      <a:pt x="2616" y="4100"/>
                    </a:cubicBezTo>
                    <a:cubicBezTo>
                      <a:pt x="2623" y="4134"/>
                      <a:pt x="2650" y="4170"/>
                      <a:pt x="2644" y="4199"/>
                    </a:cubicBezTo>
                    <a:cubicBezTo>
                      <a:pt x="2615" y="4359"/>
                      <a:pt x="2788" y="4539"/>
                      <a:pt x="2641" y="4670"/>
                    </a:cubicBezTo>
                    <a:cubicBezTo>
                      <a:pt x="2506" y="4792"/>
                      <a:pt x="2434" y="4971"/>
                      <a:pt x="2270" y="5056"/>
                    </a:cubicBezTo>
                    <a:cubicBezTo>
                      <a:pt x="2195" y="5095"/>
                      <a:pt x="2058" y="5043"/>
                      <a:pt x="2068" y="5195"/>
                    </a:cubicBezTo>
                    <a:cubicBezTo>
                      <a:pt x="2074" y="5290"/>
                      <a:pt x="2084" y="5388"/>
                      <a:pt x="2123" y="5475"/>
                    </a:cubicBezTo>
                    <a:cubicBezTo>
                      <a:pt x="2139" y="5513"/>
                      <a:pt x="2164" y="5534"/>
                      <a:pt x="2192" y="5534"/>
                    </a:cubicBezTo>
                    <a:cubicBezTo>
                      <a:pt x="2215" y="5534"/>
                      <a:pt x="2240" y="5520"/>
                      <a:pt x="2264" y="5490"/>
                    </a:cubicBezTo>
                    <a:cubicBezTo>
                      <a:pt x="2265" y="5483"/>
                      <a:pt x="2267" y="5477"/>
                      <a:pt x="2268" y="5471"/>
                    </a:cubicBezTo>
                    <a:lnTo>
                      <a:pt x="2268" y="5471"/>
                    </a:lnTo>
                    <a:cubicBezTo>
                      <a:pt x="2284" y="5631"/>
                      <a:pt x="2224" y="5748"/>
                      <a:pt x="2090" y="5840"/>
                    </a:cubicBezTo>
                    <a:cubicBezTo>
                      <a:pt x="2027" y="5883"/>
                      <a:pt x="1972" y="5958"/>
                      <a:pt x="2041" y="6041"/>
                    </a:cubicBezTo>
                    <a:cubicBezTo>
                      <a:pt x="2064" y="6068"/>
                      <a:pt x="2088" y="6078"/>
                      <a:pt x="2112" y="6078"/>
                    </a:cubicBezTo>
                    <a:cubicBezTo>
                      <a:pt x="2151" y="6078"/>
                      <a:pt x="2191" y="6052"/>
                      <a:pt x="2229" y="6034"/>
                    </a:cubicBezTo>
                    <a:cubicBezTo>
                      <a:pt x="2384" y="5961"/>
                      <a:pt x="2496" y="5813"/>
                      <a:pt x="2676" y="5780"/>
                    </a:cubicBezTo>
                    <a:cubicBezTo>
                      <a:pt x="2726" y="5771"/>
                      <a:pt x="2755" y="5710"/>
                      <a:pt x="2764" y="5658"/>
                    </a:cubicBezTo>
                    <a:cubicBezTo>
                      <a:pt x="2784" y="5548"/>
                      <a:pt x="2838" y="5459"/>
                      <a:pt x="2921" y="5392"/>
                    </a:cubicBezTo>
                    <a:cubicBezTo>
                      <a:pt x="3187" y="5180"/>
                      <a:pt x="3306" y="4880"/>
                      <a:pt x="3421" y="4576"/>
                    </a:cubicBezTo>
                    <a:cubicBezTo>
                      <a:pt x="3429" y="4555"/>
                      <a:pt x="3407" y="4505"/>
                      <a:pt x="3452" y="4505"/>
                    </a:cubicBezTo>
                    <a:cubicBezTo>
                      <a:pt x="3464" y="4505"/>
                      <a:pt x="3480" y="4508"/>
                      <a:pt x="3502" y="4516"/>
                    </a:cubicBezTo>
                    <a:cubicBezTo>
                      <a:pt x="3460" y="4595"/>
                      <a:pt x="3356" y="4687"/>
                      <a:pt x="3493" y="4764"/>
                    </a:cubicBezTo>
                    <a:cubicBezTo>
                      <a:pt x="3518" y="4778"/>
                      <a:pt x="3540" y="4783"/>
                      <a:pt x="3560" y="4783"/>
                    </a:cubicBezTo>
                    <a:cubicBezTo>
                      <a:pt x="3632" y="4783"/>
                      <a:pt x="3673" y="4707"/>
                      <a:pt x="3726" y="4668"/>
                    </a:cubicBezTo>
                    <a:lnTo>
                      <a:pt x="3726" y="4668"/>
                    </a:lnTo>
                    <a:cubicBezTo>
                      <a:pt x="3700" y="4718"/>
                      <a:pt x="3672" y="4767"/>
                      <a:pt x="3638" y="4814"/>
                    </a:cubicBezTo>
                    <a:cubicBezTo>
                      <a:pt x="3598" y="4869"/>
                      <a:pt x="3637" y="4889"/>
                      <a:pt x="3687" y="4889"/>
                    </a:cubicBezTo>
                    <a:cubicBezTo>
                      <a:pt x="3713" y="4889"/>
                      <a:pt x="3742" y="4884"/>
                      <a:pt x="3764" y="4875"/>
                    </a:cubicBezTo>
                    <a:cubicBezTo>
                      <a:pt x="3898" y="4819"/>
                      <a:pt x="4003" y="4700"/>
                      <a:pt x="4174" y="4683"/>
                    </a:cubicBezTo>
                    <a:lnTo>
                      <a:pt x="4174" y="4683"/>
                    </a:lnTo>
                    <a:cubicBezTo>
                      <a:pt x="4060" y="4735"/>
                      <a:pt x="3948" y="4769"/>
                      <a:pt x="3896" y="4880"/>
                    </a:cubicBezTo>
                    <a:cubicBezTo>
                      <a:pt x="3864" y="4951"/>
                      <a:pt x="3822" y="5041"/>
                      <a:pt x="3893" y="5097"/>
                    </a:cubicBezTo>
                    <a:cubicBezTo>
                      <a:pt x="3927" y="5126"/>
                      <a:pt x="3965" y="5142"/>
                      <a:pt x="4001" y="5142"/>
                    </a:cubicBezTo>
                    <a:cubicBezTo>
                      <a:pt x="4049" y="5142"/>
                      <a:pt x="4095" y="5113"/>
                      <a:pt x="4127" y="5047"/>
                    </a:cubicBezTo>
                    <a:cubicBezTo>
                      <a:pt x="4267" y="4835"/>
                      <a:pt x="4407" y="4622"/>
                      <a:pt x="4548" y="4410"/>
                    </a:cubicBezTo>
                    <a:cubicBezTo>
                      <a:pt x="4540" y="4274"/>
                      <a:pt x="4468" y="4251"/>
                      <a:pt x="4379" y="4251"/>
                    </a:cubicBezTo>
                    <a:cubicBezTo>
                      <a:pt x="4334" y="4251"/>
                      <a:pt x="4286" y="4257"/>
                      <a:pt x="4239" y="4257"/>
                    </a:cubicBezTo>
                    <a:cubicBezTo>
                      <a:pt x="4229" y="4257"/>
                      <a:pt x="4220" y="4256"/>
                      <a:pt x="4210" y="4256"/>
                    </a:cubicBezTo>
                    <a:cubicBezTo>
                      <a:pt x="4356" y="4145"/>
                      <a:pt x="4340" y="3979"/>
                      <a:pt x="4187" y="3970"/>
                    </a:cubicBezTo>
                    <a:cubicBezTo>
                      <a:pt x="4004" y="3960"/>
                      <a:pt x="4214" y="3809"/>
                      <a:pt x="4092" y="3799"/>
                    </a:cubicBezTo>
                    <a:cubicBezTo>
                      <a:pt x="4070" y="3797"/>
                      <a:pt x="4143" y="3728"/>
                      <a:pt x="4183" y="3707"/>
                    </a:cubicBezTo>
                    <a:cubicBezTo>
                      <a:pt x="4210" y="3692"/>
                      <a:pt x="4236" y="3686"/>
                      <a:pt x="4262" y="3686"/>
                    </a:cubicBezTo>
                    <a:cubicBezTo>
                      <a:pt x="4319" y="3686"/>
                      <a:pt x="4373" y="3714"/>
                      <a:pt x="4428" y="3739"/>
                    </a:cubicBezTo>
                    <a:cubicBezTo>
                      <a:pt x="4442" y="3745"/>
                      <a:pt x="4455" y="3748"/>
                      <a:pt x="4469" y="3748"/>
                    </a:cubicBezTo>
                    <a:cubicBezTo>
                      <a:pt x="4506" y="3748"/>
                      <a:pt x="4542" y="3726"/>
                      <a:pt x="4564" y="3689"/>
                    </a:cubicBezTo>
                    <a:cubicBezTo>
                      <a:pt x="4600" y="3631"/>
                      <a:pt x="4585" y="3570"/>
                      <a:pt x="4560" y="3513"/>
                    </a:cubicBezTo>
                    <a:cubicBezTo>
                      <a:pt x="4544" y="3477"/>
                      <a:pt x="4521" y="3465"/>
                      <a:pt x="4494" y="3465"/>
                    </a:cubicBezTo>
                    <a:cubicBezTo>
                      <a:pt x="4474" y="3465"/>
                      <a:pt x="4451" y="3472"/>
                      <a:pt x="4428" y="3480"/>
                    </a:cubicBezTo>
                    <a:cubicBezTo>
                      <a:pt x="4405" y="3489"/>
                      <a:pt x="4381" y="3509"/>
                      <a:pt x="4353" y="3509"/>
                    </a:cubicBezTo>
                    <a:cubicBezTo>
                      <a:pt x="4330" y="3509"/>
                      <a:pt x="4306" y="3497"/>
                      <a:pt x="4277" y="3457"/>
                    </a:cubicBezTo>
                    <a:lnTo>
                      <a:pt x="4277" y="3457"/>
                    </a:lnTo>
                    <a:cubicBezTo>
                      <a:pt x="4287" y="3459"/>
                      <a:pt x="4296" y="3459"/>
                      <a:pt x="4305" y="3459"/>
                    </a:cubicBezTo>
                    <a:cubicBezTo>
                      <a:pt x="4414" y="3459"/>
                      <a:pt x="4422" y="3327"/>
                      <a:pt x="4540" y="3312"/>
                    </a:cubicBezTo>
                    <a:cubicBezTo>
                      <a:pt x="4615" y="3302"/>
                      <a:pt x="4677" y="3186"/>
                      <a:pt x="4541" y="3105"/>
                    </a:cubicBezTo>
                    <a:cubicBezTo>
                      <a:pt x="4273" y="2947"/>
                      <a:pt x="4260" y="2772"/>
                      <a:pt x="4500" y="2566"/>
                    </a:cubicBezTo>
                    <a:cubicBezTo>
                      <a:pt x="4554" y="2520"/>
                      <a:pt x="4634" y="2483"/>
                      <a:pt x="4588" y="2407"/>
                    </a:cubicBezTo>
                    <a:cubicBezTo>
                      <a:pt x="4494" y="2255"/>
                      <a:pt x="4602" y="2234"/>
                      <a:pt x="4702" y="2190"/>
                    </a:cubicBezTo>
                    <a:cubicBezTo>
                      <a:pt x="4838" y="2128"/>
                      <a:pt x="4878" y="2027"/>
                      <a:pt x="4720" y="1962"/>
                    </a:cubicBezTo>
                    <a:cubicBezTo>
                      <a:pt x="4488" y="1864"/>
                      <a:pt x="4621" y="1794"/>
                      <a:pt x="4717" y="1709"/>
                    </a:cubicBezTo>
                    <a:cubicBezTo>
                      <a:pt x="4767" y="1665"/>
                      <a:pt x="4934" y="1628"/>
                      <a:pt x="4725" y="1570"/>
                    </a:cubicBezTo>
                    <a:cubicBezTo>
                      <a:pt x="4849" y="1454"/>
                      <a:pt x="4696" y="1338"/>
                      <a:pt x="4726" y="1225"/>
                    </a:cubicBezTo>
                    <a:cubicBezTo>
                      <a:pt x="4754" y="1121"/>
                      <a:pt x="4868" y="1051"/>
                      <a:pt x="4964" y="1051"/>
                    </a:cubicBezTo>
                    <a:cubicBezTo>
                      <a:pt x="5002" y="1051"/>
                      <a:pt x="5038" y="1062"/>
                      <a:pt x="5064" y="1087"/>
                    </a:cubicBezTo>
                    <a:cubicBezTo>
                      <a:pt x="5089" y="1111"/>
                      <a:pt x="5132" y="1122"/>
                      <a:pt x="5178" y="1122"/>
                    </a:cubicBezTo>
                    <a:cubicBezTo>
                      <a:pt x="5237" y="1122"/>
                      <a:pt x="5301" y="1103"/>
                      <a:pt x="5331" y="1069"/>
                    </a:cubicBezTo>
                    <a:cubicBezTo>
                      <a:pt x="5398" y="995"/>
                      <a:pt x="5422" y="945"/>
                      <a:pt x="5340" y="945"/>
                    </a:cubicBezTo>
                    <a:cubicBezTo>
                      <a:pt x="5323" y="945"/>
                      <a:pt x="5302" y="947"/>
                      <a:pt x="5275" y="951"/>
                    </a:cubicBezTo>
                    <a:cubicBezTo>
                      <a:pt x="5261" y="954"/>
                      <a:pt x="5248" y="955"/>
                      <a:pt x="5238" y="955"/>
                    </a:cubicBezTo>
                    <a:cubicBezTo>
                      <a:pt x="5165" y="955"/>
                      <a:pt x="5188" y="895"/>
                      <a:pt x="5213" y="847"/>
                    </a:cubicBezTo>
                    <a:cubicBezTo>
                      <a:pt x="5257" y="762"/>
                      <a:pt x="5313" y="684"/>
                      <a:pt x="5363" y="603"/>
                    </a:cubicBezTo>
                    <a:cubicBezTo>
                      <a:pt x="5307" y="551"/>
                      <a:pt x="5282" y="483"/>
                      <a:pt x="5267" y="410"/>
                    </a:cubicBezTo>
                    <a:lnTo>
                      <a:pt x="5267" y="409"/>
                    </a:lnTo>
                    <a:cubicBezTo>
                      <a:pt x="5241" y="364"/>
                      <a:pt x="5213" y="346"/>
                      <a:pt x="5184" y="346"/>
                    </a:cubicBezTo>
                    <a:cubicBezTo>
                      <a:pt x="5153" y="346"/>
                      <a:pt x="5120" y="366"/>
                      <a:pt x="5087" y="396"/>
                    </a:cubicBezTo>
                    <a:cubicBezTo>
                      <a:pt x="5082" y="412"/>
                      <a:pt x="5080" y="429"/>
                      <a:pt x="5080" y="445"/>
                    </a:cubicBezTo>
                    <a:cubicBezTo>
                      <a:pt x="5079" y="438"/>
                      <a:pt x="5080" y="431"/>
                      <a:pt x="5079" y="427"/>
                    </a:cubicBezTo>
                    <a:cubicBezTo>
                      <a:pt x="5095" y="325"/>
                      <a:pt x="5031" y="256"/>
                      <a:pt x="4969" y="189"/>
                    </a:cubicBezTo>
                    <a:cubicBezTo>
                      <a:pt x="4938" y="167"/>
                      <a:pt x="4905" y="151"/>
                      <a:pt x="4867" y="151"/>
                    </a:cubicBezTo>
                    <a:cubicBezTo>
                      <a:pt x="4858" y="151"/>
                      <a:pt x="4849" y="152"/>
                      <a:pt x="4840" y="153"/>
                    </a:cubicBezTo>
                    <a:cubicBezTo>
                      <a:pt x="4777" y="114"/>
                      <a:pt x="4713" y="93"/>
                      <a:pt x="4648" y="93"/>
                    </a:cubicBezTo>
                    <a:cubicBezTo>
                      <a:pt x="4599" y="93"/>
                      <a:pt x="4549" y="105"/>
                      <a:pt x="4498" y="130"/>
                    </a:cubicBezTo>
                    <a:cubicBezTo>
                      <a:pt x="4452" y="18"/>
                      <a:pt x="4367" y="1"/>
                      <a:pt x="4278"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
              <p:cNvSpPr/>
              <p:nvPr/>
            </p:nvSpPr>
            <p:spPr>
              <a:xfrm>
                <a:off x="7134325" y="1135000"/>
                <a:ext cx="97600" cy="133850"/>
              </a:xfrm>
              <a:custGeom>
                <a:rect b="b" l="l" r="r" t="t"/>
                <a:pathLst>
                  <a:path extrusionOk="0" h="5354" w="3904">
                    <a:moveTo>
                      <a:pt x="2164" y="3997"/>
                    </a:moveTo>
                    <a:cubicBezTo>
                      <a:pt x="2170" y="4099"/>
                      <a:pt x="2134" y="4172"/>
                      <a:pt x="2023" y="4173"/>
                    </a:cubicBezTo>
                    <a:cubicBezTo>
                      <a:pt x="2020" y="4173"/>
                      <a:pt x="2017" y="4173"/>
                      <a:pt x="2015" y="4173"/>
                    </a:cubicBezTo>
                    <a:lnTo>
                      <a:pt x="2015" y="4173"/>
                    </a:lnTo>
                    <a:cubicBezTo>
                      <a:pt x="2075" y="4132"/>
                      <a:pt x="2127" y="4073"/>
                      <a:pt x="2164" y="3997"/>
                    </a:cubicBezTo>
                    <a:close/>
                    <a:moveTo>
                      <a:pt x="3261" y="4683"/>
                    </a:moveTo>
                    <a:cubicBezTo>
                      <a:pt x="3300" y="4683"/>
                      <a:pt x="3330" y="4711"/>
                      <a:pt x="3364" y="4721"/>
                    </a:cubicBezTo>
                    <a:lnTo>
                      <a:pt x="3364" y="4721"/>
                    </a:lnTo>
                    <a:cubicBezTo>
                      <a:pt x="3352" y="4719"/>
                      <a:pt x="3340" y="4718"/>
                      <a:pt x="3327" y="4718"/>
                    </a:cubicBezTo>
                    <a:cubicBezTo>
                      <a:pt x="3321" y="4718"/>
                      <a:pt x="3315" y="4718"/>
                      <a:pt x="3309" y="4718"/>
                    </a:cubicBezTo>
                    <a:cubicBezTo>
                      <a:pt x="3279" y="4718"/>
                      <a:pt x="3250" y="4716"/>
                      <a:pt x="3224" y="4691"/>
                    </a:cubicBezTo>
                    <a:cubicBezTo>
                      <a:pt x="3237" y="4685"/>
                      <a:pt x="3249" y="4683"/>
                      <a:pt x="3261" y="4683"/>
                    </a:cubicBezTo>
                    <a:close/>
                    <a:moveTo>
                      <a:pt x="2057" y="1"/>
                    </a:moveTo>
                    <a:cubicBezTo>
                      <a:pt x="2052" y="1"/>
                      <a:pt x="2047" y="1"/>
                      <a:pt x="2041" y="2"/>
                    </a:cubicBezTo>
                    <a:cubicBezTo>
                      <a:pt x="1899" y="14"/>
                      <a:pt x="1948" y="147"/>
                      <a:pt x="1913" y="225"/>
                    </a:cubicBezTo>
                    <a:cubicBezTo>
                      <a:pt x="1894" y="265"/>
                      <a:pt x="1869" y="299"/>
                      <a:pt x="1847" y="337"/>
                    </a:cubicBezTo>
                    <a:cubicBezTo>
                      <a:pt x="1837" y="359"/>
                      <a:pt x="1830" y="382"/>
                      <a:pt x="1830" y="407"/>
                    </a:cubicBezTo>
                    <a:cubicBezTo>
                      <a:pt x="1818" y="595"/>
                      <a:pt x="1964" y="775"/>
                      <a:pt x="1868" y="968"/>
                    </a:cubicBezTo>
                    <a:cubicBezTo>
                      <a:pt x="1927" y="814"/>
                      <a:pt x="1893" y="698"/>
                      <a:pt x="1728" y="642"/>
                    </a:cubicBezTo>
                    <a:cubicBezTo>
                      <a:pt x="1641" y="614"/>
                      <a:pt x="1570" y="582"/>
                      <a:pt x="1542" y="482"/>
                    </a:cubicBezTo>
                    <a:cubicBezTo>
                      <a:pt x="1522" y="412"/>
                      <a:pt x="1492" y="332"/>
                      <a:pt x="1420" y="332"/>
                    </a:cubicBezTo>
                    <a:cubicBezTo>
                      <a:pt x="1404" y="332"/>
                      <a:pt x="1386" y="336"/>
                      <a:pt x="1365" y="345"/>
                    </a:cubicBezTo>
                    <a:cubicBezTo>
                      <a:pt x="1265" y="389"/>
                      <a:pt x="1235" y="504"/>
                      <a:pt x="1290" y="590"/>
                    </a:cubicBezTo>
                    <a:cubicBezTo>
                      <a:pt x="1372" y="717"/>
                      <a:pt x="1284" y="770"/>
                      <a:pt x="1215" y="821"/>
                    </a:cubicBezTo>
                    <a:cubicBezTo>
                      <a:pt x="1131" y="882"/>
                      <a:pt x="1038" y="931"/>
                      <a:pt x="939" y="931"/>
                    </a:cubicBezTo>
                    <a:cubicBezTo>
                      <a:pt x="897" y="931"/>
                      <a:pt x="855" y="923"/>
                      <a:pt x="812" y="903"/>
                    </a:cubicBezTo>
                    <a:cubicBezTo>
                      <a:pt x="782" y="889"/>
                      <a:pt x="756" y="883"/>
                      <a:pt x="732" y="883"/>
                    </a:cubicBezTo>
                    <a:cubicBezTo>
                      <a:pt x="680" y="883"/>
                      <a:pt x="640" y="913"/>
                      <a:pt x="608" y="958"/>
                    </a:cubicBezTo>
                    <a:cubicBezTo>
                      <a:pt x="561" y="1025"/>
                      <a:pt x="509" y="1075"/>
                      <a:pt x="428" y="1093"/>
                    </a:cubicBezTo>
                    <a:cubicBezTo>
                      <a:pt x="367" y="1122"/>
                      <a:pt x="322" y="1160"/>
                      <a:pt x="327" y="1236"/>
                    </a:cubicBezTo>
                    <a:cubicBezTo>
                      <a:pt x="303" y="1672"/>
                      <a:pt x="345" y="2121"/>
                      <a:pt x="76" y="2508"/>
                    </a:cubicBezTo>
                    <a:cubicBezTo>
                      <a:pt x="67" y="2545"/>
                      <a:pt x="67" y="2579"/>
                      <a:pt x="83" y="2615"/>
                    </a:cubicBezTo>
                    <a:cubicBezTo>
                      <a:pt x="150" y="2671"/>
                      <a:pt x="171" y="2730"/>
                      <a:pt x="93" y="2793"/>
                    </a:cubicBezTo>
                    <a:cubicBezTo>
                      <a:pt x="34" y="2948"/>
                      <a:pt x="1" y="3104"/>
                      <a:pt x="80" y="3263"/>
                    </a:cubicBezTo>
                    <a:cubicBezTo>
                      <a:pt x="150" y="3315"/>
                      <a:pt x="327" y="3293"/>
                      <a:pt x="200" y="3471"/>
                    </a:cubicBezTo>
                    <a:cubicBezTo>
                      <a:pt x="90" y="3624"/>
                      <a:pt x="189" y="3706"/>
                      <a:pt x="333" y="3752"/>
                    </a:cubicBezTo>
                    <a:cubicBezTo>
                      <a:pt x="403" y="3678"/>
                      <a:pt x="455" y="3639"/>
                      <a:pt x="497" y="3639"/>
                    </a:cubicBezTo>
                    <a:cubicBezTo>
                      <a:pt x="547" y="3639"/>
                      <a:pt x="586" y="3691"/>
                      <a:pt x="632" y="3798"/>
                    </a:cubicBezTo>
                    <a:cubicBezTo>
                      <a:pt x="660" y="3866"/>
                      <a:pt x="645" y="3978"/>
                      <a:pt x="740" y="3987"/>
                    </a:cubicBezTo>
                    <a:cubicBezTo>
                      <a:pt x="744" y="3987"/>
                      <a:pt x="749" y="3987"/>
                      <a:pt x="753" y="3987"/>
                    </a:cubicBezTo>
                    <a:cubicBezTo>
                      <a:pt x="847" y="3987"/>
                      <a:pt x="870" y="3884"/>
                      <a:pt x="904" y="3810"/>
                    </a:cubicBezTo>
                    <a:cubicBezTo>
                      <a:pt x="919" y="3778"/>
                      <a:pt x="930" y="3747"/>
                      <a:pt x="998" y="3730"/>
                    </a:cubicBezTo>
                    <a:lnTo>
                      <a:pt x="998" y="3730"/>
                    </a:lnTo>
                    <a:cubicBezTo>
                      <a:pt x="936" y="3826"/>
                      <a:pt x="933" y="3912"/>
                      <a:pt x="1035" y="3956"/>
                    </a:cubicBezTo>
                    <a:cubicBezTo>
                      <a:pt x="1063" y="3968"/>
                      <a:pt x="1090" y="3974"/>
                      <a:pt x="1115" y="3974"/>
                    </a:cubicBezTo>
                    <a:cubicBezTo>
                      <a:pt x="1185" y="3974"/>
                      <a:pt x="1243" y="3931"/>
                      <a:pt x="1289" y="3873"/>
                    </a:cubicBezTo>
                    <a:cubicBezTo>
                      <a:pt x="1370" y="3768"/>
                      <a:pt x="1444" y="3658"/>
                      <a:pt x="1584" y="3658"/>
                    </a:cubicBezTo>
                    <a:cubicBezTo>
                      <a:pt x="1603" y="3658"/>
                      <a:pt x="1624" y="3660"/>
                      <a:pt x="1646" y="3665"/>
                    </a:cubicBezTo>
                    <a:cubicBezTo>
                      <a:pt x="1439" y="3702"/>
                      <a:pt x="1403" y="3729"/>
                      <a:pt x="1360" y="3832"/>
                    </a:cubicBezTo>
                    <a:cubicBezTo>
                      <a:pt x="1289" y="3997"/>
                      <a:pt x="1431" y="4013"/>
                      <a:pt x="1517" y="4071"/>
                    </a:cubicBezTo>
                    <a:cubicBezTo>
                      <a:pt x="1530" y="4081"/>
                      <a:pt x="1535" y="4101"/>
                      <a:pt x="1545" y="4114"/>
                    </a:cubicBezTo>
                    <a:cubicBezTo>
                      <a:pt x="1612" y="4200"/>
                      <a:pt x="1706" y="4240"/>
                      <a:pt x="1803" y="4240"/>
                    </a:cubicBezTo>
                    <a:cubicBezTo>
                      <a:pt x="1820" y="4240"/>
                      <a:pt x="1837" y="4239"/>
                      <a:pt x="1854" y="4237"/>
                    </a:cubicBezTo>
                    <a:lnTo>
                      <a:pt x="1854" y="4237"/>
                    </a:lnTo>
                    <a:cubicBezTo>
                      <a:pt x="1832" y="4250"/>
                      <a:pt x="1810" y="4263"/>
                      <a:pt x="1786" y="4273"/>
                    </a:cubicBezTo>
                    <a:cubicBezTo>
                      <a:pt x="1629" y="4340"/>
                      <a:pt x="1613" y="4495"/>
                      <a:pt x="1594" y="4621"/>
                    </a:cubicBezTo>
                    <a:cubicBezTo>
                      <a:pt x="1573" y="4760"/>
                      <a:pt x="1723" y="4811"/>
                      <a:pt x="1823" y="4874"/>
                    </a:cubicBezTo>
                    <a:cubicBezTo>
                      <a:pt x="1852" y="4892"/>
                      <a:pt x="1887" y="4911"/>
                      <a:pt x="1920" y="4911"/>
                    </a:cubicBezTo>
                    <a:cubicBezTo>
                      <a:pt x="1938" y="4911"/>
                      <a:pt x="1954" y="4906"/>
                      <a:pt x="1969" y="4892"/>
                    </a:cubicBezTo>
                    <a:cubicBezTo>
                      <a:pt x="2021" y="4846"/>
                      <a:pt x="2008" y="4781"/>
                      <a:pt x="1976" y="4723"/>
                    </a:cubicBezTo>
                    <a:cubicBezTo>
                      <a:pt x="1940" y="4659"/>
                      <a:pt x="1854" y="4589"/>
                      <a:pt x="1940" y="4519"/>
                    </a:cubicBezTo>
                    <a:cubicBezTo>
                      <a:pt x="1963" y="4500"/>
                      <a:pt x="1987" y="4492"/>
                      <a:pt x="2011" y="4492"/>
                    </a:cubicBezTo>
                    <a:cubicBezTo>
                      <a:pt x="2070" y="4492"/>
                      <a:pt x="2129" y="4538"/>
                      <a:pt x="2176" y="4569"/>
                    </a:cubicBezTo>
                    <a:cubicBezTo>
                      <a:pt x="2262" y="4623"/>
                      <a:pt x="2344" y="4691"/>
                      <a:pt x="2332" y="4819"/>
                    </a:cubicBezTo>
                    <a:cubicBezTo>
                      <a:pt x="2324" y="4913"/>
                      <a:pt x="2351" y="4997"/>
                      <a:pt x="2459" y="4997"/>
                    </a:cubicBezTo>
                    <a:cubicBezTo>
                      <a:pt x="2470" y="4997"/>
                      <a:pt x="2482" y="4996"/>
                      <a:pt x="2495" y="4994"/>
                    </a:cubicBezTo>
                    <a:lnTo>
                      <a:pt x="2495" y="4994"/>
                    </a:lnTo>
                    <a:cubicBezTo>
                      <a:pt x="2470" y="5064"/>
                      <a:pt x="2367" y="5107"/>
                      <a:pt x="2423" y="5205"/>
                    </a:cubicBezTo>
                    <a:cubicBezTo>
                      <a:pt x="2455" y="5262"/>
                      <a:pt x="2498" y="5300"/>
                      <a:pt x="2562" y="5317"/>
                    </a:cubicBezTo>
                    <a:cubicBezTo>
                      <a:pt x="2610" y="5329"/>
                      <a:pt x="2660" y="5333"/>
                      <a:pt x="2710" y="5333"/>
                    </a:cubicBezTo>
                    <a:cubicBezTo>
                      <a:pt x="2730" y="5333"/>
                      <a:pt x="2750" y="5333"/>
                      <a:pt x="2770" y="5331"/>
                    </a:cubicBezTo>
                    <a:cubicBezTo>
                      <a:pt x="2954" y="5236"/>
                      <a:pt x="3252" y="5354"/>
                      <a:pt x="3319" y="5029"/>
                    </a:cubicBezTo>
                    <a:cubicBezTo>
                      <a:pt x="3327" y="4982"/>
                      <a:pt x="3432" y="5016"/>
                      <a:pt x="3486" y="4983"/>
                    </a:cubicBezTo>
                    <a:cubicBezTo>
                      <a:pt x="3548" y="4862"/>
                      <a:pt x="3442" y="4806"/>
                      <a:pt x="3388" y="4730"/>
                    </a:cubicBezTo>
                    <a:cubicBezTo>
                      <a:pt x="3383" y="4728"/>
                      <a:pt x="3378" y="4725"/>
                      <a:pt x="3373" y="4724"/>
                    </a:cubicBezTo>
                    <a:lnTo>
                      <a:pt x="3373" y="4724"/>
                    </a:lnTo>
                    <a:cubicBezTo>
                      <a:pt x="3373" y="4724"/>
                      <a:pt x="3374" y="4724"/>
                      <a:pt x="3374" y="4724"/>
                    </a:cubicBezTo>
                    <a:cubicBezTo>
                      <a:pt x="3422" y="4738"/>
                      <a:pt x="3466" y="4745"/>
                      <a:pt x="3506" y="4745"/>
                    </a:cubicBezTo>
                    <a:cubicBezTo>
                      <a:pt x="3693" y="4745"/>
                      <a:pt x="3788" y="4593"/>
                      <a:pt x="3739" y="4343"/>
                    </a:cubicBezTo>
                    <a:cubicBezTo>
                      <a:pt x="3904" y="4196"/>
                      <a:pt x="3645" y="4100"/>
                      <a:pt x="3694" y="3967"/>
                    </a:cubicBezTo>
                    <a:cubicBezTo>
                      <a:pt x="3691" y="3959"/>
                      <a:pt x="3689" y="3950"/>
                      <a:pt x="3685" y="3944"/>
                    </a:cubicBezTo>
                    <a:cubicBezTo>
                      <a:pt x="3681" y="3939"/>
                      <a:pt x="3670" y="3932"/>
                      <a:pt x="3667" y="3932"/>
                    </a:cubicBezTo>
                    <a:cubicBezTo>
                      <a:pt x="3666" y="3932"/>
                      <a:pt x="3666" y="3932"/>
                      <a:pt x="3666" y="3933"/>
                    </a:cubicBezTo>
                    <a:cubicBezTo>
                      <a:pt x="3549" y="4049"/>
                      <a:pt x="3428" y="4163"/>
                      <a:pt x="3300" y="4231"/>
                    </a:cubicBezTo>
                    <a:cubicBezTo>
                      <a:pt x="3331" y="4154"/>
                      <a:pt x="3444" y="4124"/>
                      <a:pt x="3506" y="4043"/>
                    </a:cubicBezTo>
                    <a:cubicBezTo>
                      <a:pt x="3540" y="3997"/>
                      <a:pt x="3634" y="3964"/>
                      <a:pt x="3552" y="3882"/>
                    </a:cubicBezTo>
                    <a:cubicBezTo>
                      <a:pt x="3540" y="3868"/>
                      <a:pt x="3529" y="3855"/>
                      <a:pt x="3518" y="3842"/>
                    </a:cubicBezTo>
                    <a:cubicBezTo>
                      <a:pt x="3481" y="3764"/>
                      <a:pt x="3562" y="3697"/>
                      <a:pt x="3534" y="3620"/>
                    </a:cubicBezTo>
                    <a:cubicBezTo>
                      <a:pt x="3619" y="3320"/>
                      <a:pt x="3495" y="3064"/>
                      <a:pt x="3206" y="3064"/>
                    </a:cubicBezTo>
                    <a:cubicBezTo>
                      <a:pt x="3200" y="3064"/>
                      <a:pt x="3194" y="3064"/>
                      <a:pt x="3188" y="3064"/>
                    </a:cubicBezTo>
                    <a:cubicBezTo>
                      <a:pt x="3493" y="2897"/>
                      <a:pt x="3384" y="2751"/>
                      <a:pt x="3268" y="2559"/>
                    </a:cubicBezTo>
                    <a:cubicBezTo>
                      <a:pt x="3114" y="2307"/>
                      <a:pt x="3019" y="2020"/>
                      <a:pt x="2898" y="1748"/>
                    </a:cubicBezTo>
                    <a:cubicBezTo>
                      <a:pt x="2636" y="1324"/>
                      <a:pt x="2528" y="845"/>
                      <a:pt x="2408" y="370"/>
                    </a:cubicBezTo>
                    <a:cubicBezTo>
                      <a:pt x="2386" y="344"/>
                      <a:pt x="2363" y="317"/>
                      <a:pt x="2341" y="291"/>
                    </a:cubicBezTo>
                    <a:cubicBezTo>
                      <a:pt x="2340" y="232"/>
                      <a:pt x="2294" y="201"/>
                      <a:pt x="2262" y="161"/>
                    </a:cubicBezTo>
                    <a:cubicBezTo>
                      <a:pt x="2206" y="93"/>
                      <a:pt x="2161" y="1"/>
                      <a:pt x="2057"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2"/>
              <p:cNvSpPr/>
              <p:nvPr/>
            </p:nvSpPr>
            <p:spPr>
              <a:xfrm>
                <a:off x="7241575" y="1191500"/>
                <a:ext cx="54900" cy="73275"/>
              </a:xfrm>
              <a:custGeom>
                <a:rect b="b" l="l" r="r" t="t"/>
                <a:pathLst>
                  <a:path extrusionOk="0" h="2931" w="2196">
                    <a:moveTo>
                      <a:pt x="1879" y="0"/>
                    </a:moveTo>
                    <a:lnTo>
                      <a:pt x="1879" y="2"/>
                    </a:lnTo>
                    <a:cubicBezTo>
                      <a:pt x="1817" y="47"/>
                      <a:pt x="1837" y="163"/>
                      <a:pt x="1792" y="181"/>
                    </a:cubicBezTo>
                    <a:cubicBezTo>
                      <a:pt x="1495" y="297"/>
                      <a:pt x="1493" y="639"/>
                      <a:pt x="1282" y="834"/>
                    </a:cubicBezTo>
                    <a:cubicBezTo>
                      <a:pt x="1151" y="954"/>
                      <a:pt x="1054" y="1140"/>
                      <a:pt x="895" y="1261"/>
                    </a:cubicBezTo>
                    <a:cubicBezTo>
                      <a:pt x="837" y="1305"/>
                      <a:pt x="759" y="1349"/>
                      <a:pt x="869" y="1439"/>
                    </a:cubicBezTo>
                    <a:cubicBezTo>
                      <a:pt x="966" y="1518"/>
                      <a:pt x="938" y="1590"/>
                      <a:pt x="811" y="1611"/>
                    </a:cubicBezTo>
                    <a:cubicBezTo>
                      <a:pt x="703" y="1628"/>
                      <a:pt x="600" y="1636"/>
                      <a:pt x="669" y="1800"/>
                    </a:cubicBezTo>
                    <a:cubicBezTo>
                      <a:pt x="691" y="1852"/>
                      <a:pt x="639" y="1916"/>
                      <a:pt x="578" y="1967"/>
                    </a:cubicBezTo>
                    <a:cubicBezTo>
                      <a:pt x="478" y="2048"/>
                      <a:pt x="287" y="2072"/>
                      <a:pt x="350" y="2286"/>
                    </a:cubicBezTo>
                    <a:cubicBezTo>
                      <a:pt x="359" y="2316"/>
                      <a:pt x="348" y="2326"/>
                      <a:pt x="329" y="2326"/>
                    </a:cubicBezTo>
                    <a:cubicBezTo>
                      <a:pt x="310" y="2326"/>
                      <a:pt x="282" y="2314"/>
                      <a:pt x="262" y="2302"/>
                    </a:cubicBezTo>
                    <a:cubicBezTo>
                      <a:pt x="242" y="2290"/>
                      <a:pt x="211" y="2260"/>
                      <a:pt x="192" y="2260"/>
                    </a:cubicBezTo>
                    <a:cubicBezTo>
                      <a:pt x="181" y="2260"/>
                      <a:pt x="174" y="2269"/>
                      <a:pt x="174" y="2295"/>
                    </a:cubicBezTo>
                    <a:cubicBezTo>
                      <a:pt x="173" y="2433"/>
                      <a:pt x="0" y="2540"/>
                      <a:pt x="109" y="2692"/>
                    </a:cubicBezTo>
                    <a:cubicBezTo>
                      <a:pt x="120" y="2693"/>
                      <a:pt x="130" y="2694"/>
                      <a:pt x="141" y="2695"/>
                    </a:cubicBezTo>
                    <a:cubicBezTo>
                      <a:pt x="164" y="2688"/>
                      <a:pt x="181" y="2685"/>
                      <a:pt x="193" y="2685"/>
                    </a:cubicBezTo>
                    <a:cubicBezTo>
                      <a:pt x="246" y="2685"/>
                      <a:pt x="200" y="2748"/>
                      <a:pt x="198" y="2784"/>
                    </a:cubicBezTo>
                    <a:cubicBezTo>
                      <a:pt x="194" y="2868"/>
                      <a:pt x="233" y="2916"/>
                      <a:pt x="313" y="2931"/>
                    </a:cubicBezTo>
                    <a:cubicBezTo>
                      <a:pt x="394" y="2621"/>
                      <a:pt x="697" y="2511"/>
                      <a:pt x="890" y="2303"/>
                    </a:cubicBezTo>
                    <a:cubicBezTo>
                      <a:pt x="1048" y="2134"/>
                      <a:pt x="1199" y="1965"/>
                      <a:pt x="1319" y="1768"/>
                    </a:cubicBezTo>
                    <a:cubicBezTo>
                      <a:pt x="1410" y="1619"/>
                      <a:pt x="1608" y="1663"/>
                      <a:pt x="1715" y="1544"/>
                    </a:cubicBezTo>
                    <a:cubicBezTo>
                      <a:pt x="1765" y="1639"/>
                      <a:pt x="1823" y="1668"/>
                      <a:pt x="1886" y="1668"/>
                    </a:cubicBezTo>
                    <a:cubicBezTo>
                      <a:pt x="1977" y="1668"/>
                      <a:pt x="2077" y="1607"/>
                      <a:pt x="2169" y="1602"/>
                    </a:cubicBezTo>
                    <a:lnTo>
                      <a:pt x="2169" y="1602"/>
                    </a:lnTo>
                    <a:cubicBezTo>
                      <a:pt x="2174" y="1602"/>
                      <a:pt x="2178" y="1602"/>
                      <a:pt x="2183" y="1602"/>
                    </a:cubicBezTo>
                    <a:cubicBezTo>
                      <a:pt x="2187" y="1602"/>
                      <a:pt x="2191" y="1602"/>
                      <a:pt x="2196" y="1602"/>
                    </a:cubicBezTo>
                    <a:cubicBezTo>
                      <a:pt x="2191" y="1601"/>
                      <a:pt x="2187" y="1601"/>
                      <a:pt x="2182" y="1601"/>
                    </a:cubicBezTo>
                    <a:cubicBezTo>
                      <a:pt x="2178" y="1601"/>
                      <a:pt x="2174" y="1601"/>
                      <a:pt x="2169" y="1602"/>
                    </a:cubicBezTo>
                    <a:lnTo>
                      <a:pt x="2169" y="1602"/>
                    </a:lnTo>
                    <a:cubicBezTo>
                      <a:pt x="2012" y="1594"/>
                      <a:pt x="1873" y="1448"/>
                      <a:pt x="1708" y="1448"/>
                    </a:cubicBezTo>
                    <a:cubicBezTo>
                      <a:pt x="1632" y="1448"/>
                      <a:pt x="1550" y="1479"/>
                      <a:pt x="1459" y="1567"/>
                    </a:cubicBezTo>
                    <a:cubicBezTo>
                      <a:pt x="1478" y="1478"/>
                      <a:pt x="1473" y="1436"/>
                      <a:pt x="1492" y="1417"/>
                    </a:cubicBezTo>
                    <a:cubicBezTo>
                      <a:pt x="1624" y="1284"/>
                      <a:pt x="1810" y="1187"/>
                      <a:pt x="1758" y="947"/>
                    </a:cubicBezTo>
                    <a:cubicBezTo>
                      <a:pt x="1755" y="934"/>
                      <a:pt x="1810" y="863"/>
                      <a:pt x="1851" y="863"/>
                    </a:cubicBezTo>
                    <a:cubicBezTo>
                      <a:pt x="1864" y="863"/>
                      <a:pt x="1876" y="870"/>
                      <a:pt x="1884" y="888"/>
                    </a:cubicBezTo>
                    <a:cubicBezTo>
                      <a:pt x="1917" y="963"/>
                      <a:pt x="1965" y="1004"/>
                      <a:pt x="2010" y="1004"/>
                    </a:cubicBezTo>
                    <a:cubicBezTo>
                      <a:pt x="2033" y="1004"/>
                      <a:pt x="2055" y="993"/>
                      <a:pt x="2074" y="972"/>
                    </a:cubicBezTo>
                    <a:cubicBezTo>
                      <a:pt x="2140" y="898"/>
                      <a:pt x="2070" y="776"/>
                      <a:pt x="2000" y="727"/>
                    </a:cubicBezTo>
                    <a:cubicBezTo>
                      <a:pt x="1814" y="598"/>
                      <a:pt x="1898" y="414"/>
                      <a:pt x="1890" y="255"/>
                    </a:cubicBezTo>
                    <a:cubicBezTo>
                      <a:pt x="1886" y="172"/>
                      <a:pt x="1987" y="85"/>
                      <a:pt x="187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2"/>
              <p:cNvSpPr/>
              <p:nvPr/>
            </p:nvSpPr>
            <p:spPr>
              <a:xfrm>
                <a:off x="7218650" y="1243100"/>
                <a:ext cx="19000" cy="23125"/>
              </a:xfrm>
              <a:custGeom>
                <a:rect b="b" l="l" r="r" t="t"/>
                <a:pathLst>
                  <a:path extrusionOk="0" h="925" w="760">
                    <a:moveTo>
                      <a:pt x="291" y="1"/>
                    </a:moveTo>
                    <a:cubicBezTo>
                      <a:pt x="275" y="1"/>
                      <a:pt x="264" y="8"/>
                      <a:pt x="269" y="29"/>
                    </a:cubicBezTo>
                    <a:cubicBezTo>
                      <a:pt x="321" y="312"/>
                      <a:pt x="289" y="364"/>
                      <a:pt x="2" y="400"/>
                    </a:cubicBezTo>
                    <a:cubicBezTo>
                      <a:pt x="1" y="499"/>
                      <a:pt x="112" y="561"/>
                      <a:pt x="93" y="668"/>
                    </a:cubicBezTo>
                    <a:cubicBezTo>
                      <a:pt x="94" y="680"/>
                      <a:pt x="95" y="692"/>
                      <a:pt x="95" y="704"/>
                    </a:cubicBezTo>
                    <a:cubicBezTo>
                      <a:pt x="108" y="727"/>
                      <a:pt x="125" y="745"/>
                      <a:pt x="147" y="756"/>
                    </a:cubicBezTo>
                    <a:cubicBezTo>
                      <a:pt x="154" y="757"/>
                      <a:pt x="162" y="758"/>
                      <a:pt x="169" y="758"/>
                    </a:cubicBezTo>
                    <a:cubicBezTo>
                      <a:pt x="186" y="758"/>
                      <a:pt x="204" y="754"/>
                      <a:pt x="220" y="747"/>
                    </a:cubicBezTo>
                    <a:cubicBezTo>
                      <a:pt x="259" y="726"/>
                      <a:pt x="289" y="695"/>
                      <a:pt x="322" y="663"/>
                    </a:cubicBezTo>
                    <a:lnTo>
                      <a:pt x="322" y="663"/>
                    </a:lnTo>
                    <a:cubicBezTo>
                      <a:pt x="362" y="762"/>
                      <a:pt x="303" y="924"/>
                      <a:pt x="490" y="924"/>
                    </a:cubicBezTo>
                    <a:cubicBezTo>
                      <a:pt x="625" y="897"/>
                      <a:pt x="690" y="803"/>
                      <a:pt x="725" y="679"/>
                    </a:cubicBezTo>
                    <a:cubicBezTo>
                      <a:pt x="760" y="567"/>
                      <a:pt x="597" y="523"/>
                      <a:pt x="634" y="411"/>
                    </a:cubicBezTo>
                    <a:cubicBezTo>
                      <a:pt x="631" y="201"/>
                      <a:pt x="542" y="70"/>
                      <a:pt x="366" y="19"/>
                    </a:cubicBezTo>
                    <a:cubicBezTo>
                      <a:pt x="345" y="13"/>
                      <a:pt x="313" y="1"/>
                      <a:pt x="291"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2"/>
              <p:cNvSpPr/>
              <p:nvPr/>
            </p:nvSpPr>
            <p:spPr>
              <a:xfrm>
                <a:off x="7289550" y="1185300"/>
                <a:ext cx="17150" cy="16900"/>
              </a:xfrm>
              <a:custGeom>
                <a:rect b="b" l="l" r="r" t="t"/>
                <a:pathLst>
                  <a:path extrusionOk="0" h="676" w="686">
                    <a:moveTo>
                      <a:pt x="455" y="0"/>
                    </a:moveTo>
                    <a:cubicBezTo>
                      <a:pt x="402" y="0"/>
                      <a:pt x="343" y="17"/>
                      <a:pt x="290" y="17"/>
                    </a:cubicBezTo>
                    <a:cubicBezTo>
                      <a:pt x="272" y="17"/>
                      <a:pt x="255" y="15"/>
                      <a:pt x="239" y="10"/>
                    </a:cubicBezTo>
                    <a:lnTo>
                      <a:pt x="239" y="9"/>
                    </a:lnTo>
                    <a:cubicBezTo>
                      <a:pt x="226" y="6"/>
                      <a:pt x="213" y="5"/>
                      <a:pt x="200" y="5"/>
                    </a:cubicBezTo>
                    <a:cubicBezTo>
                      <a:pt x="151" y="5"/>
                      <a:pt x="106" y="27"/>
                      <a:pt x="62" y="50"/>
                    </a:cubicBezTo>
                    <a:cubicBezTo>
                      <a:pt x="31" y="72"/>
                      <a:pt x="8" y="100"/>
                      <a:pt x="6" y="141"/>
                    </a:cubicBezTo>
                    <a:cubicBezTo>
                      <a:pt x="5" y="165"/>
                      <a:pt x="2" y="190"/>
                      <a:pt x="0" y="215"/>
                    </a:cubicBezTo>
                    <a:cubicBezTo>
                      <a:pt x="95" y="252"/>
                      <a:pt x="190" y="288"/>
                      <a:pt x="282" y="323"/>
                    </a:cubicBezTo>
                    <a:cubicBezTo>
                      <a:pt x="289" y="394"/>
                      <a:pt x="16" y="491"/>
                      <a:pt x="304" y="517"/>
                    </a:cubicBezTo>
                    <a:cubicBezTo>
                      <a:pt x="368" y="524"/>
                      <a:pt x="414" y="532"/>
                      <a:pt x="421" y="621"/>
                    </a:cubicBezTo>
                    <a:cubicBezTo>
                      <a:pt x="424" y="660"/>
                      <a:pt x="441" y="676"/>
                      <a:pt x="461" y="676"/>
                    </a:cubicBezTo>
                    <a:cubicBezTo>
                      <a:pt x="482" y="676"/>
                      <a:pt x="507" y="657"/>
                      <a:pt x="521" y="629"/>
                    </a:cubicBezTo>
                    <a:cubicBezTo>
                      <a:pt x="612" y="458"/>
                      <a:pt x="685" y="274"/>
                      <a:pt x="591" y="85"/>
                    </a:cubicBezTo>
                    <a:cubicBezTo>
                      <a:pt x="557" y="17"/>
                      <a:pt x="508" y="0"/>
                      <a:pt x="4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2"/>
              <p:cNvSpPr/>
              <p:nvPr/>
            </p:nvSpPr>
            <p:spPr>
              <a:xfrm>
                <a:off x="7285850" y="1173750"/>
                <a:ext cx="14300" cy="15325"/>
              </a:xfrm>
              <a:custGeom>
                <a:rect b="b" l="l" r="r" t="t"/>
                <a:pathLst>
                  <a:path extrusionOk="0" h="613" w="572">
                    <a:moveTo>
                      <a:pt x="451" y="0"/>
                    </a:moveTo>
                    <a:cubicBezTo>
                      <a:pt x="394" y="0"/>
                      <a:pt x="332" y="74"/>
                      <a:pt x="271" y="106"/>
                    </a:cubicBezTo>
                    <a:cubicBezTo>
                      <a:pt x="115" y="186"/>
                      <a:pt x="95" y="329"/>
                      <a:pt x="49" y="459"/>
                    </a:cubicBezTo>
                    <a:cubicBezTo>
                      <a:pt x="32" y="505"/>
                      <a:pt x="1" y="613"/>
                      <a:pt x="95" y="613"/>
                    </a:cubicBezTo>
                    <a:cubicBezTo>
                      <a:pt x="111" y="613"/>
                      <a:pt x="130" y="610"/>
                      <a:pt x="154" y="603"/>
                    </a:cubicBezTo>
                    <a:cubicBezTo>
                      <a:pt x="180" y="580"/>
                      <a:pt x="208" y="558"/>
                      <a:pt x="234" y="534"/>
                    </a:cubicBezTo>
                    <a:lnTo>
                      <a:pt x="233" y="534"/>
                    </a:lnTo>
                    <a:cubicBezTo>
                      <a:pt x="336" y="501"/>
                      <a:pt x="413" y="448"/>
                      <a:pt x="399" y="324"/>
                    </a:cubicBezTo>
                    <a:cubicBezTo>
                      <a:pt x="412" y="313"/>
                      <a:pt x="426" y="302"/>
                      <a:pt x="439" y="290"/>
                    </a:cubicBezTo>
                    <a:cubicBezTo>
                      <a:pt x="537" y="218"/>
                      <a:pt x="572" y="93"/>
                      <a:pt x="503" y="24"/>
                    </a:cubicBezTo>
                    <a:cubicBezTo>
                      <a:pt x="486" y="7"/>
                      <a:pt x="469" y="0"/>
                      <a:pt x="451"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2"/>
              <p:cNvSpPr/>
              <p:nvPr/>
            </p:nvSpPr>
            <p:spPr>
              <a:xfrm>
                <a:off x="7211975" y="1231775"/>
                <a:ext cx="14900" cy="12425"/>
              </a:xfrm>
              <a:custGeom>
                <a:rect b="b" l="l" r="r" t="t"/>
                <a:pathLst>
                  <a:path extrusionOk="0" h="497" w="596">
                    <a:moveTo>
                      <a:pt x="528" y="1"/>
                    </a:moveTo>
                    <a:cubicBezTo>
                      <a:pt x="503" y="1"/>
                      <a:pt x="473" y="8"/>
                      <a:pt x="446" y="11"/>
                    </a:cubicBezTo>
                    <a:cubicBezTo>
                      <a:pt x="297" y="172"/>
                      <a:pt x="148" y="334"/>
                      <a:pt x="0" y="497"/>
                    </a:cubicBezTo>
                    <a:cubicBezTo>
                      <a:pt x="231" y="405"/>
                      <a:pt x="469" y="333"/>
                      <a:pt x="588" y="96"/>
                    </a:cubicBezTo>
                    <a:cubicBezTo>
                      <a:pt x="596" y="18"/>
                      <a:pt x="567" y="1"/>
                      <a:pt x="528"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2"/>
              <p:cNvSpPr/>
              <p:nvPr/>
            </p:nvSpPr>
            <p:spPr>
              <a:xfrm>
                <a:off x="7230775" y="1258775"/>
                <a:ext cx="15375" cy="10475"/>
              </a:xfrm>
              <a:custGeom>
                <a:rect b="b" l="l" r="r" t="t"/>
                <a:pathLst>
                  <a:path extrusionOk="0" h="419" w="615">
                    <a:moveTo>
                      <a:pt x="541" y="1"/>
                    </a:moveTo>
                    <a:cubicBezTo>
                      <a:pt x="476" y="46"/>
                      <a:pt x="404" y="53"/>
                      <a:pt x="331" y="53"/>
                    </a:cubicBezTo>
                    <a:cubicBezTo>
                      <a:pt x="301" y="53"/>
                      <a:pt x="270" y="52"/>
                      <a:pt x="240" y="52"/>
                    </a:cubicBezTo>
                    <a:cubicBezTo>
                      <a:pt x="133" y="89"/>
                      <a:pt x="122" y="239"/>
                      <a:pt x="1" y="256"/>
                    </a:cubicBezTo>
                    <a:cubicBezTo>
                      <a:pt x="6" y="398"/>
                      <a:pt x="112" y="411"/>
                      <a:pt x="216" y="418"/>
                    </a:cubicBezTo>
                    <a:cubicBezTo>
                      <a:pt x="223" y="418"/>
                      <a:pt x="230" y="419"/>
                      <a:pt x="236" y="419"/>
                    </a:cubicBezTo>
                    <a:cubicBezTo>
                      <a:pt x="325" y="419"/>
                      <a:pt x="375" y="375"/>
                      <a:pt x="370" y="269"/>
                    </a:cubicBezTo>
                    <a:cubicBezTo>
                      <a:pt x="366" y="189"/>
                      <a:pt x="455" y="199"/>
                      <a:pt x="496" y="161"/>
                    </a:cubicBezTo>
                    <a:cubicBezTo>
                      <a:pt x="544" y="118"/>
                      <a:pt x="615" y="78"/>
                      <a:pt x="541"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2"/>
              <p:cNvSpPr/>
              <p:nvPr/>
            </p:nvSpPr>
            <p:spPr>
              <a:xfrm>
                <a:off x="7216575" y="1225500"/>
                <a:ext cx="9725" cy="5550"/>
              </a:xfrm>
              <a:custGeom>
                <a:rect b="b" l="l" r="r" t="t"/>
                <a:pathLst>
                  <a:path extrusionOk="0" h="222" w="389">
                    <a:moveTo>
                      <a:pt x="244" y="0"/>
                    </a:moveTo>
                    <a:lnTo>
                      <a:pt x="244" y="0"/>
                    </a:lnTo>
                    <a:cubicBezTo>
                      <a:pt x="272" y="77"/>
                      <a:pt x="1" y="130"/>
                      <a:pt x="228" y="222"/>
                    </a:cubicBezTo>
                    <a:cubicBezTo>
                      <a:pt x="383" y="160"/>
                      <a:pt x="388" y="86"/>
                      <a:pt x="244"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2"/>
              <p:cNvSpPr/>
              <p:nvPr/>
            </p:nvSpPr>
            <p:spPr>
              <a:xfrm>
                <a:off x="7298675" y="1177850"/>
                <a:ext cx="6225" cy="4825"/>
              </a:xfrm>
              <a:custGeom>
                <a:rect b="b" l="l" r="r" t="t"/>
                <a:pathLst>
                  <a:path extrusionOk="0" h="193" w="249">
                    <a:moveTo>
                      <a:pt x="233" y="1"/>
                    </a:moveTo>
                    <a:lnTo>
                      <a:pt x="233" y="1"/>
                    </a:lnTo>
                    <a:cubicBezTo>
                      <a:pt x="155" y="44"/>
                      <a:pt x="78" y="88"/>
                      <a:pt x="0" y="131"/>
                    </a:cubicBezTo>
                    <a:cubicBezTo>
                      <a:pt x="62" y="170"/>
                      <a:pt x="115" y="193"/>
                      <a:pt x="155" y="193"/>
                    </a:cubicBezTo>
                    <a:cubicBezTo>
                      <a:pt x="217" y="193"/>
                      <a:pt x="248" y="138"/>
                      <a:pt x="233"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2"/>
              <p:cNvSpPr/>
              <p:nvPr/>
            </p:nvSpPr>
            <p:spPr>
              <a:xfrm>
                <a:off x="7239125" y="1240350"/>
                <a:ext cx="5325" cy="3950"/>
              </a:xfrm>
              <a:custGeom>
                <a:rect b="b" l="l" r="r" t="t"/>
                <a:pathLst>
                  <a:path extrusionOk="0" h="158" w="213">
                    <a:moveTo>
                      <a:pt x="87" y="1"/>
                    </a:moveTo>
                    <a:cubicBezTo>
                      <a:pt x="55" y="1"/>
                      <a:pt x="27" y="11"/>
                      <a:pt x="10" y="52"/>
                    </a:cubicBezTo>
                    <a:cubicBezTo>
                      <a:pt x="1" y="73"/>
                      <a:pt x="45" y="139"/>
                      <a:pt x="76" y="150"/>
                    </a:cubicBezTo>
                    <a:cubicBezTo>
                      <a:pt x="90" y="155"/>
                      <a:pt x="102" y="157"/>
                      <a:pt x="112" y="157"/>
                    </a:cubicBezTo>
                    <a:cubicBezTo>
                      <a:pt x="184" y="157"/>
                      <a:pt x="167" y="50"/>
                      <a:pt x="212" y="11"/>
                    </a:cubicBezTo>
                    <a:lnTo>
                      <a:pt x="212" y="11"/>
                    </a:lnTo>
                    <a:cubicBezTo>
                      <a:pt x="206" y="12"/>
                      <a:pt x="199" y="12"/>
                      <a:pt x="192" y="12"/>
                    </a:cubicBezTo>
                    <a:cubicBezTo>
                      <a:pt x="158" y="12"/>
                      <a:pt x="120" y="1"/>
                      <a:pt x="87" y="1"/>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2"/>
              <p:cNvSpPr/>
              <p:nvPr/>
            </p:nvSpPr>
            <p:spPr>
              <a:xfrm>
                <a:off x="7234425" y="1253100"/>
                <a:ext cx="3500" cy="2250"/>
              </a:xfrm>
              <a:custGeom>
                <a:rect b="b" l="l" r="r" t="t"/>
                <a:pathLst>
                  <a:path extrusionOk="0" h="90" w="140">
                    <a:moveTo>
                      <a:pt x="76" y="1"/>
                    </a:moveTo>
                    <a:cubicBezTo>
                      <a:pt x="52" y="1"/>
                      <a:pt x="24" y="7"/>
                      <a:pt x="1" y="11"/>
                    </a:cubicBezTo>
                    <a:cubicBezTo>
                      <a:pt x="19" y="30"/>
                      <a:pt x="35" y="51"/>
                      <a:pt x="55" y="66"/>
                    </a:cubicBezTo>
                    <a:cubicBezTo>
                      <a:pt x="72" y="80"/>
                      <a:pt x="94" y="90"/>
                      <a:pt x="110" y="90"/>
                    </a:cubicBezTo>
                    <a:cubicBezTo>
                      <a:pt x="128" y="90"/>
                      <a:pt x="140" y="78"/>
                      <a:pt x="133" y="43"/>
                    </a:cubicBezTo>
                    <a:cubicBezTo>
                      <a:pt x="127" y="10"/>
                      <a:pt x="104" y="1"/>
                      <a:pt x="76"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2"/>
              <p:cNvSpPr/>
              <p:nvPr/>
            </p:nvSpPr>
            <p:spPr>
              <a:xfrm>
                <a:off x="7161025" y="1194775"/>
                <a:ext cx="195850" cy="217425"/>
              </a:xfrm>
              <a:custGeom>
                <a:rect b="b" l="l" r="r" t="t"/>
                <a:pathLst>
                  <a:path extrusionOk="0" h="8697" w="7834">
                    <a:moveTo>
                      <a:pt x="6571" y="1817"/>
                    </a:moveTo>
                    <a:lnTo>
                      <a:pt x="6571" y="1817"/>
                    </a:lnTo>
                    <a:cubicBezTo>
                      <a:pt x="6509" y="1860"/>
                      <a:pt x="6460" y="1929"/>
                      <a:pt x="6394" y="1972"/>
                    </a:cubicBezTo>
                    <a:cubicBezTo>
                      <a:pt x="6439" y="1897"/>
                      <a:pt x="6503" y="1851"/>
                      <a:pt x="6571" y="1817"/>
                    </a:cubicBezTo>
                    <a:close/>
                    <a:moveTo>
                      <a:pt x="6755" y="3431"/>
                    </a:moveTo>
                    <a:lnTo>
                      <a:pt x="6755" y="3431"/>
                    </a:lnTo>
                    <a:cubicBezTo>
                      <a:pt x="6933" y="3490"/>
                      <a:pt x="6914" y="3641"/>
                      <a:pt x="6881" y="3773"/>
                    </a:cubicBezTo>
                    <a:cubicBezTo>
                      <a:pt x="6847" y="3913"/>
                      <a:pt x="6802" y="4052"/>
                      <a:pt x="6741" y="4187"/>
                    </a:cubicBezTo>
                    <a:lnTo>
                      <a:pt x="6741" y="4187"/>
                    </a:lnTo>
                    <a:cubicBezTo>
                      <a:pt x="6800" y="3996"/>
                      <a:pt x="6838" y="3800"/>
                      <a:pt x="6837" y="3593"/>
                    </a:cubicBezTo>
                    <a:cubicBezTo>
                      <a:pt x="6837" y="3516"/>
                      <a:pt x="6819" y="3464"/>
                      <a:pt x="6755" y="3431"/>
                    </a:cubicBezTo>
                    <a:close/>
                    <a:moveTo>
                      <a:pt x="7264" y="0"/>
                    </a:moveTo>
                    <a:cubicBezTo>
                      <a:pt x="7083" y="0"/>
                      <a:pt x="6995" y="104"/>
                      <a:pt x="6893" y="365"/>
                    </a:cubicBezTo>
                    <a:cubicBezTo>
                      <a:pt x="6876" y="408"/>
                      <a:pt x="6851" y="422"/>
                      <a:pt x="6822" y="422"/>
                    </a:cubicBezTo>
                    <a:cubicBezTo>
                      <a:pt x="6797" y="422"/>
                      <a:pt x="6769" y="412"/>
                      <a:pt x="6741" y="401"/>
                    </a:cubicBezTo>
                    <a:cubicBezTo>
                      <a:pt x="6685" y="379"/>
                      <a:pt x="6631" y="369"/>
                      <a:pt x="6581" y="369"/>
                    </a:cubicBezTo>
                    <a:cubicBezTo>
                      <a:pt x="6384" y="369"/>
                      <a:pt x="6247" y="523"/>
                      <a:pt x="6278" y="753"/>
                    </a:cubicBezTo>
                    <a:cubicBezTo>
                      <a:pt x="6289" y="840"/>
                      <a:pt x="6291" y="937"/>
                      <a:pt x="6205" y="937"/>
                    </a:cubicBezTo>
                    <a:cubicBezTo>
                      <a:pt x="6204" y="937"/>
                      <a:pt x="6203" y="937"/>
                      <a:pt x="6202" y="937"/>
                    </a:cubicBezTo>
                    <a:cubicBezTo>
                      <a:pt x="6197" y="937"/>
                      <a:pt x="6192" y="937"/>
                      <a:pt x="6187" y="937"/>
                    </a:cubicBezTo>
                    <a:cubicBezTo>
                      <a:pt x="6001" y="937"/>
                      <a:pt x="5945" y="1016"/>
                      <a:pt x="5958" y="1196"/>
                    </a:cubicBezTo>
                    <a:cubicBezTo>
                      <a:pt x="5963" y="1267"/>
                      <a:pt x="5903" y="1301"/>
                      <a:pt x="5823" y="1326"/>
                    </a:cubicBezTo>
                    <a:cubicBezTo>
                      <a:pt x="5651" y="1381"/>
                      <a:pt x="5509" y="1486"/>
                      <a:pt x="5438" y="1677"/>
                    </a:cubicBezTo>
                    <a:cubicBezTo>
                      <a:pt x="5473" y="1685"/>
                      <a:pt x="5496" y="1697"/>
                      <a:pt x="5520" y="1697"/>
                    </a:cubicBezTo>
                    <a:cubicBezTo>
                      <a:pt x="5521" y="1697"/>
                      <a:pt x="5522" y="1697"/>
                      <a:pt x="5523" y="1697"/>
                    </a:cubicBezTo>
                    <a:cubicBezTo>
                      <a:pt x="5526" y="1696"/>
                      <a:pt x="5530" y="1696"/>
                      <a:pt x="5533" y="1696"/>
                    </a:cubicBezTo>
                    <a:cubicBezTo>
                      <a:pt x="5615" y="1696"/>
                      <a:pt x="5716" y="1746"/>
                      <a:pt x="5619" y="1797"/>
                    </a:cubicBezTo>
                    <a:cubicBezTo>
                      <a:pt x="5429" y="1897"/>
                      <a:pt x="5334" y="2094"/>
                      <a:pt x="5146" y="2180"/>
                    </a:cubicBezTo>
                    <a:cubicBezTo>
                      <a:pt x="5103" y="2141"/>
                      <a:pt x="5081" y="2077"/>
                      <a:pt x="5015" y="2067"/>
                    </a:cubicBezTo>
                    <a:lnTo>
                      <a:pt x="5015" y="2067"/>
                    </a:lnTo>
                    <a:cubicBezTo>
                      <a:pt x="4928" y="2167"/>
                      <a:pt x="5026" y="2425"/>
                      <a:pt x="4827" y="2425"/>
                    </a:cubicBezTo>
                    <a:cubicBezTo>
                      <a:pt x="4797" y="2425"/>
                      <a:pt x="4762" y="2419"/>
                      <a:pt x="4718" y="2407"/>
                    </a:cubicBezTo>
                    <a:cubicBezTo>
                      <a:pt x="4482" y="2413"/>
                      <a:pt x="4451" y="2551"/>
                      <a:pt x="4476" y="2672"/>
                    </a:cubicBezTo>
                    <a:lnTo>
                      <a:pt x="4476" y="2672"/>
                    </a:lnTo>
                    <a:cubicBezTo>
                      <a:pt x="4463" y="2640"/>
                      <a:pt x="4432" y="2623"/>
                      <a:pt x="4389" y="2623"/>
                    </a:cubicBezTo>
                    <a:cubicBezTo>
                      <a:pt x="4357" y="2623"/>
                      <a:pt x="4319" y="2632"/>
                      <a:pt x="4276" y="2653"/>
                    </a:cubicBezTo>
                    <a:cubicBezTo>
                      <a:pt x="4182" y="2697"/>
                      <a:pt x="4092" y="2753"/>
                      <a:pt x="3985" y="2760"/>
                    </a:cubicBezTo>
                    <a:cubicBezTo>
                      <a:pt x="3969" y="2795"/>
                      <a:pt x="3954" y="2832"/>
                      <a:pt x="3939" y="2867"/>
                    </a:cubicBezTo>
                    <a:cubicBezTo>
                      <a:pt x="3947" y="2995"/>
                      <a:pt x="4073" y="2987"/>
                      <a:pt x="4141" y="3047"/>
                    </a:cubicBezTo>
                    <a:cubicBezTo>
                      <a:pt x="4160" y="3063"/>
                      <a:pt x="4171" y="3089"/>
                      <a:pt x="4195" y="3101"/>
                    </a:cubicBezTo>
                    <a:cubicBezTo>
                      <a:pt x="4193" y="3101"/>
                      <a:pt x="4191" y="3102"/>
                      <a:pt x="4189" y="3102"/>
                    </a:cubicBezTo>
                    <a:cubicBezTo>
                      <a:pt x="4168" y="3102"/>
                      <a:pt x="4162" y="3075"/>
                      <a:pt x="4146" y="3071"/>
                    </a:cubicBezTo>
                    <a:cubicBezTo>
                      <a:pt x="4129" y="3067"/>
                      <a:pt x="4111" y="3065"/>
                      <a:pt x="4093" y="3065"/>
                    </a:cubicBezTo>
                    <a:cubicBezTo>
                      <a:pt x="3883" y="3065"/>
                      <a:pt x="3605" y="3317"/>
                      <a:pt x="3592" y="3537"/>
                    </a:cubicBezTo>
                    <a:cubicBezTo>
                      <a:pt x="3588" y="3592"/>
                      <a:pt x="3648" y="3692"/>
                      <a:pt x="3572" y="3695"/>
                    </a:cubicBezTo>
                    <a:cubicBezTo>
                      <a:pt x="3461" y="3701"/>
                      <a:pt x="3352" y="3764"/>
                      <a:pt x="3241" y="3764"/>
                    </a:cubicBezTo>
                    <a:cubicBezTo>
                      <a:pt x="3194" y="3764"/>
                      <a:pt x="3146" y="3753"/>
                      <a:pt x="3098" y="3721"/>
                    </a:cubicBezTo>
                    <a:cubicBezTo>
                      <a:pt x="3073" y="3724"/>
                      <a:pt x="3051" y="3734"/>
                      <a:pt x="3031" y="3749"/>
                    </a:cubicBezTo>
                    <a:cubicBezTo>
                      <a:pt x="2880" y="4024"/>
                      <a:pt x="2933" y="4112"/>
                      <a:pt x="3272" y="4156"/>
                    </a:cubicBezTo>
                    <a:cubicBezTo>
                      <a:pt x="3266" y="4198"/>
                      <a:pt x="3225" y="4200"/>
                      <a:pt x="3200" y="4216"/>
                    </a:cubicBezTo>
                    <a:cubicBezTo>
                      <a:pt x="3083" y="4293"/>
                      <a:pt x="3089" y="4390"/>
                      <a:pt x="3166" y="4484"/>
                    </a:cubicBezTo>
                    <a:cubicBezTo>
                      <a:pt x="3199" y="4525"/>
                      <a:pt x="3232" y="4541"/>
                      <a:pt x="3264" y="4541"/>
                    </a:cubicBezTo>
                    <a:cubicBezTo>
                      <a:pt x="3315" y="4541"/>
                      <a:pt x="3363" y="4501"/>
                      <a:pt x="3409" y="4459"/>
                    </a:cubicBezTo>
                    <a:cubicBezTo>
                      <a:pt x="3436" y="4434"/>
                      <a:pt x="3453" y="4405"/>
                      <a:pt x="3478" y="4380"/>
                    </a:cubicBezTo>
                    <a:cubicBezTo>
                      <a:pt x="3504" y="4355"/>
                      <a:pt x="3536" y="4341"/>
                      <a:pt x="3556" y="4338"/>
                    </a:cubicBezTo>
                    <a:lnTo>
                      <a:pt x="3556" y="4338"/>
                    </a:lnTo>
                    <a:cubicBezTo>
                      <a:pt x="3328" y="4449"/>
                      <a:pt x="3426" y="4680"/>
                      <a:pt x="3390" y="4862"/>
                    </a:cubicBezTo>
                    <a:cubicBezTo>
                      <a:pt x="3383" y="4897"/>
                      <a:pt x="3393" y="4932"/>
                      <a:pt x="3344" y="4934"/>
                    </a:cubicBezTo>
                    <a:cubicBezTo>
                      <a:pt x="3343" y="4934"/>
                      <a:pt x="3342" y="4934"/>
                      <a:pt x="3342" y="4934"/>
                    </a:cubicBezTo>
                    <a:cubicBezTo>
                      <a:pt x="3302" y="4934"/>
                      <a:pt x="3282" y="4906"/>
                      <a:pt x="3282" y="4868"/>
                    </a:cubicBezTo>
                    <a:cubicBezTo>
                      <a:pt x="3282" y="4807"/>
                      <a:pt x="3338" y="4749"/>
                      <a:pt x="3306" y="4690"/>
                    </a:cubicBezTo>
                    <a:cubicBezTo>
                      <a:pt x="3274" y="4629"/>
                      <a:pt x="3230" y="4611"/>
                      <a:pt x="3181" y="4611"/>
                    </a:cubicBezTo>
                    <a:cubicBezTo>
                      <a:pt x="3110" y="4611"/>
                      <a:pt x="3029" y="4649"/>
                      <a:pt x="2955" y="4649"/>
                    </a:cubicBezTo>
                    <a:cubicBezTo>
                      <a:pt x="2906" y="4649"/>
                      <a:pt x="2860" y="4631"/>
                      <a:pt x="2824" y="4572"/>
                    </a:cubicBezTo>
                    <a:cubicBezTo>
                      <a:pt x="2821" y="4567"/>
                      <a:pt x="2817" y="4565"/>
                      <a:pt x="2811" y="4565"/>
                    </a:cubicBezTo>
                    <a:cubicBezTo>
                      <a:pt x="2784" y="4565"/>
                      <a:pt x="2726" y="4607"/>
                      <a:pt x="2701" y="4646"/>
                    </a:cubicBezTo>
                    <a:cubicBezTo>
                      <a:pt x="2641" y="4734"/>
                      <a:pt x="2749" y="4810"/>
                      <a:pt x="2730" y="4875"/>
                    </a:cubicBezTo>
                    <a:cubicBezTo>
                      <a:pt x="2654" y="4864"/>
                      <a:pt x="2579" y="4857"/>
                      <a:pt x="2505" y="4857"/>
                    </a:cubicBezTo>
                    <a:cubicBezTo>
                      <a:pt x="2388" y="4857"/>
                      <a:pt x="2272" y="4873"/>
                      <a:pt x="2158" y="4911"/>
                    </a:cubicBezTo>
                    <a:cubicBezTo>
                      <a:pt x="2133" y="4943"/>
                      <a:pt x="2127" y="4980"/>
                      <a:pt x="2132" y="5018"/>
                    </a:cubicBezTo>
                    <a:cubicBezTo>
                      <a:pt x="2159" y="5127"/>
                      <a:pt x="2210" y="5207"/>
                      <a:pt x="2335" y="5207"/>
                    </a:cubicBezTo>
                    <a:cubicBezTo>
                      <a:pt x="2338" y="5207"/>
                      <a:pt x="2341" y="5207"/>
                      <a:pt x="2345" y="5207"/>
                    </a:cubicBezTo>
                    <a:cubicBezTo>
                      <a:pt x="2349" y="5207"/>
                      <a:pt x="2353" y="5207"/>
                      <a:pt x="2357" y="5207"/>
                    </a:cubicBezTo>
                    <a:cubicBezTo>
                      <a:pt x="2425" y="5207"/>
                      <a:pt x="2472" y="5234"/>
                      <a:pt x="2508" y="5305"/>
                    </a:cubicBezTo>
                    <a:cubicBezTo>
                      <a:pt x="2562" y="5410"/>
                      <a:pt x="2629" y="5444"/>
                      <a:pt x="2704" y="5444"/>
                    </a:cubicBezTo>
                    <a:cubicBezTo>
                      <a:pt x="2777" y="5444"/>
                      <a:pt x="2858" y="5411"/>
                      <a:pt x="2940" y="5381"/>
                    </a:cubicBezTo>
                    <a:lnTo>
                      <a:pt x="2940" y="5381"/>
                    </a:lnTo>
                    <a:cubicBezTo>
                      <a:pt x="2796" y="5488"/>
                      <a:pt x="2693" y="5637"/>
                      <a:pt x="2564" y="5766"/>
                    </a:cubicBezTo>
                    <a:cubicBezTo>
                      <a:pt x="2500" y="5639"/>
                      <a:pt x="2409" y="5597"/>
                      <a:pt x="2314" y="5597"/>
                    </a:cubicBezTo>
                    <a:cubicBezTo>
                      <a:pt x="2260" y="5597"/>
                      <a:pt x="2205" y="5611"/>
                      <a:pt x="2152" y="5631"/>
                    </a:cubicBezTo>
                    <a:cubicBezTo>
                      <a:pt x="1909" y="5725"/>
                      <a:pt x="1795" y="5949"/>
                      <a:pt x="1697" y="6175"/>
                    </a:cubicBezTo>
                    <a:cubicBezTo>
                      <a:pt x="1681" y="6212"/>
                      <a:pt x="1702" y="6285"/>
                      <a:pt x="1730" y="6285"/>
                    </a:cubicBezTo>
                    <a:cubicBezTo>
                      <a:pt x="1732" y="6285"/>
                      <a:pt x="1733" y="6285"/>
                      <a:pt x="1735" y="6285"/>
                    </a:cubicBezTo>
                    <a:cubicBezTo>
                      <a:pt x="1795" y="6269"/>
                      <a:pt x="1854" y="6257"/>
                      <a:pt x="1909" y="6257"/>
                    </a:cubicBezTo>
                    <a:cubicBezTo>
                      <a:pt x="1993" y="6257"/>
                      <a:pt x="2071" y="6285"/>
                      <a:pt x="2139" y="6369"/>
                    </a:cubicBezTo>
                    <a:cubicBezTo>
                      <a:pt x="2140" y="6370"/>
                      <a:pt x="2141" y="6371"/>
                      <a:pt x="2143" y="6371"/>
                    </a:cubicBezTo>
                    <a:cubicBezTo>
                      <a:pt x="2156" y="6371"/>
                      <a:pt x="2187" y="6350"/>
                      <a:pt x="2204" y="6335"/>
                    </a:cubicBezTo>
                    <a:cubicBezTo>
                      <a:pt x="2223" y="6318"/>
                      <a:pt x="2228" y="6269"/>
                      <a:pt x="2254" y="6269"/>
                    </a:cubicBezTo>
                    <a:cubicBezTo>
                      <a:pt x="2266" y="6269"/>
                      <a:pt x="2282" y="6279"/>
                      <a:pt x="2306" y="6307"/>
                    </a:cubicBezTo>
                    <a:cubicBezTo>
                      <a:pt x="2380" y="6397"/>
                      <a:pt x="2303" y="6410"/>
                      <a:pt x="2259" y="6439"/>
                    </a:cubicBezTo>
                    <a:cubicBezTo>
                      <a:pt x="2195" y="6482"/>
                      <a:pt x="2069" y="6506"/>
                      <a:pt x="2076" y="6569"/>
                    </a:cubicBezTo>
                    <a:cubicBezTo>
                      <a:pt x="2104" y="6817"/>
                      <a:pt x="1888" y="6714"/>
                      <a:pt x="1798" y="6816"/>
                    </a:cubicBezTo>
                    <a:cubicBezTo>
                      <a:pt x="1765" y="6702"/>
                      <a:pt x="1897" y="6596"/>
                      <a:pt x="1772" y="6530"/>
                    </a:cubicBezTo>
                    <a:cubicBezTo>
                      <a:pt x="1745" y="6516"/>
                      <a:pt x="1721" y="6510"/>
                      <a:pt x="1699" y="6510"/>
                    </a:cubicBezTo>
                    <a:cubicBezTo>
                      <a:pt x="1624" y="6510"/>
                      <a:pt x="1580" y="6585"/>
                      <a:pt x="1522" y="6648"/>
                    </a:cubicBezTo>
                    <a:cubicBezTo>
                      <a:pt x="1433" y="6746"/>
                      <a:pt x="1294" y="6796"/>
                      <a:pt x="1332" y="6980"/>
                    </a:cubicBezTo>
                    <a:cubicBezTo>
                      <a:pt x="1339" y="7014"/>
                      <a:pt x="1309" y="7020"/>
                      <a:pt x="1271" y="7020"/>
                    </a:cubicBezTo>
                    <a:cubicBezTo>
                      <a:pt x="1247" y="7020"/>
                      <a:pt x="1220" y="7018"/>
                      <a:pt x="1197" y="7018"/>
                    </a:cubicBezTo>
                    <a:cubicBezTo>
                      <a:pt x="1191" y="7018"/>
                      <a:pt x="1185" y="7018"/>
                      <a:pt x="1179" y="7018"/>
                    </a:cubicBezTo>
                    <a:cubicBezTo>
                      <a:pt x="1140" y="6949"/>
                      <a:pt x="1304" y="6795"/>
                      <a:pt x="1139" y="6795"/>
                    </a:cubicBezTo>
                    <a:cubicBezTo>
                      <a:pt x="1131" y="6795"/>
                      <a:pt x="1122" y="6795"/>
                      <a:pt x="1112" y="6796"/>
                    </a:cubicBezTo>
                    <a:cubicBezTo>
                      <a:pt x="977" y="6806"/>
                      <a:pt x="835" y="6804"/>
                      <a:pt x="700" y="6835"/>
                    </a:cubicBezTo>
                    <a:cubicBezTo>
                      <a:pt x="614" y="6855"/>
                      <a:pt x="540" y="6888"/>
                      <a:pt x="522" y="6997"/>
                    </a:cubicBezTo>
                    <a:cubicBezTo>
                      <a:pt x="496" y="7153"/>
                      <a:pt x="648" y="7280"/>
                      <a:pt x="610" y="7410"/>
                    </a:cubicBezTo>
                    <a:cubicBezTo>
                      <a:pt x="573" y="7536"/>
                      <a:pt x="358" y="7582"/>
                      <a:pt x="395" y="7767"/>
                    </a:cubicBezTo>
                    <a:cubicBezTo>
                      <a:pt x="415" y="7873"/>
                      <a:pt x="325" y="7853"/>
                      <a:pt x="281" y="7870"/>
                    </a:cubicBezTo>
                    <a:cubicBezTo>
                      <a:pt x="269" y="7874"/>
                      <a:pt x="260" y="7875"/>
                      <a:pt x="251" y="7875"/>
                    </a:cubicBezTo>
                    <a:cubicBezTo>
                      <a:pt x="205" y="7875"/>
                      <a:pt x="198" y="7821"/>
                      <a:pt x="191" y="7778"/>
                    </a:cubicBezTo>
                    <a:cubicBezTo>
                      <a:pt x="176" y="7695"/>
                      <a:pt x="191" y="7598"/>
                      <a:pt x="94" y="7551"/>
                    </a:cubicBezTo>
                    <a:cubicBezTo>
                      <a:pt x="4" y="7561"/>
                      <a:pt x="7" y="7630"/>
                      <a:pt x="1" y="7694"/>
                    </a:cubicBezTo>
                    <a:lnTo>
                      <a:pt x="213" y="8414"/>
                    </a:lnTo>
                    <a:cubicBezTo>
                      <a:pt x="366" y="8474"/>
                      <a:pt x="438" y="8638"/>
                      <a:pt x="612" y="8688"/>
                    </a:cubicBezTo>
                    <a:cubicBezTo>
                      <a:pt x="633" y="8694"/>
                      <a:pt x="653" y="8697"/>
                      <a:pt x="672" y="8697"/>
                    </a:cubicBezTo>
                    <a:cubicBezTo>
                      <a:pt x="777" y="8697"/>
                      <a:pt x="850" y="8617"/>
                      <a:pt x="955" y="8617"/>
                    </a:cubicBezTo>
                    <a:cubicBezTo>
                      <a:pt x="960" y="8617"/>
                      <a:pt x="964" y="8617"/>
                      <a:pt x="969" y="8618"/>
                    </a:cubicBezTo>
                    <a:cubicBezTo>
                      <a:pt x="971" y="8618"/>
                      <a:pt x="972" y="8618"/>
                      <a:pt x="974" y="8618"/>
                    </a:cubicBezTo>
                    <a:cubicBezTo>
                      <a:pt x="1044" y="8618"/>
                      <a:pt x="945" y="8490"/>
                      <a:pt x="951" y="8428"/>
                    </a:cubicBezTo>
                    <a:cubicBezTo>
                      <a:pt x="963" y="8296"/>
                      <a:pt x="992" y="8161"/>
                      <a:pt x="1075" y="8028"/>
                    </a:cubicBezTo>
                    <a:cubicBezTo>
                      <a:pt x="1164" y="8116"/>
                      <a:pt x="1112" y="8252"/>
                      <a:pt x="1211" y="8312"/>
                    </a:cubicBezTo>
                    <a:cubicBezTo>
                      <a:pt x="1224" y="8311"/>
                      <a:pt x="1236" y="8310"/>
                      <a:pt x="1248" y="8308"/>
                    </a:cubicBezTo>
                    <a:cubicBezTo>
                      <a:pt x="1289" y="8287"/>
                      <a:pt x="1293" y="8227"/>
                      <a:pt x="1329" y="8209"/>
                    </a:cubicBezTo>
                    <a:cubicBezTo>
                      <a:pt x="1565" y="8089"/>
                      <a:pt x="1632" y="7905"/>
                      <a:pt x="1594" y="7646"/>
                    </a:cubicBezTo>
                    <a:cubicBezTo>
                      <a:pt x="1569" y="7469"/>
                      <a:pt x="1848" y="7191"/>
                      <a:pt x="2024" y="7171"/>
                    </a:cubicBezTo>
                    <a:cubicBezTo>
                      <a:pt x="2032" y="7170"/>
                      <a:pt x="2040" y="7169"/>
                      <a:pt x="2047" y="7169"/>
                    </a:cubicBezTo>
                    <a:cubicBezTo>
                      <a:pt x="2074" y="7169"/>
                      <a:pt x="2089" y="7179"/>
                      <a:pt x="2099" y="7212"/>
                    </a:cubicBezTo>
                    <a:cubicBezTo>
                      <a:pt x="2121" y="7284"/>
                      <a:pt x="2148" y="7308"/>
                      <a:pt x="2178" y="7308"/>
                    </a:cubicBezTo>
                    <a:cubicBezTo>
                      <a:pt x="2219" y="7308"/>
                      <a:pt x="2266" y="7260"/>
                      <a:pt x="2308" y="7232"/>
                    </a:cubicBezTo>
                    <a:cubicBezTo>
                      <a:pt x="2374" y="7188"/>
                      <a:pt x="2388" y="7079"/>
                      <a:pt x="2494" y="7079"/>
                    </a:cubicBezTo>
                    <a:cubicBezTo>
                      <a:pt x="2498" y="7079"/>
                      <a:pt x="2502" y="7079"/>
                      <a:pt x="2506" y="7079"/>
                    </a:cubicBezTo>
                    <a:cubicBezTo>
                      <a:pt x="2485" y="7141"/>
                      <a:pt x="2609" y="7220"/>
                      <a:pt x="2474" y="7263"/>
                    </a:cubicBezTo>
                    <a:cubicBezTo>
                      <a:pt x="2114" y="7380"/>
                      <a:pt x="2195" y="7761"/>
                      <a:pt x="2038" y="8000"/>
                    </a:cubicBezTo>
                    <a:cubicBezTo>
                      <a:pt x="2038" y="8000"/>
                      <a:pt x="2051" y="8009"/>
                      <a:pt x="2059" y="8014"/>
                    </a:cubicBezTo>
                    <a:cubicBezTo>
                      <a:pt x="2136" y="8009"/>
                      <a:pt x="2159" y="7908"/>
                      <a:pt x="2240" y="7908"/>
                    </a:cubicBezTo>
                    <a:cubicBezTo>
                      <a:pt x="2242" y="7908"/>
                      <a:pt x="2245" y="7908"/>
                      <a:pt x="2247" y="7908"/>
                    </a:cubicBezTo>
                    <a:cubicBezTo>
                      <a:pt x="2274" y="7886"/>
                      <a:pt x="2300" y="7863"/>
                      <a:pt x="2327" y="7841"/>
                    </a:cubicBezTo>
                    <a:cubicBezTo>
                      <a:pt x="2344" y="7850"/>
                      <a:pt x="2361" y="7853"/>
                      <a:pt x="2377" y="7853"/>
                    </a:cubicBezTo>
                    <a:cubicBezTo>
                      <a:pt x="2424" y="7853"/>
                      <a:pt x="2468" y="7823"/>
                      <a:pt x="2515" y="7818"/>
                    </a:cubicBezTo>
                    <a:cubicBezTo>
                      <a:pt x="2526" y="7831"/>
                      <a:pt x="2538" y="7844"/>
                      <a:pt x="2549" y="7857"/>
                    </a:cubicBezTo>
                    <a:cubicBezTo>
                      <a:pt x="2729" y="7801"/>
                      <a:pt x="2727" y="7653"/>
                      <a:pt x="2778" y="7504"/>
                    </a:cubicBezTo>
                    <a:cubicBezTo>
                      <a:pt x="2815" y="7396"/>
                      <a:pt x="3064" y="7407"/>
                      <a:pt x="3118" y="7232"/>
                    </a:cubicBezTo>
                    <a:cubicBezTo>
                      <a:pt x="3123" y="7139"/>
                      <a:pt x="3168" y="7094"/>
                      <a:pt x="3251" y="7094"/>
                    </a:cubicBezTo>
                    <a:cubicBezTo>
                      <a:pt x="3260" y="7094"/>
                      <a:pt x="3268" y="7094"/>
                      <a:pt x="3277" y="7095"/>
                    </a:cubicBezTo>
                    <a:cubicBezTo>
                      <a:pt x="3294" y="7101"/>
                      <a:pt x="3312" y="7104"/>
                      <a:pt x="3330" y="7104"/>
                    </a:cubicBezTo>
                    <a:cubicBezTo>
                      <a:pt x="3418" y="7104"/>
                      <a:pt x="3517" y="7044"/>
                      <a:pt x="3566" y="7044"/>
                    </a:cubicBezTo>
                    <a:cubicBezTo>
                      <a:pt x="3579" y="7044"/>
                      <a:pt x="3588" y="7047"/>
                      <a:pt x="3593" y="7056"/>
                    </a:cubicBezTo>
                    <a:cubicBezTo>
                      <a:pt x="3629" y="7120"/>
                      <a:pt x="3654" y="7142"/>
                      <a:pt x="3673" y="7142"/>
                    </a:cubicBezTo>
                    <a:cubicBezTo>
                      <a:pt x="3712" y="7142"/>
                      <a:pt x="3727" y="7050"/>
                      <a:pt x="3759" y="7030"/>
                    </a:cubicBezTo>
                    <a:cubicBezTo>
                      <a:pt x="3974" y="6898"/>
                      <a:pt x="4050" y="6606"/>
                      <a:pt x="4326" y="6544"/>
                    </a:cubicBezTo>
                    <a:cubicBezTo>
                      <a:pt x="4438" y="6474"/>
                      <a:pt x="4525" y="6372"/>
                      <a:pt x="4469" y="6244"/>
                    </a:cubicBezTo>
                    <a:cubicBezTo>
                      <a:pt x="4447" y="6193"/>
                      <a:pt x="4418" y="6176"/>
                      <a:pt x="4385" y="6176"/>
                    </a:cubicBezTo>
                    <a:cubicBezTo>
                      <a:pt x="4328" y="6176"/>
                      <a:pt x="4260" y="6226"/>
                      <a:pt x="4202" y="6226"/>
                    </a:cubicBezTo>
                    <a:cubicBezTo>
                      <a:pt x="4201" y="6226"/>
                      <a:pt x="4199" y="6226"/>
                      <a:pt x="4198" y="6226"/>
                    </a:cubicBezTo>
                    <a:cubicBezTo>
                      <a:pt x="4174" y="6225"/>
                      <a:pt x="4167" y="6216"/>
                      <a:pt x="4178" y="6202"/>
                    </a:cubicBezTo>
                    <a:cubicBezTo>
                      <a:pt x="4279" y="6041"/>
                      <a:pt x="4507" y="6049"/>
                      <a:pt x="4599" y="5868"/>
                    </a:cubicBezTo>
                    <a:cubicBezTo>
                      <a:pt x="4650" y="5769"/>
                      <a:pt x="4722" y="5723"/>
                      <a:pt x="4809" y="5723"/>
                    </a:cubicBezTo>
                    <a:cubicBezTo>
                      <a:pt x="4862" y="5723"/>
                      <a:pt x="4920" y="5740"/>
                      <a:pt x="4982" y="5773"/>
                    </a:cubicBezTo>
                    <a:cubicBezTo>
                      <a:pt x="4890" y="5821"/>
                      <a:pt x="4841" y="5896"/>
                      <a:pt x="4818" y="5990"/>
                    </a:cubicBezTo>
                    <a:cubicBezTo>
                      <a:pt x="4806" y="6039"/>
                      <a:pt x="4815" y="6110"/>
                      <a:pt x="4855" y="6110"/>
                    </a:cubicBezTo>
                    <a:cubicBezTo>
                      <a:pt x="4860" y="6110"/>
                      <a:pt x="4865" y="6109"/>
                      <a:pt x="4871" y="6107"/>
                    </a:cubicBezTo>
                    <a:cubicBezTo>
                      <a:pt x="4896" y="6097"/>
                      <a:pt x="4919" y="6093"/>
                      <a:pt x="4940" y="6093"/>
                    </a:cubicBezTo>
                    <a:cubicBezTo>
                      <a:pt x="5063" y="6093"/>
                      <a:pt x="5126" y="6235"/>
                      <a:pt x="5242" y="6243"/>
                    </a:cubicBezTo>
                    <a:cubicBezTo>
                      <a:pt x="5449" y="6059"/>
                      <a:pt x="5655" y="5875"/>
                      <a:pt x="5862" y="5692"/>
                    </a:cubicBezTo>
                    <a:cubicBezTo>
                      <a:pt x="6052" y="5498"/>
                      <a:pt x="6223" y="5290"/>
                      <a:pt x="6368" y="5060"/>
                    </a:cubicBezTo>
                    <a:cubicBezTo>
                      <a:pt x="6360" y="5048"/>
                      <a:pt x="6350" y="5036"/>
                      <a:pt x="6341" y="5024"/>
                    </a:cubicBezTo>
                    <a:cubicBezTo>
                      <a:pt x="6179" y="5049"/>
                      <a:pt x="6125" y="5192"/>
                      <a:pt x="6035" y="5299"/>
                    </a:cubicBezTo>
                    <a:cubicBezTo>
                      <a:pt x="6022" y="5313"/>
                      <a:pt x="6011" y="5321"/>
                      <a:pt x="6002" y="5323"/>
                    </a:cubicBezTo>
                    <a:cubicBezTo>
                      <a:pt x="6014" y="5320"/>
                      <a:pt x="6023" y="5311"/>
                      <a:pt x="6030" y="5297"/>
                    </a:cubicBezTo>
                    <a:cubicBezTo>
                      <a:pt x="6063" y="5258"/>
                      <a:pt x="6047" y="5206"/>
                      <a:pt x="6105" y="5155"/>
                    </a:cubicBezTo>
                    <a:cubicBezTo>
                      <a:pt x="6264" y="5015"/>
                      <a:pt x="6458" y="4880"/>
                      <a:pt x="6543" y="4690"/>
                    </a:cubicBezTo>
                    <a:cubicBezTo>
                      <a:pt x="6584" y="4599"/>
                      <a:pt x="6624" y="4507"/>
                      <a:pt x="6661" y="4413"/>
                    </a:cubicBezTo>
                    <a:lnTo>
                      <a:pt x="6661" y="4413"/>
                    </a:lnTo>
                    <a:cubicBezTo>
                      <a:pt x="6666" y="4441"/>
                      <a:pt x="6682" y="4469"/>
                      <a:pt x="6716" y="4496"/>
                    </a:cubicBezTo>
                    <a:cubicBezTo>
                      <a:pt x="6897" y="4359"/>
                      <a:pt x="7024" y="4183"/>
                      <a:pt x="7091" y="3967"/>
                    </a:cubicBezTo>
                    <a:cubicBezTo>
                      <a:pt x="7105" y="3884"/>
                      <a:pt x="7177" y="3814"/>
                      <a:pt x="7136" y="3721"/>
                    </a:cubicBezTo>
                    <a:cubicBezTo>
                      <a:pt x="7129" y="3701"/>
                      <a:pt x="7125" y="3676"/>
                      <a:pt x="7132" y="3653"/>
                    </a:cubicBezTo>
                    <a:lnTo>
                      <a:pt x="7132" y="3653"/>
                    </a:lnTo>
                    <a:cubicBezTo>
                      <a:pt x="7136" y="3679"/>
                      <a:pt x="7136" y="3705"/>
                      <a:pt x="7145" y="3729"/>
                    </a:cubicBezTo>
                    <a:cubicBezTo>
                      <a:pt x="7156" y="3764"/>
                      <a:pt x="7176" y="3789"/>
                      <a:pt x="7217" y="3790"/>
                    </a:cubicBezTo>
                    <a:cubicBezTo>
                      <a:pt x="7405" y="3640"/>
                      <a:pt x="7497" y="3417"/>
                      <a:pt x="7632" y="3227"/>
                    </a:cubicBezTo>
                    <a:lnTo>
                      <a:pt x="7632" y="3227"/>
                    </a:lnTo>
                    <a:cubicBezTo>
                      <a:pt x="7592" y="3257"/>
                      <a:pt x="7538" y="3279"/>
                      <a:pt x="7494" y="3279"/>
                    </a:cubicBezTo>
                    <a:cubicBezTo>
                      <a:pt x="7463" y="3279"/>
                      <a:pt x="7437" y="3268"/>
                      <a:pt x="7425" y="3239"/>
                    </a:cubicBezTo>
                    <a:cubicBezTo>
                      <a:pt x="7398" y="3169"/>
                      <a:pt x="7414" y="3047"/>
                      <a:pt x="7532" y="3003"/>
                    </a:cubicBezTo>
                    <a:cubicBezTo>
                      <a:pt x="7562" y="2991"/>
                      <a:pt x="7588" y="2954"/>
                      <a:pt x="7618" y="2951"/>
                    </a:cubicBezTo>
                    <a:cubicBezTo>
                      <a:pt x="7767" y="2945"/>
                      <a:pt x="7778" y="2841"/>
                      <a:pt x="7834" y="2688"/>
                    </a:cubicBezTo>
                    <a:lnTo>
                      <a:pt x="7834" y="2688"/>
                    </a:lnTo>
                    <a:cubicBezTo>
                      <a:pt x="7579" y="2822"/>
                      <a:pt x="7380" y="2927"/>
                      <a:pt x="7180" y="3032"/>
                    </a:cubicBezTo>
                    <a:cubicBezTo>
                      <a:pt x="7329" y="2900"/>
                      <a:pt x="7318" y="2585"/>
                      <a:pt x="7592" y="2585"/>
                    </a:cubicBezTo>
                    <a:cubicBezTo>
                      <a:pt x="7642" y="2585"/>
                      <a:pt x="7700" y="2595"/>
                      <a:pt x="7771" y="2618"/>
                    </a:cubicBezTo>
                    <a:cubicBezTo>
                      <a:pt x="7615" y="2503"/>
                      <a:pt x="7512" y="2445"/>
                      <a:pt x="7440" y="2445"/>
                    </a:cubicBezTo>
                    <a:cubicBezTo>
                      <a:pt x="7356" y="2445"/>
                      <a:pt x="7315" y="2525"/>
                      <a:pt x="7284" y="2687"/>
                    </a:cubicBezTo>
                    <a:cubicBezTo>
                      <a:pt x="7260" y="2805"/>
                      <a:pt x="7185" y="2874"/>
                      <a:pt x="7087" y="2911"/>
                    </a:cubicBezTo>
                    <a:cubicBezTo>
                      <a:pt x="7075" y="2915"/>
                      <a:pt x="7064" y="2917"/>
                      <a:pt x="7054" y="2917"/>
                    </a:cubicBezTo>
                    <a:cubicBezTo>
                      <a:pt x="7008" y="2917"/>
                      <a:pt x="6974" y="2875"/>
                      <a:pt x="6968" y="2816"/>
                    </a:cubicBezTo>
                    <a:cubicBezTo>
                      <a:pt x="6980" y="2802"/>
                      <a:pt x="6998" y="2797"/>
                      <a:pt x="7017" y="2797"/>
                    </a:cubicBezTo>
                    <a:cubicBezTo>
                      <a:pt x="7049" y="2797"/>
                      <a:pt x="7086" y="2810"/>
                      <a:pt x="7113" y="2810"/>
                    </a:cubicBezTo>
                    <a:cubicBezTo>
                      <a:pt x="7141" y="2810"/>
                      <a:pt x="7159" y="2797"/>
                      <a:pt x="7152" y="2747"/>
                    </a:cubicBezTo>
                    <a:cubicBezTo>
                      <a:pt x="7125" y="2541"/>
                      <a:pt x="6908" y="2667"/>
                      <a:pt x="6787" y="2579"/>
                    </a:cubicBezTo>
                    <a:lnTo>
                      <a:pt x="6787" y="2579"/>
                    </a:lnTo>
                    <a:cubicBezTo>
                      <a:pt x="6904" y="2679"/>
                      <a:pt x="6887" y="2772"/>
                      <a:pt x="6814" y="2872"/>
                    </a:cubicBezTo>
                    <a:cubicBezTo>
                      <a:pt x="6757" y="2949"/>
                      <a:pt x="6713" y="3031"/>
                      <a:pt x="6708" y="3134"/>
                    </a:cubicBezTo>
                    <a:cubicBezTo>
                      <a:pt x="6705" y="3221"/>
                      <a:pt x="6685" y="3312"/>
                      <a:pt x="6565" y="3312"/>
                    </a:cubicBezTo>
                    <a:cubicBezTo>
                      <a:pt x="6565" y="3312"/>
                      <a:pt x="6564" y="3312"/>
                      <a:pt x="6563" y="3312"/>
                    </a:cubicBezTo>
                    <a:cubicBezTo>
                      <a:pt x="6562" y="3312"/>
                      <a:pt x="6562" y="3312"/>
                      <a:pt x="6561" y="3312"/>
                    </a:cubicBezTo>
                    <a:cubicBezTo>
                      <a:pt x="6488" y="3312"/>
                      <a:pt x="6473" y="3366"/>
                      <a:pt x="6439" y="3421"/>
                    </a:cubicBezTo>
                    <a:cubicBezTo>
                      <a:pt x="6341" y="3583"/>
                      <a:pt x="6204" y="3724"/>
                      <a:pt x="6165" y="3921"/>
                    </a:cubicBezTo>
                    <a:cubicBezTo>
                      <a:pt x="6149" y="3919"/>
                      <a:pt x="6134" y="3917"/>
                      <a:pt x="6120" y="3917"/>
                    </a:cubicBezTo>
                    <a:cubicBezTo>
                      <a:pt x="5892" y="3917"/>
                      <a:pt x="5797" y="4197"/>
                      <a:pt x="5566" y="4208"/>
                    </a:cubicBezTo>
                    <a:cubicBezTo>
                      <a:pt x="5547" y="4108"/>
                      <a:pt x="5624" y="4043"/>
                      <a:pt x="5676" y="4022"/>
                    </a:cubicBezTo>
                    <a:cubicBezTo>
                      <a:pt x="5895" y="3936"/>
                      <a:pt x="5868" y="3801"/>
                      <a:pt x="5777" y="3642"/>
                    </a:cubicBezTo>
                    <a:cubicBezTo>
                      <a:pt x="5563" y="3601"/>
                      <a:pt x="5717" y="3411"/>
                      <a:pt x="5628" y="3312"/>
                    </a:cubicBezTo>
                    <a:lnTo>
                      <a:pt x="5628" y="3312"/>
                    </a:lnTo>
                    <a:cubicBezTo>
                      <a:pt x="5671" y="3328"/>
                      <a:pt x="5709" y="3336"/>
                      <a:pt x="5744" y="3336"/>
                    </a:cubicBezTo>
                    <a:cubicBezTo>
                      <a:pt x="5854" y="3336"/>
                      <a:pt x="5922" y="3261"/>
                      <a:pt x="5972" y="3158"/>
                    </a:cubicBezTo>
                    <a:cubicBezTo>
                      <a:pt x="6002" y="3098"/>
                      <a:pt x="6001" y="3028"/>
                      <a:pt x="6077" y="2990"/>
                    </a:cubicBezTo>
                    <a:cubicBezTo>
                      <a:pt x="6270" y="2896"/>
                      <a:pt x="6301" y="2809"/>
                      <a:pt x="6217" y="2621"/>
                    </a:cubicBezTo>
                    <a:cubicBezTo>
                      <a:pt x="6197" y="2574"/>
                      <a:pt x="6192" y="2539"/>
                      <a:pt x="6242" y="2513"/>
                    </a:cubicBezTo>
                    <a:cubicBezTo>
                      <a:pt x="6372" y="2449"/>
                      <a:pt x="6279" y="2446"/>
                      <a:pt x="6227" y="2394"/>
                    </a:cubicBezTo>
                    <a:cubicBezTo>
                      <a:pt x="6177" y="2345"/>
                      <a:pt x="6179" y="2244"/>
                      <a:pt x="6142" y="2103"/>
                    </a:cubicBezTo>
                    <a:lnTo>
                      <a:pt x="6142" y="2103"/>
                    </a:lnTo>
                    <a:cubicBezTo>
                      <a:pt x="6383" y="2309"/>
                      <a:pt x="6544" y="2482"/>
                      <a:pt x="6514" y="2763"/>
                    </a:cubicBezTo>
                    <a:cubicBezTo>
                      <a:pt x="6779" y="2719"/>
                      <a:pt x="6387" y="2417"/>
                      <a:pt x="6688" y="2414"/>
                    </a:cubicBezTo>
                    <a:cubicBezTo>
                      <a:pt x="6647" y="2305"/>
                      <a:pt x="6462" y="2351"/>
                      <a:pt x="6500" y="2218"/>
                    </a:cubicBezTo>
                    <a:cubicBezTo>
                      <a:pt x="6527" y="2121"/>
                      <a:pt x="6644" y="2118"/>
                      <a:pt x="6735" y="2085"/>
                    </a:cubicBezTo>
                    <a:cubicBezTo>
                      <a:pt x="6849" y="2043"/>
                      <a:pt x="6989" y="2003"/>
                      <a:pt x="7051" y="1839"/>
                    </a:cubicBezTo>
                    <a:lnTo>
                      <a:pt x="7051" y="1839"/>
                    </a:lnTo>
                    <a:cubicBezTo>
                      <a:pt x="6967" y="1847"/>
                      <a:pt x="6885" y="1883"/>
                      <a:pt x="6812" y="1883"/>
                    </a:cubicBezTo>
                    <a:cubicBezTo>
                      <a:pt x="6753" y="1883"/>
                      <a:pt x="6700" y="1860"/>
                      <a:pt x="6657" y="1780"/>
                    </a:cubicBezTo>
                    <a:lnTo>
                      <a:pt x="6656" y="1778"/>
                    </a:lnTo>
                    <a:cubicBezTo>
                      <a:pt x="6673" y="1656"/>
                      <a:pt x="6945" y="1714"/>
                      <a:pt x="6842" y="1532"/>
                    </a:cubicBezTo>
                    <a:cubicBezTo>
                      <a:pt x="6762" y="1388"/>
                      <a:pt x="6657" y="1301"/>
                      <a:pt x="6525" y="1301"/>
                    </a:cubicBezTo>
                    <a:cubicBezTo>
                      <a:pt x="6445" y="1301"/>
                      <a:pt x="6356" y="1332"/>
                      <a:pt x="6257" y="1400"/>
                    </a:cubicBezTo>
                    <a:cubicBezTo>
                      <a:pt x="6344" y="1152"/>
                      <a:pt x="6496" y="1021"/>
                      <a:pt x="6663" y="1021"/>
                    </a:cubicBezTo>
                    <a:cubicBezTo>
                      <a:pt x="6710" y="1021"/>
                      <a:pt x="6758" y="1032"/>
                      <a:pt x="6806" y="1052"/>
                    </a:cubicBezTo>
                    <a:cubicBezTo>
                      <a:pt x="6825" y="1061"/>
                      <a:pt x="6841" y="1065"/>
                      <a:pt x="6853" y="1065"/>
                    </a:cubicBezTo>
                    <a:cubicBezTo>
                      <a:pt x="6924" y="1065"/>
                      <a:pt x="6881" y="937"/>
                      <a:pt x="6946" y="932"/>
                    </a:cubicBezTo>
                    <a:cubicBezTo>
                      <a:pt x="6746" y="755"/>
                      <a:pt x="6984" y="678"/>
                      <a:pt x="7058" y="559"/>
                    </a:cubicBezTo>
                    <a:cubicBezTo>
                      <a:pt x="7047" y="557"/>
                      <a:pt x="7036" y="556"/>
                      <a:pt x="7026" y="556"/>
                    </a:cubicBezTo>
                    <a:cubicBezTo>
                      <a:pt x="6865" y="556"/>
                      <a:pt x="6837" y="766"/>
                      <a:pt x="6669" y="766"/>
                    </a:cubicBezTo>
                    <a:cubicBezTo>
                      <a:pt x="6667" y="766"/>
                      <a:pt x="6665" y="766"/>
                      <a:pt x="6663" y="766"/>
                    </a:cubicBezTo>
                    <a:cubicBezTo>
                      <a:pt x="6809" y="575"/>
                      <a:pt x="7018" y="464"/>
                      <a:pt x="7066" y="230"/>
                    </a:cubicBezTo>
                    <a:cubicBezTo>
                      <a:pt x="7073" y="196"/>
                      <a:pt x="7099" y="174"/>
                      <a:pt x="7130" y="174"/>
                    </a:cubicBezTo>
                    <a:cubicBezTo>
                      <a:pt x="7142" y="174"/>
                      <a:pt x="7155" y="178"/>
                      <a:pt x="7169" y="186"/>
                    </a:cubicBezTo>
                    <a:cubicBezTo>
                      <a:pt x="7227" y="222"/>
                      <a:pt x="7278" y="238"/>
                      <a:pt x="7324" y="238"/>
                    </a:cubicBezTo>
                    <a:cubicBezTo>
                      <a:pt x="7424" y="238"/>
                      <a:pt x="7500" y="163"/>
                      <a:pt x="7567" y="60"/>
                    </a:cubicBezTo>
                    <a:cubicBezTo>
                      <a:pt x="7551" y="54"/>
                      <a:pt x="7536" y="48"/>
                      <a:pt x="7519" y="43"/>
                    </a:cubicBezTo>
                    <a:cubicBezTo>
                      <a:pt x="7416" y="15"/>
                      <a:pt x="7333" y="0"/>
                      <a:pt x="7264"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2"/>
              <p:cNvSpPr/>
              <p:nvPr/>
            </p:nvSpPr>
            <p:spPr>
              <a:xfrm>
                <a:off x="7128375" y="1149275"/>
                <a:ext cx="18475" cy="124525"/>
              </a:xfrm>
              <a:custGeom>
                <a:rect b="b" l="l" r="r" t="t"/>
                <a:pathLst>
                  <a:path extrusionOk="0" h="4981" w="739">
                    <a:moveTo>
                      <a:pt x="484" y="1"/>
                    </a:moveTo>
                    <a:cubicBezTo>
                      <a:pt x="459" y="1"/>
                      <a:pt x="433" y="2"/>
                      <a:pt x="408" y="6"/>
                    </a:cubicBezTo>
                    <a:cubicBezTo>
                      <a:pt x="83" y="667"/>
                      <a:pt x="12" y="1363"/>
                      <a:pt x="17" y="2098"/>
                    </a:cubicBezTo>
                    <a:cubicBezTo>
                      <a:pt x="25" y="3063"/>
                      <a:pt x="1" y="4022"/>
                      <a:pt x="254" y="4964"/>
                    </a:cubicBezTo>
                    <a:cubicBezTo>
                      <a:pt x="273" y="4975"/>
                      <a:pt x="291" y="4981"/>
                      <a:pt x="306" y="4981"/>
                    </a:cubicBezTo>
                    <a:cubicBezTo>
                      <a:pt x="336" y="4981"/>
                      <a:pt x="360" y="4961"/>
                      <a:pt x="377" y="4924"/>
                    </a:cubicBezTo>
                    <a:cubicBezTo>
                      <a:pt x="386" y="4372"/>
                      <a:pt x="411" y="3818"/>
                      <a:pt x="404" y="3266"/>
                    </a:cubicBezTo>
                    <a:cubicBezTo>
                      <a:pt x="400" y="3075"/>
                      <a:pt x="481" y="2856"/>
                      <a:pt x="341" y="2672"/>
                    </a:cubicBezTo>
                    <a:cubicBezTo>
                      <a:pt x="323" y="2523"/>
                      <a:pt x="337" y="2374"/>
                      <a:pt x="375" y="2228"/>
                    </a:cubicBezTo>
                    <a:cubicBezTo>
                      <a:pt x="409" y="2161"/>
                      <a:pt x="374" y="2102"/>
                      <a:pt x="353" y="2040"/>
                    </a:cubicBezTo>
                    <a:lnTo>
                      <a:pt x="358" y="1967"/>
                    </a:lnTo>
                    <a:cubicBezTo>
                      <a:pt x="379" y="1913"/>
                      <a:pt x="237" y="1860"/>
                      <a:pt x="366" y="1800"/>
                    </a:cubicBezTo>
                    <a:cubicBezTo>
                      <a:pt x="436" y="1767"/>
                      <a:pt x="473" y="1687"/>
                      <a:pt x="473" y="1604"/>
                    </a:cubicBezTo>
                    <a:cubicBezTo>
                      <a:pt x="474" y="1287"/>
                      <a:pt x="511" y="974"/>
                      <a:pt x="582" y="665"/>
                    </a:cubicBezTo>
                    <a:cubicBezTo>
                      <a:pt x="593" y="490"/>
                      <a:pt x="633" y="319"/>
                      <a:pt x="699" y="158"/>
                    </a:cubicBezTo>
                    <a:cubicBezTo>
                      <a:pt x="739" y="59"/>
                      <a:pt x="727" y="9"/>
                      <a:pt x="614" y="6"/>
                    </a:cubicBezTo>
                    <a:cubicBezTo>
                      <a:pt x="571" y="5"/>
                      <a:pt x="527" y="1"/>
                      <a:pt x="484" y="1"/>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2"/>
              <p:cNvSpPr/>
              <p:nvPr/>
            </p:nvSpPr>
            <p:spPr>
              <a:xfrm>
                <a:off x="7134725" y="1269225"/>
                <a:ext cx="25425" cy="71600"/>
              </a:xfrm>
              <a:custGeom>
                <a:rect b="b" l="l" r="r" t="t"/>
                <a:pathLst>
                  <a:path extrusionOk="0" h="2864" w="1017">
                    <a:moveTo>
                      <a:pt x="249" y="0"/>
                    </a:moveTo>
                    <a:cubicBezTo>
                      <a:pt x="184" y="0"/>
                      <a:pt x="132" y="43"/>
                      <a:pt x="99" y="145"/>
                    </a:cubicBezTo>
                    <a:cubicBezTo>
                      <a:pt x="66" y="152"/>
                      <a:pt x="32" y="159"/>
                      <a:pt x="0" y="166"/>
                    </a:cubicBezTo>
                    <a:cubicBezTo>
                      <a:pt x="10" y="252"/>
                      <a:pt x="17" y="339"/>
                      <a:pt x="32" y="424"/>
                    </a:cubicBezTo>
                    <a:cubicBezTo>
                      <a:pt x="166" y="1181"/>
                      <a:pt x="301" y="1937"/>
                      <a:pt x="436" y="2694"/>
                    </a:cubicBezTo>
                    <a:cubicBezTo>
                      <a:pt x="492" y="2742"/>
                      <a:pt x="526" y="2864"/>
                      <a:pt x="597" y="2864"/>
                    </a:cubicBezTo>
                    <a:cubicBezTo>
                      <a:pt x="627" y="2864"/>
                      <a:pt x="665" y="2841"/>
                      <a:pt x="714" y="2781"/>
                    </a:cubicBezTo>
                    <a:lnTo>
                      <a:pt x="714" y="2781"/>
                    </a:lnTo>
                    <a:cubicBezTo>
                      <a:pt x="704" y="2821"/>
                      <a:pt x="727" y="2842"/>
                      <a:pt x="759" y="2857"/>
                    </a:cubicBezTo>
                    <a:cubicBezTo>
                      <a:pt x="760" y="2857"/>
                      <a:pt x="761" y="2857"/>
                      <a:pt x="762" y="2857"/>
                    </a:cubicBezTo>
                    <a:cubicBezTo>
                      <a:pt x="882" y="2857"/>
                      <a:pt x="1016" y="2782"/>
                      <a:pt x="905" y="2690"/>
                    </a:cubicBezTo>
                    <a:cubicBezTo>
                      <a:pt x="691" y="2512"/>
                      <a:pt x="722" y="2273"/>
                      <a:pt x="660" y="2057"/>
                    </a:cubicBezTo>
                    <a:cubicBezTo>
                      <a:pt x="625" y="1937"/>
                      <a:pt x="609" y="1824"/>
                      <a:pt x="744" y="1738"/>
                    </a:cubicBezTo>
                    <a:cubicBezTo>
                      <a:pt x="847" y="1671"/>
                      <a:pt x="786" y="1604"/>
                      <a:pt x="710" y="1562"/>
                    </a:cubicBezTo>
                    <a:cubicBezTo>
                      <a:pt x="664" y="1537"/>
                      <a:pt x="612" y="1529"/>
                      <a:pt x="558" y="1529"/>
                    </a:cubicBezTo>
                    <a:cubicBezTo>
                      <a:pt x="540" y="1529"/>
                      <a:pt x="521" y="1530"/>
                      <a:pt x="502" y="1532"/>
                    </a:cubicBezTo>
                    <a:cubicBezTo>
                      <a:pt x="533" y="1459"/>
                      <a:pt x="655" y="1406"/>
                      <a:pt x="575" y="1313"/>
                    </a:cubicBezTo>
                    <a:cubicBezTo>
                      <a:pt x="487" y="1211"/>
                      <a:pt x="515" y="1100"/>
                      <a:pt x="516" y="991"/>
                    </a:cubicBezTo>
                    <a:cubicBezTo>
                      <a:pt x="517" y="795"/>
                      <a:pt x="526" y="595"/>
                      <a:pt x="241" y="569"/>
                    </a:cubicBezTo>
                    <a:cubicBezTo>
                      <a:pt x="338" y="404"/>
                      <a:pt x="516" y="309"/>
                      <a:pt x="448" y="113"/>
                    </a:cubicBezTo>
                    <a:cubicBezTo>
                      <a:pt x="436" y="89"/>
                      <a:pt x="419" y="69"/>
                      <a:pt x="398" y="53"/>
                    </a:cubicBezTo>
                    <a:cubicBezTo>
                      <a:pt x="343" y="20"/>
                      <a:pt x="293" y="0"/>
                      <a:pt x="249" y="0"/>
                    </a:cubicBezTo>
                    <a:close/>
                  </a:path>
                </a:pathLst>
              </a:custGeom>
              <a:solidFill>
                <a:srgbClr val="F193B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2"/>
              <p:cNvSpPr/>
              <p:nvPr/>
            </p:nvSpPr>
            <p:spPr>
              <a:xfrm>
                <a:off x="7145625" y="1336550"/>
                <a:ext cx="18525" cy="50575"/>
              </a:xfrm>
              <a:custGeom>
                <a:rect b="b" l="l" r="r" t="t"/>
                <a:pathLst>
                  <a:path extrusionOk="0" h="2023" w="741">
                    <a:moveTo>
                      <a:pt x="0" y="1"/>
                    </a:moveTo>
                    <a:cubicBezTo>
                      <a:pt x="197" y="677"/>
                      <a:pt x="369" y="1362"/>
                      <a:pt x="618" y="2023"/>
                    </a:cubicBezTo>
                    <a:cubicBezTo>
                      <a:pt x="643" y="1977"/>
                      <a:pt x="669" y="1931"/>
                      <a:pt x="695" y="1884"/>
                    </a:cubicBezTo>
                    <a:cubicBezTo>
                      <a:pt x="741" y="1633"/>
                      <a:pt x="731" y="1386"/>
                      <a:pt x="620" y="1152"/>
                    </a:cubicBezTo>
                    <a:cubicBezTo>
                      <a:pt x="497" y="890"/>
                      <a:pt x="440" y="616"/>
                      <a:pt x="431" y="329"/>
                    </a:cubicBezTo>
                    <a:cubicBezTo>
                      <a:pt x="415" y="251"/>
                      <a:pt x="385" y="182"/>
                      <a:pt x="310" y="143"/>
                    </a:cubicBezTo>
                    <a:cubicBezTo>
                      <a:pt x="207" y="96"/>
                      <a:pt x="103" y="48"/>
                      <a:pt x="0"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2"/>
              <p:cNvSpPr/>
              <p:nvPr/>
            </p:nvSpPr>
            <p:spPr>
              <a:xfrm>
                <a:off x="7138575" y="1138650"/>
                <a:ext cx="17775" cy="27675"/>
              </a:xfrm>
              <a:custGeom>
                <a:rect b="b" l="l" r="r" t="t"/>
                <a:pathLst>
                  <a:path extrusionOk="0" h="1107" w="711">
                    <a:moveTo>
                      <a:pt x="278" y="1"/>
                    </a:moveTo>
                    <a:cubicBezTo>
                      <a:pt x="242" y="1"/>
                      <a:pt x="197" y="35"/>
                      <a:pt x="131" y="98"/>
                    </a:cubicBezTo>
                    <a:cubicBezTo>
                      <a:pt x="87" y="209"/>
                      <a:pt x="43" y="319"/>
                      <a:pt x="0" y="431"/>
                    </a:cubicBezTo>
                    <a:cubicBezTo>
                      <a:pt x="29" y="489"/>
                      <a:pt x="70" y="502"/>
                      <a:pt x="115" y="502"/>
                    </a:cubicBezTo>
                    <a:cubicBezTo>
                      <a:pt x="152" y="502"/>
                      <a:pt x="192" y="493"/>
                      <a:pt x="230" y="493"/>
                    </a:cubicBezTo>
                    <a:cubicBezTo>
                      <a:pt x="246" y="493"/>
                      <a:pt x="262" y="495"/>
                      <a:pt x="277" y="500"/>
                    </a:cubicBezTo>
                    <a:cubicBezTo>
                      <a:pt x="121" y="683"/>
                      <a:pt x="103" y="887"/>
                      <a:pt x="162" y="1106"/>
                    </a:cubicBezTo>
                    <a:cubicBezTo>
                      <a:pt x="164" y="1106"/>
                      <a:pt x="166" y="1107"/>
                      <a:pt x="167" y="1107"/>
                    </a:cubicBezTo>
                    <a:cubicBezTo>
                      <a:pt x="188" y="1107"/>
                      <a:pt x="200" y="1095"/>
                      <a:pt x="201" y="1072"/>
                    </a:cubicBezTo>
                    <a:cubicBezTo>
                      <a:pt x="190" y="1004"/>
                      <a:pt x="252" y="1023"/>
                      <a:pt x="281" y="1003"/>
                    </a:cubicBezTo>
                    <a:cubicBezTo>
                      <a:pt x="305" y="855"/>
                      <a:pt x="522" y="834"/>
                      <a:pt x="524" y="724"/>
                    </a:cubicBezTo>
                    <a:cubicBezTo>
                      <a:pt x="525" y="520"/>
                      <a:pt x="633" y="366"/>
                      <a:pt x="694" y="190"/>
                    </a:cubicBezTo>
                    <a:cubicBezTo>
                      <a:pt x="711" y="140"/>
                      <a:pt x="706" y="86"/>
                      <a:pt x="649" y="56"/>
                    </a:cubicBezTo>
                    <a:cubicBezTo>
                      <a:pt x="536" y="74"/>
                      <a:pt x="480" y="164"/>
                      <a:pt x="410" y="239"/>
                    </a:cubicBezTo>
                    <a:cubicBezTo>
                      <a:pt x="363" y="74"/>
                      <a:pt x="331" y="1"/>
                      <a:pt x="278"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7141825" y="1128725"/>
                <a:ext cx="14250" cy="20300"/>
              </a:xfrm>
              <a:custGeom>
                <a:rect b="b" l="l" r="r" t="t"/>
                <a:pathLst>
                  <a:path extrusionOk="0" h="812" w="570">
                    <a:moveTo>
                      <a:pt x="198" y="0"/>
                    </a:moveTo>
                    <a:cubicBezTo>
                      <a:pt x="131" y="165"/>
                      <a:pt x="66" y="330"/>
                      <a:pt x="1" y="495"/>
                    </a:cubicBezTo>
                    <a:cubicBezTo>
                      <a:pt x="46" y="454"/>
                      <a:pt x="82" y="435"/>
                      <a:pt x="112" y="435"/>
                    </a:cubicBezTo>
                    <a:cubicBezTo>
                      <a:pt x="159" y="435"/>
                      <a:pt x="189" y="483"/>
                      <a:pt x="209" y="570"/>
                    </a:cubicBezTo>
                    <a:cubicBezTo>
                      <a:pt x="225" y="646"/>
                      <a:pt x="157" y="742"/>
                      <a:pt x="271" y="812"/>
                    </a:cubicBezTo>
                    <a:cubicBezTo>
                      <a:pt x="306" y="654"/>
                      <a:pt x="429" y="570"/>
                      <a:pt x="521" y="462"/>
                    </a:cubicBezTo>
                    <a:cubicBezTo>
                      <a:pt x="564" y="412"/>
                      <a:pt x="569" y="352"/>
                      <a:pt x="564" y="289"/>
                    </a:cubicBezTo>
                    <a:cubicBezTo>
                      <a:pt x="451" y="181"/>
                      <a:pt x="295" y="128"/>
                      <a:pt x="198" y="0"/>
                    </a:cubicBezTo>
                    <a:close/>
                  </a:path>
                </a:pathLst>
              </a:custGeom>
              <a:solidFill>
                <a:srgbClr val="F29DB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
              <p:cNvSpPr/>
              <p:nvPr/>
            </p:nvSpPr>
            <p:spPr>
              <a:xfrm>
                <a:off x="7180900" y="1438350"/>
                <a:ext cx="16900" cy="9050"/>
              </a:xfrm>
              <a:custGeom>
                <a:rect b="b" l="l" r="r" t="t"/>
                <a:pathLst>
                  <a:path extrusionOk="0" h="362" w="676">
                    <a:moveTo>
                      <a:pt x="668" y="0"/>
                    </a:moveTo>
                    <a:cubicBezTo>
                      <a:pt x="511" y="0"/>
                      <a:pt x="357" y="71"/>
                      <a:pt x="200" y="71"/>
                    </a:cubicBezTo>
                    <a:cubicBezTo>
                      <a:pt x="137" y="71"/>
                      <a:pt x="73" y="59"/>
                      <a:pt x="8" y="27"/>
                    </a:cubicBezTo>
                    <a:lnTo>
                      <a:pt x="8" y="27"/>
                    </a:lnTo>
                    <a:cubicBezTo>
                      <a:pt x="0" y="159"/>
                      <a:pt x="29" y="313"/>
                      <a:pt x="139" y="354"/>
                    </a:cubicBezTo>
                    <a:cubicBezTo>
                      <a:pt x="152" y="359"/>
                      <a:pt x="166" y="362"/>
                      <a:pt x="181" y="362"/>
                    </a:cubicBezTo>
                    <a:cubicBezTo>
                      <a:pt x="267" y="362"/>
                      <a:pt x="368" y="279"/>
                      <a:pt x="443" y="204"/>
                    </a:cubicBezTo>
                    <a:cubicBezTo>
                      <a:pt x="489" y="155"/>
                      <a:pt x="547" y="117"/>
                      <a:pt x="600" y="74"/>
                    </a:cubicBezTo>
                    <a:lnTo>
                      <a:pt x="675" y="0"/>
                    </a:lnTo>
                    <a:cubicBezTo>
                      <a:pt x="673" y="0"/>
                      <a:pt x="670" y="0"/>
                      <a:pt x="668" y="0"/>
                    </a:cubicBezTo>
                    <a:close/>
                  </a:path>
                </a:pathLst>
              </a:custGeom>
              <a:solidFill>
                <a:srgbClr val="F5B1C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2"/>
              <p:cNvSpPr/>
              <p:nvPr/>
            </p:nvSpPr>
            <p:spPr>
              <a:xfrm>
                <a:off x="7146750" y="1125275"/>
                <a:ext cx="12550" cy="11300"/>
              </a:xfrm>
              <a:custGeom>
                <a:rect b="b" l="l" r="r" t="t"/>
                <a:pathLst>
                  <a:path extrusionOk="0" h="452" w="502">
                    <a:moveTo>
                      <a:pt x="187" y="1"/>
                    </a:moveTo>
                    <a:cubicBezTo>
                      <a:pt x="155" y="1"/>
                      <a:pt x="115" y="18"/>
                      <a:pt x="67" y="60"/>
                    </a:cubicBezTo>
                    <a:cubicBezTo>
                      <a:pt x="45" y="85"/>
                      <a:pt x="23" y="112"/>
                      <a:pt x="1" y="138"/>
                    </a:cubicBezTo>
                    <a:cubicBezTo>
                      <a:pt x="21" y="340"/>
                      <a:pt x="173" y="402"/>
                      <a:pt x="336" y="452"/>
                    </a:cubicBezTo>
                    <a:cubicBezTo>
                      <a:pt x="453" y="416"/>
                      <a:pt x="502" y="352"/>
                      <a:pt x="428" y="236"/>
                    </a:cubicBezTo>
                    <a:lnTo>
                      <a:pt x="428" y="236"/>
                    </a:lnTo>
                    <a:cubicBezTo>
                      <a:pt x="402" y="253"/>
                      <a:pt x="384" y="259"/>
                      <a:pt x="371" y="259"/>
                    </a:cubicBezTo>
                    <a:cubicBezTo>
                      <a:pt x="333" y="259"/>
                      <a:pt x="344" y="197"/>
                      <a:pt x="329" y="161"/>
                    </a:cubicBezTo>
                    <a:cubicBezTo>
                      <a:pt x="295" y="77"/>
                      <a:pt x="256" y="1"/>
                      <a:pt x="187"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2"/>
              <p:cNvSpPr/>
              <p:nvPr/>
            </p:nvSpPr>
            <p:spPr>
              <a:xfrm>
                <a:off x="7224750" y="1375575"/>
                <a:ext cx="26525" cy="17425"/>
              </a:xfrm>
              <a:custGeom>
                <a:rect b="b" l="l" r="r" t="t"/>
                <a:pathLst>
                  <a:path extrusionOk="0" h="697" w="1061">
                    <a:moveTo>
                      <a:pt x="570" y="0"/>
                    </a:moveTo>
                    <a:cubicBezTo>
                      <a:pt x="461" y="66"/>
                      <a:pt x="352" y="130"/>
                      <a:pt x="245" y="197"/>
                    </a:cubicBezTo>
                    <a:cubicBezTo>
                      <a:pt x="205" y="223"/>
                      <a:pt x="100" y="211"/>
                      <a:pt x="124" y="245"/>
                    </a:cubicBezTo>
                    <a:cubicBezTo>
                      <a:pt x="271" y="443"/>
                      <a:pt x="31" y="498"/>
                      <a:pt x="0" y="626"/>
                    </a:cubicBezTo>
                    <a:cubicBezTo>
                      <a:pt x="11" y="640"/>
                      <a:pt x="24" y="653"/>
                      <a:pt x="35" y="666"/>
                    </a:cubicBezTo>
                    <a:cubicBezTo>
                      <a:pt x="80" y="687"/>
                      <a:pt x="120" y="696"/>
                      <a:pt x="157" y="696"/>
                    </a:cubicBezTo>
                    <a:cubicBezTo>
                      <a:pt x="289" y="696"/>
                      <a:pt x="375" y="578"/>
                      <a:pt x="466" y="441"/>
                    </a:cubicBezTo>
                    <a:cubicBezTo>
                      <a:pt x="489" y="565"/>
                      <a:pt x="477" y="672"/>
                      <a:pt x="601" y="672"/>
                    </a:cubicBezTo>
                    <a:cubicBezTo>
                      <a:pt x="613" y="672"/>
                      <a:pt x="627" y="671"/>
                      <a:pt x="642" y="669"/>
                    </a:cubicBezTo>
                    <a:cubicBezTo>
                      <a:pt x="773" y="649"/>
                      <a:pt x="777" y="583"/>
                      <a:pt x="764" y="491"/>
                    </a:cubicBezTo>
                    <a:cubicBezTo>
                      <a:pt x="751" y="407"/>
                      <a:pt x="778" y="351"/>
                      <a:pt x="862" y="341"/>
                    </a:cubicBezTo>
                    <a:cubicBezTo>
                      <a:pt x="1060" y="319"/>
                      <a:pt x="1028" y="200"/>
                      <a:pt x="989" y="51"/>
                    </a:cubicBezTo>
                    <a:lnTo>
                      <a:pt x="989" y="51"/>
                    </a:lnTo>
                    <a:cubicBezTo>
                      <a:pt x="920" y="104"/>
                      <a:pt x="858" y="127"/>
                      <a:pt x="800" y="127"/>
                    </a:cubicBezTo>
                    <a:cubicBezTo>
                      <a:pt x="716" y="127"/>
                      <a:pt x="641" y="78"/>
                      <a:pt x="570"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2"/>
              <p:cNvSpPr/>
              <p:nvPr/>
            </p:nvSpPr>
            <p:spPr>
              <a:xfrm>
                <a:off x="7187675" y="1393875"/>
                <a:ext cx="24250" cy="18475"/>
              </a:xfrm>
              <a:custGeom>
                <a:rect b="b" l="l" r="r" t="t"/>
                <a:pathLst>
                  <a:path extrusionOk="0" h="739" w="970">
                    <a:moveTo>
                      <a:pt x="795" y="1"/>
                    </a:moveTo>
                    <a:cubicBezTo>
                      <a:pt x="705" y="1"/>
                      <a:pt x="632" y="67"/>
                      <a:pt x="600" y="158"/>
                    </a:cubicBezTo>
                    <a:cubicBezTo>
                      <a:pt x="541" y="330"/>
                      <a:pt x="452" y="388"/>
                      <a:pt x="339" y="388"/>
                    </a:cubicBezTo>
                    <a:cubicBezTo>
                      <a:pt x="281" y="388"/>
                      <a:pt x="217" y="373"/>
                      <a:pt x="146" y="349"/>
                    </a:cubicBezTo>
                    <a:lnTo>
                      <a:pt x="145" y="349"/>
                    </a:lnTo>
                    <a:cubicBezTo>
                      <a:pt x="0" y="432"/>
                      <a:pt x="23" y="567"/>
                      <a:pt x="27" y="714"/>
                    </a:cubicBezTo>
                    <a:cubicBezTo>
                      <a:pt x="118" y="649"/>
                      <a:pt x="205" y="582"/>
                      <a:pt x="286" y="582"/>
                    </a:cubicBezTo>
                    <a:cubicBezTo>
                      <a:pt x="349" y="582"/>
                      <a:pt x="408" y="624"/>
                      <a:pt x="460" y="739"/>
                    </a:cubicBezTo>
                    <a:cubicBezTo>
                      <a:pt x="460" y="739"/>
                      <a:pt x="460" y="739"/>
                      <a:pt x="460" y="739"/>
                    </a:cubicBezTo>
                    <a:cubicBezTo>
                      <a:pt x="462" y="739"/>
                      <a:pt x="505" y="722"/>
                      <a:pt x="527" y="713"/>
                    </a:cubicBezTo>
                    <a:cubicBezTo>
                      <a:pt x="560" y="591"/>
                      <a:pt x="711" y="605"/>
                      <a:pt x="766" y="509"/>
                    </a:cubicBezTo>
                    <a:cubicBezTo>
                      <a:pt x="779" y="498"/>
                      <a:pt x="793" y="485"/>
                      <a:pt x="806" y="474"/>
                    </a:cubicBezTo>
                    <a:cubicBezTo>
                      <a:pt x="748" y="298"/>
                      <a:pt x="970" y="229"/>
                      <a:pt x="960" y="70"/>
                    </a:cubicBezTo>
                    <a:cubicBezTo>
                      <a:pt x="902" y="22"/>
                      <a:pt x="846" y="1"/>
                      <a:pt x="795"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2"/>
              <p:cNvSpPr/>
              <p:nvPr/>
            </p:nvSpPr>
            <p:spPr>
              <a:xfrm>
                <a:off x="7201925" y="1392400"/>
                <a:ext cx="18450" cy="13350"/>
              </a:xfrm>
              <a:custGeom>
                <a:rect b="b" l="l" r="r" t="t"/>
                <a:pathLst>
                  <a:path extrusionOk="0" h="534" w="738">
                    <a:moveTo>
                      <a:pt x="581" y="0"/>
                    </a:moveTo>
                    <a:cubicBezTo>
                      <a:pt x="510" y="0"/>
                      <a:pt x="471" y="65"/>
                      <a:pt x="419" y="101"/>
                    </a:cubicBezTo>
                    <a:cubicBezTo>
                      <a:pt x="415" y="100"/>
                      <a:pt x="411" y="100"/>
                      <a:pt x="408" y="100"/>
                    </a:cubicBezTo>
                    <a:cubicBezTo>
                      <a:pt x="387" y="100"/>
                      <a:pt x="378" y="111"/>
                      <a:pt x="379" y="135"/>
                    </a:cubicBezTo>
                    <a:cubicBezTo>
                      <a:pt x="317" y="206"/>
                      <a:pt x="266" y="294"/>
                      <a:pt x="190" y="344"/>
                    </a:cubicBezTo>
                    <a:cubicBezTo>
                      <a:pt x="0" y="466"/>
                      <a:pt x="152" y="488"/>
                      <a:pt x="236" y="533"/>
                    </a:cubicBezTo>
                    <a:cubicBezTo>
                      <a:pt x="415" y="488"/>
                      <a:pt x="606" y="466"/>
                      <a:pt x="737" y="312"/>
                    </a:cubicBezTo>
                    <a:cubicBezTo>
                      <a:pt x="673" y="271"/>
                      <a:pt x="672" y="183"/>
                      <a:pt x="586" y="147"/>
                    </a:cubicBezTo>
                    <a:cubicBezTo>
                      <a:pt x="461" y="94"/>
                      <a:pt x="584" y="50"/>
                      <a:pt x="612" y="4"/>
                    </a:cubicBezTo>
                    <a:cubicBezTo>
                      <a:pt x="601" y="2"/>
                      <a:pt x="591" y="0"/>
                      <a:pt x="58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2"/>
              <p:cNvSpPr/>
              <p:nvPr/>
            </p:nvSpPr>
            <p:spPr>
              <a:xfrm>
                <a:off x="7176125" y="1415250"/>
                <a:ext cx="6500" cy="9200"/>
              </a:xfrm>
              <a:custGeom>
                <a:rect b="b" l="l" r="r" t="t"/>
                <a:pathLst>
                  <a:path extrusionOk="0" h="368" w="260">
                    <a:moveTo>
                      <a:pt x="107" y="0"/>
                    </a:moveTo>
                    <a:cubicBezTo>
                      <a:pt x="69" y="0"/>
                      <a:pt x="19" y="23"/>
                      <a:pt x="15" y="65"/>
                    </a:cubicBezTo>
                    <a:cubicBezTo>
                      <a:pt x="1" y="218"/>
                      <a:pt x="118" y="283"/>
                      <a:pt x="258" y="367"/>
                    </a:cubicBezTo>
                    <a:lnTo>
                      <a:pt x="259" y="367"/>
                    </a:lnTo>
                    <a:cubicBezTo>
                      <a:pt x="219" y="227"/>
                      <a:pt x="260" y="90"/>
                      <a:pt x="140" y="9"/>
                    </a:cubicBezTo>
                    <a:cubicBezTo>
                      <a:pt x="132" y="3"/>
                      <a:pt x="121" y="0"/>
                      <a:pt x="107"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2"/>
              <p:cNvSpPr/>
              <p:nvPr/>
            </p:nvSpPr>
            <p:spPr>
              <a:xfrm>
                <a:off x="7200850" y="1406400"/>
                <a:ext cx="7525" cy="6025"/>
              </a:xfrm>
              <a:custGeom>
                <a:rect b="b" l="l" r="r" t="t"/>
                <a:pathLst>
                  <a:path extrusionOk="0" h="241" w="301">
                    <a:moveTo>
                      <a:pt x="180" y="1"/>
                    </a:moveTo>
                    <a:cubicBezTo>
                      <a:pt x="60" y="1"/>
                      <a:pt x="25" y="101"/>
                      <a:pt x="0" y="212"/>
                    </a:cubicBezTo>
                    <a:cubicBezTo>
                      <a:pt x="62" y="123"/>
                      <a:pt x="300" y="240"/>
                      <a:pt x="239" y="8"/>
                    </a:cubicBezTo>
                    <a:cubicBezTo>
                      <a:pt x="217" y="3"/>
                      <a:pt x="198" y="1"/>
                      <a:pt x="180"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2"/>
              <p:cNvSpPr/>
              <p:nvPr/>
            </p:nvSpPr>
            <p:spPr>
              <a:xfrm>
                <a:off x="7219150" y="1400250"/>
                <a:ext cx="4875" cy="4525"/>
              </a:xfrm>
              <a:custGeom>
                <a:rect b="b" l="l" r="r" t="t"/>
                <a:pathLst>
                  <a:path extrusionOk="0" h="181" w="195">
                    <a:moveTo>
                      <a:pt x="51" y="0"/>
                    </a:moveTo>
                    <a:lnTo>
                      <a:pt x="51" y="0"/>
                    </a:lnTo>
                    <a:cubicBezTo>
                      <a:pt x="106" y="47"/>
                      <a:pt x="1" y="163"/>
                      <a:pt x="125" y="181"/>
                    </a:cubicBezTo>
                    <a:cubicBezTo>
                      <a:pt x="126" y="181"/>
                      <a:pt x="126" y="181"/>
                      <a:pt x="127" y="181"/>
                    </a:cubicBezTo>
                    <a:cubicBezTo>
                      <a:pt x="144" y="181"/>
                      <a:pt x="174" y="155"/>
                      <a:pt x="178" y="139"/>
                    </a:cubicBezTo>
                    <a:cubicBezTo>
                      <a:pt x="194" y="57"/>
                      <a:pt x="144" y="18"/>
                      <a:pt x="5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2"/>
              <p:cNvSpPr/>
              <p:nvPr/>
            </p:nvSpPr>
            <p:spPr>
              <a:xfrm>
                <a:off x="7219200" y="1390225"/>
                <a:ext cx="4700" cy="4350"/>
              </a:xfrm>
              <a:custGeom>
                <a:rect b="b" l="l" r="r" t="t"/>
                <a:pathLst>
                  <a:path extrusionOk="0" h="174" w="188">
                    <a:moveTo>
                      <a:pt x="188" y="1"/>
                    </a:moveTo>
                    <a:cubicBezTo>
                      <a:pt x="126" y="8"/>
                      <a:pt x="63" y="16"/>
                      <a:pt x="1" y="24"/>
                    </a:cubicBezTo>
                    <a:cubicBezTo>
                      <a:pt x="52" y="61"/>
                      <a:pt x="28" y="157"/>
                      <a:pt x="112" y="173"/>
                    </a:cubicBezTo>
                    <a:cubicBezTo>
                      <a:pt x="137" y="115"/>
                      <a:pt x="163" y="57"/>
                      <a:pt x="18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2"/>
              <p:cNvSpPr/>
              <p:nvPr/>
            </p:nvSpPr>
            <p:spPr>
              <a:xfrm>
                <a:off x="7261525" y="1335925"/>
                <a:ext cx="30550" cy="24450"/>
              </a:xfrm>
              <a:custGeom>
                <a:rect b="b" l="l" r="r" t="t"/>
                <a:pathLst>
                  <a:path extrusionOk="0" h="978" w="1222">
                    <a:moveTo>
                      <a:pt x="737" y="1"/>
                    </a:moveTo>
                    <a:cubicBezTo>
                      <a:pt x="679" y="1"/>
                      <a:pt x="638" y="26"/>
                      <a:pt x="607" y="79"/>
                    </a:cubicBezTo>
                    <a:cubicBezTo>
                      <a:pt x="462" y="324"/>
                      <a:pt x="177" y="389"/>
                      <a:pt x="0" y="599"/>
                    </a:cubicBezTo>
                    <a:cubicBezTo>
                      <a:pt x="52" y="635"/>
                      <a:pt x="104" y="649"/>
                      <a:pt x="154" y="649"/>
                    </a:cubicBezTo>
                    <a:cubicBezTo>
                      <a:pt x="238" y="649"/>
                      <a:pt x="318" y="612"/>
                      <a:pt x="394" y="577"/>
                    </a:cubicBezTo>
                    <a:lnTo>
                      <a:pt x="394" y="577"/>
                    </a:lnTo>
                    <a:cubicBezTo>
                      <a:pt x="472" y="728"/>
                      <a:pt x="299" y="784"/>
                      <a:pt x="306" y="899"/>
                    </a:cubicBezTo>
                    <a:lnTo>
                      <a:pt x="306" y="898"/>
                    </a:lnTo>
                    <a:cubicBezTo>
                      <a:pt x="328" y="924"/>
                      <a:pt x="351" y="951"/>
                      <a:pt x="373" y="977"/>
                    </a:cubicBezTo>
                    <a:cubicBezTo>
                      <a:pt x="488" y="938"/>
                      <a:pt x="556" y="832"/>
                      <a:pt x="651" y="770"/>
                    </a:cubicBezTo>
                    <a:lnTo>
                      <a:pt x="651" y="770"/>
                    </a:lnTo>
                    <a:cubicBezTo>
                      <a:pt x="639" y="826"/>
                      <a:pt x="603" y="889"/>
                      <a:pt x="678" y="930"/>
                    </a:cubicBezTo>
                    <a:cubicBezTo>
                      <a:pt x="697" y="940"/>
                      <a:pt x="713" y="944"/>
                      <a:pt x="729" y="944"/>
                    </a:cubicBezTo>
                    <a:cubicBezTo>
                      <a:pt x="770" y="944"/>
                      <a:pt x="804" y="916"/>
                      <a:pt x="840" y="889"/>
                    </a:cubicBezTo>
                    <a:cubicBezTo>
                      <a:pt x="909" y="837"/>
                      <a:pt x="944" y="733"/>
                      <a:pt x="1049" y="733"/>
                    </a:cubicBezTo>
                    <a:cubicBezTo>
                      <a:pt x="1054" y="733"/>
                      <a:pt x="1058" y="734"/>
                      <a:pt x="1062" y="734"/>
                    </a:cubicBezTo>
                    <a:cubicBezTo>
                      <a:pt x="1116" y="689"/>
                      <a:pt x="1169" y="642"/>
                      <a:pt x="1222" y="597"/>
                    </a:cubicBezTo>
                    <a:cubicBezTo>
                      <a:pt x="1185" y="576"/>
                      <a:pt x="1133" y="562"/>
                      <a:pt x="1139" y="509"/>
                    </a:cubicBezTo>
                    <a:cubicBezTo>
                      <a:pt x="1150" y="393"/>
                      <a:pt x="1133" y="333"/>
                      <a:pt x="1084" y="333"/>
                    </a:cubicBezTo>
                    <a:cubicBezTo>
                      <a:pt x="1053" y="333"/>
                      <a:pt x="1008" y="358"/>
                      <a:pt x="948" y="409"/>
                    </a:cubicBezTo>
                    <a:cubicBezTo>
                      <a:pt x="926" y="428"/>
                      <a:pt x="887" y="427"/>
                      <a:pt x="848" y="438"/>
                    </a:cubicBezTo>
                    <a:cubicBezTo>
                      <a:pt x="851" y="259"/>
                      <a:pt x="942" y="172"/>
                      <a:pt x="1121" y="152"/>
                    </a:cubicBezTo>
                    <a:cubicBezTo>
                      <a:pt x="940" y="52"/>
                      <a:pt x="821" y="1"/>
                      <a:pt x="737"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2"/>
              <p:cNvSpPr/>
              <p:nvPr/>
            </p:nvSpPr>
            <p:spPr>
              <a:xfrm>
                <a:off x="7266450" y="1351800"/>
                <a:ext cx="21650" cy="20850"/>
              </a:xfrm>
              <a:custGeom>
                <a:rect b="b" l="l" r="r" t="t"/>
                <a:pathLst>
                  <a:path extrusionOk="0" h="834" w="866">
                    <a:moveTo>
                      <a:pt x="533" y="0"/>
                    </a:moveTo>
                    <a:cubicBezTo>
                      <a:pt x="490" y="0"/>
                      <a:pt x="472" y="91"/>
                      <a:pt x="428" y="106"/>
                    </a:cubicBezTo>
                    <a:cubicBezTo>
                      <a:pt x="305" y="143"/>
                      <a:pt x="219" y="220"/>
                      <a:pt x="176" y="342"/>
                    </a:cubicBezTo>
                    <a:cubicBezTo>
                      <a:pt x="0" y="491"/>
                      <a:pt x="78" y="662"/>
                      <a:pt x="120" y="834"/>
                    </a:cubicBezTo>
                    <a:cubicBezTo>
                      <a:pt x="176" y="743"/>
                      <a:pt x="196" y="646"/>
                      <a:pt x="222" y="549"/>
                    </a:cubicBezTo>
                    <a:cubicBezTo>
                      <a:pt x="238" y="496"/>
                      <a:pt x="261" y="401"/>
                      <a:pt x="302" y="401"/>
                    </a:cubicBezTo>
                    <a:cubicBezTo>
                      <a:pt x="304" y="401"/>
                      <a:pt x="306" y="401"/>
                      <a:pt x="309" y="402"/>
                    </a:cubicBezTo>
                    <a:cubicBezTo>
                      <a:pt x="345" y="412"/>
                      <a:pt x="378" y="417"/>
                      <a:pt x="409" y="417"/>
                    </a:cubicBezTo>
                    <a:cubicBezTo>
                      <a:pt x="623" y="417"/>
                      <a:pt x="706" y="190"/>
                      <a:pt x="865" y="99"/>
                    </a:cubicBezTo>
                    <a:cubicBezTo>
                      <a:pt x="836" y="83"/>
                      <a:pt x="812" y="77"/>
                      <a:pt x="791" y="77"/>
                    </a:cubicBezTo>
                    <a:cubicBezTo>
                      <a:pt x="710" y="77"/>
                      <a:pt x="685" y="179"/>
                      <a:pt x="631" y="227"/>
                    </a:cubicBezTo>
                    <a:cubicBezTo>
                      <a:pt x="604" y="252"/>
                      <a:pt x="573" y="271"/>
                      <a:pt x="541" y="271"/>
                    </a:cubicBezTo>
                    <a:cubicBezTo>
                      <a:pt x="525" y="271"/>
                      <a:pt x="508" y="266"/>
                      <a:pt x="491" y="254"/>
                    </a:cubicBezTo>
                    <a:cubicBezTo>
                      <a:pt x="477" y="243"/>
                      <a:pt x="480" y="189"/>
                      <a:pt x="493" y="163"/>
                    </a:cubicBezTo>
                    <a:cubicBezTo>
                      <a:pt x="517" y="113"/>
                      <a:pt x="666" y="121"/>
                      <a:pt x="579" y="27"/>
                    </a:cubicBezTo>
                    <a:cubicBezTo>
                      <a:pt x="561" y="8"/>
                      <a:pt x="546" y="0"/>
                      <a:pt x="533"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2"/>
              <p:cNvSpPr/>
              <p:nvPr/>
            </p:nvSpPr>
            <p:spPr>
              <a:xfrm>
                <a:off x="7241600" y="1372250"/>
                <a:ext cx="3525" cy="2925"/>
              </a:xfrm>
              <a:custGeom>
                <a:rect b="b" l="l" r="r" t="t"/>
                <a:pathLst>
                  <a:path extrusionOk="0" h="117" w="141">
                    <a:moveTo>
                      <a:pt x="59" y="1"/>
                    </a:moveTo>
                    <a:cubicBezTo>
                      <a:pt x="54" y="1"/>
                      <a:pt x="48" y="5"/>
                      <a:pt x="39" y="16"/>
                    </a:cubicBezTo>
                    <a:cubicBezTo>
                      <a:pt x="18" y="41"/>
                      <a:pt x="0" y="74"/>
                      <a:pt x="31" y="101"/>
                    </a:cubicBezTo>
                    <a:cubicBezTo>
                      <a:pt x="41" y="110"/>
                      <a:pt x="62" y="117"/>
                      <a:pt x="79" y="117"/>
                    </a:cubicBezTo>
                    <a:cubicBezTo>
                      <a:pt x="86" y="117"/>
                      <a:pt x="92" y="116"/>
                      <a:pt x="97" y="113"/>
                    </a:cubicBezTo>
                    <a:cubicBezTo>
                      <a:pt x="141" y="87"/>
                      <a:pt x="99" y="60"/>
                      <a:pt x="87" y="33"/>
                    </a:cubicBezTo>
                    <a:cubicBezTo>
                      <a:pt x="86" y="33"/>
                      <a:pt x="86" y="33"/>
                      <a:pt x="86" y="33"/>
                    </a:cubicBezTo>
                    <a:cubicBezTo>
                      <a:pt x="73" y="33"/>
                      <a:pt x="72" y="1"/>
                      <a:pt x="59" y="1"/>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2"/>
              <p:cNvSpPr/>
              <p:nvPr/>
            </p:nvSpPr>
            <p:spPr>
              <a:xfrm>
                <a:off x="7307225" y="1169175"/>
                <a:ext cx="13200" cy="14875"/>
              </a:xfrm>
              <a:custGeom>
                <a:rect b="b" l="l" r="r" t="t"/>
                <a:pathLst>
                  <a:path extrusionOk="0" h="595" w="528">
                    <a:moveTo>
                      <a:pt x="255" y="0"/>
                    </a:moveTo>
                    <a:cubicBezTo>
                      <a:pt x="226" y="0"/>
                      <a:pt x="200" y="16"/>
                      <a:pt x="176" y="36"/>
                    </a:cubicBezTo>
                    <a:cubicBezTo>
                      <a:pt x="290" y="166"/>
                      <a:pt x="273" y="270"/>
                      <a:pt x="121" y="361"/>
                    </a:cubicBezTo>
                    <a:cubicBezTo>
                      <a:pt x="14" y="425"/>
                      <a:pt x="0" y="541"/>
                      <a:pt x="110" y="586"/>
                    </a:cubicBezTo>
                    <a:cubicBezTo>
                      <a:pt x="124" y="592"/>
                      <a:pt x="138" y="594"/>
                      <a:pt x="152" y="594"/>
                    </a:cubicBezTo>
                    <a:cubicBezTo>
                      <a:pt x="240" y="594"/>
                      <a:pt x="324" y="489"/>
                      <a:pt x="436" y="489"/>
                    </a:cubicBezTo>
                    <a:cubicBezTo>
                      <a:pt x="441" y="489"/>
                      <a:pt x="446" y="489"/>
                      <a:pt x="452" y="489"/>
                    </a:cubicBezTo>
                    <a:cubicBezTo>
                      <a:pt x="454" y="490"/>
                      <a:pt x="456" y="490"/>
                      <a:pt x="457" y="490"/>
                    </a:cubicBezTo>
                    <a:cubicBezTo>
                      <a:pt x="527" y="490"/>
                      <a:pt x="514" y="366"/>
                      <a:pt x="498" y="314"/>
                    </a:cubicBezTo>
                    <a:cubicBezTo>
                      <a:pt x="462" y="194"/>
                      <a:pt x="433" y="58"/>
                      <a:pt x="289" y="7"/>
                    </a:cubicBezTo>
                    <a:cubicBezTo>
                      <a:pt x="277" y="2"/>
                      <a:pt x="266" y="0"/>
                      <a:pt x="2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2"/>
              <p:cNvSpPr/>
              <p:nvPr/>
            </p:nvSpPr>
            <p:spPr>
              <a:xfrm>
                <a:off x="7367225" y="1144675"/>
                <a:ext cx="13325" cy="13150"/>
              </a:xfrm>
              <a:custGeom>
                <a:rect b="b" l="l" r="r" t="t"/>
                <a:pathLst>
                  <a:path extrusionOk="0" h="526" w="533">
                    <a:moveTo>
                      <a:pt x="86" y="1"/>
                    </a:moveTo>
                    <a:lnTo>
                      <a:pt x="86" y="1"/>
                    </a:lnTo>
                    <a:cubicBezTo>
                      <a:pt x="250" y="108"/>
                      <a:pt x="1" y="230"/>
                      <a:pt x="97" y="338"/>
                    </a:cubicBezTo>
                    <a:cubicBezTo>
                      <a:pt x="122" y="366"/>
                      <a:pt x="149" y="387"/>
                      <a:pt x="185" y="387"/>
                    </a:cubicBezTo>
                    <a:cubicBezTo>
                      <a:pt x="191" y="387"/>
                      <a:pt x="198" y="386"/>
                      <a:pt x="205" y="385"/>
                    </a:cubicBezTo>
                    <a:cubicBezTo>
                      <a:pt x="254" y="406"/>
                      <a:pt x="283" y="449"/>
                      <a:pt x="319" y="485"/>
                    </a:cubicBezTo>
                    <a:cubicBezTo>
                      <a:pt x="347" y="511"/>
                      <a:pt x="379" y="526"/>
                      <a:pt x="411" y="526"/>
                    </a:cubicBezTo>
                    <a:cubicBezTo>
                      <a:pt x="427" y="526"/>
                      <a:pt x="444" y="521"/>
                      <a:pt x="460" y="512"/>
                    </a:cubicBezTo>
                    <a:cubicBezTo>
                      <a:pt x="533" y="469"/>
                      <a:pt x="489" y="410"/>
                      <a:pt x="461" y="359"/>
                    </a:cubicBezTo>
                    <a:cubicBezTo>
                      <a:pt x="444" y="328"/>
                      <a:pt x="437" y="296"/>
                      <a:pt x="432" y="262"/>
                    </a:cubicBezTo>
                    <a:cubicBezTo>
                      <a:pt x="385" y="232"/>
                      <a:pt x="335" y="203"/>
                      <a:pt x="336" y="135"/>
                    </a:cubicBezTo>
                    <a:cubicBezTo>
                      <a:pt x="303" y="61"/>
                      <a:pt x="222" y="50"/>
                      <a:pt x="166" y="6"/>
                    </a:cubicBezTo>
                    <a:cubicBezTo>
                      <a:pt x="139" y="5"/>
                      <a:pt x="112" y="3"/>
                      <a:pt x="86"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2"/>
              <p:cNvSpPr/>
              <p:nvPr/>
            </p:nvSpPr>
            <p:spPr>
              <a:xfrm>
                <a:off x="7322425" y="1158250"/>
                <a:ext cx="7700" cy="5350"/>
              </a:xfrm>
              <a:custGeom>
                <a:rect b="b" l="l" r="r" t="t"/>
                <a:pathLst>
                  <a:path extrusionOk="0" h="214" w="308">
                    <a:moveTo>
                      <a:pt x="200" y="0"/>
                    </a:moveTo>
                    <a:cubicBezTo>
                      <a:pt x="127" y="50"/>
                      <a:pt x="20" y="58"/>
                      <a:pt x="1" y="171"/>
                    </a:cubicBezTo>
                    <a:cubicBezTo>
                      <a:pt x="31" y="202"/>
                      <a:pt x="61" y="213"/>
                      <a:pt x="89" y="213"/>
                    </a:cubicBezTo>
                    <a:cubicBezTo>
                      <a:pt x="142" y="213"/>
                      <a:pt x="191" y="174"/>
                      <a:pt x="232" y="148"/>
                    </a:cubicBezTo>
                    <a:cubicBezTo>
                      <a:pt x="307" y="100"/>
                      <a:pt x="229" y="47"/>
                      <a:pt x="200"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2"/>
              <p:cNvSpPr/>
              <p:nvPr/>
            </p:nvSpPr>
            <p:spPr>
              <a:xfrm>
                <a:off x="7372350" y="1151225"/>
                <a:ext cx="9675" cy="8900"/>
              </a:xfrm>
              <a:custGeom>
                <a:rect b="b" l="l" r="r" t="t"/>
                <a:pathLst>
                  <a:path extrusionOk="0" h="356" w="387">
                    <a:moveTo>
                      <a:pt x="227" y="0"/>
                    </a:moveTo>
                    <a:cubicBezTo>
                      <a:pt x="127" y="71"/>
                      <a:pt x="278" y="147"/>
                      <a:pt x="232" y="217"/>
                    </a:cubicBezTo>
                    <a:cubicBezTo>
                      <a:pt x="223" y="219"/>
                      <a:pt x="216" y="220"/>
                      <a:pt x="208" y="220"/>
                    </a:cubicBezTo>
                    <a:cubicBezTo>
                      <a:pt x="128" y="220"/>
                      <a:pt x="95" y="121"/>
                      <a:pt x="21" y="121"/>
                    </a:cubicBezTo>
                    <a:cubicBezTo>
                      <a:pt x="14" y="121"/>
                      <a:pt x="8" y="121"/>
                      <a:pt x="0" y="123"/>
                    </a:cubicBezTo>
                    <a:cubicBezTo>
                      <a:pt x="45" y="200"/>
                      <a:pt x="88" y="278"/>
                      <a:pt x="132" y="355"/>
                    </a:cubicBezTo>
                    <a:cubicBezTo>
                      <a:pt x="166" y="326"/>
                      <a:pt x="201" y="312"/>
                      <a:pt x="239" y="312"/>
                    </a:cubicBezTo>
                    <a:cubicBezTo>
                      <a:pt x="265" y="312"/>
                      <a:pt x="292" y="319"/>
                      <a:pt x="320" y="333"/>
                    </a:cubicBezTo>
                    <a:cubicBezTo>
                      <a:pt x="387" y="286"/>
                      <a:pt x="350" y="210"/>
                      <a:pt x="371" y="151"/>
                    </a:cubicBezTo>
                    <a:cubicBezTo>
                      <a:pt x="379" y="128"/>
                      <a:pt x="371" y="114"/>
                      <a:pt x="349" y="106"/>
                    </a:cubicBezTo>
                    <a:cubicBezTo>
                      <a:pt x="308" y="71"/>
                      <a:pt x="268" y="36"/>
                      <a:pt x="227"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2"/>
              <p:cNvSpPr/>
              <p:nvPr/>
            </p:nvSpPr>
            <p:spPr>
              <a:xfrm>
                <a:off x="7310025" y="1277900"/>
                <a:ext cx="27025" cy="50225"/>
              </a:xfrm>
              <a:custGeom>
                <a:rect b="b" l="l" r="r" t="t"/>
                <a:pathLst>
                  <a:path extrusionOk="0" h="2009" w="1081">
                    <a:moveTo>
                      <a:pt x="878" y="0"/>
                    </a:moveTo>
                    <a:cubicBezTo>
                      <a:pt x="870" y="0"/>
                      <a:pt x="862" y="2"/>
                      <a:pt x="852" y="4"/>
                    </a:cubicBezTo>
                    <a:cubicBezTo>
                      <a:pt x="771" y="22"/>
                      <a:pt x="689" y="70"/>
                      <a:pt x="631" y="129"/>
                    </a:cubicBezTo>
                    <a:cubicBezTo>
                      <a:pt x="591" y="168"/>
                      <a:pt x="631" y="232"/>
                      <a:pt x="672" y="232"/>
                    </a:cubicBezTo>
                    <a:cubicBezTo>
                      <a:pt x="678" y="232"/>
                      <a:pt x="685" y="231"/>
                      <a:pt x="691" y="227"/>
                    </a:cubicBezTo>
                    <a:cubicBezTo>
                      <a:pt x="744" y="200"/>
                      <a:pt x="779" y="189"/>
                      <a:pt x="800" y="189"/>
                    </a:cubicBezTo>
                    <a:cubicBezTo>
                      <a:pt x="873" y="189"/>
                      <a:pt x="794" y="315"/>
                      <a:pt x="798" y="355"/>
                    </a:cubicBezTo>
                    <a:cubicBezTo>
                      <a:pt x="832" y="698"/>
                      <a:pt x="646" y="989"/>
                      <a:pt x="562" y="1303"/>
                    </a:cubicBezTo>
                    <a:cubicBezTo>
                      <a:pt x="536" y="1403"/>
                      <a:pt x="433" y="1474"/>
                      <a:pt x="356" y="1553"/>
                    </a:cubicBezTo>
                    <a:cubicBezTo>
                      <a:pt x="230" y="1684"/>
                      <a:pt x="0" y="1762"/>
                      <a:pt x="22" y="2008"/>
                    </a:cubicBezTo>
                    <a:cubicBezTo>
                      <a:pt x="225" y="2002"/>
                      <a:pt x="222" y="1757"/>
                      <a:pt x="381" y="1700"/>
                    </a:cubicBezTo>
                    <a:cubicBezTo>
                      <a:pt x="456" y="1489"/>
                      <a:pt x="732" y="1419"/>
                      <a:pt x="756" y="1171"/>
                    </a:cubicBezTo>
                    <a:cubicBezTo>
                      <a:pt x="732" y="993"/>
                      <a:pt x="849" y="862"/>
                      <a:pt x="905" y="709"/>
                    </a:cubicBezTo>
                    <a:cubicBezTo>
                      <a:pt x="974" y="525"/>
                      <a:pt x="1080" y="348"/>
                      <a:pt x="961" y="147"/>
                    </a:cubicBezTo>
                    <a:cubicBezTo>
                      <a:pt x="932" y="99"/>
                      <a:pt x="951" y="0"/>
                      <a:pt x="8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2"/>
              <p:cNvSpPr/>
              <p:nvPr/>
            </p:nvSpPr>
            <p:spPr>
              <a:xfrm>
                <a:off x="7336650" y="1283075"/>
                <a:ext cx="4850" cy="10900"/>
              </a:xfrm>
              <a:custGeom>
                <a:rect b="b" l="l" r="r" t="t"/>
                <a:pathLst>
                  <a:path extrusionOk="0" h="436" w="194">
                    <a:moveTo>
                      <a:pt x="111" y="0"/>
                    </a:moveTo>
                    <a:cubicBezTo>
                      <a:pt x="110" y="0"/>
                      <a:pt x="108" y="0"/>
                      <a:pt x="107" y="0"/>
                    </a:cubicBezTo>
                    <a:cubicBezTo>
                      <a:pt x="1" y="3"/>
                      <a:pt x="32" y="71"/>
                      <a:pt x="62" y="127"/>
                    </a:cubicBezTo>
                    <a:cubicBezTo>
                      <a:pt x="115" y="230"/>
                      <a:pt x="36" y="334"/>
                      <a:pt x="67" y="435"/>
                    </a:cubicBezTo>
                    <a:cubicBezTo>
                      <a:pt x="130" y="392"/>
                      <a:pt x="166" y="329"/>
                      <a:pt x="192" y="259"/>
                    </a:cubicBezTo>
                    <a:cubicBezTo>
                      <a:pt x="159" y="215"/>
                      <a:pt x="142" y="169"/>
                      <a:pt x="155" y="112"/>
                    </a:cubicBezTo>
                    <a:cubicBezTo>
                      <a:pt x="165" y="65"/>
                      <a:pt x="193" y="0"/>
                      <a:pt x="11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2"/>
              <p:cNvSpPr/>
              <p:nvPr/>
            </p:nvSpPr>
            <p:spPr>
              <a:xfrm>
                <a:off x="7145325" y="1123175"/>
                <a:ext cx="47550" cy="41200"/>
              </a:xfrm>
              <a:custGeom>
                <a:rect b="b" l="l" r="r" t="t"/>
                <a:pathLst>
                  <a:path extrusionOk="0" h="1648" w="1902">
                    <a:moveTo>
                      <a:pt x="1353" y="822"/>
                    </a:moveTo>
                    <a:cubicBezTo>
                      <a:pt x="1365" y="822"/>
                      <a:pt x="1379" y="827"/>
                      <a:pt x="1398" y="836"/>
                    </a:cubicBezTo>
                    <a:lnTo>
                      <a:pt x="1398" y="836"/>
                    </a:lnTo>
                    <a:cubicBezTo>
                      <a:pt x="1383" y="837"/>
                      <a:pt x="1369" y="843"/>
                      <a:pt x="1354" y="843"/>
                    </a:cubicBezTo>
                    <a:cubicBezTo>
                      <a:pt x="1350" y="843"/>
                      <a:pt x="1345" y="843"/>
                      <a:pt x="1340" y="841"/>
                    </a:cubicBezTo>
                    <a:cubicBezTo>
                      <a:pt x="1334" y="838"/>
                      <a:pt x="1335" y="826"/>
                      <a:pt x="1342" y="823"/>
                    </a:cubicBezTo>
                    <a:cubicBezTo>
                      <a:pt x="1346" y="823"/>
                      <a:pt x="1349" y="822"/>
                      <a:pt x="1353" y="822"/>
                    </a:cubicBezTo>
                    <a:close/>
                    <a:moveTo>
                      <a:pt x="1100" y="1"/>
                    </a:moveTo>
                    <a:cubicBezTo>
                      <a:pt x="1070" y="1"/>
                      <a:pt x="1039" y="10"/>
                      <a:pt x="1007" y="32"/>
                    </a:cubicBezTo>
                    <a:cubicBezTo>
                      <a:pt x="841" y="147"/>
                      <a:pt x="629" y="171"/>
                      <a:pt x="485" y="320"/>
                    </a:cubicBezTo>
                    <a:cubicBezTo>
                      <a:pt x="487" y="406"/>
                      <a:pt x="450" y="476"/>
                      <a:pt x="393" y="536"/>
                    </a:cubicBezTo>
                    <a:cubicBezTo>
                      <a:pt x="389" y="585"/>
                      <a:pt x="385" y="634"/>
                      <a:pt x="381" y="684"/>
                    </a:cubicBezTo>
                    <a:cubicBezTo>
                      <a:pt x="384" y="700"/>
                      <a:pt x="395" y="725"/>
                      <a:pt x="389" y="734"/>
                    </a:cubicBezTo>
                    <a:cubicBezTo>
                      <a:pt x="201" y="957"/>
                      <a:pt x="292" y="1315"/>
                      <a:pt x="21" y="1501"/>
                    </a:cubicBezTo>
                    <a:cubicBezTo>
                      <a:pt x="0" y="1515"/>
                      <a:pt x="13" y="1580"/>
                      <a:pt x="11" y="1622"/>
                    </a:cubicBezTo>
                    <a:cubicBezTo>
                      <a:pt x="72" y="1580"/>
                      <a:pt x="187" y="1609"/>
                      <a:pt x="190" y="1483"/>
                    </a:cubicBezTo>
                    <a:cubicBezTo>
                      <a:pt x="190" y="1476"/>
                      <a:pt x="234" y="1384"/>
                      <a:pt x="279" y="1384"/>
                    </a:cubicBezTo>
                    <a:cubicBezTo>
                      <a:pt x="303" y="1384"/>
                      <a:pt x="327" y="1409"/>
                      <a:pt x="345" y="1483"/>
                    </a:cubicBezTo>
                    <a:cubicBezTo>
                      <a:pt x="354" y="1519"/>
                      <a:pt x="380" y="1540"/>
                      <a:pt x="404" y="1540"/>
                    </a:cubicBezTo>
                    <a:cubicBezTo>
                      <a:pt x="417" y="1540"/>
                      <a:pt x="429" y="1534"/>
                      <a:pt x="438" y="1519"/>
                    </a:cubicBezTo>
                    <a:cubicBezTo>
                      <a:pt x="510" y="1407"/>
                      <a:pt x="626" y="1453"/>
                      <a:pt x="719" y="1424"/>
                    </a:cubicBezTo>
                    <a:cubicBezTo>
                      <a:pt x="842" y="1385"/>
                      <a:pt x="884" y="1255"/>
                      <a:pt x="1002" y="1201"/>
                    </a:cubicBezTo>
                    <a:cubicBezTo>
                      <a:pt x="1057" y="1175"/>
                      <a:pt x="933" y="1113"/>
                      <a:pt x="896" y="1062"/>
                    </a:cubicBezTo>
                    <a:cubicBezTo>
                      <a:pt x="858" y="1007"/>
                      <a:pt x="880" y="945"/>
                      <a:pt x="909" y="889"/>
                    </a:cubicBezTo>
                    <a:cubicBezTo>
                      <a:pt x="922" y="863"/>
                      <a:pt x="941" y="844"/>
                      <a:pt x="964" y="844"/>
                    </a:cubicBezTo>
                    <a:cubicBezTo>
                      <a:pt x="973" y="844"/>
                      <a:pt x="982" y="847"/>
                      <a:pt x="992" y="852"/>
                    </a:cubicBezTo>
                    <a:cubicBezTo>
                      <a:pt x="1045" y="881"/>
                      <a:pt x="1047" y="936"/>
                      <a:pt x="1047" y="989"/>
                    </a:cubicBezTo>
                    <a:cubicBezTo>
                      <a:pt x="1048" y="1117"/>
                      <a:pt x="1097" y="1165"/>
                      <a:pt x="1238" y="1165"/>
                    </a:cubicBezTo>
                    <a:cubicBezTo>
                      <a:pt x="1382" y="1165"/>
                      <a:pt x="1458" y="1258"/>
                      <a:pt x="1361" y="1409"/>
                    </a:cubicBezTo>
                    <a:cubicBezTo>
                      <a:pt x="1307" y="1492"/>
                      <a:pt x="1331" y="1561"/>
                      <a:pt x="1380" y="1648"/>
                    </a:cubicBezTo>
                    <a:cubicBezTo>
                      <a:pt x="1546" y="1324"/>
                      <a:pt x="1549" y="1181"/>
                      <a:pt x="1399" y="837"/>
                    </a:cubicBezTo>
                    <a:lnTo>
                      <a:pt x="1399" y="837"/>
                    </a:lnTo>
                    <a:cubicBezTo>
                      <a:pt x="1401" y="839"/>
                      <a:pt x="1404" y="839"/>
                      <a:pt x="1405" y="839"/>
                    </a:cubicBezTo>
                    <a:cubicBezTo>
                      <a:pt x="1407" y="839"/>
                      <a:pt x="1409" y="839"/>
                      <a:pt x="1410" y="837"/>
                    </a:cubicBezTo>
                    <a:lnTo>
                      <a:pt x="1410" y="837"/>
                    </a:lnTo>
                    <a:cubicBezTo>
                      <a:pt x="1410" y="837"/>
                      <a:pt x="1411" y="838"/>
                      <a:pt x="1411" y="838"/>
                    </a:cubicBezTo>
                    <a:cubicBezTo>
                      <a:pt x="1411" y="837"/>
                      <a:pt x="1411" y="836"/>
                      <a:pt x="1411" y="835"/>
                    </a:cubicBezTo>
                    <a:lnTo>
                      <a:pt x="1411" y="835"/>
                    </a:lnTo>
                    <a:cubicBezTo>
                      <a:pt x="1411" y="836"/>
                      <a:pt x="1410" y="837"/>
                      <a:pt x="1410" y="837"/>
                    </a:cubicBezTo>
                    <a:lnTo>
                      <a:pt x="1410" y="837"/>
                    </a:lnTo>
                    <a:cubicBezTo>
                      <a:pt x="1407" y="837"/>
                      <a:pt x="1404" y="836"/>
                      <a:pt x="1401" y="836"/>
                    </a:cubicBezTo>
                    <a:lnTo>
                      <a:pt x="1401" y="836"/>
                    </a:lnTo>
                    <a:cubicBezTo>
                      <a:pt x="1405" y="836"/>
                      <a:pt x="1408" y="835"/>
                      <a:pt x="1411" y="835"/>
                    </a:cubicBezTo>
                    <a:lnTo>
                      <a:pt x="1411" y="835"/>
                    </a:lnTo>
                    <a:cubicBezTo>
                      <a:pt x="1411" y="835"/>
                      <a:pt x="1411" y="835"/>
                      <a:pt x="1411" y="835"/>
                    </a:cubicBezTo>
                    <a:lnTo>
                      <a:pt x="1411" y="835"/>
                    </a:lnTo>
                    <a:cubicBezTo>
                      <a:pt x="1411" y="835"/>
                      <a:pt x="1412" y="835"/>
                      <a:pt x="1412" y="834"/>
                    </a:cubicBezTo>
                    <a:lnTo>
                      <a:pt x="1412" y="834"/>
                    </a:lnTo>
                    <a:cubicBezTo>
                      <a:pt x="1483" y="821"/>
                      <a:pt x="1533" y="780"/>
                      <a:pt x="1541" y="724"/>
                    </a:cubicBezTo>
                    <a:cubicBezTo>
                      <a:pt x="1561" y="572"/>
                      <a:pt x="1592" y="518"/>
                      <a:pt x="1629" y="518"/>
                    </a:cubicBezTo>
                    <a:cubicBezTo>
                      <a:pt x="1677" y="518"/>
                      <a:pt x="1735" y="604"/>
                      <a:pt x="1796" y="688"/>
                    </a:cubicBezTo>
                    <a:cubicBezTo>
                      <a:pt x="1821" y="721"/>
                      <a:pt x="1866" y="739"/>
                      <a:pt x="1901" y="764"/>
                    </a:cubicBezTo>
                    <a:cubicBezTo>
                      <a:pt x="1839" y="465"/>
                      <a:pt x="1664" y="245"/>
                      <a:pt x="1387" y="139"/>
                    </a:cubicBezTo>
                    <a:cubicBezTo>
                      <a:pt x="1294" y="103"/>
                      <a:pt x="1202" y="1"/>
                      <a:pt x="1100"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2"/>
              <p:cNvSpPr/>
              <p:nvPr/>
            </p:nvSpPr>
            <p:spPr>
              <a:xfrm>
                <a:off x="7195200" y="1255750"/>
                <a:ext cx="56925" cy="88350"/>
              </a:xfrm>
              <a:custGeom>
                <a:rect b="b" l="l" r="r" t="t"/>
                <a:pathLst>
                  <a:path extrusionOk="0" h="3534" w="2277">
                    <a:moveTo>
                      <a:pt x="2092" y="1"/>
                    </a:moveTo>
                    <a:cubicBezTo>
                      <a:pt x="2036" y="1"/>
                      <a:pt x="2024" y="110"/>
                      <a:pt x="1964" y="122"/>
                    </a:cubicBezTo>
                    <a:cubicBezTo>
                      <a:pt x="1970" y="191"/>
                      <a:pt x="1925" y="253"/>
                      <a:pt x="1876" y="253"/>
                    </a:cubicBezTo>
                    <a:cubicBezTo>
                      <a:pt x="1873" y="253"/>
                      <a:pt x="1871" y="253"/>
                      <a:pt x="1868" y="252"/>
                    </a:cubicBezTo>
                    <a:cubicBezTo>
                      <a:pt x="1846" y="249"/>
                      <a:pt x="1826" y="248"/>
                      <a:pt x="1809" y="248"/>
                    </a:cubicBezTo>
                    <a:cubicBezTo>
                      <a:pt x="1645" y="248"/>
                      <a:pt x="1737" y="385"/>
                      <a:pt x="1757" y="477"/>
                    </a:cubicBezTo>
                    <a:cubicBezTo>
                      <a:pt x="1718" y="484"/>
                      <a:pt x="1681" y="488"/>
                      <a:pt x="1646" y="488"/>
                    </a:cubicBezTo>
                    <a:cubicBezTo>
                      <a:pt x="1556" y="488"/>
                      <a:pt x="1481" y="460"/>
                      <a:pt x="1422" y="379"/>
                    </a:cubicBezTo>
                    <a:cubicBezTo>
                      <a:pt x="1189" y="296"/>
                      <a:pt x="1410" y="163"/>
                      <a:pt x="1396" y="58"/>
                    </a:cubicBezTo>
                    <a:cubicBezTo>
                      <a:pt x="1370" y="48"/>
                      <a:pt x="1347" y="44"/>
                      <a:pt x="1327" y="44"/>
                    </a:cubicBezTo>
                    <a:cubicBezTo>
                      <a:pt x="1206" y="44"/>
                      <a:pt x="1185" y="194"/>
                      <a:pt x="1099" y="241"/>
                    </a:cubicBezTo>
                    <a:cubicBezTo>
                      <a:pt x="1050" y="371"/>
                      <a:pt x="1171" y="755"/>
                      <a:pt x="1297" y="862"/>
                    </a:cubicBezTo>
                    <a:cubicBezTo>
                      <a:pt x="1196" y="895"/>
                      <a:pt x="1022" y="908"/>
                      <a:pt x="1092" y="1055"/>
                    </a:cubicBezTo>
                    <a:cubicBezTo>
                      <a:pt x="1157" y="1193"/>
                      <a:pt x="1110" y="1244"/>
                      <a:pt x="1051" y="1281"/>
                    </a:cubicBezTo>
                    <a:lnTo>
                      <a:pt x="1051" y="1281"/>
                    </a:lnTo>
                    <a:cubicBezTo>
                      <a:pt x="1083" y="1237"/>
                      <a:pt x="1077" y="1168"/>
                      <a:pt x="1055" y="1092"/>
                    </a:cubicBezTo>
                    <a:cubicBezTo>
                      <a:pt x="1031" y="1012"/>
                      <a:pt x="1002" y="935"/>
                      <a:pt x="916" y="935"/>
                    </a:cubicBezTo>
                    <a:cubicBezTo>
                      <a:pt x="899" y="935"/>
                      <a:pt x="881" y="938"/>
                      <a:pt x="859" y="944"/>
                    </a:cubicBezTo>
                    <a:cubicBezTo>
                      <a:pt x="843" y="949"/>
                      <a:pt x="829" y="951"/>
                      <a:pt x="815" y="951"/>
                    </a:cubicBezTo>
                    <a:cubicBezTo>
                      <a:pt x="758" y="951"/>
                      <a:pt x="722" y="911"/>
                      <a:pt x="691" y="859"/>
                    </a:cubicBezTo>
                    <a:cubicBezTo>
                      <a:pt x="604" y="820"/>
                      <a:pt x="530" y="800"/>
                      <a:pt x="470" y="800"/>
                    </a:cubicBezTo>
                    <a:cubicBezTo>
                      <a:pt x="323" y="800"/>
                      <a:pt x="255" y="917"/>
                      <a:pt x="278" y="1162"/>
                    </a:cubicBezTo>
                    <a:cubicBezTo>
                      <a:pt x="300" y="1387"/>
                      <a:pt x="198" y="1606"/>
                      <a:pt x="281" y="1828"/>
                    </a:cubicBezTo>
                    <a:cubicBezTo>
                      <a:pt x="311" y="1909"/>
                      <a:pt x="254" y="1977"/>
                      <a:pt x="189" y="2028"/>
                    </a:cubicBezTo>
                    <a:cubicBezTo>
                      <a:pt x="134" y="2068"/>
                      <a:pt x="61" y="2094"/>
                      <a:pt x="57" y="2177"/>
                    </a:cubicBezTo>
                    <a:cubicBezTo>
                      <a:pt x="63" y="2201"/>
                      <a:pt x="77" y="2221"/>
                      <a:pt x="98" y="2236"/>
                    </a:cubicBezTo>
                    <a:cubicBezTo>
                      <a:pt x="119" y="2252"/>
                      <a:pt x="140" y="2258"/>
                      <a:pt x="163" y="2258"/>
                    </a:cubicBezTo>
                    <a:cubicBezTo>
                      <a:pt x="208" y="2258"/>
                      <a:pt x="260" y="2235"/>
                      <a:pt x="324" y="2222"/>
                    </a:cubicBezTo>
                    <a:lnTo>
                      <a:pt x="324" y="2222"/>
                    </a:lnTo>
                    <a:cubicBezTo>
                      <a:pt x="245" y="2305"/>
                      <a:pt x="164" y="2295"/>
                      <a:pt x="110" y="2336"/>
                    </a:cubicBezTo>
                    <a:cubicBezTo>
                      <a:pt x="68" y="2365"/>
                      <a:pt x="36" y="2399"/>
                      <a:pt x="18" y="2447"/>
                    </a:cubicBezTo>
                    <a:cubicBezTo>
                      <a:pt x="4" y="2518"/>
                      <a:pt x="0" y="2621"/>
                      <a:pt x="47" y="2642"/>
                    </a:cubicBezTo>
                    <a:cubicBezTo>
                      <a:pt x="205" y="2713"/>
                      <a:pt x="56" y="2793"/>
                      <a:pt x="70" y="2864"/>
                    </a:cubicBezTo>
                    <a:cubicBezTo>
                      <a:pt x="124" y="3026"/>
                      <a:pt x="227" y="3171"/>
                      <a:pt x="207" y="3358"/>
                    </a:cubicBezTo>
                    <a:cubicBezTo>
                      <a:pt x="196" y="3469"/>
                      <a:pt x="289" y="3534"/>
                      <a:pt x="391" y="3534"/>
                    </a:cubicBezTo>
                    <a:cubicBezTo>
                      <a:pt x="392" y="3534"/>
                      <a:pt x="392" y="3534"/>
                      <a:pt x="393" y="3534"/>
                    </a:cubicBezTo>
                    <a:cubicBezTo>
                      <a:pt x="498" y="3533"/>
                      <a:pt x="533" y="3448"/>
                      <a:pt x="528" y="3350"/>
                    </a:cubicBezTo>
                    <a:cubicBezTo>
                      <a:pt x="525" y="3270"/>
                      <a:pt x="522" y="3186"/>
                      <a:pt x="575" y="3125"/>
                    </a:cubicBezTo>
                    <a:cubicBezTo>
                      <a:pt x="718" y="2963"/>
                      <a:pt x="730" y="2750"/>
                      <a:pt x="807" y="2563"/>
                    </a:cubicBezTo>
                    <a:cubicBezTo>
                      <a:pt x="809" y="2538"/>
                      <a:pt x="812" y="2513"/>
                      <a:pt x="814" y="2489"/>
                    </a:cubicBezTo>
                    <a:cubicBezTo>
                      <a:pt x="839" y="2376"/>
                      <a:pt x="827" y="2303"/>
                      <a:pt x="743" y="2303"/>
                    </a:cubicBezTo>
                    <a:cubicBezTo>
                      <a:pt x="717" y="2303"/>
                      <a:pt x="686" y="2309"/>
                      <a:pt x="647" y="2323"/>
                    </a:cubicBezTo>
                    <a:cubicBezTo>
                      <a:pt x="650" y="2333"/>
                      <a:pt x="648" y="2336"/>
                      <a:pt x="645" y="2336"/>
                    </a:cubicBezTo>
                    <a:cubicBezTo>
                      <a:pt x="637" y="2336"/>
                      <a:pt x="620" y="2317"/>
                      <a:pt x="631" y="2316"/>
                    </a:cubicBezTo>
                    <a:cubicBezTo>
                      <a:pt x="899" y="2246"/>
                      <a:pt x="986" y="1947"/>
                      <a:pt x="1251" y="1888"/>
                    </a:cubicBezTo>
                    <a:cubicBezTo>
                      <a:pt x="1311" y="1876"/>
                      <a:pt x="1349" y="1785"/>
                      <a:pt x="1258" y="1726"/>
                    </a:cubicBezTo>
                    <a:cubicBezTo>
                      <a:pt x="1179" y="1677"/>
                      <a:pt x="1223" y="1628"/>
                      <a:pt x="1276" y="1628"/>
                    </a:cubicBezTo>
                    <a:cubicBezTo>
                      <a:pt x="1277" y="1628"/>
                      <a:pt x="1278" y="1628"/>
                      <a:pt x="1279" y="1628"/>
                    </a:cubicBezTo>
                    <a:cubicBezTo>
                      <a:pt x="1492" y="1628"/>
                      <a:pt x="1585" y="1476"/>
                      <a:pt x="1685" y="1328"/>
                    </a:cubicBezTo>
                    <a:cubicBezTo>
                      <a:pt x="1698" y="1317"/>
                      <a:pt x="1711" y="1306"/>
                      <a:pt x="1725" y="1294"/>
                    </a:cubicBezTo>
                    <a:lnTo>
                      <a:pt x="1725" y="1295"/>
                    </a:lnTo>
                    <a:cubicBezTo>
                      <a:pt x="1878" y="1277"/>
                      <a:pt x="2195" y="942"/>
                      <a:pt x="2182" y="811"/>
                    </a:cubicBezTo>
                    <a:cubicBezTo>
                      <a:pt x="2177" y="764"/>
                      <a:pt x="2152" y="735"/>
                      <a:pt x="2110" y="714"/>
                    </a:cubicBezTo>
                    <a:cubicBezTo>
                      <a:pt x="1939" y="628"/>
                      <a:pt x="2010" y="577"/>
                      <a:pt x="2134" y="519"/>
                    </a:cubicBezTo>
                    <a:cubicBezTo>
                      <a:pt x="2277" y="453"/>
                      <a:pt x="2273" y="447"/>
                      <a:pt x="2208" y="327"/>
                    </a:cubicBezTo>
                    <a:lnTo>
                      <a:pt x="2208" y="327"/>
                    </a:lnTo>
                    <a:cubicBezTo>
                      <a:pt x="2195" y="339"/>
                      <a:pt x="2182" y="350"/>
                      <a:pt x="2168" y="361"/>
                    </a:cubicBezTo>
                    <a:cubicBezTo>
                      <a:pt x="2051" y="354"/>
                      <a:pt x="2076" y="278"/>
                      <a:pt x="2110" y="217"/>
                    </a:cubicBezTo>
                    <a:cubicBezTo>
                      <a:pt x="2147" y="148"/>
                      <a:pt x="2210" y="68"/>
                      <a:pt x="2130" y="14"/>
                    </a:cubicBezTo>
                    <a:cubicBezTo>
                      <a:pt x="2115" y="5"/>
                      <a:pt x="2102" y="1"/>
                      <a:pt x="209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2"/>
              <p:cNvSpPr/>
              <p:nvPr/>
            </p:nvSpPr>
            <p:spPr>
              <a:xfrm>
                <a:off x="7238300" y="1261925"/>
                <a:ext cx="29875" cy="29300"/>
              </a:xfrm>
              <a:custGeom>
                <a:rect b="b" l="l" r="r" t="t"/>
                <a:pathLst>
                  <a:path extrusionOk="0" h="1172" w="1195">
                    <a:moveTo>
                      <a:pt x="649" y="0"/>
                    </a:moveTo>
                    <a:cubicBezTo>
                      <a:pt x="643" y="0"/>
                      <a:pt x="639" y="5"/>
                      <a:pt x="639" y="16"/>
                    </a:cubicBezTo>
                    <a:cubicBezTo>
                      <a:pt x="637" y="98"/>
                      <a:pt x="620" y="122"/>
                      <a:pt x="598" y="122"/>
                    </a:cubicBezTo>
                    <a:cubicBezTo>
                      <a:pt x="565" y="122"/>
                      <a:pt x="521" y="68"/>
                      <a:pt x="497" y="68"/>
                    </a:cubicBezTo>
                    <a:cubicBezTo>
                      <a:pt x="491" y="68"/>
                      <a:pt x="487" y="71"/>
                      <a:pt x="484" y="80"/>
                    </a:cubicBezTo>
                    <a:cubicBezTo>
                      <a:pt x="535" y="195"/>
                      <a:pt x="492" y="210"/>
                      <a:pt x="437" y="210"/>
                    </a:cubicBezTo>
                    <a:cubicBezTo>
                      <a:pt x="418" y="210"/>
                      <a:pt x="398" y="208"/>
                      <a:pt x="379" y="208"/>
                    </a:cubicBezTo>
                    <a:cubicBezTo>
                      <a:pt x="359" y="208"/>
                      <a:pt x="341" y="210"/>
                      <a:pt x="329" y="218"/>
                    </a:cubicBezTo>
                    <a:cubicBezTo>
                      <a:pt x="257" y="265"/>
                      <a:pt x="167" y="285"/>
                      <a:pt x="184" y="403"/>
                    </a:cubicBezTo>
                    <a:cubicBezTo>
                      <a:pt x="198" y="493"/>
                      <a:pt x="249" y="526"/>
                      <a:pt x="325" y="526"/>
                    </a:cubicBezTo>
                    <a:cubicBezTo>
                      <a:pt x="333" y="526"/>
                      <a:pt x="342" y="525"/>
                      <a:pt x="351" y="524"/>
                    </a:cubicBezTo>
                    <a:cubicBezTo>
                      <a:pt x="356" y="524"/>
                      <a:pt x="360" y="524"/>
                      <a:pt x="364" y="524"/>
                    </a:cubicBezTo>
                    <a:cubicBezTo>
                      <a:pt x="396" y="524"/>
                      <a:pt x="418" y="538"/>
                      <a:pt x="420" y="605"/>
                    </a:cubicBezTo>
                    <a:cubicBezTo>
                      <a:pt x="233" y="692"/>
                      <a:pt x="230" y="969"/>
                      <a:pt x="1" y="1047"/>
                    </a:cubicBezTo>
                    <a:lnTo>
                      <a:pt x="1" y="1048"/>
                    </a:lnTo>
                    <a:cubicBezTo>
                      <a:pt x="40" y="1142"/>
                      <a:pt x="87" y="1171"/>
                      <a:pt x="137" y="1171"/>
                    </a:cubicBezTo>
                    <a:cubicBezTo>
                      <a:pt x="222" y="1171"/>
                      <a:pt x="317" y="1086"/>
                      <a:pt x="404" y="1086"/>
                    </a:cubicBezTo>
                    <a:cubicBezTo>
                      <a:pt x="419" y="1086"/>
                      <a:pt x="433" y="1088"/>
                      <a:pt x="448" y="1094"/>
                    </a:cubicBezTo>
                    <a:cubicBezTo>
                      <a:pt x="461" y="1100"/>
                      <a:pt x="477" y="1102"/>
                      <a:pt x="495" y="1102"/>
                    </a:cubicBezTo>
                    <a:cubicBezTo>
                      <a:pt x="530" y="1102"/>
                      <a:pt x="569" y="1092"/>
                      <a:pt x="596" y="1076"/>
                    </a:cubicBezTo>
                    <a:cubicBezTo>
                      <a:pt x="659" y="1039"/>
                      <a:pt x="610" y="1001"/>
                      <a:pt x="586" y="953"/>
                    </a:cubicBezTo>
                    <a:cubicBezTo>
                      <a:pt x="509" y="798"/>
                      <a:pt x="572" y="590"/>
                      <a:pt x="698" y="590"/>
                    </a:cubicBezTo>
                    <a:cubicBezTo>
                      <a:pt x="699" y="590"/>
                      <a:pt x="699" y="590"/>
                      <a:pt x="700" y="590"/>
                    </a:cubicBezTo>
                    <a:cubicBezTo>
                      <a:pt x="881" y="590"/>
                      <a:pt x="896" y="456"/>
                      <a:pt x="991" y="387"/>
                    </a:cubicBezTo>
                    <a:cubicBezTo>
                      <a:pt x="1052" y="441"/>
                      <a:pt x="1091" y="524"/>
                      <a:pt x="1195" y="529"/>
                    </a:cubicBezTo>
                    <a:cubicBezTo>
                      <a:pt x="1171" y="314"/>
                      <a:pt x="967" y="290"/>
                      <a:pt x="848" y="182"/>
                    </a:cubicBezTo>
                    <a:cubicBezTo>
                      <a:pt x="782" y="136"/>
                      <a:pt x="681" y="0"/>
                      <a:pt x="64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2"/>
              <p:cNvSpPr/>
              <p:nvPr/>
            </p:nvSpPr>
            <p:spPr>
              <a:xfrm>
                <a:off x="7260625" y="1245225"/>
                <a:ext cx="19425" cy="22475"/>
              </a:xfrm>
              <a:custGeom>
                <a:rect b="b" l="l" r="r" t="t"/>
                <a:pathLst>
                  <a:path extrusionOk="0" h="899" w="777">
                    <a:moveTo>
                      <a:pt x="675" y="0"/>
                    </a:moveTo>
                    <a:cubicBezTo>
                      <a:pt x="649" y="0"/>
                      <a:pt x="625" y="11"/>
                      <a:pt x="604" y="29"/>
                    </a:cubicBezTo>
                    <a:cubicBezTo>
                      <a:pt x="553" y="76"/>
                      <a:pt x="532" y="157"/>
                      <a:pt x="447" y="157"/>
                    </a:cubicBezTo>
                    <a:cubicBezTo>
                      <a:pt x="435" y="157"/>
                      <a:pt x="420" y="155"/>
                      <a:pt x="405" y="151"/>
                    </a:cubicBezTo>
                    <a:cubicBezTo>
                      <a:pt x="377" y="144"/>
                      <a:pt x="355" y="141"/>
                      <a:pt x="337" y="141"/>
                    </a:cubicBezTo>
                    <a:cubicBezTo>
                      <a:pt x="249" y="141"/>
                      <a:pt x="273" y="219"/>
                      <a:pt x="297" y="312"/>
                    </a:cubicBezTo>
                    <a:cubicBezTo>
                      <a:pt x="314" y="376"/>
                      <a:pt x="412" y="401"/>
                      <a:pt x="367" y="497"/>
                    </a:cubicBezTo>
                    <a:cubicBezTo>
                      <a:pt x="206" y="512"/>
                      <a:pt x="11" y="494"/>
                      <a:pt x="1" y="742"/>
                    </a:cubicBezTo>
                    <a:cubicBezTo>
                      <a:pt x="44" y="791"/>
                      <a:pt x="81" y="809"/>
                      <a:pt x="115" y="809"/>
                    </a:cubicBezTo>
                    <a:cubicBezTo>
                      <a:pt x="214" y="809"/>
                      <a:pt x="284" y="658"/>
                      <a:pt x="389" y="658"/>
                    </a:cubicBezTo>
                    <a:cubicBezTo>
                      <a:pt x="407" y="658"/>
                      <a:pt x="426" y="662"/>
                      <a:pt x="446" y="672"/>
                    </a:cubicBezTo>
                    <a:cubicBezTo>
                      <a:pt x="441" y="736"/>
                      <a:pt x="336" y="815"/>
                      <a:pt x="430" y="886"/>
                    </a:cubicBezTo>
                    <a:cubicBezTo>
                      <a:pt x="441" y="894"/>
                      <a:pt x="462" y="899"/>
                      <a:pt x="482" y="899"/>
                    </a:cubicBezTo>
                    <a:cubicBezTo>
                      <a:pt x="499" y="899"/>
                      <a:pt x="516" y="895"/>
                      <a:pt x="525" y="888"/>
                    </a:cubicBezTo>
                    <a:cubicBezTo>
                      <a:pt x="596" y="832"/>
                      <a:pt x="595" y="741"/>
                      <a:pt x="561" y="676"/>
                    </a:cubicBezTo>
                    <a:cubicBezTo>
                      <a:pt x="449" y="469"/>
                      <a:pt x="698" y="496"/>
                      <a:pt x="735" y="390"/>
                    </a:cubicBezTo>
                    <a:cubicBezTo>
                      <a:pt x="670" y="303"/>
                      <a:pt x="679" y="212"/>
                      <a:pt x="729" y="123"/>
                    </a:cubicBezTo>
                    <a:cubicBezTo>
                      <a:pt x="751" y="84"/>
                      <a:pt x="776" y="45"/>
                      <a:pt x="724" y="14"/>
                    </a:cubicBezTo>
                    <a:cubicBezTo>
                      <a:pt x="708" y="5"/>
                      <a:pt x="691" y="0"/>
                      <a:pt x="67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2"/>
              <p:cNvSpPr/>
              <p:nvPr/>
            </p:nvSpPr>
            <p:spPr>
              <a:xfrm>
                <a:off x="7318850" y="1165125"/>
                <a:ext cx="16150" cy="7625"/>
              </a:xfrm>
              <a:custGeom>
                <a:rect b="b" l="l" r="r" t="t"/>
                <a:pathLst>
                  <a:path extrusionOk="0" h="305" w="646">
                    <a:moveTo>
                      <a:pt x="471" y="0"/>
                    </a:moveTo>
                    <a:cubicBezTo>
                      <a:pt x="467" y="0"/>
                      <a:pt x="463" y="2"/>
                      <a:pt x="460" y="5"/>
                    </a:cubicBezTo>
                    <a:cubicBezTo>
                      <a:pt x="352" y="144"/>
                      <a:pt x="135" y="68"/>
                      <a:pt x="0" y="290"/>
                    </a:cubicBezTo>
                    <a:cubicBezTo>
                      <a:pt x="49" y="264"/>
                      <a:pt x="94" y="255"/>
                      <a:pt x="136" y="255"/>
                    </a:cubicBezTo>
                    <a:cubicBezTo>
                      <a:pt x="237" y="255"/>
                      <a:pt x="324" y="305"/>
                      <a:pt x="412" y="305"/>
                    </a:cubicBezTo>
                    <a:cubicBezTo>
                      <a:pt x="452" y="305"/>
                      <a:pt x="493" y="294"/>
                      <a:pt x="536" y="263"/>
                    </a:cubicBezTo>
                    <a:cubicBezTo>
                      <a:pt x="578" y="231"/>
                      <a:pt x="645" y="204"/>
                      <a:pt x="608" y="152"/>
                    </a:cubicBezTo>
                    <a:cubicBezTo>
                      <a:pt x="570" y="102"/>
                      <a:pt x="503" y="0"/>
                      <a:pt x="471"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2"/>
              <p:cNvSpPr/>
              <p:nvPr/>
            </p:nvSpPr>
            <p:spPr>
              <a:xfrm>
                <a:off x="7361200" y="1166625"/>
                <a:ext cx="14375" cy="10700"/>
              </a:xfrm>
              <a:custGeom>
                <a:rect b="b" l="l" r="r" t="t"/>
                <a:pathLst>
                  <a:path extrusionOk="0" h="428" w="575">
                    <a:moveTo>
                      <a:pt x="500" y="0"/>
                    </a:moveTo>
                    <a:cubicBezTo>
                      <a:pt x="489" y="0"/>
                      <a:pt x="478" y="6"/>
                      <a:pt x="465" y="20"/>
                    </a:cubicBezTo>
                    <a:cubicBezTo>
                      <a:pt x="360" y="140"/>
                      <a:pt x="191" y="108"/>
                      <a:pt x="0" y="220"/>
                    </a:cubicBezTo>
                    <a:cubicBezTo>
                      <a:pt x="172" y="227"/>
                      <a:pt x="233" y="289"/>
                      <a:pt x="161" y="428"/>
                    </a:cubicBezTo>
                    <a:cubicBezTo>
                      <a:pt x="297" y="325"/>
                      <a:pt x="398" y="243"/>
                      <a:pt x="506" y="170"/>
                    </a:cubicBezTo>
                    <a:cubicBezTo>
                      <a:pt x="559" y="133"/>
                      <a:pt x="575" y="93"/>
                      <a:pt x="546" y="39"/>
                    </a:cubicBezTo>
                    <a:cubicBezTo>
                      <a:pt x="535" y="20"/>
                      <a:pt x="519" y="0"/>
                      <a:pt x="500"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2"/>
              <p:cNvSpPr/>
              <p:nvPr/>
            </p:nvSpPr>
            <p:spPr>
              <a:xfrm>
                <a:off x="7350875" y="1168325"/>
                <a:ext cx="7200" cy="3650"/>
              </a:xfrm>
              <a:custGeom>
                <a:rect b="b" l="l" r="r" t="t"/>
                <a:pathLst>
                  <a:path extrusionOk="0" h="146" w="288">
                    <a:moveTo>
                      <a:pt x="92" y="1"/>
                    </a:moveTo>
                    <a:cubicBezTo>
                      <a:pt x="73" y="1"/>
                      <a:pt x="52" y="8"/>
                      <a:pt x="27" y="25"/>
                    </a:cubicBezTo>
                    <a:cubicBezTo>
                      <a:pt x="12" y="37"/>
                      <a:pt x="9" y="69"/>
                      <a:pt x="1" y="91"/>
                    </a:cubicBezTo>
                    <a:cubicBezTo>
                      <a:pt x="61" y="103"/>
                      <a:pt x="117" y="146"/>
                      <a:pt x="181" y="146"/>
                    </a:cubicBezTo>
                    <a:cubicBezTo>
                      <a:pt x="214" y="146"/>
                      <a:pt x="249" y="135"/>
                      <a:pt x="287" y="103"/>
                    </a:cubicBezTo>
                    <a:lnTo>
                      <a:pt x="287" y="103"/>
                    </a:lnTo>
                    <a:cubicBezTo>
                      <a:pt x="286" y="103"/>
                      <a:pt x="285" y="103"/>
                      <a:pt x="283" y="103"/>
                    </a:cubicBezTo>
                    <a:cubicBezTo>
                      <a:pt x="208" y="103"/>
                      <a:pt x="165" y="1"/>
                      <a:pt x="92"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2"/>
              <p:cNvSpPr/>
              <p:nvPr/>
            </p:nvSpPr>
            <p:spPr>
              <a:xfrm>
                <a:off x="7304675" y="1279650"/>
                <a:ext cx="4625" cy="6475"/>
              </a:xfrm>
              <a:custGeom>
                <a:rect b="b" l="l" r="r" t="t"/>
                <a:pathLst>
                  <a:path extrusionOk="0" h="259" w="185">
                    <a:moveTo>
                      <a:pt x="111" y="1"/>
                    </a:moveTo>
                    <a:cubicBezTo>
                      <a:pt x="110" y="1"/>
                      <a:pt x="109" y="1"/>
                      <a:pt x="108" y="1"/>
                    </a:cubicBezTo>
                    <a:cubicBezTo>
                      <a:pt x="0" y="42"/>
                      <a:pt x="25" y="137"/>
                      <a:pt x="23" y="258"/>
                    </a:cubicBezTo>
                    <a:cubicBezTo>
                      <a:pt x="90" y="188"/>
                      <a:pt x="184" y="149"/>
                      <a:pt x="162" y="41"/>
                    </a:cubicBezTo>
                    <a:cubicBezTo>
                      <a:pt x="159" y="25"/>
                      <a:pt x="126" y="1"/>
                      <a:pt x="111"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2"/>
              <p:cNvSpPr/>
              <p:nvPr/>
            </p:nvSpPr>
            <p:spPr>
              <a:xfrm>
                <a:off x="7335250" y="1156500"/>
                <a:ext cx="5100" cy="6675"/>
              </a:xfrm>
              <a:custGeom>
                <a:rect b="b" l="l" r="r" t="t"/>
                <a:pathLst>
                  <a:path extrusionOk="0" h="267" w="204">
                    <a:moveTo>
                      <a:pt x="163" y="0"/>
                    </a:moveTo>
                    <a:lnTo>
                      <a:pt x="163" y="0"/>
                    </a:lnTo>
                    <a:cubicBezTo>
                      <a:pt x="36" y="67"/>
                      <a:pt x="30" y="174"/>
                      <a:pt x="0" y="266"/>
                    </a:cubicBezTo>
                    <a:cubicBezTo>
                      <a:pt x="73" y="200"/>
                      <a:pt x="204" y="168"/>
                      <a:pt x="163"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2"/>
              <p:cNvSpPr/>
              <p:nvPr/>
            </p:nvSpPr>
            <p:spPr>
              <a:xfrm>
                <a:off x="7344725" y="1249600"/>
                <a:ext cx="6125" cy="3250"/>
              </a:xfrm>
              <a:custGeom>
                <a:rect b="b" l="l" r="r" t="t"/>
                <a:pathLst>
                  <a:path extrusionOk="0" h="130" w="245">
                    <a:moveTo>
                      <a:pt x="138" y="0"/>
                    </a:moveTo>
                    <a:cubicBezTo>
                      <a:pt x="100" y="0"/>
                      <a:pt x="56" y="17"/>
                      <a:pt x="1" y="51"/>
                    </a:cubicBezTo>
                    <a:cubicBezTo>
                      <a:pt x="76" y="64"/>
                      <a:pt x="109" y="129"/>
                      <a:pt x="165" y="129"/>
                    </a:cubicBezTo>
                    <a:cubicBezTo>
                      <a:pt x="180" y="129"/>
                      <a:pt x="198" y="124"/>
                      <a:pt x="218" y="112"/>
                    </a:cubicBezTo>
                    <a:cubicBezTo>
                      <a:pt x="232" y="103"/>
                      <a:pt x="244" y="58"/>
                      <a:pt x="236" y="49"/>
                    </a:cubicBezTo>
                    <a:cubicBezTo>
                      <a:pt x="207" y="17"/>
                      <a:pt x="176" y="0"/>
                      <a:pt x="138"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2"/>
              <p:cNvSpPr/>
              <p:nvPr/>
            </p:nvSpPr>
            <p:spPr>
              <a:xfrm>
                <a:off x="7291700" y="1181850"/>
                <a:ext cx="5225" cy="5400"/>
              </a:xfrm>
              <a:custGeom>
                <a:rect b="b" l="l" r="r" t="t"/>
                <a:pathLst>
                  <a:path extrusionOk="0" h="216" w="209">
                    <a:moveTo>
                      <a:pt x="165" y="0"/>
                    </a:moveTo>
                    <a:lnTo>
                      <a:pt x="165" y="0"/>
                    </a:lnTo>
                    <a:cubicBezTo>
                      <a:pt x="135" y="91"/>
                      <a:pt x="73" y="155"/>
                      <a:pt x="0" y="210"/>
                    </a:cubicBezTo>
                    <a:cubicBezTo>
                      <a:pt x="12" y="214"/>
                      <a:pt x="23" y="216"/>
                      <a:pt x="34" y="216"/>
                    </a:cubicBezTo>
                    <a:cubicBezTo>
                      <a:pt x="83" y="216"/>
                      <a:pt x="117" y="178"/>
                      <a:pt x="153" y="148"/>
                    </a:cubicBezTo>
                    <a:cubicBezTo>
                      <a:pt x="204" y="102"/>
                      <a:pt x="208" y="53"/>
                      <a:pt x="165"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2"/>
              <p:cNvSpPr/>
              <p:nvPr/>
            </p:nvSpPr>
            <p:spPr>
              <a:xfrm>
                <a:off x="7374825" y="1160100"/>
                <a:ext cx="2275" cy="5025"/>
              </a:xfrm>
              <a:custGeom>
                <a:rect b="b" l="l" r="r" t="t"/>
                <a:pathLst>
                  <a:path extrusionOk="0" h="201" w="91">
                    <a:moveTo>
                      <a:pt x="32" y="0"/>
                    </a:moveTo>
                    <a:cubicBezTo>
                      <a:pt x="3" y="72"/>
                      <a:pt x="1" y="134"/>
                      <a:pt x="86" y="201"/>
                    </a:cubicBezTo>
                    <a:cubicBezTo>
                      <a:pt x="91" y="105"/>
                      <a:pt x="71" y="50"/>
                      <a:pt x="3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2"/>
              <p:cNvSpPr/>
              <p:nvPr/>
            </p:nvSpPr>
            <p:spPr>
              <a:xfrm>
                <a:off x="7362100" y="1165850"/>
                <a:ext cx="2125" cy="2550"/>
              </a:xfrm>
              <a:custGeom>
                <a:rect b="b" l="l" r="r" t="t"/>
                <a:pathLst>
                  <a:path extrusionOk="0" h="102" w="85">
                    <a:moveTo>
                      <a:pt x="57" y="1"/>
                    </a:moveTo>
                    <a:cubicBezTo>
                      <a:pt x="45" y="1"/>
                      <a:pt x="31" y="9"/>
                      <a:pt x="15" y="22"/>
                    </a:cubicBezTo>
                    <a:cubicBezTo>
                      <a:pt x="13" y="37"/>
                      <a:pt x="1" y="61"/>
                      <a:pt x="8" y="79"/>
                    </a:cubicBezTo>
                    <a:cubicBezTo>
                      <a:pt x="13" y="94"/>
                      <a:pt x="25" y="102"/>
                      <a:pt x="37" y="102"/>
                    </a:cubicBezTo>
                    <a:cubicBezTo>
                      <a:pt x="47" y="102"/>
                      <a:pt x="57" y="97"/>
                      <a:pt x="65" y="86"/>
                    </a:cubicBezTo>
                    <a:cubicBezTo>
                      <a:pt x="77" y="69"/>
                      <a:pt x="85" y="39"/>
                      <a:pt x="78" y="20"/>
                    </a:cubicBezTo>
                    <a:cubicBezTo>
                      <a:pt x="74" y="7"/>
                      <a:pt x="66" y="1"/>
                      <a:pt x="57"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2"/>
              <p:cNvSpPr/>
              <p:nvPr/>
            </p:nvSpPr>
            <p:spPr>
              <a:xfrm>
                <a:off x="7140800" y="1222675"/>
                <a:ext cx="62950" cy="58825"/>
              </a:xfrm>
              <a:custGeom>
                <a:rect b="b" l="l" r="r" t="t"/>
                <a:pathLst>
                  <a:path extrusionOk="0" h="2353" w="2518">
                    <a:moveTo>
                      <a:pt x="162" y="1"/>
                    </a:moveTo>
                    <a:cubicBezTo>
                      <a:pt x="48" y="1"/>
                      <a:pt x="123" y="165"/>
                      <a:pt x="66" y="237"/>
                    </a:cubicBezTo>
                    <a:cubicBezTo>
                      <a:pt x="39" y="237"/>
                      <a:pt x="20" y="250"/>
                      <a:pt x="8" y="274"/>
                    </a:cubicBezTo>
                    <a:cubicBezTo>
                      <a:pt x="1" y="571"/>
                      <a:pt x="254" y="681"/>
                      <a:pt x="444" y="755"/>
                    </a:cubicBezTo>
                    <a:cubicBezTo>
                      <a:pt x="700" y="856"/>
                      <a:pt x="691" y="1012"/>
                      <a:pt x="660" y="1205"/>
                    </a:cubicBezTo>
                    <a:cubicBezTo>
                      <a:pt x="619" y="1467"/>
                      <a:pt x="705" y="1579"/>
                      <a:pt x="991" y="1612"/>
                    </a:cubicBezTo>
                    <a:cubicBezTo>
                      <a:pt x="1014" y="1606"/>
                      <a:pt x="1038" y="1596"/>
                      <a:pt x="1059" y="1584"/>
                    </a:cubicBezTo>
                    <a:cubicBezTo>
                      <a:pt x="1141" y="1544"/>
                      <a:pt x="1166" y="1429"/>
                      <a:pt x="1288" y="1417"/>
                    </a:cubicBezTo>
                    <a:lnTo>
                      <a:pt x="1288" y="1417"/>
                    </a:lnTo>
                    <a:cubicBezTo>
                      <a:pt x="1141" y="1525"/>
                      <a:pt x="1076" y="1678"/>
                      <a:pt x="981" y="1808"/>
                    </a:cubicBezTo>
                    <a:cubicBezTo>
                      <a:pt x="826" y="2070"/>
                      <a:pt x="1055" y="2148"/>
                      <a:pt x="1201" y="2265"/>
                    </a:cubicBezTo>
                    <a:cubicBezTo>
                      <a:pt x="1284" y="2325"/>
                      <a:pt x="1375" y="2353"/>
                      <a:pt x="1462" y="2353"/>
                    </a:cubicBezTo>
                    <a:cubicBezTo>
                      <a:pt x="1554" y="2353"/>
                      <a:pt x="1642" y="2322"/>
                      <a:pt x="1712" y="2265"/>
                    </a:cubicBezTo>
                    <a:cubicBezTo>
                      <a:pt x="1858" y="2145"/>
                      <a:pt x="2005" y="2099"/>
                      <a:pt x="2176" y="2072"/>
                    </a:cubicBezTo>
                    <a:cubicBezTo>
                      <a:pt x="2313" y="2051"/>
                      <a:pt x="2459" y="2041"/>
                      <a:pt x="2511" y="1876"/>
                    </a:cubicBezTo>
                    <a:cubicBezTo>
                      <a:pt x="2517" y="1852"/>
                      <a:pt x="2517" y="1828"/>
                      <a:pt x="2512" y="1802"/>
                    </a:cubicBezTo>
                    <a:cubicBezTo>
                      <a:pt x="2428" y="1712"/>
                      <a:pt x="2234" y="1827"/>
                      <a:pt x="2206" y="1664"/>
                    </a:cubicBezTo>
                    <a:cubicBezTo>
                      <a:pt x="2186" y="1541"/>
                      <a:pt x="2393" y="1502"/>
                      <a:pt x="2382" y="1359"/>
                    </a:cubicBezTo>
                    <a:cubicBezTo>
                      <a:pt x="2372" y="1355"/>
                      <a:pt x="2363" y="1353"/>
                      <a:pt x="2354" y="1353"/>
                    </a:cubicBezTo>
                    <a:cubicBezTo>
                      <a:pt x="2286" y="1353"/>
                      <a:pt x="2261" y="1457"/>
                      <a:pt x="2204" y="1457"/>
                    </a:cubicBezTo>
                    <a:cubicBezTo>
                      <a:pt x="2192" y="1457"/>
                      <a:pt x="2177" y="1452"/>
                      <a:pt x="2160" y="1438"/>
                    </a:cubicBezTo>
                    <a:cubicBezTo>
                      <a:pt x="2078" y="1372"/>
                      <a:pt x="2130" y="1279"/>
                      <a:pt x="2155" y="1197"/>
                    </a:cubicBezTo>
                    <a:cubicBezTo>
                      <a:pt x="2170" y="1154"/>
                      <a:pt x="2181" y="1098"/>
                      <a:pt x="2122" y="1094"/>
                    </a:cubicBezTo>
                    <a:cubicBezTo>
                      <a:pt x="1997" y="1083"/>
                      <a:pt x="1917" y="984"/>
                      <a:pt x="1813" y="937"/>
                    </a:cubicBezTo>
                    <a:cubicBezTo>
                      <a:pt x="1775" y="919"/>
                      <a:pt x="1742" y="912"/>
                      <a:pt x="1713" y="912"/>
                    </a:cubicBezTo>
                    <a:cubicBezTo>
                      <a:pt x="1660" y="912"/>
                      <a:pt x="1621" y="936"/>
                      <a:pt x="1589" y="967"/>
                    </a:cubicBezTo>
                    <a:cubicBezTo>
                      <a:pt x="1515" y="1036"/>
                      <a:pt x="1552" y="1129"/>
                      <a:pt x="1622" y="1194"/>
                    </a:cubicBezTo>
                    <a:cubicBezTo>
                      <a:pt x="1674" y="1241"/>
                      <a:pt x="1739" y="1276"/>
                      <a:pt x="1673" y="1371"/>
                    </a:cubicBezTo>
                    <a:cubicBezTo>
                      <a:pt x="1593" y="1314"/>
                      <a:pt x="1517" y="1259"/>
                      <a:pt x="1439" y="1205"/>
                    </a:cubicBezTo>
                    <a:cubicBezTo>
                      <a:pt x="1397" y="1175"/>
                      <a:pt x="1345" y="1155"/>
                      <a:pt x="1378" y="1085"/>
                    </a:cubicBezTo>
                    <a:cubicBezTo>
                      <a:pt x="1466" y="906"/>
                      <a:pt x="1544" y="720"/>
                      <a:pt x="1791" y="719"/>
                    </a:cubicBezTo>
                    <a:cubicBezTo>
                      <a:pt x="1889" y="719"/>
                      <a:pt x="1951" y="677"/>
                      <a:pt x="1966" y="567"/>
                    </a:cubicBezTo>
                    <a:cubicBezTo>
                      <a:pt x="1982" y="463"/>
                      <a:pt x="1997" y="368"/>
                      <a:pt x="1844" y="286"/>
                    </a:cubicBezTo>
                    <a:lnTo>
                      <a:pt x="1844" y="286"/>
                    </a:lnTo>
                    <a:cubicBezTo>
                      <a:pt x="1899" y="551"/>
                      <a:pt x="1729" y="606"/>
                      <a:pt x="1566" y="683"/>
                    </a:cubicBezTo>
                    <a:cubicBezTo>
                      <a:pt x="1524" y="703"/>
                      <a:pt x="1487" y="712"/>
                      <a:pt x="1456" y="712"/>
                    </a:cubicBezTo>
                    <a:cubicBezTo>
                      <a:pt x="1385" y="712"/>
                      <a:pt x="1343" y="665"/>
                      <a:pt x="1343" y="578"/>
                    </a:cubicBezTo>
                    <a:cubicBezTo>
                      <a:pt x="1343" y="475"/>
                      <a:pt x="1305" y="453"/>
                      <a:pt x="1260" y="453"/>
                    </a:cubicBezTo>
                    <a:cubicBezTo>
                      <a:pt x="1228" y="453"/>
                      <a:pt x="1191" y="464"/>
                      <a:pt x="1163" y="464"/>
                    </a:cubicBezTo>
                    <a:cubicBezTo>
                      <a:pt x="1159" y="464"/>
                      <a:pt x="1155" y="464"/>
                      <a:pt x="1151" y="463"/>
                    </a:cubicBezTo>
                    <a:cubicBezTo>
                      <a:pt x="1076" y="166"/>
                      <a:pt x="1404" y="263"/>
                      <a:pt x="1480" y="120"/>
                    </a:cubicBezTo>
                    <a:cubicBezTo>
                      <a:pt x="1423" y="97"/>
                      <a:pt x="1371" y="87"/>
                      <a:pt x="1325" y="87"/>
                    </a:cubicBezTo>
                    <a:cubicBezTo>
                      <a:pt x="1157" y="87"/>
                      <a:pt x="1054" y="220"/>
                      <a:pt x="955" y="367"/>
                    </a:cubicBezTo>
                    <a:cubicBezTo>
                      <a:pt x="930" y="403"/>
                      <a:pt x="893" y="423"/>
                      <a:pt x="852" y="423"/>
                    </a:cubicBezTo>
                    <a:cubicBezTo>
                      <a:pt x="831" y="423"/>
                      <a:pt x="810" y="418"/>
                      <a:pt x="790" y="408"/>
                    </a:cubicBezTo>
                    <a:cubicBezTo>
                      <a:pt x="743" y="385"/>
                      <a:pt x="697" y="343"/>
                      <a:pt x="764" y="292"/>
                    </a:cubicBezTo>
                    <a:cubicBezTo>
                      <a:pt x="789" y="273"/>
                      <a:pt x="844" y="286"/>
                      <a:pt x="862" y="265"/>
                    </a:cubicBezTo>
                    <a:cubicBezTo>
                      <a:pt x="926" y="188"/>
                      <a:pt x="896" y="153"/>
                      <a:pt x="824" y="153"/>
                    </a:cubicBezTo>
                    <a:cubicBezTo>
                      <a:pt x="815" y="153"/>
                      <a:pt x="806" y="153"/>
                      <a:pt x="795" y="154"/>
                    </a:cubicBezTo>
                    <a:cubicBezTo>
                      <a:pt x="782" y="156"/>
                      <a:pt x="768" y="156"/>
                      <a:pt x="753" y="156"/>
                    </a:cubicBezTo>
                    <a:cubicBezTo>
                      <a:pt x="747" y="156"/>
                      <a:pt x="741" y="156"/>
                      <a:pt x="734" y="156"/>
                    </a:cubicBezTo>
                    <a:cubicBezTo>
                      <a:pt x="667" y="156"/>
                      <a:pt x="599" y="160"/>
                      <a:pt x="587" y="256"/>
                    </a:cubicBezTo>
                    <a:cubicBezTo>
                      <a:pt x="576" y="339"/>
                      <a:pt x="551" y="403"/>
                      <a:pt x="480" y="448"/>
                    </a:cubicBezTo>
                    <a:cubicBezTo>
                      <a:pt x="412" y="379"/>
                      <a:pt x="479" y="292"/>
                      <a:pt x="435" y="222"/>
                    </a:cubicBezTo>
                    <a:cubicBezTo>
                      <a:pt x="369" y="116"/>
                      <a:pt x="273" y="4"/>
                      <a:pt x="166" y="1"/>
                    </a:cubicBezTo>
                    <a:cubicBezTo>
                      <a:pt x="164" y="1"/>
                      <a:pt x="163" y="1"/>
                      <a:pt x="16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2"/>
              <p:cNvSpPr/>
              <p:nvPr/>
            </p:nvSpPr>
            <p:spPr>
              <a:xfrm>
                <a:off x="7202600" y="1258225"/>
                <a:ext cx="28150" cy="33575"/>
              </a:xfrm>
              <a:custGeom>
                <a:rect b="b" l="l" r="r" t="t"/>
                <a:pathLst>
                  <a:path extrusionOk="0" h="1343" w="1126">
                    <a:moveTo>
                      <a:pt x="617" y="0"/>
                    </a:moveTo>
                    <a:cubicBezTo>
                      <a:pt x="610" y="0"/>
                      <a:pt x="605" y="3"/>
                      <a:pt x="603" y="7"/>
                    </a:cubicBezTo>
                    <a:cubicBezTo>
                      <a:pt x="518" y="293"/>
                      <a:pt x="215" y="239"/>
                      <a:pt x="40" y="380"/>
                    </a:cubicBezTo>
                    <a:cubicBezTo>
                      <a:pt x="28" y="392"/>
                      <a:pt x="14" y="404"/>
                      <a:pt x="1" y="415"/>
                    </a:cubicBezTo>
                    <a:cubicBezTo>
                      <a:pt x="81" y="552"/>
                      <a:pt x="232" y="614"/>
                      <a:pt x="355" y="662"/>
                    </a:cubicBezTo>
                    <a:cubicBezTo>
                      <a:pt x="485" y="713"/>
                      <a:pt x="326" y="759"/>
                      <a:pt x="382" y="779"/>
                    </a:cubicBezTo>
                    <a:cubicBezTo>
                      <a:pt x="342" y="906"/>
                      <a:pt x="382" y="958"/>
                      <a:pt x="450" y="958"/>
                    </a:cubicBezTo>
                    <a:cubicBezTo>
                      <a:pt x="481" y="958"/>
                      <a:pt x="518" y="948"/>
                      <a:pt x="555" y="928"/>
                    </a:cubicBezTo>
                    <a:cubicBezTo>
                      <a:pt x="596" y="907"/>
                      <a:pt x="626" y="889"/>
                      <a:pt x="647" y="889"/>
                    </a:cubicBezTo>
                    <a:cubicBezTo>
                      <a:pt x="669" y="889"/>
                      <a:pt x="683" y="908"/>
                      <a:pt x="689" y="963"/>
                    </a:cubicBezTo>
                    <a:cubicBezTo>
                      <a:pt x="698" y="1032"/>
                      <a:pt x="803" y="1143"/>
                      <a:pt x="653" y="1166"/>
                    </a:cubicBezTo>
                    <a:cubicBezTo>
                      <a:pt x="547" y="1184"/>
                      <a:pt x="492" y="1226"/>
                      <a:pt x="553" y="1310"/>
                    </a:cubicBezTo>
                    <a:cubicBezTo>
                      <a:pt x="570" y="1334"/>
                      <a:pt x="586" y="1343"/>
                      <a:pt x="601" y="1343"/>
                    </a:cubicBezTo>
                    <a:cubicBezTo>
                      <a:pt x="642" y="1343"/>
                      <a:pt x="678" y="1276"/>
                      <a:pt x="713" y="1253"/>
                    </a:cubicBezTo>
                    <a:cubicBezTo>
                      <a:pt x="782" y="1208"/>
                      <a:pt x="882" y="1200"/>
                      <a:pt x="912" y="1101"/>
                    </a:cubicBezTo>
                    <a:cubicBezTo>
                      <a:pt x="923" y="1064"/>
                      <a:pt x="965" y="1045"/>
                      <a:pt x="924" y="992"/>
                    </a:cubicBezTo>
                    <a:cubicBezTo>
                      <a:pt x="837" y="875"/>
                      <a:pt x="842" y="872"/>
                      <a:pt x="993" y="859"/>
                    </a:cubicBezTo>
                    <a:cubicBezTo>
                      <a:pt x="1050" y="855"/>
                      <a:pt x="1125" y="858"/>
                      <a:pt x="1122" y="772"/>
                    </a:cubicBezTo>
                    <a:cubicBezTo>
                      <a:pt x="1121" y="729"/>
                      <a:pt x="1118" y="652"/>
                      <a:pt x="1065" y="652"/>
                    </a:cubicBezTo>
                    <a:cubicBezTo>
                      <a:pt x="1061" y="652"/>
                      <a:pt x="1057" y="653"/>
                      <a:pt x="1052" y="654"/>
                    </a:cubicBezTo>
                    <a:cubicBezTo>
                      <a:pt x="1014" y="662"/>
                      <a:pt x="986" y="665"/>
                      <a:pt x="966" y="665"/>
                    </a:cubicBezTo>
                    <a:cubicBezTo>
                      <a:pt x="876" y="665"/>
                      <a:pt x="945" y="594"/>
                      <a:pt x="980" y="520"/>
                    </a:cubicBezTo>
                    <a:cubicBezTo>
                      <a:pt x="993" y="493"/>
                      <a:pt x="948" y="420"/>
                      <a:pt x="912" y="396"/>
                    </a:cubicBezTo>
                    <a:cubicBezTo>
                      <a:pt x="817" y="332"/>
                      <a:pt x="796" y="245"/>
                      <a:pt x="803" y="142"/>
                    </a:cubicBezTo>
                    <a:lnTo>
                      <a:pt x="803" y="142"/>
                    </a:lnTo>
                    <a:cubicBezTo>
                      <a:pt x="789" y="146"/>
                      <a:pt x="777" y="147"/>
                      <a:pt x="767" y="147"/>
                    </a:cubicBezTo>
                    <a:cubicBezTo>
                      <a:pt x="723" y="147"/>
                      <a:pt x="715" y="117"/>
                      <a:pt x="735" y="63"/>
                    </a:cubicBezTo>
                    <a:cubicBezTo>
                      <a:pt x="705" y="32"/>
                      <a:pt x="644" y="0"/>
                      <a:pt x="617"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2"/>
              <p:cNvSpPr/>
              <p:nvPr/>
            </p:nvSpPr>
            <p:spPr>
              <a:xfrm>
                <a:off x="7135000" y="1214850"/>
                <a:ext cx="12275" cy="57975"/>
              </a:xfrm>
              <a:custGeom>
                <a:rect b="b" l="l" r="r" t="t"/>
                <a:pathLst>
                  <a:path extrusionOk="0" h="2319" w="491">
                    <a:moveTo>
                      <a:pt x="267" y="0"/>
                    </a:moveTo>
                    <a:cubicBezTo>
                      <a:pt x="220" y="5"/>
                      <a:pt x="183" y="71"/>
                      <a:pt x="129" y="71"/>
                    </a:cubicBezTo>
                    <a:cubicBezTo>
                      <a:pt x="113" y="71"/>
                      <a:pt x="95" y="65"/>
                      <a:pt x="76" y="49"/>
                    </a:cubicBezTo>
                    <a:lnTo>
                      <a:pt x="76" y="49"/>
                    </a:lnTo>
                    <a:cubicBezTo>
                      <a:pt x="76" y="303"/>
                      <a:pt x="69" y="556"/>
                      <a:pt x="77" y="809"/>
                    </a:cubicBezTo>
                    <a:cubicBezTo>
                      <a:pt x="91" y="1313"/>
                      <a:pt x="0" y="1816"/>
                      <a:pt x="87" y="2319"/>
                    </a:cubicBezTo>
                    <a:cubicBezTo>
                      <a:pt x="130" y="2255"/>
                      <a:pt x="180" y="2235"/>
                      <a:pt x="234" y="2235"/>
                    </a:cubicBezTo>
                    <a:cubicBezTo>
                      <a:pt x="284" y="2235"/>
                      <a:pt x="336" y="2252"/>
                      <a:pt x="389" y="2269"/>
                    </a:cubicBezTo>
                    <a:cubicBezTo>
                      <a:pt x="432" y="2225"/>
                      <a:pt x="491" y="2171"/>
                      <a:pt x="468" y="2113"/>
                    </a:cubicBezTo>
                    <a:cubicBezTo>
                      <a:pt x="391" y="1914"/>
                      <a:pt x="412" y="1720"/>
                      <a:pt x="475" y="1525"/>
                    </a:cubicBezTo>
                    <a:cubicBezTo>
                      <a:pt x="491" y="1480"/>
                      <a:pt x="484" y="1432"/>
                      <a:pt x="451" y="1404"/>
                    </a:cubicBezTo>
                    <a:cubicBezTo>
                      <a:pt x="184" y="1177"/>
                      <a:pt x="351" y="850"/>
                      <a:pt x="258" y="584"/>
                    </a:cubicBezTo>
                    <a:cubicBezTo>
                      <a:pt x="271" y="573"/>
                      <a:pt x="285" y="562"/>
                      <a:pt x="298" y="550"/>
                    </a:cubicBezTo>
                    <a:cubicBezTo>
                      <a:pt x="20" y="379"/>
                      <a:pt x="426" y="180"/>
                      <a:pt x="267" y="0"/>
                    </a:cubicBezTo>
                    <a:close/>
                  </a:path>
                </a:pathLst>
              </a:custGeom>
              <a:solidFill>
                <a:srgbClr val="F087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2"/>
              <p:cNvSpPr/>
              <p:nvPr/>
            </p:nvSpPr>
            <p:spPr>
              <a:xfrm>
                <a:off x="7133200" y="1165425"/>
                <a:ext cx="11025" cy="33050"/>
              </a:xfrm>
              <a:custGeom>
                <a:rect b="b" l="l" r="r" t="t"/>
                <a:pathLst>
                  <a:path extrusionOk="0" h="1322" w="441">
                    <a:moveTo>
                      <a:pt x="416" y="1"/>
                    </a:moveTo>
                    <a:cubicBezTo>
                      <a:pt x="403" y="12"/>
                      <a:pt x="390" y="23"/>
                      <a:pt x="377" y="35"/>
                    </a:cubicBezTo>
                    <a:cubicBezTo>
                      <a:pt x="273" y="200"/>
                      <a:pt x="249" y="381"/>
                      <a:pt x="233" y="574"/>
                    </a:cubicBezTo>
                    <a:cubicBezTo>
                      <a:pt x="216" y="772"/>
                      <a:pt x="316" y="1005"/>
                      <a:pt x="89" y="1167"/>
                    </a:cubicBezTo>
                    <a:cubicBezTo>
                      <a:pt x="0" y="1230"/>
                      <a:pt x="136" y="1269"/>
                      <a:pt x="165" y="1321"/>
                    </a:cubicBezTo>
                    <a:cubicBezTo>
                      <a:pt x="317" y="1165"/>
                      <a:pt x="337" y="963"/>
                      <a:pt x="382" y="763"/>
                    </a:cubicBezTo>
                    <a:cubicBezTo>
                      <a:pt x="441" y="508"/>
                      <a:pt x="428" y="255"/>
                      <a:pt x="416" y="1"/>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2"/>
              <p:cNvSpPr/>
              <p:nvPr/>
            </p:nvSpPr>
            <p:spPr>
              <a:xfrm>
                <a:off x="7164300" y="1209875"/>
                <a:ext cx="12950" cy="12475"/>
              </a:xfrm>
              <a:custGeom>
                <a:rect b="b" l="l" r="r" t="t"/>
                <a:pathLst>
                  <a:path extrusionOk="0" h="499" w="518">
                    <a:moveTo>
                      <a:pt x="466" y="0"/>
                    </a:moveTo>
                    <a:cubicBezTo>
                      <a:pt x="205" y="0"/>
                      <a:pt x="91" y="163"/>
                      <a:pt x="28" y="390"/>
                    </a:cubicBezTo>
                    <a:cubicBezTo>
                      <a:pt x="18" y="424"/>
                      <a:pt x="0" y="455"/>
                      <a:pt x="30" y="482"/>
                    </a:cubicBezTo>
                    <a:cubicBezTo>
                      <a:pt x="44" y="493"/>
                      <a:pt x="62" y="499"/>
                      <a:pt x="79" y="499"/>
                    </a:cubicBezTo>
                    <a:cubicBezTo>
                      <a:pt x="99" y="499"/>
                      <a:pt x="116" y="491"/>
                      <a:pt x="120" y="476"/>
                    </a:cubicBezTo>
                    <a:cubicBezTo>
                      <a:pt x="173" y="256"/>
                      <a:pt x="438" y="220"/>
                      <a:pt x="517" y="2"/>
                    </a:cubicBezTo>
                    <a:cubicBezTo>
                      <a:pt x="499" y="1"/>
                      <a:pt x="482" y="0"/>
                      <a:pt x="466"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2"/>
              <p:cNvSpPr/>
              <p:nvPr/>
            </p:nvSpPr>
            <p:spPr>
              <a:xfrm>
                <a:off x="7211625" y="1249625"/>
                <a:ext cx="6725" cy="6050"/>
              </a:xfrm>
              <a:custGeom>
                <a:rect b="b" l="l" r="r" t="t"/>
                <a:pathLst>
                  <a:path extrusionOk="0" h="242" w="269">
                    <a:moveTo>
                      <a:pt x="142" y="0"/>
                    </a:moveTo>
                    <a:cubicBezTo>
                      <a:pt x="1" y="0"/>
                      <a:pt x="54" y="129"/>
                      <a:pt x="38" y="220"/>
                    </a:cubicBezTo>
                    <a:cubicBezTo>
                      <a:pt x="115" y="170"/>
                      <a:pt x="261" y="242"/>
                      <a:pt x="266" y="89"/>
                    </a:cubicBezTo>
                    <a:cubicBezTo>
                      <a:pt x="269" y="25"/>
                      <a:pt x="214" y="4"/>
                      <a:pt x="157" y="1"/>
                    </a:cubicBezTo>
                    <a:cubicBezTo>
                      <a:pt x="152" y="0"/>
                      <a:pt x="147" y="0"/>
                      <a:pt x="142"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2"/>
              <p:cNvSpPr/>
              <p:nvPr/>
            </p:nvSpPr>
            <p:spPr>
              <a:xfrm>
                <a:off x="7137175" y="1200275"/>
                <a:ext cx="4450" cy="4725"/>
              </a:xfrm>
              <a:custGeom>
                <a:rect b="b" l="l" r="r" t="t"/>
                <a:pathLst>
                  <a:path extrusionOk="0" h="189" w="178">
                    <a:moveTo>
                      <a:pt x="1" y="0"/>
                    </a:moveTo>
                    <a:lnTo>
                      <a:pt x="1" y="0"/>
                    </a:lnTo>
                    <a:cubicBezTo>
                      <a:pt x="8" y="63"/>
                      <a:pt x="15" y="126"/>
                      <a:pt x="23" y="188"/>
                    </a:cubicBezTo>
                    <a:cubicBezTo>
                      <a:pt x="64" y="137"/>
                      <a:pt x="158" y="162"/>
                      <a:pt x="178" y="80"/>
                    </a:cubicBezTo>
                    <a:cubicBezTo>
                      <a:pt x="138" y="7"/>
                      <a:pt x="54" y="38"/>
                      <a:pt x="1" y="0"/>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2"/>
              <p:cNvSpPr/>
              <p:nvPr/>
            </p:nvSpPr>
            <p:spPr>
              <a:xfrm>
                <a:off x="7268400" y="1230825"/>
                <a:ext cx="4425" cy="5875"/>
              </a:xfrm>
              <a:custGeom>
                <a:rect b="b" l="l" r="r" t="t"/>
                <a:pathLst>
                  <a:path extrusionOk="0" h="235" w="177">
                    <a:moveTo>
                      <a:pt x="89" y="1"/>
                    </a:moveTo>
                    <a:cubicBezTo>
                      <a:pt x="81" y="1"/>
                      <a:pt x="76" y="2"/>
                      <a:pt x="73" y="4"/>
                    </a:cubicBezTo>
                    <a:cubicBezTo>
                      <a:pt x="1" y="68"/>
                      <a:pt x="16" y="145"/>
                      <a:pt x="46" y="234"/>
                    </a:cubicBezTo>
                    <a:lnTo>
                      <a:pt x="46" y="234"/>
                    </a:lnTo>
                    <a:cubicBezTo>
                      <a:pt x="134" y="176"/>
                      <a:pt x="176" y="111"/>
                      <a:pt x="140" y="19"/>
                    </a:cubicBezTo>
                    <a:cubicBezTo>
                      <a:pt x="136" y="9"/>
                      <a:pt x="108" y="1"/>
                      <a:pt x="89" y="1"/>
                    </a:cubicBezTo>
                    <a:close/>
                    <a:moveTo>
                      <a:pt x="46" y="234"/>
                    </a:moveTo>
                    <a:lnTo>
                      <a:pt x="46" y="234"/>
                    </a:lnTo>
                    <a:cubicBezTo>
                      <a:pt x="45" y="234"/>
                      <a:pt x="45" y="234"/>
                      <a:pt x="45" y="235"/>
                    </a:cubicBezTo>
                    <a:lnTo>
                      <a:pt x="46" y="235"/>
                    </a:lnTo>
                    <a:cubicBezTo>
                      <a:pt x="46" y="234"/>
                      <a:pt x="46" y="234"/>
                      <a:pt x="46" y="234"/>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2"/>
              <p:cNvSpPr/>
              <p:nvPr/>
            </p:nvSpPr>
            <p:spPr>
              <a:xfrm>
                <a:off x="7217975" y="1259775"/>
                <a:ext cx="4725" cy="4250"/>
              </a:xfrm>
              <a:custGeom>
                <a:rect b="b" l="l" r="r" t="t"/>
                <a:pathLst>
                  <a:path extrusionOk="0" h="170" w="189">
                    <a:moveTo>
                      <a:pt x="120" y="1"/>
                    </a:moveTo>
                    <a:cubicBezTo>
                      <a:pt x="75" y="48"/>
                      <a:pt x="0" y="80"/>
                      <a:pt x="39" y="169"/>
                    </a:cubicBezTo>
                    <a:cubicBezTo>
                      <a:pt x="41" y="169"/>
                      <a:pt x="44" y="169"/>
                      <a:pt x="46" y="169"/>
                    </a:cubicBezTo>
                    <a:cubicBezTo>
                      <a:pt x="112" y="169"/>
                      <a:pt x="141" y="109"/>
                      <a:pt x="188" y="80"/>
                    </a:cubicBezTo>
                    <a:cubicBezTo>
                      <a:pt x="165" y="54"/>
                      <a:pt x="143" y="27"/>
                      <a:pt x="120"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2"/>
              <p:cNvSpPr/>
              <p:nvPr/>
            </p:nvSpPr>
            <p:spPr>
              <a:xfrm>
                <a:off x="7154525" y="1318300"/>
                <a:ext cx="81725" cy="76650"/>
              </a:xfrm>
              <a:custGeom>
                <a:rect b="b" l="l" r="r" t="t"/>
                <a:pathLst>
                  <a:path extrusionOk="0" h="3066" w="3269">
                    <a:moveTo>
                      <a:pt x="1320" y="619"/>
                    </a:moveTo>
                    <a:cubicBezTo>
                      <a:pt x="1237" y="796"/>
                      <a:pt x="995" y="735"/>
                      <a:pt x="915" y="921"/>
                    </a:cubicBezTo>
                    <a:cubicBezTo>
                      <a:pt x="891" y="973"/>
                      <a:pt x="868" y="1066"/>
                      <a:pt x="797" y="1066"/>
                    </a:cubicBezTo>
                    <a:cubicBezTo>
                      <a:pt x="786" y="1066"/>
                      <a:pt x="775" y="1065"/>
                      <a:pt x="763" y="1060"/>
                    </a:cubicBezTo>
                    <a:cubicBezTo>
                      <a:pt x="677" y="1030"/>
                      <a:pt x="723" y="925"/>
                      <a:pt x="700" y="855"/>
                    </a:cubicBezTo>
                    <a:lnTo>
                      <a:pt x="700" y="855"/>
                    </a:lnTo>
                    <a:cubicBezTo>
                      <a:pt x="736" y="889"/>
                      <a:pt x="769" y="901"/>
                      <a:pt x="800" y="901"/>
                    </a:cubicBezTo>
                    <a:cubicBezTo>
                      <a:pt x="870" y="901"/>
                      <a:pt x="929" y="840"/>
                      <a:pt x="993" y="809"/>
                    </a:cubicBezTo>
                    <a:cubicBezTo>
                      <a:pt x="1106" y="755"/>
                      <a:pt x="1191" y="647"/>
                      <a:pt x="1320" y="619"/>
                    </a:cubicBezTo>
                    <a:close/>
                    <a:moveTo>
                      <a:pt x="1145" y="0"/>
                    </a:moveTo>
                    <a:cubicBezTo>
                      <a:pt x="1112" y="0"/>
                      <a:pt x="1071" y="35"/>
                      <a:pt x="1021" y="110"/>
                    </a:cubicBezTo>
                    <a:cubicBezTo>
                      <a:pt x="991" y="156"/>
                      <a:pt x="954" y="168"/>
                      <a:pt x="913" y="168"/>
                    </a:cubicBezTo>
                    <a:cubicBezTo>
                      <a:pt x="896" y="168"/>
                      <a:pt x="879" y="166"/>
                      <a:pt x="862" y="164"/>
                    </a:cubicBezTo>
                    <a:cubicBezTo>
                      <a:pt x="809" y="157"/>
                      <a:pt x="758" y="137"/>
                      <a:pt x="705" y="137"/>
                    </a:cubicBezTo>
                    <a:cubicBezTo>
                      <a:pt x="697" y="137"/>
                      <a:pt x="689" y="138"/>
                      <a:pt x="681" y="139"/>
                    </a:cubicBezTo>
                    <a:cubicBezTo>
                      <a:pt x="559" y="152"/>
                      <a:pt x="482" y="213"/>
                      <a:pt x="493" y="341"/>
                    </a:cubicBezTo>
                    <a:cubicBezTo>
                      <a:pt x="501" y="425"/>
                      <a:pt x="541" y="447"/>
                      <a:pt x="593" y="447"/>
                    </a:cubicBezTo>
                    <a:cubicBezTo>
                      <a:pt x="623" y="447"/>
                      <a:pt x="656" y="440"/>
                      <a:pt x="689" y="433"/>
                    </a:cubicBezTo>
                    <a:cubicBezTo>
                      <a:pt x="718" y="427"/>
                      <a:pt x="747" y="421"/>
                      <a:pt x="776" y="421"/>
                    </a:cubicBezTo>
                    <a:cubicBezTo>
                      <a:pt x="814" y="421"/>
                      <a:pt x="851" y="430"/>
                      <a:pt x="887" y="458"/>
                    </a:cubicBezTo>
                    <a:cubicBezTo>
                      <a:pt x="814" y="586"/>
                      <a:pt x="713" y="700"/>
                      <a:pt x="699" y="853"/>
                    </a:cubicBezTo>
                    <a:lnTo>
                      <a:pt x="699" y="853"/>
                    </a:lnTo>
                    <a:cubicBezTo>
                      <a:pt x="699" y="852"/>
                      <a:pt x="698" y="851"/>
                      <a:pt x="698" y="850"/>
                    </a:cubicBezTo>
                    <a:cubicBezTo>
                      <a:pt x="677" y="823"/>
                      <a:pt x="655" y="813"/>
                      <a:pt x="633" y="813"/>
                    </a:cubicBezTo>
                    <a:cubicBezTo>
                      <a:pt x="601" y="813"/>
                      <a:pt x="568" y="832"/>
                      <a:pt x="536" y="844"/>
                    </a:cubicBezTo>
                    <a:cubicBezTo>
                      <a:pt x="504" y="858"/>
                      <a:pt x="471" y="871"/>
                      <a:pt x="439" y="886"/>
                    </a:cubicBezTo>
                    <a:cubicBezTo>
                      <a:pt x="346" y="931"/>
                      <a:pt x="232" y="924"/>
                      <a:pt x="149" y="996"/>
                    </a:cubicBezTo>
                    <a:cubicBezTo>
                      <a:pt x="116" y="1008"/>
                      <a:pt x="124" y="1078"/>
                      <a:pt x="84" y="1078"/>
                    </a:cubicBezTo>
                    <a:cubicBezTo>
                      <a:pt x="75" y="1078"/>
                      <a:pt x="64" y="1074"/>
                      <a:pt x="49" y="1066"/>
                    </a:cubicBezTo>
                    <a:lnTo>
                      <a:pt x="49" y="1066"/>
                    </a:lnTo>
                    <a:cubicBezTo>
                      <a:pt x="27" y="1272"/>
                      <a:pt x="1" y="1470"/>
                      <a:pt x="119" y="1670"/>
                    </a:cubicBezTo>
                    <a:cubicBezTo>
                      <a:pt x="288" y="1957"/>
                      <a:pt x="279" y="2295"/>
                      <a:pt x="338" y="2614"/>
                    </a:cubicBezTo>
                    <a:cubicBezTo>
                      <a:pt x="421" y="2704"/>
                      <a:pt x="357" y="2819"/>
                      <a:pt x="391" y="2916"/>
                    </a:cubicBezTo>
                    <a:cubicBezTo>
                      <a:pt x="413" y="2979"/>
                      <a:pt x="417" y="3066"/>
                      <a:pt x="467" y="3066"/>
                    </a:cubicBezTo>
                    <a:cubicBezTo>
                      <a:pt x="490" y="3066"/>
                      <a:pt x="525" y="3046"/>
                      <a:pt x="576" y="2994"/>
                    </a:cubicBezTo>
                    <a:cubicBezTo>
                      <a:pt x="648" y="2922"/>
                      <a:pt x="733" y="2925"/>
                      <a:pt x="710" y="2763"/>
                    </a:cubicBezTo>
                    <a:cubicBezTo>
                      <a:pt x="690" y="2627"/>
                      <a:pt x="929" y="2564"/>
                      <a:pt x="1028" y="2413"/>
                    </a:cubicBezTo>
                    <a:cubicBezTo>
                      <a:pt x="812" y="2365"/>
                      <a:pt x="821" y="2169"/>
                      <a:pt x="848" y="2041"/>
                    </a:cubicBezTo>
                    <a:cubicBezTo>
                      <a:pt x="865" y="1966"/>
                      <a:pt x="921" y="1948"/>
                      <a:pt x="989" y="1948"/>
                    </a:cubicBezTo>
                    <a:cubicBezTo>
                      <a:pt x="1046" y="1948"/>
                      <a:pt x="1111" y="1960"/>
                      <a:pt x="1167" y="1963"/>
                    </a:cubicBezTo>
                    <a:cubicBezTo>
                      <a:pt x="1172" y="1964"/>
                      <a:pt x="1177" y="1964"/>
                      <a:pt x="1182" y="1964"/>
                    </a:cubicBezTo>
                    <a:cubicBezTo>
                      <a:pt x="1263" y="1964"/>
                      <a:pt x="1346" y="1923"/>
                      <a:pt x="1434" y="1900"/>
                    </a:cubicBezTo>
                    <a:lnTo>
                      <a:pt x="1434" y="1900"/>
                    </a:lnTo>
                    <a:cubicBezTo>
                      <a:pt x="1424" y="2017"/>
                      <a:pt x="1242" y="2044"/>
                      <a:pt x="1290" y="2136"/>
                    </a:cubicBezTo>
                    <a:cubicBezTo>
                      <a:pt x="1310" y="2174"/>
                      <a:pt x="1333" y="2187"/>
                      <a:pt x="1359" y="2187"/>
                    </a:cubicBezTo>
                    <a:cubicBezTo>
                      <a:pt x="1414" y="2187"/>
                      <a:pt x="1480" y="2127"/>
                      <a:pt x="1542" y="2127"/>
                    </a:cubicBezTo>
                    <a:cubicBezTo>
                      <a:pt x="1551" y="2127"/>
                      <a:pt x="1561" y="2129"/>
                      <a:pt x="1570" y="2132"/>
                    </a:cubicBezTo>
                    <a:cubicBezTo>
                      <a:pt x="1583" y="2136"/>
                      <a:pt x="1598" y="2137"/>
                      <a:pt x="1613" y="2137"/>
                    </a:cubicBezTo>
                    <a:cubicBezTo>
                      <a:pt x="1642" y="2137"/>
                      <a:pt x="1674" y="2132"/>
                      <a:pt x="1711" y="2132"/>
                    </a:cubicBezTo>
                    <a:cubicBezTo>
                      <a:pt x="1671" y="2022"/>
                      <a:pt x="1561" y="1875"/>
                      <a:pt x="1702" y="1847"/>
                    </a:cubicBezTo>
                    <a:cubicBezTo>
                      <a:pt x="1808" y="1826"/>
                      <a:pt x="1860" y="1856"/>
                      <a:pt x="1852" y="1720"/>
                    </a:cubicBezTo>
                    <a:cubicBezTo>
                      <a:pt x="1848" y="1655"/>
                      <a:pt x="1893" y="1610"/>
                      <a:pt x="1950" y="1610"/>
                    </a:cubicBezTo>
                    <a:cubicBezTo>
                      <a:pt x="1965" y="1610"/>
                      <a:pt x="1981" y="1613"/>
                      <a:pt x="1997" y="1620"/>
                    </a:cubicBezTo>
                    <a:cubicBezTo>
                      <a:pt x="2118" y="1672"/>
                      <a:pt x="1974" y="1709"/>
                      <a:pt x="1979" y="1751"/>
                    </a:cubicBezTo>
                    <a:cubicBezTo>
                      <a:pt x="1991" y="1831"/>
                      <a:pt x="1923" y="1918"/>
                      <a:pt x="2026" y="2029"/>
                    </a:cubicBezTo>
                    <a:cubicBezTo>
                      <a:pt x="2059" y="1890"/>
                      <a:pt x="2132" y="1866"/>
                      <a:pt x="2217" y="1866"/>
                    </a:cubicBezTo>
                    <a:cubicBezTo>
                      <a:pt x="2261" y="1866"/>
                      <a:pt x="2308" y="1872"/>
                      <a:pt x="2354" y="1872"/>
                    </a:cubicBezTo>
                    <a:cubicBezTo>
                      <a:pt x="2403" y="1872"/>
                      <a:pt x="2452" y="1865"/>
                      <a:pt x="2495" y="1836"/>
                    </a:cubicBezTo>
                    <a:cubicBezTo>
                      <a:pt x="2304" y="1709"/>
                      <a:pt x="2330" y="1617"/>
                      <a:pt x="2535" y="1568"/>
                    </a:cubicBezTo>
                    <a:cubicBezTo>
                      <a:pt x="2628" y="1545"/>
                      <a:pt x="2681" y="1482"/>
                      <a:pt x="2722" y="1401"/>
                    </a:cubicBezTo>
                    <a:cubicBezTo>
                      <a:pt x="2738" y="1369"/>
                      <a:pt x="2737" y="1319"/>
                      <a:pt x="2716" y="1319"/>
                    </a:cubicBezTo>
                    <a:cubicBezTo>
                      <a:pt x="2714" y="1319"/>
                      <a:pt x="2712" y="1320"/>
                      <a:pt x="2710" y="1321"/>
                    </a:cubicBezTo>
                    <a:cubicBezTo>
                      <a:pt x="2677" y="1334"/>
                      <a:pt x="2652" y="1339"/>
                      <a:pt x="2634" y="1339"/>
                    </a:cubicBezTo>
                    <a:cubicBezTo>
                      <a:pt x="2538" y="1339"/>
                      <a:pt x="2623" y="1181"/>
                      <a:pt x="2567" y="1143"/>
                    </a:cubicBezTo>
                    <a:lnTo>
                      <a:pt x="2567" y="1143"/>
                    </a:lnTo>
                    <a:cubicBezTo>
                      <a:pt x="2537" y="1167"/>
                      <a:pt x="2512" y="1179"/>
                      <a:pt x="2498" y="1198"/>
                    </a:cubicBezTo>
                    <a:cubicBezTo>
                      <a:pt x="2455" y="1256"/>
                      <a:pt x="2485" y="1383"/>
                      <a:pt x="2391" y="1383"/>
                    </a:cubicBezTo>
                    <a:cubicBezTo>
                      <a:pt x="2390" y="1383"/>
                      <a:pt x="2388" y="1383"/>
                      <a:pt x="2387" y="1382"/>
                    </a:cubicBezTo>
                    <a:cubicBezTo>
                      <a:pt x="2277" y="1377"/>
                      <a:pt x="2349" y="1280"/>
                      <a:pt x="2345" y="1220"/>
                    </a:cubicBezTo>
                    <a:cubicBezTo>
                      <a:pt x="2342" y="1194"/>
                      <a:pt x="2334" y="1186"/>
                      <a:pt x="2323" y="1186"/>
                    </a:cubicBezTo>
                    <a:cubicBezTo>
                      <a:pt x="2309" y="1186"/>
                      <a:pt x="2291" y="1196"/>
                      <a:pt x="2274" y="1198"/>
                    </a:cubicBezTo>
                    <a:cubicBezTo>
                      <a:pt x="2173" y="1207"/>
                      <a:pt x="2089" y="1249"/>
                      <a:pt x="2007" y="1314"/>
                    </a:cubicBezTo>
                    <a:cubicBezTo>
                      <a:pt x="2057" y="1083"/>
                      <a:pt x="2202" y="913"/>
                      <a:pt x="2359" y="771"/>
                    </a:cubicBezTo>
                    <a:cubicBezTo>
                      <a:pt x="2406" y="727"/>
                      <a:pt x="2462" y="708"/>
                      <a:pt x="2518" y="708"/>
                    </a:cubicBezTo>
                    <a:cubicBezTo>
                      <a:pt x="2637" y="708"/>
                      <a:pt x="2754" y="796"/>
                      <a:pt x="2786" y="928"/>
                    </a:cubicBezTo>
                    <a:cubicBezTo>
                      <a:pt x="3121" y="653"/>
                      <a:pt x="3269" y="419"/>
                      <a:pt x="3227" y="223"/>
                    </a:cubicBezTo>
                    <a:lnTo>
                      <a:pt x="3227" y="223"/>
                    </a:lnTo>
                    <a:cubicBezTo>
                      <a:pt x="3190" y="289"/>
                      <a:pt x="3168" y="344"/>
                      <a:pt x="3131" y="390"/>
                    </a:cubicBezTo>
                    <a:cubicBezTo>
                      <a:pt x="3109" y="418"/>
                      <a:pt x="3050" y="430"/>
                      <a:pt x="2990" y="430"/>
                    </a:cubicBezTo>
                    <a:cubicBezTo>
                      <a:pt x="2906" y="430"/>
                      <a:pt x="2821" y="407"/>
                      <a:pt x="2833" y="375"/>
                    </a:cubicBezTo>
                    <a:cubicBezTo>
                      <a:pt x="2888" y="219"/>
                      <a:pt x="2808" y="185"/>
                      <a:pt x="2732" y="185"/>
                    </a:cubicBezTo>
                    <a:cubicBezTo>
                      <a:pt x="2690" y="185"/>
                      <a:pt x="2650" y="195"/>
                      <a:pt x="2633" y="201"/>
                    </a:cubicBezTo>
                    <a:cubicBezTo>
                      <a:pt x="2607" y="210"/>
                      <a:pt x="2586" y="214"/>
                      <a:pt x="2568" y="214"/>
                    </a:cubicBezTo>
                    <a:cubicBezTo>
                      <a:pt x="2476" y="214"/>
                      <a:pt x="2480" y="108"/>
                      <a:pt x="2434" y="60"/>
                    </a:cubicBezTo>
                    <a:cubicBezTo>
                      <a:pt x="2434" y="162"/>
                      <a:pt x="2235" y="84"/>
                      <a:pt x="2279" y="245"/>
                    </a:cubicBezTo>
                    <a:cubicBezTo>
                      <a:pt x="2312" y="363"/>
                      <a:pt x="2277" y="477"/>
                      <a:pt x="2155" y="559"/>
                    </a:cubicBezTo>
                    <a:cubicBezTo>
                      <a:pt x="2070" y="616"/>
                      <a:pt x="2080" y="730"/>
                      <a:pt x="2082" y="825"/>
                    </a:cubicBezTo>
                    <a:cubicBezTo>
                      <a:pt x="2083" y="888"/>
                      <a:pt x="2150" y="982"/>
                      <a:pt x="2036" y="985"/>
                    </a:cubicBezTo>
                    <a:cubicBezTo>
                      <a:pt x="2033" y="985"/>
                      <a:pt x="2030" y="985"/>
                      <a:pt x="2028" y="985"/>
                    </a:cubicBezTo>
                    <a:cubicBezTo>
                      <a:pt x="1954" y="985"/>
                      <a:pt x="1853" y="942"/>
                      <a:pt x="1887" y="825"/>
                    </a:cubicBezTo>
                    <a:cubicBezTo>
                      <a:pt x="1946" y="616"/>
                      <a:pt x="1824" y="479"/>
                      <a:pt x="1706" y="339"/>
                    </a:cubicBezTo>
                    <a:cubicBezTo>
                      <a:pt x="1697" y="331"/>
                      <a:pt x="1689" y="323"/>
                      <a:pt x="1681" y="316"/>
                    </a:cubicBezTo>
                    <a:cubicBezTo>
                      <a:pt x="1589" y="270"/>
                      <a:pt x="1489" y="248"/>
                      <a:pt x="1386" y="242"/>
                    </a:cubicBezTo>
                    <a:cubicBezTo>
                      <a:pt x="1370" y="241"/>
                      <a:pt x="1355" y="240"/>
                      <a:pt x="1339" y="240"/>
                    </a:cubicBezTo>
                    <a:cubicBezTo>
                      <a:pt x="1332" y="240"/>
                      <a:pt x="1325" y="240"/>
                      <a:pt x="1319" y="240"/>
                    </a:cubicBezTo>
                    <a:cubicBezTo>
                      <a:pt x="1266" y="240"/>
                      <a:pt x="1244" y="213"/>
                      <a:pt x="1236" y="162"/>
                    </a:cubicBezTo>
                    <a:cubicBezTo>
                      <a:pt x="1219" y="59"/>
                      <a:pt x="1189" y="0"/>
                      <a:pt x="114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2"/>
              <p:cNvSpPr/>
              <p:nvPr/>
            </p:nvSpPr>
            <p:spPr>
              <a:xfrm>
                <a:off x="7210300" y="1288950"/>
                <a:ext cx="43800" cy="32400"/>
              </a:xfrm>
              <a:custGeom>
                <a:rect b="b" l="l" r="r" t="t"/>
                <a:pathLst>
                  <a:path extrusionOk="0" h="1296" w="1752">
                    <a:moveTo>
                      <a:pt x="1751" y="427"/>
                    </a:moveTo>
                    <a:lnTo>
                      <a:pt x="1751" y="427"/>
                    </a:lnTo>
                    <a:cubicBezTo>
                      <a:pt x="1749" y="430"/>
                      <a:pt x="1746" y="434"/>
                      <a:pt x="1743" y="437"/>
                    </a:cubicBezTo>
                    <a:lnTo>
                      <a:pt x="1743" y="437"/>
                    </a:lnTo>
                    <a:cubicBezTo>
                      <a:pt x="1746" y="434"/>
                      <a:pt x="1749" y="431"/>
                      <a:pt x="1751" y="427"/>
                    </a:cubicBezTo>
                    <a:close/>
                    <a:moveTo>
                      <a:pt x="1081" y="0"/>
                    </a:moveTo>
                    <a:lnTo>
                      <a:pt x="1081" y="0"/>
                    </a:lnTo>
                    <a:cubicBezTo>
                      <a:pt x="946" y="18"/>
                      <a:pt x="927" y="228"/>
                      <a:pt x="780" y="228"/>
                    </a:cubicBezTo>
                    <a:cubicBezTo>
                      <a:pt x="760" y="228"/>
                      <a:pt x="737" y="225"/>
                      <a:pt x="712" y="216"/>
                    </a:cubicBezTo>
                    <a:cubicBezTo>
                      <a:pt x="694" y="210"/>
                      <a:pt x="677" y="207"/>
                      <a:pt x="662" y="207"/>
                    </a:cubicBezTo>
                    <a:cubicBezTo>
                      <a:pt x="587" y="207"/>
                      <a:pt x="546" y="276"/>
                      <a:pt x="520" y="344"/>
                    </a:cubicBezTo>
                    <a:cubicBezTo>
                      <a:pt x="463" y="489"/>
                      <a:pt x="673" y="372"/>
                      <a:pt x="658" y="501"/>
                    </a:cubicBezTo>
                    <a:cubicBezTo>
                      <a:pt x="337" y="584"/>
                      <a:pt x="158" y="832"/>
                      <a:pt x="1" y="1101"/>
                    </a:cubicBezTo>
                    <a:cubicBezTo>
                      <a:pt x="9" y="1103"/>
                      <a:pt x="16" y="1104"/>
                      <a:pt x="22" y="1104"/>
                    </a:cubicBezTo>
                    <a:cubicBezTo>
                      <a:pt x="86" y="1104"/>
                      <a:pt x="50" y="1011"/>
                      <a:pt x="109" y="1011"/>
                    </a:cubicBezTo>
                    <a:cubicBezTo>
                      <a:pt x="113" y="1011"/>
                      <a:pt x="118" y="1012"/>
                      <a:pt x="123" y="1013"/>
                    </a:cubicBezTo>
                    <a:cubicBezTo>
                      <a:pt x="199" y="1028"/>
                      <a:pt x="188" y="1107"/>
                      <a:pt x="210" y="1160"/>
                    </a:cubicBezTo>
                    <a:cubicBezTo>
                      <a:pt x="237" y="1175"/>
                      <a:pt x="267" y="1180"/>
                      <a:pt x="298" y="1180"/>
                    </a:cubicBezTo>
                    <a:cubicBezTo>
                      <a:pt x="374" y="1180"/>
                      <a:pt x="458" y="1149"/>
                      <a:pt x="533" y="1149"/>
                    </a:cubicBezTo>
                    <a:cubicBezTo>
                      <a:pt x="608" y="1149"/>
                      <a:pt x="674" y="1179"/>
                      <a:pt x="717" y="1296"/>
                    </a:cubicBezTo>
                    <a:cubicBezTo>
                      <a:pt x="799" y="1150"/>
                      <a:pt x="804" y="1149"/>
                      <a:pt x="769" y="954"/>
                    </a:cubicBezTo>
                    <a:cubicBezTo>
                      <a:pt x="756" y="892"/>
                      <a:pt x="787" y="875"/>
                      <a:pt x="822" y="856"/>
                    </a:cubicBezTo>
                    <a:cubicBezTo>
                      <a:pt x="836" y="847"/>
                      <a:pt x="849" y="843"/>
                      <a:pt x="860" y="843"/>
                    </a:cubicBezTo>
                    <a:cubicBezTo>
                      <a:pt x="889" y="843"/>
                      <a:pt x="905" y="870"/>
                      <a:pt x="910" y="906"/>
                    </a:cubicBezTo>
                    <a:cubicBezTo>
                      <a:pt x="918" y="955"/>
                      <a:pt x="918" y="1006"/>
                      <a:pt x="921" y="1066"/>
                    </a:cubicBezTo>
                    <a:cubicBezTo>
                      <a:pt x="1029" y="951"/>
                      <a:pt x="1123" y="893"/>
                      <a:pt x="1197" y="893"/>
                    </a:cubicBezTo>
                    <a:cubicBezTo>
                      <a:pt x="1199" y="893"/>
                      <a:pt x="1202" y="893"/>
                      <a:pt x="1205" y="893"/>
                    </a:cubicBezTo>
                    <a:cubicBezTo>
                      <a:pt x="1259" y="895"/>
                      <a:pt x="1306" y="900"/>
                      <a:pt x="1291" y="981"/>
                    </a:cubicBezTo>
                    <a:cubicBezTo>
                      <a:pt x="1252" y="1177"/>
                      <a:pt x="1240" y="1245"/>
                      <a:pt x="1322" y="1245"/>
                    </a:cubicBezTo>
                    <a:cubicBezTo>
                      <a:pt x="1366" y="1245"/>
                      <a:pt x="1436" y="1226"/>
                      <a:pt x="1543" y="1196"/>
                    </a:cubicBezTo>
                    <a:cubicBezTo>
                      <a:pt x="1368" y="885"/>
                      <a:pt x="1547" y="665"/>
                      <a:pt x="1743" y="437"/>
                    </a:cubicBezTo>
                    <a:lnTo>
                      <a:pt x="1743" y="437"/>
                    </a:lnTo>
                    <a:cubicBezTo>
                      <a:pt x="1658" y="530"/>
                      <a:pt x="1521" y="507"/>
                      <a:pt x="1457" y="611"/>
                    </a:cubicBezTo>
                    <a:cubicBezTo>
                      <a:pt x="1422" y="668"/>
                      <a:pt x="1365" y="725"/>
                      <a:pt x="1295" y="725"/>
                    </a:cubicBezTo>
                    <a:cubicBezTo>
                      <a:pt x="1288" y="725"/>
                      <a:pt x="1280" y="724"/>
                      <a:pt x="1272" y="723"/>
                    </a:cubicBezTo>
                    <a:cubicBezTo>
                      <a:pt x="1239" y="717"/>
                      <a:pt x="1202" y="645"/>
                      <a:pt x="1196" y="599"/>
                    </a:cubicBezTo>
                    <a:cubicBezTo>
                      <a:pt x="1178" y="480"/>
                      <a:pt x="1273" y="490"/>
                      <a:pt x="1350" y="481"/>
                    </a:cubicBezTo>
                    <a:cubicBezTo>
                      <a:pt x="1420" y="473"/>
                      <a:pt x="1427" y="425"/>
                      <a:pt x="1413" y="368"/>
                    </a:cubicBezTo>
                    <a:cubicBezTo>
                      <a:pt x="1402" y="324"/>
                      <a:pt x="1398" y="306"/>
                      <a:pt x="1354" y="306"/>
                    </a:cubicBezTo>
                    <a:cubicBezTo>
                      <a:pt x="1344" y="306"/>
                      <a:pt x="1331" y="307"/>
                      <a:pt x="1316" y="309"/>
                    </a:cubicBezTo>
                    <a:cubicBezTo>
                      <a:pt x="1270" y="315"/>
                      <a:pt x="1230" y="318"/>
                      <a:pt x="1196" y="318"/>
                    </a:cubicBezTo>
                    <a:cubicBezTo>
                      <a:pt x="1015" y="318"/>
                      <a:pt x="996" y="231"/>
                      <a:pt x="1081" y="0"/>
                    </a:cubicBezTo>
                    <a:close/>
                  </a:path>
                </a:pathLst>
              </a:custGeom>
              <a:solidFill>
                <a:srgbClr val="EF7EA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2"/>
              <p:cNvSpPr/>
              <p:nvPr/>
            </p:nvSpPr>
            <p:spPr>
              <a:xfrm>
                <a:off x="7191325" y="1369525"/>
                <a:ext cx="36950" cy="36625"/>
              </a:xfrm>
              <a:custGeom>
                <a:rect b="b" l="l" r="r" t="t"/>
                <a:pathLst>
                  <a:path extrusionOk="0" h="1465" w="1478">
                    <a:moveTo>
                      <a:pt x="1262" y="0"/>
                    </a:moveTo>
                    <a:cubicBezTo>
                      <a:pt x="1203" y="0"/>
                      <a:pt x="1148" y="17"/>
                      <a:pt x="1123" y="100"/>
                    </a:cubicBezTo>
                    <a:cubicBezTo>
                      <a:pt x="1097" y="185"/>
                      <a:pt x="1044" y="251"/>
                      <a:pt x="948" y="272"/>
                    </a:cubicBezTo>
                    <a:cubicBezTo>
                      <a:pt x="964" y="147"/>
                      <a:pt x="951" y="84"/>
                      <a:pt x="907" y="83"/>
                    </a:cubicBezTo>
                    <a:cubicBezTo>
                      <a:pt x="903" y="83"/>
                      <a:pt x="900" y="83"/>
                      <a:pt x="896" y="83"/>
                    </a:cubicBezTo>
                    <a:cubicBezTo>
                      <a:pt x="605" y="83"/>
                      <a:pt x="267" y="478"/>
                      <a:pt x="330" y="747"/>
                    </a:cubicBezTo>
                    <a:cubicBezTo>
                      <a:pt x="367" y="898"/>
                      <a:pt x="320" y="1034"/>
                      <a:pt x="189" y="1100"/>
                    </a:cubicBezTo>
                    <a:cubicBezTo>
                      <a:pt x="81" y="1152"/>
                      <a:pt x="54" y="1241"/>
                      <a:pt x="0" y="1323"/>
                    </a:cubicBezTo>
                    <a:cubicBezTo>
                      <a:pt x="97" y="1418"/>
                      <a:pt x="180" y="1465"/>
                      <a:pt x="249" y="1465"/>
                    </a:cubicBezTo>
                    <a:cubicBezTo>
                      <a:pt x="330" y="1465"/>
                      <a:pt x="393" y="1401"/>
                      <a:pt x="438" y="1273"/>
                    </a:cubicBezTo>
                    <a:cubicBezTo>
                      <a:pt x="486" y="1139"/>
                      <a:pt x="557" y="1030"/>
                      <a:pt x="694" y="1030"/>
                    </a:cubicBezTo>
                    <a:cubicBezTo>
                      <a:pt x="726" y="1030"/>
                      <a:pt x="762" y="1037"/>
                      <a:pt x="803" y="1050"/>
                    </a:cubicBezTo>
                    <a:lnTo>
                      <a:pt x="823" y="1033"/>
                    </a:lnTo>
                    <a:lnTo>
                      <a:pt x="843" y="1016"/>
                    </a:lnTo>
                    <a:cubicBezTo>
                      <a:pt x="848" y="991"/>
                      <a:pt x="845" y="959"/>
                      <a:pt x="860" y="943"/>
                    </a:cubicBezTo>
                    <a:cubicBezTo>
                      <a:pt x="947" y="843"/>
                      <a:pt x="1074" y="791"/>
                      <a:pt x="1030" y="598"/>
                    </a:cubicBezTo>
                    <a:cubicBezTo>
                      <a:pt x="1004" y="483"/>
                      <a:pt x="1123" y="397"/>
                      <a:pt x="1243" y="397"/>
                    </a:cubicBezTo>
                    <a:cubicBezTo>
                      <a:pt x="1267" y="397"/>
                      <a:pt x="1291" y="401"/>
                      <a:pt x="1314" y="408"/>
                    </a:cubicBezTo>
                    <a:cubicBezTo>
                      <a:pt x="1328" y="412"/>
                      <a:pt x="1340" y="415"/>
                      <a:pt x="1351" y="415"/>
                    </a:cubicBezTo>
                    <a:cubicBezTo>
                      <a:pt x="1397" y="415"/>
                      <a:pt x="1415" y="378"/>
                      <a:pt x="1413" y="333"/>
                    </a:cubicBezTo>
                    <a:cubicBezTo>
                      <a:pt x="1408" y="274"/>
                      <a:pt x="1392" y="210"/>
                      <a:pt x="1359" y="161"/>
                    </a:cubicBezTo>
                    <a:cubicBezTo>
                      <a:pt x="1324" y="107"/>
                      <a:pt x="1478" y="21"/>
                      <a:pt x="1334" y="5"/>
                    </a:cubicBezTo>
                    <a:cubicBezTo>
                      <a:pt x="1311" y="3"/>
                      <a:pt x="1286" y="0"/>
                      <a:pt x="126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2"/>
              <p:cNvSpPr/>
              <p:nvPr/>
            </p:nvSpPr>
            <p:spPr>
              <a:xfrm>
                <a:off x="7309975" y="1289750"/>
                <a:ext cx="17375" cy="15550"/>
              </a:xfrm>
              <a:custGeom>
                <a:rect b="b" l="l" r="r" t="t"/>
                <a:pathLst>
                  <a:path extrusionOk="0" h="622" w="695">
                    <a:moveTo>
                      <a:pt x="562" y="0"/>
                    </a:moveTo>
                    <a:cubicBezTo>
                      <a:pt x="437" y="0"/>
                      <a:pt x="453" y="204"/>
                      <a:pt x="317" y="224"/>
                    </a:cubicBezTo>
                    <a:cubicBezTo>
                      <a:pt x="89" y="256"/>
                      <a:pt x="1" y="385"/>
                      <a:pt x="191" y="621"/>
                    </a:cubicBezTo>
                    <a:cubicBezTo>
                      <a:pt x="267" y="486"/>
                      <a:pt x="342" y="364"/>
                      <a:pt x="480" y="323"/>
                    </a:cubicBezTo>
                    <a:cubicBezTo>
                      <a:pt x="664" y="269"/>
                      <a:pt x="695" y="156"/>
                      <a:pt x="652" y="26"/>
                    </a:cubicBezTo>
                    <a:cubicBezTo>
                      <a:pt x="615" y="8"/>
                      <a:pt x="586" y="0"/>
                      <a:pt x="562"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2"/>
              <p:cNvSpPr/>
              <p:nvPr/>
            </p:nvSpPr>
            <p:spPr>
              <a:xfrm>
                <a:off x="7307950" y="1232425"/>
                <a:ext cx="13000" cy="12925"/>
              </a:xfrm>
              <a:custGeom>
                <a:rect b="b" l="l" r="r" t="t"/>
                <a:pathLst>
                  <a:path extrusionOk="0" h="517" w="520">
                    <a:moveTo>
                      <a:pt x="278" y="0"/>
                    </a:moveTo>
                    <a:cubicBezTo>
                      <a:pt x="233" y="0"/>
                      <a:pt x="197" y="32"/>
                      <a:pt x="168" y="32"/>
                    </a:cubicBezTo>
                    <a:cubicBezTo>
                      <a:pt x="164" y="32"/>
                      <a:pt x="160" y="31"/>
                      <a:pt x="156" y="30"/>
                    </a:cubicBezTo>
                    <a:cubicBezTo>
                      <a:pt x="129" y="20"/>
                      <a:pt x="108" y="16"/>
                      <a:pt x="90" y="16"/>
                    </a:cubicBezTo>
                    <a:cubicBezTo>
                      <a:pt x="0" y="16"/>
                      <a:pt x="21" y="130"/>
                      <a:pt x="14" y="175"/>
                    </a:cubicBezTo>
                    <a:cubicBezTo>
                      <a:pt x="6" y="229"/>
                      <a:pt x="11" y="246"/>
                      <a:pt x="24" y="246"/>
                    </a:cubicBezTo>
                    <a:cubicBezTo>
                      <a:pt x="45" y="246"/>
                      <a:pt x="86" y="199"/>
                      <a:pt x="114" y="199"/>
                    </a:cubicBezTo>
                    <a:cubicBezTo>
                      <a:pt x="117" y="199"/>
                      <a:pt x="120" y="199"/>
                      <a:pt x="123" y="200"/>
                    </a:cubicBezTo>
                    <a:cubicBezTo>
                      <a:pt x="209" y="243"/>
                      <a:pt x="216" y="283"/>
                      <a:pt x="146" y="324"/>
                    </a:cubicBezTo>
                    <a:cubicBezTo>
                      <a:pt x="42" y="386"/>
                      <a:pt x="55" y="447"/>
                      <a:pt x="137" y="497"/>
                    </a:cubicBezTo>
                    <a:cubicBezTo>
                      <a:pt x="159" y="511"/>
                      <a:pt x="175" y="516"/>
                      <a:pt x="186" y="516"/>
                    </a:cubicBezTo>
                    <a:cubicBezTo>
                      <a:pt x="230" y="516"/>
                      <a:pt x="206" y="429"/>
                      <a:pt x="235" y="407"/>
                    </a:cubicBezTo>
                    <a:cubicBezTo>
                      <a:pt x="288" y="365"/>
                      <a:pt x="336" y="314"/>
                      <a:pt x="395" y="279"/>
                    </a:cubicBezTo>
                    <a:cubicBezTo>
                      <a:pt x="446" y="249"/>
                      <a:pt x="519" y="238"/>
                      <a:pt x="487" y="155"/>
                    </a:cubicBezTo>
                    <a:cubicBezTo>
                      <a:pt x="471" y="115"/>
                      <a:pt x="455" y="102"/>
                      <a:pt x="439" y="102"/>
                    </a:cubicBezTo>
                    <a:cubicBezTo>
                      <a:pt x="409" y="102"/>
                      <a:pt x="378" y="150"/>
                      <a:pt x="348" y="157"/>
                    </a:cubicBezTo>
                    <a:cubicBezTo>
                      <a:pt x="327" y="162"/>
                      <a:pt x="304" y="170"/>
                      <a:pt x="284" y="170"/>
                    </a:cubicBezTo>
                    <a:cubicBezTo>
                      <a:pt x="264" y="170"/>
                      <a:pt x="247" y="162"/>
                      <a:pt x="236" y="136"/>
                    </a:cubicBezTo>
                    <a:cubicBezTo>
                      <a:pt x="207" y="68"/>
                      <a:pt x="303" y="72"/>
                      <a:pt x="317" y="8"/>
                    </a:cubicBezTo>
                    <a:cubicBezTo>
                      <a:pt x="303" y="2"/>
                      <a:pt x="290" y="0"/>
                      <a:pt x="2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2"/>
              <p:cNvSpPr/>
              <p:nvPr/>
            </p:nvSpPr>
            <p:spPr>
              <a:xfrm>
                <a:off x="7316775" y="1238675"/>
                <a:ext cx="11700" cy="7750"/>
              </a:xfrm>
              <a:custGeom>
                <a:rect b="b" l="l" r="r" t="t"/>
                <a:pathLst>
                  <a:path extrusionOk="0" h="310" w="468">
                    <a:moveTo>
                      <a:pt x="467" y="0"/>
                    </a:moveTo>
                    <a:lnTo>
                      <a:pt x="467" y="0"/>
                    </a:lnTo>
                    <a:cubicBezTo>
                      <a:pt x="223" y="7"/>
                      <a:pt x="114" y="141"/>
                      <a:pt x="0" y="306"/>
                    </a:cubicBezTo>
                    <a:cubicBezTo>
                      <a:pt x="21" y="309"/>
                      <a:pt x="41" y="310"/>
                      <a:pt x="60" y="310"/>
                    </a:cubicBezTo>
                    <a:cubicBezTo>
                      <a:pt x="257" y="310"/>
                      <a:pt x="338" y="165"/>
                      <a:pt x="467"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2"/>
              <p:cNvSpPr/>
              <p:nvPr/>
            </p:nvSpPr>
            <p:spPr>
              <a:xfrm>
                <a:off x="7320100" y="1206800"/>
                <a:ext cx="8275" cy="7675"/>
              </a:xfrm>
              <a:custGeom>
                <a:rect b="b" l="l" r="r" t="t"/>
                <a:pathLst>
                  <a:path extrusionOk="0" h="307" w="331">
                    <a:moveTo>
                      <a:pt x="331" y="0"/>
                    </a:moveTo>
                    <a:cubicBezTo>
                      <a:pt x="225" y="0"/>
                      <a:pt x="165" y="29"/>
                      <a:pt x="113" y="78"/>
                    </a:cubicBezTo>
                    <a:cubicBezTo>
                      <a:pt x="63" y="123"/>
                      <a:pt x="1" y="161"/>
                      <a:pt x="3" y="241"/>
                    </a:cubicBezTo>
                    <a:cubicBezTo>
                      <a:pt x="4" y="281"/>
                      <a:pt x="28" y="304"/>
                      <a:pt x="65" y="306"/>
                    </a:cubicBezTo>
                    <a:cubicBezTo>
                      <a:pt x="69" y="306"/>
                      <a:pt x="72" y="306"/>
                      <a:pt x="75" y="306"/>
                    </a:cubicBezTo>
                    <a:cubicBezTo>
                      <a:pt x="150" y="306"/>
                      <a:pt x="185" y="248"/>
                      <a:pt x="220" y="192"/>
                    </a:cubicBezTo>
                    <a:cubicBezTo>
                      <a:pt x="254" y="134"/>
                      <a:pt x="288" y="76"/>
                      <a:pt x="33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2"/>
              <p:cNvSpPr/>
              <p:nvPr/>
            </p:nvSpPr>
            <p:spPr>
              <a:xfrm>
                <a:off x="7331050" y="1270375"/>
                <a:ext cx="6575" cy="4075"/>
              </a:xfrm>
              <a:custGeom>
                <a:rect b="b" l="l" r="r" t="t"/>
                <a:pathLst>
                  <a:path extrusionOk="0" h="163" w="263">
                    <a:moveTo>
                      <a:pt x="130" y="0"/>
                    </a:moveTo>
                    <a:cubicBezTo>
                      <a:pt x="101" y="0"/>
                      <a:pt x="71" y="9"/>
                      <a:pt x="42" y="25"/>
                    </a:cubicBezTo>
                    <a:cubicBezTo>
                      <a:pt x="3" y="58"/>
                      <a:pt x="0" y="100"/>
                      <a:pt x="34" y="132"/>
                    </a:cubicBezTo>
                    <a:cubicBezTo>
                      <a:pt x="57" y="154"/>
                      <a:pt x="80" y="162"/>
                      <a:pt x="103" y="162"/>
                    </a:cubicBezTo>
                    <a:cubicBezTo>
                      <a:pt x="134" y="162"/>
                      <a:pt x="165" y="147"/>
                      <a:pt x="194" y="124"/>
                    </a:cubicBezTo>
                    <a:cubicBezTo>
                      <a:pt x="228" y="98"/>
                      <a:pt x="262" y="66"/>
                      <a:pt x="209" y="27"/>
                    </a:cubicBezTo>
                    <a:cubicBezTo>
                      <a:pt x="184" y="8"/>
                      <a:pt x="157" y="0"/>
                      <a:pt x="13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2"/>
              <p:cNvSpPr/>
              <p:nvPr/>
            </p:nvSpPr>
            <p:spPr>
              <a:xfrm>
                <a:off x="7301550" y="1242050"/>
                <a:ext cx="6475" cy="5075"/>
              </a:xfrm>
              <a:custGeom>
                <a:rect b="b" l="l" r="r" t="t"/>
                <a:pathLst>
                  <a:path extrusionOk="0" h="203" w="259">
                    <a:moveTo>
                      <a:pt x="258" y="0"/>
                    </a:moveTo>
                    <a:cubicBezTo>
                      <a:pt x="132" y="20"/>
                      <a:pt x="30" y="11"/>
                      <a:pt x="0" y="203"/>
                    </a:cubicBezTo>
                    <a:cubicBezTo>
                      <a:pt x="100" y="130"/>
                      <a:pt x="213" y="157"/>
                      <a:pt x="25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2"/>
              <p:cNvSpPr/>
              <p:nvPr/>
            </p:nvSpPr>
            <p:spPr>
              <a:xfrm>
                <a:off x="7307075" y="1316550"/>
                <a:ext cx="6175" cy="3775"/>
              </a:xfrm>
              <a:custGeom>
                <a:rect b="b" l="l" r="r" t="t"/>
                <a:pathLst>
                  <a:path extrusionOk="0" h="151" w="247">
                    <a:moveTo>
                      <a:pt x="215" y="1"/>
                    </a:moveTo>
                    <a:cubicBezTo>
                      <a:pt x="129" y="1"/>
                      <a:pt x="64" y="40"/>
                      <a:pt x="1" y="140"/>
                    </a:cubicBezTo>
                    <a:cubicBezTo>
                      <a:pt x="38" y="147"/>
                      <a:pt x="72" y="151"/>
                      <a:pt x="101" y="151"/>
                    </a:cubicBezTo>
                    <a:cubicBezTo>
                      <a:pt x="166" y="151"/>
                      <a:pt x="212" y="130"/>
                      <a:pt x="240" y="64"/>
                    </a:cubicBezTo>
                    <a:cubicBezTo>
                      <a:pt x="246" y="47"/>
                      <a:pt x="224" y="1"/>
                      <a:pt x="215"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2"/>
              <p:cNvSpPr/>
              <p:nvPr/>
            </p:nvSpPr>
            <p:spPr>
              <a:xfrm>
                <a:off x="7317625" y="1302975"/>
                <a:ext cx="5250" cy="5500"/>
              </a:xfrm>
              <a:custGeom>
                <a:rect b="b" l="l" r="r" t="t"/>
                <a:pathLst>
                  <a:path extrusionOk="0" h="220" w="210">
                    <a:moveTo>
                      <a:pt x="210" y="0"/>
                    </a:moveTo>
                    <a:lnTo>
                      <a:pt x="210" y="0"/>
                    </a:lnTo>
                    <a:cubicBezTo>
                      <a:pt x="54" y="11"/>
                      <a:pt x="0" y="69"/>
                      <a:pt x="50" y="219"/>
                    </a:cubicBezTo>
                    <a:cubicBezTo>
                      <a:pt x="103" y="146"/>
                      <a:pt x="150" y="82"/>
                      <a:pt x="21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2"/>
              <p:cNvSpPr/>
              <p:nvPr/>
            </p:nvSpPr>
            <p:spPr>
              <a:xfrm>
                <a:off x="7303075" y="1232425"/>
                <a:ext cx="5975" cy="1975"/>
              </a:xfrm>
              <a:custGeom>
                <a:rect b="b" l="l" r="r" t="t"/>
                <a:pathLst>
                  <a:path extrusionOk="0" h="79" w="239">
                    <a:moveTo>
                      <a:pt x="112" y="1"/>
                    </a:moveTo>
                    <a:cubicBezTo>
                      <a:pt x="75" y="1"/>
                      <a:pt x="38" y="14"/>
                      <a:pt x="0" y="64"/>
                    </a:cubicBezTo>
                    <a:cubicBezTo>
                      <a:pt x="28" y="74"/>
                      <a:pt x="53" y="79"/>
                      <a:pt x="77" y="79"/>
                    </a:cubicBezTo>
                    <a:cubicBezTo>
                      <a:pt x="135" y="79"/>
                      <a:pt x="182" y="52"/>
                      <a:pt x="238" y="16"/>
                    </a:cubicBezTo>
                    <a:lnTo>
                      <a:pt x="238" y="16"/>
                    </a:lnTo>
                    <a:cubicBezTo>
                      <a:pt x="237" y="16"/>
                      <a:pt x="235" y="16"/>
                      <a:pt x="234" y="16"/>
                    </a:cubicBezTo>
                    <a:cubicBezTo>
                      <a:pt x="191" y="16"/>
                      <a:pt x="151" y="1"/>
                      <a:pt x="11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2"/>
              <p:cNvSpPr/>
              <p:nvPr/>
            </p:nvSpPr>
            <p:spPr>
              <a:xfrm>
                <a:off x="7307950" y="1328100"/>
                <a:ext cx="2650" cy="2300"/>
              </a:xfrm>
              <a:custGeom>
                <a:rect b="b" l="l" r="r" t="t"/>
                <a:pathLst>
                  <a:path extrusionOk="0" h="92" w="106">
                    <a:moveTo>
                      <a:pt x="105" y="0"/>
                    </a:moveTo>
                    <a:lnTo>
                      <a:pt x="105" y="0"/>
                    </a:lnTo>
                    <a:cubicBezTo>
                      <a:pt x="73" y="8"/>
                      <a:pt x="38" y="9"/>
                      <a:pt x="11" y="24"/>
                    </a:cubicBezTo>
                    <a:cubicBezTo>
                      <a:pt x="0" y="31"/>
                      <a:pt x="7" y="69"/>
                      <a:pt x="6" y="92"/>
                    </a:cubicBezTo>
                    <a:cubicBezTo>
                      <a:pt x="28" y="87"/>
                      <a:pt x="50" y="83"/>
                      <a:pt x="65" y="81"/>
                    </a:cubicBezTo>
                    <a:cubicBezTo>
                      <a:pt x="82" y="47"/>
                      <a:pt x="93" y="23"/>
                      <a:pt x="10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2"/>
              <p:cNvSpPr/>
              <p:nvPr/>
            </p:nvSpPr>
            <p:spPr>
              <a:xfrm>
                <a:off x="7289300" y="1249275"/>
                <a:ext cx="2650" cy="3075"/>
              </a:xfrm>
              <a:custGeom>
                <a:rect b="b" l="l" r="r" t="t"/>
                <a:pathLst>
                  <a:path extrusionOk="0" h="123" w="106">
                    <a:moveTo>
                      <a:pt x="16" y="0"/>
                    </a:moveTo>
                    <a:cubicBezTo>
                      <a:pt x="10" y="33"/>
                      <a:pt x="0" y="67"/>
                      <a:pt x="5" y="99"/>
                    </a:cubicBezTo>
                    <a:cubicBezTo>
                      <a:pt x="6" y="108"/>
                      <a:pt x="37" y="122"/>
                      <a:pt x="56" y="122"/>
                    </a:cubicBezTo>
                    <a:cubicBezTo>
                      <a:pt x="60" y="122"/>
                      <a:pt x="63" y="122"/>
                      <a:pt x="65" y="121"/>
                    </a:cubicBezTo>
                    <a:cubicBezTo>
                      <a:pt x="105" y="106"/>
                      <a:pt x="102" y="72"/>
                      <a:pt x="82" y="37"/>
                    </a:cubicBezTo>
                    <a:cubicBezTo>
                      <a:pt x="61" y="24"/>
                      <a:pt x="38" y="12"/>
                      <a:pt x="16"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2"/>
              <p:cNvSpPr/>
              <p:nvPr/>
            </p:nvSpPr>
            <p:spPr>
              <a:xfrm>
                <a:off x="7337700" y="1275525"/>
                <a:ext cx="2725" cy="1925"/>
              </a:xfrm>
              <a:custGeom>
                <a:rect b="b" l="l" r="r" t="t"/>
                <a:pathLst>
                  <a:path extrusionOk="0" h="77" w="109">
                    <a:moveTo>
                      <a:pt x="44" y="0"/>
                    </a:moveTo>
                    <a:cubicBezTo>
                      <a:pt x="44" y="0"/>
                      <a:pt x="43" y="0"/>
                      <a:pt x="43" y="0"/>
                    </a:cubicBezTo>
                    <a:cubicBezTo>
                      <a:pt x="14" y="3"/>
                      <a:pt x="1" y="34"/>
                      <a:pt x="21" y="55"/>
                    </a:cubicBezTo>
                    <a:cubicBezTo>
                      <a:pt x="35" y="70"/>
                      <a:pt x="65" y="73"/>
                      <a:pt x="88" y="77"/>
                    </a:cubicBezTo>
                    <a:cubicBezTo>
                      <a:pt x="92" y="77"/>
                      <a:pt x="99" y="51"/>
                      <a:pt x="108" y="31"/>
                    </a:cubicBezTo>
                    <a:cubicBezTo>
                      <a:pt x="87" y="21"/>
                      <a:pt x="65" y="0"/>
                      <a:pt x="44"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2"/>
              <p:cNvSpPr/>
              <p:nvPr/>
            </p:nvSpPr>
            <p:spPr>
              <a:xfrm>
                <a:off x="7137350" y="1266900"/>
                <a:ext cx="62400" cy="79850"/>
              </a:xfrm>
              <a:custGeom>
                <a:rect b="b" l="l" r="r" t="t"/>
                <a:pathLst>
                  <a:path extrusionOk="0" h="3194" w="2496">
                    <a:moveTo>
                      <a:pt x="1025" y="762"/>
                    </a:moveTo>
                    <a:cubicBezTo>
                      <a:pt x="1058" y="762"/>
                      <a:pt x="1052" y="806"/>
                      <a:pt x="1057" y="838"/>
                    </a:cubicBezTo>
                    <a:lnTo>
                      <a:pt x="1057" y="838"/>
                    </a:lnTo>
                    <a:cubicBezTo>
                      <a:pt x="1032" y="809"/>
                      <a:pt x="1010" y="798"/>
                      <a:pt x="988" y="798"/>
                    </a:cubicBezTo>
                    <a:cubicBezTo>
                      <a:pt x="932" y="798"/>
                      <a:pt x="883" y="871"/>
                      <a:pt x="827" y="871"/>
                    </a:cubicBezTo>
                    <a:cubicBezTo>
                      <a:pt x="825" y="871"/>
                      <a:pt x="823" y="871"/>
                      <a:pt x="820" y="871"/>
                    </a:cubicBezTo>
                    <a:cubicBezTo>
                      <a:pt x="876" y="847"/>
                      <a:pt x="923" y="809"/>
                      <a:pt x="975" y="780"/>
                    </a:cubicBezTo>
                    <a:cubicBezTo>
                      <a:pt x="998" y="767"/>
                      <a:pt x="1014" y="762"/>
                      <a:pt x="1025" y="762"/>
                    </a:cubicBezTo>
                    <a:close/>
                    <a:moveTo>
                      <a:pt x="1062" y="1"/>
                    </a:moveTo>
                    <a:cubicBezTo>
                      <a:pt x="1032" y="1"/>
                      <a:pt x="999" y="9"/>
                      <a:pt x="968" y="10"/>
                    </a:cubicBezTo>
                    <a:cubicBezTo>
                      <a:pt x="952" y="13"/>
                      <a:pt x="935" y="14"/>
                      <a:pt x="919" y="14"/>
                    </a:cubicBezTo>
                    <a:cubicBezTo>
                      <a:pt x="874" y="14"/>
                      <a:pt x="828" y="6"/>
                      <a:pt x="784" y="6"/>
                    </a:cubicBezTo>
                    <a:cubicBezTo>
                      <a:pt x="738" y="6"/>
                      <a:pt x="694" y="14"/>
                      <a:pt x="653" y="49"/>
                    </a:cubicBezTo>
                    <a:cubicBezTo>
                      <a:pt x="614" y="76"/>
                      <a:pt x="633" y="173"/>
                      <a:pt x="568" y="173"/>
                    </a:cubicBezTo>
                    <a:cubicBezTo>
                      <a:pt x="554" y="173"/>
                      <a:pt x="535" y="168"/>
                      <a:pt x="512" y="157"/>
                    </a:cubicBezTo>
                    <a:cubicBezTo>
                      <a:pt x="487" y="146"/>
                      <a:pt x="459" y="137"/>
                      <a:pt x="431" y="137"/>
                    </a:cubicBezTo>
                    <a:cubicBezTo>
                      <a:pt x="387" y="137"/>
                      <a:pt x="346" y="159"/>
                      <a:pt x="328" y="227"/>
                    </a:cubicBezTo>
                    <a:cubicBezTo>
                      <a:pt x="310" y="365"/>
                      <a:pt x="232" y="463"/>
                      <a:pt x="122" y="542"/>
                    </a:cubicBezTo>
                    <a:cubicBezTo>
                      <a:pt x="42" y="602"/>
                      <a:pt x="0" y="739"/>
                      <a:pt x="102" y="739"/>
                    </a:cubicBezTo>
                    <a:cubicBezTo>
                      <a:pt x="504" y="742"/>
                      <a:pt x="338" y="1036"/>
                      <a:pt x="332" y="1197"/>
                    </a:cubicBezTo>
                    <a:cubicBezTo>
                      <a:pt x="328" y="1348"/>
                      <a:pt x="573" y="1526"/>
                      <a:pt x="241" y="1661"/>
                    </a:cubicBezTo>
                    <a:cubicBezTo>
                      <a:pt x="421" y="1681"/>
                      <a:pt x="549" y="1667"/>
                      <a:pt x="714" y="1788"/>
                    </a:cubicBezTo>
                    <a:cubicBezTo>
                      <a:pt x="694" y="1787"/>
                      <a:pt x="675" y="1786"/>
                      <a:pt x="657" y="1786"/>
                    </a:cubicBezTo>
                    <a:cubicBezTo>
                      <a:pt x="408" y="1786"/>
                      <a:pt x="446" y="1941"/>
                      <a:pt x="468" y="2077"/>
                    </a:cubicBezTo>
                    <a:cubicBezTo>
                      <a:pt x="496" y="2254"/>
                      <a:pt x="543" y="2428"/>
                      <a:pt x="571" y="2604"/>
                    </a:cubicBezTo>
                    <a:cubicBezTo>
                      <a:pt x="582" y="2678"/>
                      <a:pt x="601" y="2738"/>
                      <a:pt x="668" y="2777"/>
                    </a:cubicBezTo>
                    <a:cubicBezTo>
                      <a:pt x="708" y="2800"/>
                      <a:pt x="793" y="2762"/>
                      <a:pt x="785" y="2842"/>
                    </a:cubicBezTo>
                    <a:cubicBezTo>
                      <a:pt x="778" y="2917"/>
                      <a:pt x="694" y="2907"/>
                      <a:pt x="641" y="2929"/>
                    </a:cubicBezTo>
                    <a:cubicBezTo>
                      <a:pt x="656" y="3002"/>
                      <a:pt x="681" y="3070"/>
                      <a:pt x="736" y="3122"/>
                    </a:cubicBezTo>
                    <a:cubicBezTo>
                      <a:pt x="754" y="3146"/>
                      <a:pt x="771" y="3171"/>
                      <a:pt x="788" y="3194"/>
                    </a:cubicBezTo>
                    <a:cubicBezTo>
                      <a:pt x="809" y="3161"/>
                      <a:pt x="830" y="3128"/>
                      <a:pt x="851" y="3094"/>
                    </a:cubicBezTo>
                    <a:cubicBezTo>
                      <a:pt x="862" y="2976"/>
                      <a:pt x="909" y="2948"/>
                      <a:pt x="967" y="2948"/>
                    </a:cubicBezTo>
                    <a:cubicBezTo>
                      <a:pt x="1020" y="2948"/>
                      <a:pt x="1083" y="2971"/>
                      <a:pt x="1136" y="2971"/>
                    </a:cubicBezTo>
                    <a:cubicBezTo>
                      <a:pt x="1144" y="2971"/>
                      <a:pt x="1152" y="2970"/>
                      <a:pt x="1159" y="2969"/>
                    </a:cubicBezTo>
                    <a:cubicBezTo>
                      <a:pt x="1183" y="2971"/>
                      <a:pt x="1208" y="2974"/>
                      <a:pt x="1232" y="2975"/>
                    </a:cubicBezTo>
                    <a:cubicBezTo>
                      <a:pt x="1284" y="2864"/>
                      <a:pt x="1372" y="2739"/>
                      <a:pt x="1139" y="2739"/>
                    </a:cubicBezTo>
                    <a:cubicBezTo>
                      <a:pt x="1094" y="2739"/>
                      <a:pt x="1034" y="2721"/>
                      <a:pt x="1049" y="2673"/>
                    </a:cubicBezTo>
                    <a:cubicBezTo>
                      <a:pt x="1097" y="2523"/>
                      <a:pt x="1064" y="2356"/>
                      <a:pt x="1144" y="2216"/>
                    </a:cubicBezTo>
                    <a:cubicBezTo>
                      <a:pt x="1178" y="2154"/>
                      <a:pt x="1222" y="2119"/>
                      <a:pt x="1275" y="2119"/>
                    </a:cubicBezTo>
                    <a:cubicBezTo>
                      <a:pt x="1307" y="2119"/>
                      <a:pt x="1342" y="2131"/>
                      <a:pt x="1381" y="2158"/>
                    </a:cubicBezTo>
                    <a:cubicBezTo>
                      <a:pt x="1445" y="2201"/>
                      <a:pt x="1513" y="2233"/>
                      <a:pt x="1597" y="2239"/>
                    </a:cubicBezTo>
                    <a:cubicBezTo>
                      <a:pt x="1600" y="2239"/>
                      <a:pt x="1604" y="2239"/>
                      <a:pt x="1607" y="2239"/>
                    </a:cubicBezTo>
                    <a:cubicBezTo>
                      <a:pt x="1734" y="2239"/>
                      <a:pt x="1720" y="2039"/>
                      <a:pt x="1822" y="2039"/>
                    </a:cubicBezTo>
                    <a:cubicBezTo>
                      <a:pt x="1834" y="2039"/>
                      <a:pt x="1847" y="2041"/>
                      <a:pt x="1863" y="2047"/>
                    </a:cubicBezTo>
                    <a:cubicBezTo>
                      <a:pt x="1972" y="2091"/>
                      <a:pt x="1870" y="2322"/>
                      <a:pt x="2063" y="2333"/>
                    </a:cubicBezTo>
                    <a:cubicBezTo>
                      <a:pt x="2225" y="2306"/>
                      <a:pt x="2107" y="2153"/>
                      <a:pt x="2176" y="2084"/>
                    </a:cubicBezTo>
                    <a:cubicBezTo>
                      <a:pt x="2194" y="2061"/>
                      <a:pt x="2218" y="2058"/>
                      <a:pt x="2244" y="2058"/>
                    </a:cubicBezTo>
                    <a:cubicBezTo>
                      <a:pt x="2253" y="2058"/>
                      <a:pt x="2263" y="2059"/>
                      <a:pt x="2272" y="2059"/>
                    </a:cubicBezTo>
                    <a:cubicBezTo>
                      <a:pt x="2302" y="2059"/>
                      <a:pt x="2331" y="2054"/>
                      <a:pt x="2349" y="2020"/>
                    </a:cubicBezTo>
                    <a:cubicBezTo>
                      <a:pt x="2389" y="1985"/>
                      <a:pt x="2427" y="1951"/>
                      <a:pt x="2467" y="1917"/>
                    </a:cubicBezTo>
                    <a:cubicBezTo>
                      <a:pt x="2496" y="1846"/>
                      <a:pt x="2490" y="1788"/>
                      <a:pt x="2405" y="1763"/>
                    </a:cubicBezTo>
                    <a:cubicBezTo>
                      <a:pt x="2331" y="1788"/>
                      <a:pt x="2261" y="1805"/>
                      <a:pt x="2202" y="1805"/>
                    </a:cubicBezTo>
                    <a:cubicBezTo>
                      <a:pt x="2083" y="1805"/>
                      <a:pt x="2003" y="1738"/>
                      <a:pt x="2002" y="1532"/>
                    </a:cubicBezTo>
                    <a:cubicBezTo>
                      <a:pt x="2002" y="1516"/>
                      <a:pt x="1993" y="1508"/>
                      <a:pt x="1992" y="1508"/>
                    </a:cubicBezTo>
                    <a:cubicBezTo>
                      <a:pt x="1964" y="1452"/>
                      <a:pt x="1935" y="1393"/>
                      <a:pt x="1878" y="1393"/>
                    </a:cubicBezTo>
                    <a:cubicBezTo>
                      <a:pt x="1860" y="1393"/>
                      <a:pt x="1841" y="1398"/>
                      <a:pt x="1817" y="1411"/>
                    </a:cubicBezTo>
                    <a:cubicBezTo>
                      <a:pt x="1737" y="1454"/>
                      <a:pt x="1607" y="1502"/>
                      <a:pt x="1657" y="1612"/>
                    </a:cubicBezTo>
                    <a:cubicBezTo>
                      <a:pt x="1726" y="1765"/>
                      <a:pt x="1645" y="1848"/>
                      <a:pt x="1567" y="1967"/>
                    </a:cubicBezTo>
                    <a:cubicBezTo>
                      <a:pt x="1493" y="1750"/>
                      <a:pt x="1403" y="1553"/>
                      <a:pt x="1625" y="1386"/>
                    </a:cubicBezTo>
                    <a:cubicBezTo>
                      <a:pt x="1659" y="1359"/>
                      <a:pt x="1673" y="1309"/>
                      <a:pt x="1651" y="1266"/>
                    </a:cubicBezTo>
                    <a:cubicBezTo>
                      <a:pt x="1634" y="1232"/>
                      <a:pt x="1607" y="1224"/>
                      <a:pt x="1575" y="1224"/>
                    </a:cubicBezTo>
                    <a:cubicBezTo>
                      <a:pt x="1564" y="1224"/>
                      <a:pt x="1552" y="1225"/>
                      <a:pt x="1540" y="1226"/>
                    </a:cubicBezTo>
                    <a:cubicBezTo>
                      <a:pt x="1358" y="1242"/>
                      <a:pt x="1171" y="1245"/>
                      <a:pt x="1125" y="1487"/>
                    </a:cubicBezTo>
                    <a:cubicBezTo>
                      <a:pt x="949" y="1346"/>
                      <a:pt x="909" y="1201"/>
                      <a:pt x="1011" y="1020"/>
                    </a:cubicBezTo>
                    <a:cubicBezTo>
                      <a:pt x="1037" y="973"/>
                      <a:pt x="1062" y="921"/>
                      <a:pt x="1064" y="863"/>
                    </a:cubicBezTo>
                    <a:lnTo>
                      <a:pt x="1064" y="863"/>
                    </a:lnTo>
                    <a:cubicBezTo>
                      <a:pt x="1065" y="864"/>
                      <a:pt x="1065" y="865"/>
                      <a:pt x="1066" y="865"/>
                    </a:cubicBezTo>
                    <a:cubicBezTo>
                      <a:pt x="1140" y="905"/>
                      <a:pt x="1291" y="919"/>
                      <a:pt x="1124" y="1038"/>
                    </a:cubicBezTo>
                    <a:cubicBezTo>
                      <a:pt x="1075" y="1074"/>
                      <a:pt x="1013" y="1109"/>
                      <a:pt x="1055" y="1182"/>
                    </a:cubicBezTo>
                    <a:cubicBezTo>
                      <a:pt x="1084" y="1231"/>
                      <a:pt x="1128" y="1244"/>
                      <a:pt x="1176" y="1244"/>
                    </a:cubicBezTo>
                    <a:cubicBezTo>
                      <a:pt x="1196" y="1244"/>
                      <a:pt x="1217" y="1241"/>
                      <a:pt x="1239" y="1238"/>
                    </a:cubicBezTo>
                    <a:cubicBezTo>
                      <a:pt x="1505" y="1199"/>
                      <a:pt x="1601" y="921"/>
                      <a:pt x="1405" y="683"/>
                    </a:cubicBezTo>
                    <a:cubicBezTo>
                      <a:pt x="1334" y="597"/>
                      <a:pt x="1348" y="535"/>
                      <a:pt x="1353" y="455"/>
                    </a:cubicBezTo>
                    <a:cubicBezTo>
                      <a:pt x="1311" y="314"/>
                      <a:pt x="1001" y="308"/>
                      <a:pt x="1159" y="68"/>
                    </a:cubicBezTo>
                    <a:cubicBezTo>
                      <a:pt x="1137" y="13"/>
                      <a:pt x="1101" y="1"/>
                      <a:pt x="106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2"/>
              <p:cNvSpPr/>
              <p:nvPr/>
            </p:nvSpPr>
            <p:spPr>
              <a:xfrm>
                <a:off x="7135875" y="1229450"/>
                <a:ext cx="41575" cy="43975"/>
              </a:xfrm>
              <a:custGeom>
                <a:rect b="b" l="l" r="r" t="t"/>
                <a:pathLst>
                  <a:path extrusionOk="0" h="1759" w="1663">
                    <a:moveTo>
                      <a:pt x="223" y="1"/>
                    </a:moveTo>
                    <a:lnTo>
                      <a:pt x="223" y="1"/>
                    </a:lnTo>
                    <a:cubicBezTo>
                      <a:pt x="138" y="124"/>
                      <a:pt x="168" y="240"/>
                      <a:pt x="244" y="354"/>
                    </a:cubicBezTo>
                    <a:cubicBezTo>
                      <a:pt x="1" y="511"/>
                      <a:pt x="223" y="616"/>
                      <a:pt x="280" y="748"/>
                    </a:cubicBezTo>
                    <a:cubicBezTo>
                      <a:pt x="309" y="817"/>
                      <a:pt x="425" y="853"/>
                      <a:pt x="395" y="899"/>
                    </a:cubicBezTo>
                    <a:cubicBezTo>
                      <a:pt x="229" y="1158"/>
                      <a:pt x="376" y="1425"/>
                      <a:pt x="354" y="1685"/>
                    </a:cubicBezTo>
                    <a:cubicBezTo>
                      <a:pt x="365" y="1698"/>
                      <a:pt x="376" y="1712"/>
                      <a:pt x="387" y="1725"/>
                    </a:cubicBezTo>
                    <a:cubicBezTo>
                      <a:pt x="415" y="1701"/>
                      <a:pt x="447" y="1688"/>
                      <a:pt x="478" y="1688"/>
                    </a:cubicBezTo>
                    <a:cubicBezTo>
                      <a:pt x="498" y="1688"/>
                      <a:pt x="517" y="1694"/>
                      <a:pt x="534" y="1705"/>
                    </a:cubicBezTo>
                    <a:cubicBezTo>
                      <a:pt x="591" y="1742"/>
                      <a:pt x="631" y="1758"/>
                      <a:pt x="660" y="1758"/>
                    </a:cubicBezTo>
                    <a:cubicBezTo>
                      <a:pt x="731" y="1758"/>
                      <a:pt x="735" y="1667"/>
                      <a:pt x="734" y="1566"/>
                    </a:cubicBezTo>
                    <a:cubicBezTo>
                      <a:pt x="777" y="1487"/>
                      <a:pt x="816" y="1460"/>
                      <a:pt x="853" y="1460"/>
                    </a:cubicBezTo>
                    <a:cubicBezTo>
                      <a:pt x="915" y="1460"/>
                      <a:pt x="972" y="1541"/>
                      <a:pt x="1031" y="1588"/>
                    </a:cubicBezTo>
                    <a:cubicBezTo>
                      <a:pt x="1065" y="1559"/>
                      <a:pt x="1100" y="1545"/>
                      <a:pt x="1138" y="1545"/>
                    </a:cubicBezTo>
                    <a:cubicBezTo>
                      <a:pt x="1164" y="1545"/>
                      <a:pt x="1190" y="1552"/>
                      <a:pt x="1218" y="1566"/>
                    </a:cubicBezTo>
                    <a:cubicBezTo>
                      <a:pt x="1354" y="1413"/>
                      <a:pt x="1424" y="1205"/>
                      <a:pt x="1663" y="1107"/>
                    </a:cubicBezTo>
                    <a:cubicBezTo>
                      <a:pt x="1604" y="1081"/>
                      <a:pt x="1554" y="1070"/>
                      <a:pt x="1512" y="1070"/>
                    </a:cubicBezTo>
                    <a:cubicBezTo>
                      <a:pt x="1357" y="1070"/>
                      <a:pt x="1294" y="1217"/>
                      <a:pt x="1201" y="1303"/>
                    </a:cubicBezTo>
                    <a:cubicBezTo>
                      <a:pt x="971" y="1272"/>
                      <a:pt x="858" y="1167"/>
                      <a:pt x="915" y="912"/>
                    </a:cubicBezTo>
                    <a:cubicBezTo>
                      <a:pt x="947" y="767"/>
                      <a:pt x="1018" y="540"/>
                      <a:pt x="832" y="490"/>
                    </a:cubicBezTo>
                    <a:cubicBezTo>
                      <a:pt x="541" y="410"/>
                      <a:pt x="358" y="248"/>
                      <a:pt x="22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2"/>
              <p:cNvSpPr/>
              <p:nvPr/>
            </p:nvSpPr>
            <p:spPr>
              <a:xfrm>
                <a:off x="7160125" y="1129950"/>
                <a:ext cx="4600" cy="3500"/>
              </a:xfrm>
              <a:custGeom>
                <a:rect b="b" l="l" r="r" t="t"/>
                <a:pathLst>
                  <a:path extrusionOk="0" h="140" w="184">
                    <a:moveTo>
                      <a:pt x="184" y="0"/>
                    </a:moveTo>
                    <a:cubicBezTo>
                      <a:pt x="89" y="6"/>
                      <a:pt x="38" y="45"/>
                      <a:pt x="0" y="138"/>
                    </a:cubicBezTo>
                    <a:cubicBezTo>
                      <a:pt x="11" y="139"/>
                      <a:pt x="22" y="140"/>
                      <a:pt x="32" y="140"/>
                    </a:cubicBezTo>
                    <a:cubicBezTo>
                      <a:pt x="128" y="140"/>
                      <a:pt x="171" y="100"/>
                      <a:pt x="18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2"/>
              <p:cNvSpPr/>
              <p:nvPr/>
            </p:nvSpPr>
            <p:spPr>
              <a:xfrm>
                <a:off x="7160550" y="1151875"/>
                <a:ext cx="4125" cy="3325"/>
              </a:xfrm>
              <a:custGeom>
                <a:rect b="b" l="l" r="r" t="t"/>
                <a:pathLst>
                  <a:path extrusionOk="0" h="133" w="165">
                    <a:moveTo>
                      <a:pt x="98" y="0"/>
                    </a:moveTo>
                    <a:cubicBezTo>
                      <a:pt x="79" y="0"/>
                      <a:pt x="64" y="2"/>
                      <a:pt x="52" y="8"/>
                    </a:cubicBezTo>
                    <a:cubicBezTo>
                      <a:pt x="9" y="32"/>
                      <a:pt x="1" y="78"/>
                      <a:pt x="36" y="115"/>
                    </a:cubicBezTo>
                    <a:cubicBezTo>
                      <a:pt x="48" y="127"/>
                      <a:pt x="63" y="132"/>
                      <a:pt x="78" y="132"/>
                    </a:cubicBezTo>
                    <a:cubicBezTo>
                      <a:pt x="96" y="132"/>
                      <a:pt x="114" y="124"/>
                      <a:pt x="127" y="108"/>
                    </a:cubicBezTo>
                    <a:cubicBezTo>
                      <a:pt x="146" y="85"/>
                      <a:pt x="148" y="50"/>
                      <a:pt x="165" y="1"/>
                    </a:cubicBezTo>
                    <a:lnTo>
                      <a:pt x="165" y="1"/>
                    </a:lnTo>
                    <a:cubicBezTo>
                      <a:pt x="157" y="1"/>
                      <a:pt x="150" y="1"/>
                      <a:pt x="143" y="1"/>
                    </a:cubicBezTo>
                    <a:cubicBezTo>
                      <a:pt x="126" y="1"/>
                      <a:pt x="111" y="0"/>
                      <a:pt x="98" y="0"/>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2"/>
              <p:cNvSpPr/>
              <p:nvPr/>
            </p:nvSpPr>
            <p:spPr>
              <a:xfrm>
                <a:off x="7177050" y="1141500"/>
                <a:ext cx="3950" cy="5325"/>
              </a:xfrm>
              <a:custGeom>
                <a:rect b="b" l="l" r="r" t="t"/>
                <a:pathLst>
                  <a:path extrusionOk="0" h="213" w="158">
                    <a:moveTo>
                      <a:pt x="46" y="1"/>
                    </a:moveTo>
                    <a:cubicBezTo>
                      <a:pt x="5" y="62"/>
                      <a:pt x="0" y="126"/>
                      <a:pt x="39" y="212"/>
                    </a:cubicBezTo>
                    <a:cubicBezTo>
                      <a:pt x="151" y="127"/>
                      <a:pt x="158" y="62"/>
                      <a:pt x="4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2"/>
              <p:cNvSpPr/>
              <p:nvPr/>
            </p:nvSpPr>
            <p:spPr>
              <a:xfrm>
                <a:off x="7155550" y="1154550"/>
                <a:ext cx="2125" cy="2550"/>
              </a:xfrm>
              <a:custGeom>
                <a:rect b="b" l="l" r="r" t="t"/>
                <a:pathLst>
                  <a:path extrusionOk="0" h="102" w="85">
                    <a:moveTo>
                      <a:pt x="56" y="1"/>
                    </a:moveTo>
                    <a:cubicBezTo>
                      <a:pt x="45" y="1"/>
                      <a:pt x="30" y="9"/>
                      <a:pt x="15" y="22"/>
                    </a:cubicBezTo>
                    <a:cubicBezTo>
                      <a:pt x="13" y="36"/>
                      <a:pt x="1" y="62"/>
                      <a:pt x="7" y="80"/>
                    </a:cubicBezTo>
                    <a:cubicBezTo>
                      <a:pt x="13" y="94"/>
                      <a:pt x="24" y="101"/>
                      <a:pt x="37" y="101"/>
                    </a:cubicBezTo>
                    <a:cubicBezTo>
                      <a:pt x="47" y="101"/>
                      <a:pt x="57" y="97"/>
                      <a:pt x="65" y="86"/>
                    </a:cubicBezTo>
                    <a:cubicBezTo>
                      <a:pt x="77" y="69"/>
                      <a:pt x="85" y="40"/>
                      <a:pt x="79" y="21"/>
                    </a:cubicBezTo>
                    <a:cubicBezTo>
                      <a:pt x="74" y="6"/>
                      <a:pt x="66" y="1"/>
                      <a:pt x="5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2"/>
              <p:cNvSpPr/>
              <p:nvPr/>
            </p:nvSpPr>
            <p:spPr>
              <a:xfrm>
                <a:off x="7155050" y="1268575"/>
                <a:ext cx="62100" cy="51600"/>
              </a:xfrm>
              <a:custGeom>
                <a:rect b="b" l="l" r="r" t="t"/>
                <a:pathLst>
                  <a:path extrusionOk="0" h="2064" w="2484">
                    <a:moveTo>
                      <a:pt x="1903" y="1"/>
                    </a:moveTo>
                    <a:cubicBezTo>
                      <a:pt x="1870" y="84"/>
                      <a:pt x="1831" y="141"/>
                      <a:pt x="1725" y="159"/>
                    </a:cubicBezTo>
                    <a:cubicBezTo>
                      <a:pt x="1491" y="196"/>
                      <a:pt x="1223" y="160"/>
                      <a:pt x="1077" y="424"/>
                    </a:cubicBezTo>
                    <a:cubicBezTo>
                      <a:pt x="1068" y="441"/>
                      <a:pt x="1025" y="469"/>
                      <a:pt x="994" y="469"/>
                    </a:cubicBezTo>
                    <a:cubicBezTo>
                      <a:pt x="971" y="469"/>
                      <a:pt x="955" y="455"/>
                      <a:pt x="961" y="412"/>
                    </a:cubicBezTo>
                    <a:cubicBezTo>
                      <a:pt x="972" y="333"/>
                      <a:pt x="957" y="308"/>
                      <a:pt x="936" y="308"/>
                    </a:cubicBezTo>
                    <a:cubicBezTo>
                      <a:pt x="910" y="308"/>
                      <a:pt x="875" y="345"/>
                      <a:pt x="869" y="366"/>
                    </a:cubicBezTo>
                    <a:cubicBezTo>
                      <a:pt x="848" y="439"/>
                      <a:pt x="823" y="463"/>
                      <a:pt x="797" y="463"/>
                    </a:cubicBezTo>
                    <a:cubicBezTo>
                      <a:pt x="750" y="463"/>
                      <a:pt x="698" y="387"/>
                      <a:pt x="652" y="387"/>
                    </a:cubicBezTo>
                    <a:cubicBezTo>
                      <a:pt x="649" y="387"/>
                      <a:pt x="647" y="387"/>
                      <a:pt x="645" y="388"/>
                    </a:cubicBezTo>
                    <a:cubicBezTo>
                      <a:pt x="613" y="471"/>
                      <a:pt x="363" y="542"/>
                      <a:pt x="648" y="649"/>
                    </a:cubicBezTo>
                    <a:cubicBezTo>
                      <a:pt x="720" y="676"/>
                      <a:pt x="784" y="887"/>
                      <a:pt x="712" y="1007"/>
                    </a:cubicBezTo>
                    <a:cubicBezTo>
                      <a:pt x="667" y="1082"/>
                      <a:pt x="599" y="1117"/>
                      <a:pt x="521" y="1117"/>
                    </a:cubicBezTo>
                    <a:cubicBezTo>
                      <a:pt x="474" y="1117"/>
                      <a:pt x="422" y="1103"/>
                      <a:pt x="370" y="1078"/>
                    </a:cubicBezTo>
                    <a:cubicBezTo>
                      <a:pt x="564" y="1063"/>
                      <a:pt x="620" y="905"/>
                      <a:pt x="597" y="791"/>
                    </a:cubicBezTo>
                    <a:cubicBezTo>
                      <a:pt x="589" y="748"/>
                      <a:pt x="570" y="734"/>
                      <a:pt x="545" y="734"/>
                    </a:cubicBezTo>
                    <a:cubicBezTo>
                      <a:pt x="501" y="734"/>
                      <a:pt x="437" y="780"/>
                      <a:pt x="384" y="780"/>
                    </a:cubicBezTo>
                    <a:cubicBezTo>
                      <a:pt x="374" y="780"/>
                      <a:pt x="364" y="778"/>
                      <a:pt x="355" y="774"/>
                    </a:cubicBezTo>
                    <a:cubicBezTo>
                      <a:pt x="262" y="952"/>
                      <a:pt x="1" y="1105"/>
                      <a:pt x="271" y="1337"/>
                    </a:cubicBezTo>
                    <a:cubicBezTo>
                      <a:pt x="276" y="1342"/>
                      <a:pt x="276" y="1354"/>
                      <a:pt x="280" y="1362"/>
                    </a:cubicBezTo>
                    <a:cubicBezTo>
                      <a:pt x="301" y="1418"/>
                      <a:pt x="255" y="1515"/>
                      <a:pt x="368" y="1515"/>
                    </a:cubicBezTo>
                    <a:cubicBezTo>
                      <a:pt x="369" y="1515"/>
                      <a:pt x="370" y="1515"/>
                      <a:pt x="371" y="1515"/>
                    </a:cubicBezTo>
                    <a:cubicBezTo>
                      <a:pt x="467" y="1512"/>
                      <a:pt x="523" y="1455"/>
                      <a:pt x="529" y="1370"/>
                    </a:cubicBezTo>
                    <a:cubicBezTo>
                      <a:pt x="534" y="1275"/>
                      <a:pt x="565" y="1228"/>
                      <a:pt x="620" y="1228"/>
                    </a:cubicBezTo>
                    <a:cubicBezTo>
                      <a:pt x="646" y="1228"/>
                      <a:pt x="676" y="1238"/>
                      <a:pt x="711" y="1258"/>
                    </a:cubicBezTo>
                    <a:cubicBezTo>
                      <a:pt x="726" y="1266"/>
                      <a:pt x="739" y="1269"/>
                      <a:pt x="752" y="1269"/>
                    </a:cubicBezTo>
                    <a:cubicBezTo>
                      <a:pt x="804" y="1269"/>
                      <a:pt x="845" y="1214"/>
                      <a:pt x="900" y="1214"/>
                    </a:cubicBezTo>
                    <a:cubicBezTo>
                      <a:pt x="905" y="1214"/>
                      <a:pt x="910" y="1215"/>
                      <a:pt x="916" y="1216"/>
                    </a:cubicBezTo>
                    <a:cubicBezTo>
                      <a:pt x="878" y="1370"/>
                      <a:pt x="614" y="1352"/>
                      <a:pt x="708" y="1586"/>
                    </a:cubicBezTo>
                    <a:cubicBezTo>
                      <a:pt x="764" y="1729"/>
                      <a:pt x="758" y="1899"/>
                      <a:pt x="882" y="2063"/>
                    </a:cubicBezTo>
                    <a:cubicBezTo>
                      <a:pt x="885" y="1877"/>
                      <a:pt x="1124" y="1785"/>
                      <a:pt x="1054" y="1643"/>
                    </a:cubicBezTo>
                    <a:cubicBezTo>
                      <a:pt x="962" y="1453"/>
                      <a:pt x="1074" y="1430"/>
                      <a:pt x="1192" y="1365"/>
                    </a:cubicBezTo>
                    <a:cubicBezTo>
                      <a:pt x="1222" y="1453"/>
                      <a:pt x="1303" y="1568"/>
                      <a:pt x="1273" y="1622"/>
                    </a:cubicBezTo>
                    <a:cubicBezTo>
                      <a:pt x="1184" y="1784"/>
                      <a:pt x="1238" y="1809"/>
                      <a:pt x="1312" y="1809"/>
                    </a:cubicBezTo>
                    <a:cubicBezTo>
                      <a:pt x="1345" y="1809"/>
                      <a:pt x="1381" y="1804"/>
                      <a:pt x="1411" y="1804"/>
                    </a:cubicBezTo>
                    <a:cubicBezTo>
                      <a:pt x="1424" y="1804"/>
                      <a:pt x="1436" y="1805"/>
                      <a:pt x="1446" y="1808"/>
                    </a:cubicBezTo>
                    <a:cubicBezTo>
                      <a:pt x="1461" y="1812"/>
                      <a:pt x="1476" y="1813"/>
                      <a:pt x="1490" y="1813"/>
                    </a:cubicBezTo>
                    <a:cubicBezTo>
                      <a:pt x="1572" y="1813"/>
                      <a:pt x="1637" y="1754"/>
                      <a:pt x="1697" y="1696"/>
                    </a:cubicBezTo>
                    <a:cubicBezTo>
                      <a:pt x="1892" y="1538"/>
                      <a:pt x="2031" y="1391"/>
                      <a:pt x="1932" y="1083"/>
                    </a:cubicBezTo>
                    <a:cubicBezTo>
                      <a:pt x="1896" y="977"/>
                      <a:pt x="1952" y="762"/>
                      <a:pt x="1945" y="597"/>
                    </a:cubicBezTo>
                    <a:cubicBezTo>
                      <a:pt x="1939" y="409"/>
                      <a:pt x="2000" y="328"/>
                      <a:pt x="2116" y="328"/>
                    </a:cubicBezTo>
                    <a:cubicBezTo>
                      <a:pt x="2163" y="328"/>
                      <a:pt x="2219" y="341"/>
                      <a:pt x="2284" y="366"/>
                    </a:cubicBezTo>
                    <a:cubicBezTo>
                      <a:pt x="2310" y="296"/>
                      <a:pt x="2484" y="279"/>
                      <a:pt x="2412" y="223"/>
                    </a:cubicBezTo>
                    <a:cubicBezTo>
                      <a:pt x="2332" y="160"/>
                      <a:pt x="2201" y="160"/>
                      <a:pt x="2108" y="68"/>
                    </a:cubicBezTo>
                    <a:cubicBezTo>
                      <a:pt x="2077" y="36"/>
                      <a:pt x="1962" y="66"/>
                      <a:pt x="190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2"/>
              <p:cNvSpPr/>
              <p:nvPr/>
            </p:nvSpPr>
            <p:spPr>
              <a:xfrm>
                <a:off x="7190500" y="1316225"/>
                <a:ext cx="11950" cy="10550"/>
              </a:xfrm>
              <a:custGeom>
                <a:rect b="b" l="l" r="r" t="t"/>
                <a:pathLst>
                  <a:path extrusionOk="0" h="422" w="478">
                    <a:moveTo>
                      <a:pt x="62" y="0"/>
                    </a:moveTo>
                    <a:cubicBezTo>
                      <a:pt x="42" y="0"/>
                      <a:pt x="22" y="8"/>
                      <a:pt x="0" y="30"/>
                    </a:cubicBezTo>
                    <a:cubicBezTo>
                      <a:pt x="70" y="174"/>
                      <a:pt x="74" y="362"/>
                      <a:pt x="267" y="422"/>
                    </a:cubicBezTo>
                    <a:lnTo>
                      <a:pt x="267" y="422"/>
                    </a:lnTo>
                    <a:cubicBezTo>
                      <a:pt x="318" y="352"/>
                      <a:pt x="430" y="340"/>
                      <a:pt x="477" y="194"/>
                    </a:cubicBezTo>
                    <a:lnTo>
                      <a:pt x="477" y="194"/>
                    </a:lnTo>
                    <a:cubicBezTo>
                      <a:pt x="416" y="231"/>
                      <a:pt x="373" y="246"/>
                      <a:pt x="343" y="246"/>
                    </a:cubicBezTo>
                    <a:cubicBezTo>
                      <a:pt x="248" y="246"/>
                      <a:pt x="276" y="99"/>
                      <a:pt x="223" y="47"/>
                    </a:cubicBezTo>
                    <a:cubicBezTo>
                      <a:pt x="217" y="48"/>
                      <a:pt x="212" y="49"/>
                      <a:pt x="206" y="49"/>
                    </a:cubicBezTo>
                    <a:cubicBezTo>
                      <a:pt x="157" y="49"/>
                      <a:pt x="111" y="0"/>
                      <a:pt x="62" y="0"/>
                    </a:cubicBezTo>
                    <a:close/>
                    <a:moveTo>
                      <a:pt x="267" y="422"/>
                    </a:moveTo>
                    <a:cubicBezTo>
                      <a:pt x="267" y="422"/>
                      <a:pt x="267" y="422"/>
                      <a:pt x="267" y="422"/>
                    </a:cubicBezTo>
                    <a:lnTo>
                      <a:pt x="268" y="422"/>
                    </a:lnTo>
                    <a:cubicBezTo>
                      <a:pt x="268" y="422"/>
                      <a:pt x="267" y="422"/>
                      <a:pt x="267" y="422"/>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2"/>
              <p:cNvSpPr/>
              <p:nvPr/>
            </p:nvSpPr>
            <p:spPr>
              <a:xfrm>
                <a:off x="7197475" y="1308850"/>
                <a:ext cx="8125" cy="5975"/>
              </a:xfrm>
              <a:custGeom>
                <a:rect b="b" l="l" r="r" t="t"/>
                <a:pathLst>
                  <a:path extrusionOk="0" h="239" w="325">
                    <a:moveTo>
                      <a:pt x="255" y="0"/>
                    </a:moveTo>
                    <a:cubicBezTo>
                      <a:pt x="175" y="0"/>
                      <a:pt x="123" y="94"/>
                      <a:pt x="43" y="94"/>
                    </a:cubicBezTo>
                    <a:cubicBezTo>
                      <a:pt x="29" y="94"/>
                      <a:pt x="15" y="91"/>
                      <a:pt x="0" y="85"/>
                    </a:cubicBezTo>
                    <a:lnTo>
                      <a:pt x="0" y="85"/>
                    </a:lnTo>
                    <a:cubicBezTo>
                      <a:pt x="21" y="137"/>
                      <a:pt x="42" y="188"/>
                      <a:pt x="62" y="239"/>
                    </a:cubicBezTo>
                    <a:cubicBezTo>
                      <a:pt x="218" y="236"/>
                      <a:pt x="324" y="188"/>
                      <a:pt x="279" y="3"/>
                    </a:cubicBezTo>
                    <a:cubicBezTo>
                      <a:pt x="271" y="1"/>
                      <a:pt x="263" y="0"/>
                      <a:pt x="25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2"/>
              <p:cNvSpPr/>
              <p:nvPr/>
            </p:nvSpPr>
            <p:spPr>
              <a:xfrm>
                <a:off x="7159075" y="1316000"/>
                <a:ext cx="29875" cy="25275"/>
              </a:xfrm>
              <a:custGeom>
                <a:rect b="b" l="l" r="r" t="t"/>
                <a:pathLst>
                  <a:path extrusionOk="0" h="1011" w="1195">
                    <a:moveTo>
                      <a:pt x="1005" y="0"/>
                    </a:moveTo>
                    <a:cubicBezTo>
                      <a:pt x="933" y="0"/>
                      <a:pt x="846" y="25"/>
                      <a:pt x="820" y="132"/>
                    </a:cubicBezTo>
                    <a:cubicBezTo>
                      <a:pt x="801" y="216"/>
                      <a:pt x="764" y="244"/>
                      <a:pt x="722" y="244"/>
                    </a:cubicBezTo>
                    <a:cubicBezTo>
                      <a:pt x="674" y="244"/>
                      <a:pt x="621" y="207"/>
                      <a:pt x="583" y="176"/>
                    </a:cubicBezTo>
                    <a:cubicBezTo>
                      <a:pt x="525" y="128"/>
                      <a:pt x="485" y="54"/>
                      <a:pt x="416" y="54"/>
                    </a:cubicBezTo>
                    <a:cubicBezTo>
                      <a:pt x="393" y="54"/>
                      <a:pt x="368" y="62"/>
                      <a:pt x="338" y="81"/>
                    </a:cubicBezTo>
                    <a:cubicBezTo>
                      <a:pt x="223" y="155"/>
                      <a:pt x="155" y="259"/>
                      <a:pt x="161" y="403"/>
                    </a:cubicBezTo>
                    <a:cubicBezTo>
                      <a:pt x="165" y="490"/>
                      <a:pt x="179" y="586"/>
                      <a:pt x="120" y="654"/>
                    </a:cubicBezTo>
                    <a:cubicBezTo>
                      <a:pt x="0" y="792"/>
                      <a:pt x="71" y="847"/>
                      <a:pt x="163" y="847"/>
                    </a:cubicBezTo>
                    <a:cubicBezTo>
                      <a:pt x="182" y="847"/>
                      <a:pt x="202" y="845"/>
                      <a:pt x="221" y="840"/>
                    </a:cubicBezTo>
                    <a:cubicBezTo>
                      <a:pt x="254" y="833"/>
                      <a:pt x="280" y="830"/>
                      <a:pt x="301" y="830"/>
                    </a:cubicBezTo>
                    <a:cubicBezTo>
                      <a:pt x="409" y="830"/>
                      <a:pt x="383" y="915"/>
                      <a:pt x="363" y="1011"/>
                    </a:cubicBezTo>
                    <a:cubicBezTo>
                      <a:pt x="401" y="982"/>
                      <a:pt x="434" y="943"/>
                      <a:pt x="483" y="943"/>
                    </a:cubicBezTo>
                    <a:cubicBezTo>
                      <a:pt x="494" y="943"/>
                      <a:pt x="505" y="945"/>
                      <a:pt x="517" y="949"/>
                    </a:cubicBezTo>
                    <a:cubicBezTo>
                      <a:pt x="656" y="817"/>
                      <a:pt x="692" y="614"/>
                      <a:pt x="847" y="480"/>
                    </a:cubicBezTo>
                    <a:lnTo>
                      <a:pt x="847" y="480"/>
                    </a:lnTo>
                    <a:cubicBezTo>
                      <a:pt x="833" y="483"/>
                      <a:pt x="819" y="484"/>
                      <a:pt x="805" y="484"/>
                    </a:cubicBezTo>
                    <a:cubicBezTo>
                      <a:pt x="717" y="484"/>
                      <a:pt x="631" y="432"/>
                      <a:pt x="547" y="432"/>
                    </a:cubicBezTo>
                    <a:cubicBezTo>
                      <a:pt x="491" y="432"/>
                      <a:pt x="436" y="455"/>
                      <a:pt x="382" y="531"/>
                    </a:cubicBezTo>
                    <a:cubicBezTo>
                      <a:pt x="334" y="381"/>
                      <a:pt x="373" y="279"/>
                      <a:pt x="466" y="279"/>
                    </a:cubicBezTo>
                    <a:cubicBezTo>
                      <a:pt x="483" y="279"/>
                      <a:pt x="501" y="282"/>
                      <a:pt x="521" y="289"/>
                    </a:cubicBezTo>
                    <a:cubicBezTo>
                      <a:pt x="584" y="311"/>
                      <a:pt x="642" y="324"/>
                      <a:pt x="694" y="324"/>
                    </a:cubicBezTo>
                    <a:cubicBezTo>
                      <a:pt x="813" y="324"/>
                      <a:pt x="908" y="257"/>
                      <a:pt x="994" y="72"/>
                    </a:cubicBezTo>
                    <a:lnTo>
                      <a:pt x="994" y="72"/>
                    </a:lnTo>
                    <a:cubicBezTo>
                      <a:pt x="997" y="236"/>
                      <a:pt x="943" y="412"/>
                      <a:pt x="1058" y="412"/>
                    </a:cubicBezTo>
                    <a:cubicBezTo>
                      <a:pt x="1090" y="412"/>
                      <a:pt x="1133" y="399"/>
                      <a:pt x="1194" y="369"/>
                    </a:cubicBezTo>
                    <a:cubicBezTo>
                      <a:pt x="1149" y="308"/>
                      <a:pt x="1087" y="259"/>
                      <a:pt x="1098" y="166"/>
                    </a:cubicBezTo>
                    <a:cubicBezTo>
                      <a:pt x="1106" y="100"/>
                      <a:pt x="1087" y="3"/>
                      <a:pt x="1015" y="0"/>
                    </a:cubicBezTo>
                    <a:cubicBezTo>
                      <a:pt x="1012" y="0"/>
                      <a:pt x="1008" y="0"/>
                      <a:pt x="100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2"/>
              <p:cNvSpPr/>
              <p:nvPr/>
            </p:nvSpPr>
            <p:spPr>
              <a:xfrm>
                <a:off x="7169525" y="1330950"/>
                <a:ext cx="21725" cy="16775"/>
              </a:xfrm>
              <a:custGeom>
                <a:rect b="b" l="l" r="r" t="t"/>
                <a:pathLst>
                  <a:path extrusionOk="0" h="671" w="869">
                    <a:moveTo>
                      <a:pt x="690" y="1"/>
                    </a:moveTo>
                    <a:cubicBezTo>
                      <a:pt x="653" y="1"/>
                      <a:pt x="620" y="14"/>
                      <a:pt x="590" y="58"/>
                    </a:cubicBezTo>
                    <a:cubicBezTo>
                      <a:pt x="488" y="208"/>
                      <a:pt x="337" y="298"/>
                      <a:pt x="174" y="341"/>
                    </a:cubicBezTo>
                    <a:cubicBezTo>
                      <a:pt x="51" y="373"/>
                      <a:pt x="33" y="461"/>
                      <a:pt x="18" y="540"/>
                    </a:cubicBezTo>
                    <a:cubicBezTo>
                      <a:pt x="0" y="635"/>
                      <a:pt x="121" y="601"/>
                      <a:pt x="171" y="644"/>
                    </a:cubicBezTo>
                    <a:cubicBezTo>
                      <a:pt x="193" y="663"/>
                      <a:pt x="212" y="671"/>
                      <a:pt x="228" y="671"/>
                    </a:cubicBezTo>
                    <a:cubicBezTo>
                      <a:pt x="286" y="671"/>
                      <a:pt x="301" y="565"/>
                      <a:pt x="306" y="553"/>
                    </a:cubicBezTo>
                    <a:cubicBezTo>
                      <a:pt x="382" y="393"/>
                      <a:pt x="478" y="300"/>
                      <a:pt x="673" y="289"/>
                    </a:cubicBezTo>
                    <a:cubicBezTo>
                      <a:pt x="784" y="282"/>
                      <a:pt x="824" y="151"/>
                      <a:pt x="868" y="35"/>
                    </a:cubicBezTo>
                    <a:cubicBezTo>
                      <a:pt x="803" y="30"/>
                      <a:pt x="743" y="1"/>
                      <a:pt x="690"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2"/>
              <p:cNvSpPr/>
              <p:nvPr/>
            </p:nvSpPr>
            <p:spPr>
              <a:xfrm>
                <a:off x="7186900" y="1316975"/>
                <a:ext cx="10275" cy="9950"/>
              </a:xfrm>
              <a:custGeom>
                <a:rect b="b" l="l" r="r" t="t"/>
                <a:pathLst>
                  <a:path extrusionOk="0" h="398" w="411">
                    <a:moveTo>
                      <a:pt x="144" y="0"/>
                    </a:moveTo>
                    <a:cubicBezTo>
                      <a:pt x="0" y="86"/>
                      <a:pt x="189" y="236"/>
                      <a:pt x="81" y="329"/>
                    </a:cubicBezTo>
                    <a:cubicBezTo>
                      <a:pt x="175" y="346"/>
                      <a:pt x="261" y="398"/>
                      <a:pt x="357" y="398"/>
                    </a:cubicBezTo>
                    <a:cubicBezTo>
                      <a:pt x="374" y="398"/>
                      <a:pt x="392" y="396"/>
                      <a:pt x="411" y="392"/>
                    </a:cubicBezTo>
                    <a:cubicBezTo>
                      <a:pt x="262" y="302"/>
                      <a:pt x="336" y="61"/>
                      <a:pt x="1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2"/>
              <p:cNvSpPr/>
              <p:nvPr/>
            </p:nvSpPr>
            <p:spPr>
              <a:xfrm>
                <a:off x="7156825" y="1338525"/>
                <a:ext cx="9475" cy="5750"/>
              </a:xfrm>
              <a:custGeom>
                <a:rect b="b" l="l" r="r" t="t"/>
                <a:pathLst>
                  <a:path extrusionOk="0" h="230" w="379">
                    <a:moveTo>
                      <a:pt x="172" y="0"/>
                    </a:moveTo>
                    <a:cubicBezTo>
                      <a:pt x="143" y="0"/>
                      <a:pt x="113" y="8"/>
                      <a:pt x="81" y="28"/>
                    </a:cubicBezTo>
                    <a:cubicBezTo>
                      <a:pt x="0" y="78"/>
                      <a:pt x="20" y="160"/>
                      <a:pt x="72" y="229"/>
                    </a:cubicBezTo>
                    <a:cubicBezTo>
                      <a:pt x="161" y="154"/>
                      <a:pt x="304" y="212"/>
                      <a:pt x="379" y="104"/>
                    </a:cubicBezTo>
                    <a:cubicBezTo>
                      <a:pt x="315" y="56"/>
                      <a:pt x="248" y="0"/>
                      <a:pt x="17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2"/>
              <p:cNvSpPr/>
              <p:nvPr/>
            </p:nvSpPr>
            <p:spPr>
              <a:xfrm>
                <a:off x="7153200" y="1280975"/>
                <a:ext cx="12225" cy="10300"/>
              </a:xfrm>
              <a:custGeom>
                <a:rect b="b" l="l" r="r" t="t"/>
                <a:pathLst>
                  <a:path extrusionOk="0" h="412" w="489">
                    <a:moveTo>
                      <a:pt x="489" y="0"/>
                    </a:moveTo>
                    <a:lnTo>
                      <a:pt x="489" y="0"/>
                    </a:lnTo>
                    <a:cubicBezTo>
                      <a:pt x="333" y="131"/>
                      <a:pt x="248" y="284"/>
                      <a:pt x="74" y="284"/>
                    </a:cubicBezTo>
                    <a:cubicBezTo>
                      <a:pt x="67" y="284"/>
                      <a:pt x="60" y="284"/>
                      <a:pt x="54" y="284"/>
                    </a:cubicBezTo>
                    <a:cubicBezTo>
                      <a:pt x="53" y="284"/>
                      <a:pt x="53" y="284"/>
                      <a:pt x="53" y="284"/>
                    </a:cubicBezTo>
                    <a:cubicBezTo>
                      <a:pt x="37" y="284"/>
                      <a:pt x="7" y="334"/>
                      <a:pt x="5" y="361"/>
                    </a:cubicBezTo>
                    <a:cubicBezTo>
                      <a:pt x="0" y="407"/>
                      <a:pt x="43" y="410"/>
                      <a:pt x="78" y="411"/>
                    </a:cubicBezTo>
                    <a:cubicBezTo>
                      <a:pt x="80" y="411"/>
                      <a:pt x="82" y="411"/>
                      <a:pt x="84" y="411"/>
                    </a:cubicBezTo>
                    <a:cubicBezTo>
                      <a:pt x="219" y="411"/>
                      <a:pt x="458" y="200"/>
                      <a:pt x="489"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2"/>
              <p:cNvSpPr/>
              <p:nvPr/>
            </p:nvSpPr>
            <p:spPr>
              <a:xfrm>
                <a:off x="7152250" y="1264375"/>
                <a:ext cx="10350" cy="4775"/>
              </a:xfrm>
              <a:custGeom>
                <a:rect b="b" l="l" r="r" t="t"/>
                <a:pathLst>
                  <a:path extrusionOk="0" h="191" w="414">
                    <a:moveTo>
                      <a:pt x="244" y="0"/>
                    </a:moveTo>
                    <a:cubicBezTo>
                      <a:pt x="166" y="0"/>
                      <a:pt x="97" y="38"/>
                      <a:pt x="27" y="65"/>
                    </a:cubicBezTo>
                    <a:cubicBezTo>
                      <a:pt x="1" y="75"/>
                      <a:pt x="56" y="134"/>
                      <a:pt x="79" y="169"/>
                    </a:cubicBezTo>
                    <a:lnTo>
                      <a:pt x="81" y="169"/>
                    </a:lnTo>
                    <a:cubicBezTo>
                      <a:pt x="105" y="159"/>
                      <a:pt x="129" y="156"/>
                      <a:pt x="152" y="156"/>
                    </a:cubicBezTo>
                    <a:cubicBezTo>
                      <a:pt x="226" y="156"/>
                      <a:pt x="297" y="191"/>
                      <a:pt x="371" y="191"/>
                    </a:cubicBezTo>
                    <a:cubicBezTo>
                      <a:pt x="373" y="191"/>
                      <a:pt x="374" y="191"/>
                      <a:pt x="376" y="191"/>
                    </a:cubicBezTo>
                    <a:cubicBezTo>
                      <a:pt x="372" y="120"/>
                      <a:pt x="414" y="32"/>
                      <a:pt x="295" y="6"/>
                    </a:cubicBezTo>
                    <a:cubicBezTo>
                      <a:pt x="278" y="2"/>
                      <a:pt x="261" y="0"/>
                      <a:pt x="2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2"/>
              <p:cNvSpPr/>
              <p:nvPr/>
            </p:nvSpPr>
            <p:spPr>
              <a:xfrm>
                <a:off x="7163525" y="1262000"/>
                <a:ext cx="3175" cy="3375"/>
              </a:xfrm>
              <a:custGeom>
                <a:rect b="b" l="l" r="r" t="t"/>
                <a:pathLst>
                  <a:path extrusionOk="0" h="135" w="127">
                    <a:moveTo>
                      <a:pt x="95" y="0"/>
                    </a:moveTo>
                    <a:cubicBezTo>
                      <a:pt x="77" y="19"/>
                      <a:pt x="56" y="35"/>
                      <a:pt x="40" y="54"/>
                    </a:cubicBezTo>
                    <a:cubicBezTo>
                      <a:pt x="15" y="87"/>
                      <a:pt x="0" y="135"/>
                      <a:pt x="47" y="135"/>
                    </a:cubicBezTo>
                    <a:cubicBezTo>
                      <a:pt x="52" y="135"/>
                      <a:pt x="58" y="134"/>
                      <a:pt x="64" y="133"/>
                    </a:cubicBezTo>
                    <a:cubicBezTo>
                      <a:pt x="126" y="121"/>
                      <a:pt x="103" y="51"/>
                      <a:pt x="97"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5" name="Google Shape;155;p2"/>
            <p:cNvGrpSpPr/>
            <p:nvPr/>
          </p:nvGrpSpPr>
          <p:grpSpPr>
            <a:xfrm>
              <a:off x="8385845" y="1298140"/>
              <a:ext cx="328584" cy="416113"/>
              <a:chOff x="7128375" y="1112500"/>
              <a:chExt cx="264475" cy="334900"/>
            </a:xfrm>
          </p:grpSpPr>
          <p:sp>
            <p:nvSpPr>
              <p:cNvPr id="156" name="Google Shape;156;p2"/>
              <p:cNvSpPr/>
              <p:nvPr/>
            </p:nvSpPr>
            <p:spPr>
              <a:xfrm>
                <a:off x="7206075" y="1139950"/>
                <a:ext cx="130525" cy="121625"/>
              </a:xfrm>
              <a:custGeom>
                <a:rect b="b" l="l" r="r" t="t"/>
                <a:pathLst>
                  <a:path extrusionOk="0" h="4865" w="5221">
                    <a:moveTo>
                      <a:pt x="4932" y="0"/>
                    </a:moveTo>
                    <a:cubicBezTo>
                      <a:pt x="4894" y="0"/>
                      <a:pt x="4859" y="15"/>
                      <a:pt x="4828" y="56"/>
                    </a:cubicBezTo>
                    <a:cubicBezTo>
                      <a:pt x="4805" y="81"/>
                      <a:pt x="4782" y="102"/>
                      <a:pt x="4751" y="102"/>
                    </a:cubicBezTo>
                    <a:cubicBezTo>
                      <a:pt x="4741" y="102"/>
                      <a:pt x="4731" y="100"/>
                      <a:pt x="4720" y="96"/>
                    </a:cubicBezTo>
                    <a:cubicBezTo>
                      <a:pt x="4694" y="91"/>
                      <a:pt x="4669" y="88"/>
                      <a:pt x="4645" y="88"/>
                    </a:cubicBezTo>
                    <a:cubicBezTo>
                      <a:pt x="4531" y="88"/>
                      <a:pt x="4441" y="145"/>
                      <a:pt x="4369" y="245"/>
                    </a:cubicBezTo>
                    <a:cubicBezTo>
                      <a:pt x="4327" y="296"/>
                      <a:pt x="4267" y="295"/>
                      <a:pt x="4210" y="305"/>
                    </a:cubicBezTo>
                    <a:cubicBezTo>
                      <a:pt x="4131" y="329"/>
                      <a:pt x="4054" y="354"/>
                      <a:pt x="4010" y="433"/>
                    </a:cubicBezTo>
                    <a:cubicBezTo>
                      <a:pt x="3985" y="698"/>
                      <a:pt x="3828" y="836"/>
                      <a:pt x="3591" y="941"/>
                    </a:cubicBezTo>
                    <a:cubicBezTo>
                      <a:pt x="3257" y="1089"/>
                      <a:pt x="2982" y="1335"/>
                      <a:pt x="2848" y="1676"/>
                    </a:cubicBezTo>
                    <a:cubicBezTo>
                      <a:pt x="2756" y="1909"/>
                      <a:pt x="2548" y="2016"/>
                      <a:pt x="2410" y="2194"/>
                    </a:cubicBezTo>
                    <a:cubicBezTo>
                      <a:pt x="2328" y="2299"/>
                      <a:pt x="2247" y="2373"/>
                      <a:pt x="2238" y="2514"/>
                    </a:cubicBezTo>
                    <a:cubicBezTo>
                      <a:pt x="2231" y="2607"/>
                      <a:pt x="2183" y="2763"/>
                      <a:pt x="2130" y="2763"/>
                    </a:cubicBezTo>
                    <a:cubicBezTo>
                      <a:pt x="2129" y="2763"/>
                      <a:pt x="2128" y="2763"/>
                      <a:pt x="2127" y="2763"/>
                    </a:cubicBezTo>
                    <a:cubicBezTo>
                      <a:pt x="2108" y="2761"/>
                      <a:pt x="2090" y="2761"/>
                      <a:pt x="2074" y="2761"/>
                    </a:cubicBezTo>
                    <a:cubicBezTo>
                      <a:pt x="1800" y="2761"/>
                      <a:pt x="1955" y="2971"/>
                      <a:pt x="1946" y="3099"/>
                    </a:cubicBezTo>
                    <a:cubicBezTo>
                      <a:pt x="1936" y="3239"/>
                      <a:pt x="1940" y="3378"/>
                      <a:pt x="1755" y="3424"/>
                    </a:cubicBezTo>
                    <a:cubicBezTo>
                      <a:pt x="1622" y="3456"/>
                      <a:pt x="1562" y="3570"/>
                      <a:pt x="1551" y="3699"/>
                    </a:cubicBezTo>
                    <a:cubicBezTo>
                      <a:pt x="1544" y="3782"/>
                      <a:pt x="1525" y="3811"/>
                      <a:pt x="1436" y="3811"/>
                    </a:cubicBezTo>
                    <a:cubicBezTo>
                      <a:pt x="1433" y="3811"/>
                      <a:pt x="1429" y="3811"/>
                      <a:pt x="1426" y="3811"/>
                    </a:cubicBezTo>
                    <a:cubicBezTo>
                      <a:pt x="1115" y="3805"/>
                      <a:pt x="975" y="3644"/>
                      <a:pt x="1104" y="3334"/>
                    </a:cubicBezTo>
                    <a:cubicBezTo>
                      <a:pt x="1220" y="3053"/>
                      <a:pt x="1125" y="2858"/>
                      <a:pt x="952" y="2678"/>
                    </a:cubicBezTo>
                    <a:cubicBezTo>
                      <a:pt x="857" y="2578"/>
                      <a:pt x="834" y="2519"/>
                      <a:pt x="945" y="2431"/>
                    </a:cubicBezTo>
                    <a:cubicBezTo>
                      <a:pt x="987" y="2400"/>
                      <a:pt x="1018" y="2357"/>
                      <a:pt x="1038" y="2307"/>
                    </a:cubicBezTo>
                    <a:cubicBezTo>
                      <a:pt x="1070" y="2169"/>
                      <a:pt x="1058" y="2042"/>
                      <a:pt x="934" y="1948"/>
                    </a:cubicBezTo>
                    <a:cubicBezTo>
                      <a:pt x="862" y="1756"/>
                      <a:pt x="790" y="1564"/>
                      <a:pt x="719" y="1372"/>
                    </a:cubicBezTo>
                    <a:cubicBezTo>
                      <a:pt x="748" y="1268"/>
                      <a:pt x="707" y="1189"/>
                      <a:pt x="626" y="1127"/>
                    </a:cubicBezTo>
                    <a:cubicBezTo>
                      <a:pt x="593" y="1118"/>
                      <a:pt x="563" y="1114"/>
                      <a:pt x="536" y="1114"/>
                    </a:cubicBezTo>
                    <a:cubicBezTo>
                      <a:pt x="379" y="1114"/>
                      <a:pt x="298" y="1253"/>
                      <a:pt x="226" y="1367"/>
                    </a:cubicBezTo>
                    <a:cubicBezTo>
                      <a:pt x="165" y="1465"/>
                      <a:pt x="99" y="1520"/>
                      <a:pt x="0" y="1557"/>
                    </a:cubicBezTo>
                    <a:cubicBezTo>
                      <a:pt x="38" y="1881"/>
                      <a:pt x="243" y="2137"/>
                      <a:pt x="364" y="2425"/>
                    </a:cubicBezTo>
                    <a:cubicBezTo>
                      <a:pt x="415" y="2544"/>
                      <a:pt x="468" y="2638"/>
                      <a:pt x="379" y="2756"/>
                    </a:cubicBezTo>
                    <a:cubicBezTo>
                      <a:pt x="346" y="2799"/>
                      <a:pt x="297" y="2886"/>
                      <a:pt x="380" y="2908"/>
                    </a:cubicBezTo>
                    <a:cubicBezTo>
                      <a:pt x="655" y="2984"/>
                      <a:pt x="603" y="3216"/>
                      <a:pt x="638" y="3407"/>
                    </a:cubicBezTo>
                    <a:cubicBezTo>
                      <a:pt x="664" y="3480"/>
                      <a:pt x="714" y="3552"/>
                      <a:pt x="641" y="3627"/>
                    </a:cubicBezTo>
                    <a:cubicBezTo>
                      <a:pt x="639" y="3650"/>
                      <a:pt x="645" y="3673"/>
                      <a:pt x="661" y="3691"/>
                    </a:cubicBezTo>
                    <a:cubicBezTo>
                      <a:pt x="704" y="3724"/>
                      <a:pt x="761" y="3742"/>
                      <a:pt x="774" y="3803"/>
                    </a:cubicBezTo>
                    <a:cubicBezTo>
                      <a:pt x="792" y="3927"/>
                      <a:pt x="861" y="4039"/>
                      <a:pt x="859" y="4167"/>
                    </a:cubicBezTo>
                    <a:cubicBezTo>
                      <a:pt x="985" y="4248"/>
                      <a:pt x="1120" y="4322"/>
                      <a:pt x="1095" y="4509"/>
                    </a:cubicBezTo>
                    <a:cubicBezTo>
                      <a:pt x="1141" y="4532"/>
                      <a:pt x="1117" y="4556"/>
                      <a:pt x="1095" y="4578"/>
                    </a:cubicBezTo>
                    <a:cubicBezTo>
                      <a:pt x="1095" y="4682"/>
                      <a:pt x="1158" y="4756"/>
                      <a:pt x="1220" y="4831"/>
                    </a:cubicBezTo>
                    <a:cubicBezTo>
                      <a:pt x="1267" y="4853"/>
                      <a:pt x="1313" y="4865"/>
                      <a:pt x="1357" y="4865"/>
                    </a:cubicBezTo>
                    <a:cubicBezTo>
                      <a:pt x="1423" y="4865"/>
                      <a:pt x="1484" y="4838"/>
                      <a:pt x="1539" y="4775"/>
                    </a:cubicBezTo>
                    <a:cubicBezTo>
                      <a:pt x="1576" y="4663"/>
                      <a:pt x="1564" y="4529"/>
                      <a:pt x="1671" y="4447"/>
                    </a:cubicBezTo>
                    <a:cubicBezTo>
                      <a:pt x="1751" y="4385"/>
                      <a:pt x="2095" y="3934"/>
                      <a:pt x="2145" y="3868"/>
                    </a:cubicBezTo>
                    <a:cubicBezTo>
                      <a:pt x="2262" y="3717"/>
                      <a:pt x="2427" y="3593"/>
                      <a:pt x="2377" y="3364"/>
                    </a:cubicBezTo>
                    <a:cubicBezTo>
                      <a:pt x="2374" y="3347"/>
                      <a:pt x="2412" y="3327"/>
                      <a:pt x="2432" y="3312"/>
                    </a:cubicBezTo>
                    <a:cubicBezTo>
                      <a:pt x="2833" y="2988"/>
                      <a:pt x="3025" y="2504"/>
                      <a:pt x="3341" y="2117"/>
                    </a:cubicBezTo>
                    <a:cubicBezTo>
                      <a:pt x="3354" y="2096"/>
                      <a:pt x="3365" y="2075"/>
                      <a:pt x="3373" y="2051"/>
                    </a:cubicBezTo>
                    <a:cubicBezTo>
                      <a:pt x="3384" y="2016"/>
                      <a:pt x="3386" y="1982"/>
                      <a:pt x="3363" y="1950"/>
                    </a:cubicBezTo>
                    <a:cubicBezTo>
                      <a:pt x="3289" y="1706"/>
                      <a:pt x="3341" y="1605"/>
                      <a:pt x="3620" y="1455"/>
                    </a:cubicBezTo>
                    <a:lnTo>
                      <a:pt x="3620" y="1455"/>
                    </a:lnTo>
                    <a:cubicBezTo>
                      <a:pt x="3673" y="1520"/>
                      <a:pt x="3603" y="1588"/>
                      <a:pt x="3624" y="1653"/>
                    </a:cubicBezTo>
                    <a:cubicBezTo>
                      <a:pt x="3643" y="1678"/>
                      <a:pt x="3667" y="1686"/>
                      <a:pt x="3694" y="1686"/>
                    </a:cubicBezTo>
                    <a:cubicBezTo>
                      <a:pt x="3704" y="1686"/>
                      <a:pt x="3715" y="1685"/>
                      <a:pt x="3725" y="1683"/>
                    </a:cubicBezTo>
                    <a:cubicBezTo>
                      <a:pt x="3809" y="1650"/>
                      <a:pt x="3896" y="1621"/>
                      <a:pt x="3948" y="1537"/>
                    </a:cubicBezTo>
                    <a:cubicBezTo>
                      <a:pt x="3954" y="1512"/>
                      <a:pt x="3957" y="1487"/>
                      <a:pt x="3952" y="1461"/>
                    </a:cubicBezTo>
                    <a:cubicBezTo>
                      <a:pt x="3888" y="1256"/>
                      <a:pt x="3940" y="1125"/>
                      <a:pt x="4174" y="1093"/>
                    </a:cubicBezTo>
                    <a:cubicBezTo>
                      <a:pt x="4269" y="1080"/>
                      <a:pt x="4342" y="1049"/>
                      <a:pt x="4344" y="913"/>
                    </a:cubicBezTo>
                    <a:cubicBezTo>
                      <a:pt x="4347" y="718"/>
                      <a:pt x="4423" y="588"/>
                      <a:pt x="4669" y="570"/>
                    </a:cubicBezTo>
                    <a:cubicBezTo>
                      <a:pt x="5115" y="534"/>
                      <a:pt x="5220" y="355"/>
                      <a:pt x="5038" y="29"/>
                    </a:cubicBezTo>
                    <a:cubicBezTo>
                      <a:pt x="5002" y="13"/>
                      <a:pt x="4966" y="0"/>
                      <a:pt x="4932"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2"/>
              <p:cNvSpPr/>
              <p:nvPr/>
            </p:nvSpPr>
            <p:spPr>
              <a:xfrm>
                <a:off x="7349775" y="1164025"/>
                <a:ext cx="43075" cy="95825"/>
              </a:xfrm>
              <a:custGeom>
                <a:rect b="b" l="l" r="r" t="t"/>
                <a:pathLst>
                  <a:path extrusionOk="0" h="3833" w="1723">
                    <a:moveTo>
                      <a:pt x="1322" y="0"/>
                    </a:moveTo>
                    <a:cubicBezTo>
                      <a:pt x="1170" y="107"/>
                      <a:pt x="1010" y="211"/>
                      <a:pt x="1177" y="425"/>
                    </a:cubicBezTo>
                    <a:cubicBezTo>
                      <a:pt x="1214" y="473"/>
                      <a:pt x="1176" y="510"/>
                      <a:pt x="1153" y="539"/>
                    </a:cubicBezTo>
                    <a:cubicBezTo>
                      <a:pt x="1148" y="548"/>
                      <a:pt x="1143" y="551"/>
                      <a:pt x="1138" y="551"/>
                    </a:cubicBezTo>
                    <a:cubicBezTo>
                      <a:pt x="1125" y="551"/>
                      <a:pt x="1117" y="526"/>
                      <a:pt x="1108" y="515"/>
                    </a:cubicBezTo>
                    <a:cubicBezTo>
                      <a:pt x="1053" y="452"/>
                      <a:pt x="997" y="381"/>
                      <a:pt x="920" y="381"/>
                    </a:cubicBezTo>
                    <a:cubicBezTo>
                      <a:pt x="892" y="381"/>
                      <a:pt x="861" y="391"/>
                      <a:pt x="826" y="414"/>
                    </a:cubicBezTo>
                    <a:cubicBezTo>
                      <a:pt x="692" y="503"/>
                      <a:pt x="581" y="604"/>
                      <a:pt x="627" y="799"/>
                    </a:cubicBezTo>
                    <a:cubicBezTo>
                      <a:pt x="647" y="884"/>
                      <a:pt x="671" y="1022"/>
                      <a:pt x="620" y="1068"/>
                    </a:cubicBezTo>
                    <a:cubicBezTo>
                      <a:pt x="424" y="1251"/>
                      <a:pt x="502" y="1374"/>
                      <a:pt x="695" y="1483"/>
                    </a:cubicBezTo>
                    <a:cubicBezTo>
                      <a:pt x="413" y="1657"/>
                      <a:pt x="408" y="1976"/>
                      <a:pt x="244" y="2197"/>
                    </a:cubicBezTo>
                    <a:cubicBezTo>
                      <a:pt x="188" y="2272"/>
                      <a:pt x="256" y="2416"/>
                      <a:pt x="336" y="2479"/>
                    </a:cubicBezTo>
                    <a:cubicBezTo>
                      <a:pt x="502" y="2610"/>
                      <a:pt x="444" y="2687"/>
                      <a:pt x="302" y="2775"/>
                    </a:cubicBezTo>
                    <a:cubicBezTo>
                      <a:pt x="255" y="2804"/>
                      <a:pt x="190" y="2848"/>
                      <a:pt x="219" y="2920"/>
                    </a:cubicBezTo>
                    <a:cubicBezTo>
                      <a:pt x="242" y="2975"/>
                      <a:pt x="307" y="2964"/>
                      <a:pt x="357" y="2971"/>
                    </a:cubicBezTo>
                    <a:cubicBezTo>
                      <a:pt x="389" y="2976"/>
                      <a:pt x="426" y="2976"/>
                      <a:pt x="429" y="3037"/>
                    </a:cubicBezTo>
                    <a:cubicBezTo>
                      <a:pt x="405" y="3050"/>
                      <a:pt x="381" y="3055"/>
                      <a:pt x="356" y="3055"/>
                    </a:cubicBezTo>
                    <a:cubicBezTo>
                      <a:pt x="315" y="3055"/>
                      <a:pt x="272" y="3043"/>
                      <a:pt x="231" y="3043"/>
                    </a:cubicBezTo>
                    <a:cubicBezTo>
                      <a:pt x="214" y="3043"/>
                      <a:pt x="197" y="3045"/>
                      <a:pt x="181" y="3050"/>
                    </a:cubicBezTo>
                    <a:cubicBezTo>
                      <a:pt x="88" y="3080"/>
                      <a:pt x="3" y="3110"/>
                      <a:pt x="1" y="3237"/>
                    </a:cubicBezTo>
                    <a:cubicBezTo>
                      <a:pt x="0" y="3415"/>
                      <a:pt x="299" y="3480"/>
                      <a:pt x="170" y="3701"/>
                    </a:cubicBezTo>
                    <a:cubicBezTo>
                      <a:pt x="169" y="3703"/>
                      <a:pt x="180" y="3717"/>
                      <a:pt x="186" y="3717"/>
                    </a:cubicBezTo>
                    <a:cubicBezTo>
                      <a:pt x="187" y="3717"/>
                      <a:pt x="187" y="3717"/>
                      <a:pt x="187" y="3717"/>
                    </a:cubicBezTo>
                    <a:cubicBezTo>
                      <a:pt x="200" y="3714"/>
                      <a:pt x="213" y="3712"/>
                      <a:pt x="225" y="3712"/>
                    </a:cubicBezTo>
                    <a:cubicBezTo>
                      <a:pt x="336" y="3712"/>
                      <a:pt x="406" y="3832"/>
                      <a:pt x="516" y="3832"/>
                    </a:cubicBezTo>
                    <a:cubicBezTo>
                      <a:pt x="523" y="3832"/>
                      <a:pt x="531" y="3832"/>
                      <a:pt x="539" y="3831"/>
                    </a:cubicBezTo>
                    <a:cubicBezTo>
                      <a:pt x="636" y="3776"/>
                      <a:pt x="675" y="3679"/>
                      <a:pt x="723" y="3588"/>
                    </a:cubicBezTo>
                    <a:cubicBezTo>
                      <a:pt x="854" y="3347"/>
                      <a:pt x="996" y="3115"/>
                      <a:pt x="1174" y="2904"/>
                    </a:cubicBezTo>
                    <a:cubicBezTo>
                      <a:pt x="1202" y="2858"/>
                      <a:pt x="1230" y="2811"/>
                      <a:pt x="1257" y="2765"/>
                    </a:cubicBezTo>
                    <a:cubicBezTo>
                      <a:pt x="1422" y="2606"/>
                      <a:pt x="1523" y="2419"/>
                      <a:pt x="1513" y="2183"/>
                    </a:cubicBezTo>
                    <a:cubicBezTo>
                      <a:pt x="1521" y="2135"/>
                      <a:pt x="1530" y="2089"/>
                      <a:pt x="1537" y="2041"/>
                    </a:cubicBezTo>
                    <a:lnTo>
                      <a:pt x="1537" y="2041"/>
                    </a:lnTo>
                    <a:cubicBezTo>
                      <a:pt x="1537" y="2042"/>
                      <a:pt x="1537" y="2042"/>
                      <a:pt x="1537" y="2042"/>
                    </a:cubicBezTo>
                    <a:lnTo>
                      <a:pt x="1537" y="2041"/>
                    </a:lnTo>
                    <a:cubicBezTo>
                      <a:pt x="1537" y="2041"/>
                      <a:pt x="1537" y="2041"/>
                      <a:pt x="1537" y="2041"/>
                    </a:cubicBezTo>
                    <a:lnTo>
                      <a:pt x="1537" y="2041"/>
                    </a:lnTo>
                    <a:cubicBezTo>
                      <a:pt x="1525" y="1823"/>
                      <a:pt x="1594" y="1616"/>
                      <a:pt x="1630" y="1405"/>
                    </a:cubicBezTo>
                    <a:cubicBezTo>
                      <a:pt x="1688" y="1075"/>
                      <a:pt x="1722" y="751"/>
                      <a:pt x="1632" y="423"/>
                    </a:cubicBezTo>
                    <a:cubicBezTo>
                      <a:pt x="1581" y="242"/>
                      <a:pt x="1516" y="74"/>
                      <a:pt x="132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2"/>
              <p:cNvSpPr/>
              <p:nvPr/>
            </p:nvSpPr>
            <p:spPr>
              <a:xfrm>
                <a:off x="7166375" y="1389925"/>
                <a:ext cx="88450" cy="51700"/>
              </a:xfrm>
              <a:custGeom>
                <a:rect b="b" l="l" r="r" t="t"/>
                <a:pathLst>
                  <a:path extrusionOk="0" h="2068" w="3538">
                    <a:moveTo>
                      <a:pt x="2302" y="0"/>
                    </a:moveTo>
                    <a:cubicBezTo>
                      <a:pt x="2262" y="27"/>
                      <a:pt x="2221" y="41"/>
                      <a:pt x="2179" y="41"/>
                    </a:cubicBezTo>
                    <a:cubicBezTo>
                      <a:pt x="2149" y="41"/>
                      <a:pt x="2119" y="34"/>
                      <a:pt x="2089" y="20"/>
                    </a:cubicBezTo>
                    <a:cubicBezTo>
                      <a:pt x="2052" y="27"/>
                      <a:pt x="2019" y="42"/>
                      <a:pt x="1990" y="66"/>
                    </a:cubicBezTo>
                    <a:cubicBezTo>
                      <a:pt x="1782" y="274"/>
                      <a:pt x="2051" y="300"/>
                      <a:pt x="2121" y="403"/>
                    </a:cubicBezTo>
                    <a:cubicBezTo>
                      <a:pt x="2146" y="408"/>
                      <a:pt x="2169" y="413"/>
                      <a:pt x="2190" y="428"/>
                    </a:cubicBezTo>
                    <a:cubicBezTo>
                      <a:pt x="2170" y="426"/>
                      <a:pt x="2155" y="408"/>
                      <a:pt x="2136" y="408"/>
                    </a:cubicBezTo>
                    <a:cubicBezTo>
                      <a:pt x="2134" y="408"/>
                      <a:pt x="2132" y="408"/>
                      <a:pt x="2129" y="409"/>
                    </a:cubicBezTo>
                    <a:cubicBezTo>
                      <a:pt x="1971" y="466"/>
                      <a:pt x="1814" y="529"/>
                      <a:pt x="1656" y="587"/>
                    </a:cubicBezTo>
                    <a:cubicBezTo>
                      <a:pt x="1637" y="601"/>
                      <a:pt x="1619" y="617"/>
                      <a:pt x="1604" y="636"/>
                    </a:cubicBezTo>
                    <a:cubicBezTo>
                      <a:pt x="1564" y="742"/>
                      <a:pt x="1482" y="784"/>
                      <a:pt x="1375" y="787"/>
                    </a:cubicBezTo>
                    <a:cubicBezTo>
                      <a:pt x="1292" y="737"/>
                      <a:pt x="1210" y="692"/>
                      <a:pt x="1125" y="692"/>
                    </a:cubicBezTo>
                    <a:cubicBezTo>
                      <a:pt x="1063" y="692"/>
                      <a:pt x="1000" y="716"/>
                      <a:pt x="935" y="777"/>
                    </a:cubicBezTo>
                    <a:cubicBezTo>
                      <a:pt x="931" y="671"/>
                      <a:pt x="996" y="596"/>
                      <a:pt x="1011" y="505"/>
                    </a:cubicBezTo>
                    <a:cubicBezTo>
                      <a:pt x="986" y="392"/>
                      <a:pt x="1016" y="216"/>
                      <a:pt x="868" y="211"/>
                    </a:cubicBezTo>
                    <a:cubicBezTo>
                      <a:pt x="866" y="211"/>
                      <a:pt x="864" y="211"/>
                      <a:pt x="863" y="211"/>
                    </a:cubicBezTo>
                    <a:cubicBezTo>
                      <a:pt x="722" y="211"/>
                      <a:pt x="738" y="389"/>
                      <a:pt x="699" y="495"/>
                    </a:cubicBezTo>
                    <a:cubicBezTo>
                      <a:pt x="696" y="501"/>
                      <a:pt x="694" y="505"/>
                      <a:pt x="693" y="507"/>
                    </a:cubicBezTo>
                    <a:lnTo>
                      <a:pt x="693" y="507"/>
                    </a:lnTo>
                    <a:cubicBezTo>
                      <a:pt x="693" y="506"/>
                      <a:pt x="693" y="506"/>
                      <a:pt x="693" y="506"/>
                    </a:cubicBezTo>
                    <a:lnTo>
                      <a:pt x="693" y="506"/>
                    </a:lnTo>
                    <a:cubicBezTo>
                      <a:pt x="693" y="506"/>
                      <a:pt x="692" y="508"/>
                      <a:pt x="692" y="508"/>
                    </a:cubicBezTo>
                    <a:cubicBezTo>
                      <a:pt x="692" y="508"/>
                      <a:pt x="693" y="508"/>
                      <a:pt x="693" y="507"/>
                    </a:cubicBezTo>
                    <a:lnTo>
                      <a:pt x="693" y="507"/>
                    </a:lnTo>
                    <a:cubicBezTo>
                      <a:pt x="694" y="508"/>
                      <a:pt x="693" y="512"/>
                      <a:pt x="692" y="521"/>
                    </a:cubicBezTo>
                    <a:cubicBezTo>
                      <a:pt x="661" y="716"/>
                      <a:pt x="587" y="814"/>
                      <a:pt x="474" y="814"/>
                    </a:cubicBezTo>
                    <a:cubicBezTo>
                      <a:pt x="403" y="814"/>
                      <a:pt x="316" y="775"/>
                      <a:pt x="214" y="699"/>
                    </a:cubicBezTo>
                    <a:cubicBezTo>
                      <a:pt x="165" y="662"/>
                      <a:pt x="129" y="590"/>
                      <a:pt x="63" y="590"/>
                    </a:cubicBezTo>
                    <a:cubicBezTo>
                      <a:pt x="45" y="590"/>
                      <a:pt x="24" y="596"/>
                      <a:pt x="0" y="609"/>
                    </a:cubicBezTo>
                    <a:cubicBezTo>
                      <a:pt x="102" y="891"/>
                      <a:pt x="194" y="1178"/>
                      <a:pt x="309" y="1455"/>
                    </a:cubicBezTo>
                    <a:cubicBezTo>
                      <a:pt x="383" y="1633"/>
                      <a:pt x="431" y="1831"/>
                      <a:pt x="589" y="1964"/>
                    </a:cubicBezTo>
                    <a:cubicBezTo>
                      <a:pt x="606" y="2056"/>
                      <a:pt x="663" y="2068"/>
                      <a:pt x="726" y="2068"/>
                    </a:cubicBezTo>
                    <a:cubicBezTo>
                      <a:pt x="748" y="2068"/>
                      <a:pt x="770" y="2067"/>
                      <a:pt x="792" y="2067"/>
                    </a:cubicBezTo>
                    <a:cubicBezTo>
                      <a:pt x="793" y="2067"/>
                      <a:pt x="794" y="2067"/>
                      <a:pt x="796" y="2067"/>
                    </a:cubicBezTo>
                    <a:cubicBezTo>
                      <a:pt x="964" y="2067"/>
                      <a:pt x="1115" y="1999"/>
                      <a:pt x="1272" y="1954"/>
                    </a:cubicBezTo>
                    <a:cubicBezTo>
                      <a:pt x="1355" y="1915"/>
                      <a:pt x="1398" y="1820"/>
                      <a:pt x="1495" y="1804"/>
                    </a:cubicBezTo>
                    <a:lnTo>
                      <a:pt x="1512" y="1788"/>
                    </a:lnTo>
                    <a:lnTo>
                      <a:pt x="1532" y="1776"/>
                    </a:lnTo>
                    <a:cubicBezTo>
                      <a:pt x="1680" y="1773"/>
                      <a:pt x="1775" y="1676"/>
                      <a:pt x="1874" y="1585"/>
                    </a:cubicBezTo>
                    <a:cubicBezTo>
                      <a:pt x="2217" y="1251"/>
                      <a:pt x="2528" y="880"/>
                      <a:pt x="2961" y="651"/>
                    </a:cubicBezTo>
                    <a:cubicBezTo>
                      <a:pt x="3054" y="579"/>
                      <a:pt x="3145" y="506"/>
                      <a:pt x="3170" y="381"/>
                    </a:cubicBezTo>
                    <a:cubicBezTo>
                      <a:pt x="3183" y="369"/>
                      <a:pt x="3196" y="357"/>
                      <a:pt x="3208" y="346"/>
                    </a:cubicBezTo>
                    <a:cubicBezTo>
                      <a:pt x="3361" y="334"/>
                      <a:pt x="3455" y="241"/>
                      <a:pt x="3526" y="117"/>
                    </a:cubicBezTo>
                    <a:cubicBezTo>
                      <a:pt x="3537" y="88"/>
                      <a:pt x="3536" y="61"/>
                      <a:pt x="3521" y="35"/>
                    </a:cubicBezTo>
                    <a:cubicBezTo>
                      <a:pt x="3251" y="113"/>
                      <a:pt x="3019" y="283"/>
                      <a:pt x="2717" y="301"/>
                    </a:cubicBezTo>
                    <a:cubicBezTo>
                      <a:pt x="2688" y="303"/>
                      <a:pt x="2660" y="305"/>
                      <a:pt x="2634" y="305"/>
                    </a:cubicBezTo>
                    <a:cubicBezTo>
                      <a:pt x="2499" y="305"/>
                      <a:pt x="2411" y="269"/>
                      <a:pt x="2397" y="101"/>
                    </a:cubicBezTo>
                    <a:cubicBezTo>
                      <a:pt x="2392" y="77"/>
                      <a:pt x="2381" y="55"/>
                      <a:pt x="2365" y="35"/>
                    </a:cubicBezTo>
                    <a:cubicBezTo>
                      <a:pt x="2347" y="18"/>
                      <a:pt x="2326" y="6"/>
                      <a:pt x="2302" y="0"/>
                    </a:cubicBezTo>
                    <a:close/>
                  </a:path>
                </a:pathLst>
              </a:custGeom>
              <a:solidFill>
                <a:srgbClr val="F298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2"/>
              <p:cNvSpPr/>
              <p:nvPr/>
            </p:nvSpPr>
            <p:spPr>
              <a:xfrm>
                <a:off x="7224025" y="1150625"/>
                <a:ext cx="84925" cy="87000"/>
              </a:xfrm>
              <a:custGeom>
                <a:rect b="b" l="l" r="r" t="t"/>
                <a:pathLst>
                  <a:path extrusionOk="0" h="3480" w="3397">
                    <a:moveTo>
                      <a:pt x="3225" y="0"/>
                    </a:moveTo>
                    <a:cubicBezTo>
                      <a:pt x="3221" y="0"/>
                      <a:pt x="3218" y="0"/>
                      <a:pt x="3214" y="1"/>
                    </a:cubicBezTo>
                    <a:cubicBezTo>
                      <a:pt x="2959" y="68"/>
                      <a:pt x="2777" y="232"/>
                      <a:pt x="2637" y="448"/>
                    </a:cubicBezTo>
                    <a:cubicBezTo>
                      <a:pt x="2420" y="629"/>
                      <a:pt x="2224" y="837"/>
                      <a:pt x="1965" y="963"/>
                    </a:cubicBezTo>
                    <a:cubicBezTo>
                      <a:pt x="1842" y="1063"/>
                      <a:pt x="1714" y="1160"/>
                      <a:pt x="1705" y="1339"/>
                    </a:cubicBezTo>
                    <a:cubicBezTo>
                      <a:pt x="1452" y="1615"/>
                      <a:pt x="1167" y="1866"/>
                      <a:pt x="1005" y="2215"/>
                    </a:cubicBezTo>
                    <a:cubicBezTo>
                      <a:pt x="782" y="2234"/>
                      <a:pt x="806" y="2523"/>
                      <a:pt x="615" y="2586"/>
                    </a:cubicBezTo>
                    <a:cubicBezTo>
                      <a:pt x="543" y="2444"/>
                      <a:pt x="531" y="2293"/>
                      <a:pt x="470" y="2160"/>
                    </a:cubicBezTo>
                    <a:cubicBezTo>
                      <a:pt x="423" y="2058"/>
                      <a:pt x="443" y="1909"/>
                      <a:pt x="288" y="1874"/>
                    </a:cubicBezTo>
                    <a:cubicBezTo>
                      <a:pt x="248" y="1909"/>
                      <a:pt x="211" y="1947"/>
                      <a:pt x="168" y="1975"/>
                    </a:cubicBezTo>
                    <a:cubicBezTo>
                      <a:pt x="1" y="2086"/>
                      <a:pt x="2" y="2150"/>
                      <a:pt x="172" y="2288"/>
                    </a:cubicBezTo>
                    <a:cubicBezTo>
                      <a:pt x="324" y="2412"/>
                      <a:pt x="504" y="2588"/>
                      <a:pt x="323" y="2854"/>
                    </a:cubicBezTo>
                    <a:cubicBezTo>
                      <a:pt x="235" y="2980"/>
                      <a:pt x="274" y="3159"/>
                      <a:pt x="319" y="3311"/>
                    </a:cubicBezTo>
                    <a:cubicBezTo>
                      <a:pt x="346" y="3397"/>
                      <a:pt x="620" y="3479"/>
                      <a:pt x="781" y="3479"/>
                    </a:cubicBezTo>
                    <a:cubicBezTo>
                      <a:pt x="830" y="3479"/>
                      <a:pt x="869" y="3472"/>
                      <a:pt x="887" y="3455"/>
                    </a:cubicBezTo>
                    <a:cubicBezTo>
                      <a:pt x="935" y="3412"/>
                      <a:pt x="885" y="3378"/>
                      <a:pt x="884" y="3340"/>
                    </a:cubicBezTo>
                    <a:cubicBezTo>
                      <a:pt x="879" y="3209"/>
                      <a:pt x="916" y="3056"/>
                      <a:pt x="1051" y="3055"/>
                    </a:cubicBezTo>
                    <a:cubicBezTo>
                      <a:pt x="1355" y="3052"/>
                      <a:pt x="1284" y="2832"/>
                      <a:pt x="1282" y="2679"/>
                    </a:cubicBezTo>
                    <a:cubicBezTo>
                      <a:pt x="1281" y="2599"/>
                      <a:pt x="1282" y="2507"/>
                      <a:pt x="1261" y="2424"/>
                    </a:cubicBezTo>
                    <a:cubicBezTo>
                      <a:pt x="1257" y="2407"/>
                      <a:pt x="1278" y="2382"/>
                      <a:pt x="1285" y="2365"/>
                    </a:cubicBezTo>
                    <a:cubicBezTo>
                      <a:pt x="1379" y="2375"/>
                      <a:pt x="1315" y="2482"/>
                      <a:pt x="1421" y="2512"/>
                    </a:cubicBezTo>
                    <a:cubicBezTo>
                      <a:pt x="1447" y="2325"/>
                      <a:pt x="1653" y="2203"/>
                      <a:pt x="1583" y="1976"/>
                    </a:cubicBezTo>
                    <a:cubicBezTo>
                      <a:pt x="1569" y="1929"/>
                      <a:pt x="1587" y="1881"/>
                      <a:pt x="1638" y="1877"/>
                    </a:cubicBezTo>
                    <a:cubicBezTo>
                      <a:pt x="1854" y="1856"/>
                      <a:pt x="1874" y="1675"/>
                      <a:pt x="1922" y="1524"/>
                    </a:cubicBezTo>
                    <a:cubicBezTo>
                      <a:pt x="1991" y="1524"/>
                      <a:pt x="1994" y="1631"/>
                      <a:pt x="2048" y="1631"/>
                    </a:cubicBezTo>
                    <a:cubicBezTo>
                      <a:pt x="2059" y="1631"/>
                      <a:pt x="2071" y="1627"/>
                      <a:pt x="2085" y="1618"/>
                    </a:cubicBezTo>
                    <a:cubicBezTo>
                      <a:pt x="2135" y="1588"/>
                      <a:pt x="2166" y="1525"/>
                      <a:pt x="2120" y="1461"/>
                    </a:cubicBezTo>
                    <a:cubicBezTo>
                      <a:pt x="2089" y="1417"/>
                      <a:pt x="2107" y="1378"/>
                      <a:pt x="2130" y="1339"/>
                    </a:cubicBezTo>
                    <a:cubicBezTo>
                      <a:pt x="2342" y="982"/>
                      <a:pt x="2600" y="681"/>
                      <a:pt x="3007" y="525"/>
                    </a:cubicBezTo>
                    <a:cubicBezTo>
                      <a:pt x="3211" y="447"/>
                      <a:pt x="3397" y="315"/>
                      <a:pt x="3295" y="36"/>
                    </a:cubicBezTo>
                    <a:cubicBezTo>
                      <a:pt x="3277" y="13"/>
                      <a:pt x="3253" y="0"/>
                      <a:pt x="3225" y="0"/>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2"/>
              <p:cNvSpPr/>
              <p:nvPr/>
            </p:nvSpPr>
            <p:spPr>
              <a:xfrm>
                <a:off x="7152575" y="1112500"/>
                <a:ext cx="69950" cy="67025"/>
              </a:xfrm>
              <a:custGeom>
                <a:rect b="b" l="l" r="r" t="t"/>
                <a:pathLst>
                  <a:path extrusionOk="0" h="2681" w="2798">
                    <a:moveTo>
                      <a:pt x="824" y="0"/>
                    </a:moveTo>
                    <a:cubicBezTo>
                      <a:pt x="757" y="0"/>
                      <a:pt x="690" y="14"/>
                      <a:pt x="623" y="45"/>
                    </a:cubicBezTo>
                    <a:cubicBezTo>
                      <a:pt x="480" y="118"/>
                      <a:pt x="336" y="190"/>
                      <a:pt x="194" y="263"/>
                    </a:cubicBezTo>
                    <a:cubicBezTo>
                      <a:pt x="101" y="296"/>
                      <a:pt x="0" y="337"/>
                      <a:pt x="45" y="461"/>
                    </a:cubicBezTo>
                    <a:cubicBezTo>
                      <a:pt x="75" y="542"/>
                      <a:pt x="134" y="574"/>
                      <a:pt x="202" y="574"/>
                    </a:cubicBezTo>
                    <a:cubicBezTo>
                      <a:pt x="236" y="574"/>
                      <a:pt x="272" y="566"/>
                      <a:pt x="309" y="552"/>
                    </a:cubicBezTo>
                    <a:cubicBezTo>
                      <a:pt x="438" y="501"/>
                      <a:pt x="583" y="473"/>
                      <a:pt x="692" y="386"/>
                    </a:cubicBezTo>
                    <a:cubicBezTo>
                      <a:pt x="764" y="327"/>
                      <a:pt x="832" y="301"/>
                      <a:pt x="898" y="301"/>
                    </a:cubicBezTo>
                    <a:cubicBezTo>
                      <a:pt x="980" y="301"/>
                      <a:pt x="1058" y="342"/>
                      <a:pt x="1137" y="408"/>
                    </a:cubicBezTo>
                    <a:cubicBezTo>
                      <a:pt x="1329" y="571"/>
                      <a:pt x="1500" y="751"/>
                      <a:pt x="1666" y="945"/>
                    </a:cubicBezTo>
                    <a:cubicBezTo>
                      <a:pt x="1812" y="1114"/>
                      <a:pt x="1778" y="1182"/>
                      <a:pt x="1639" y="1286"/>
                    </a:cubicBezTo>
                    <a:cubicBezTo>
                      <a:pt x="1684" y="1742"/>
                      <a:pt x="1853" y="2159"/>
                      <a:pt x="2038" y="2571"/>
                    </a:cubicBezTo>
                    <a:cubicBezTo>
                      <a:pt x="2061" y="2618"/>
                      <a:pt x="2112" y="2644"/>
                      <a:pt x="2168" y="2648"/>
                    </a:cubicBezTo>
                    <a:cubicBezTo>
                      <a:pt x="2210" y="2668"/>
                      <a:pt x="2253" y="2681"/>
                      <a:pt x="2290" y="2681"/>
                    </a:cubicBezTo>
                    <a:cubicBezTo>
                      <a:pt x="2348" y="2681"/>
                      <a:pt x="2393" y="2649"/>
                      <a:pt x="2405" y="2562"/>
                    </a:cubicBezTo>
                    <a:cubicBezTo>
                      <a:pt x="2432" y="2367"/>
                      <a:pt x="2583" y="2316"/>
                      <a:pt x="2722" y="2245"/>
                    </a:cubicBezTo>
                    <a:cubicBezTo>
                      <a:pt x="2798" y="2194"/>
                      <a:pt x="2763" y="2148"/>
                      <a:pt x="2716" y="2102"/>
                    </a:cubicBezTo>
                    <a:cubicBezTo>
                      <a:pt x="2571" y="1913"/>
                      <a:pt x="2506" y="1685"/>
                      <a:pt x="2411" y="1472"/>
                    </a:cubicBezTo>
                    <a:cubicBezTo>
                      <a:pt x="2406" y="1255"/>
                      <a:pt x="2264" y="1099"/>
                      <a:pt x="2165" y="925"/>
                    </a:cubicBezTo>
                    <a:cubicBezTo>
                      <a:pt x="2099" y="813"/>
                      <a:pt x="1933" y="798"/>
                      <a:pt x="1903" y="652"/>
                    </a:cubicBezTo>
                    <a:cubicBezTo>
                      <a:pt x="1885" y="629"/>
                      <a:pt x="1866" y="607"/>
                      <a:pt x="1847" y="584"/>
                    </a:cubicBezTo>
                    <a:cubicBezTo>
                      <a:pt x="1756" y="553"/>
                      <a:pt x="1726" y="456"/>
                      <a:pt x="1653" y="405"/>
                    </a:cubicBezTo>
                    <a:cubicBezTo>
                      <a:pt x="1477" y="231"/>
                      <a:pt x="1233" y="176"/>
                      <a:pt x="1035" y="42"/>
                    </a:cubicBezTo>
                    <a:cubicBezTo>
                      <a:pt x="964" y="15"/>
                      <a:pt x="894" y="0"/>
                      <a:pt x="82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2"/>
              <p:cNvSpPr/>
              <p:nvPr/>
            </p:nvSpPr>
            <p:spPr>
              <a:xfrm>
                <a:off x="7223250" y="1349775"/>
                <a:ext cx="72550" cy="53500"/>
              </a:xfrm>
              <a:custGeom>
                <a:rect b="b" l="l" r="r" t="t"/>
                <a:pathLst>
                  <a:path extrusionOk="0" h="2140" w="2902">
                    <a:moveTo>
                      <a:pt x="2828" y="1"/>
                    </a:moveTo>
                    <a:cubicBezTo>
                      <a:pt x="2809" y="1"/>
                      <a:pt x="2788" y="4"/>
                      <a:pt x="2768" y="5"/>
                    </a:cubicBezTo>
                    <a:cubicBezTo>
                      <a:pt x="2743" y="11"/>
                      <a:pt x="2717" y="19"/>
                      <a:pt x="2694" y="32"/>
                    </a:cubicBezTo>
                    <a:cubicBezTo>
                      <a:pt x="2638" y="62"/>
                      <a:pt x="2589" y="101"/>
                      <a:pt x="2540" y="141"/>
                    </a:cubicBezTo>
                    <a:cubicBezTo>
                      <a:pt x="2419" y="222"/>
                      <a:pt x="2344" y="406"/>
                      <a:pt x="2201" y="406"/>
                    </a:cubicBezTo>
                    <a:cubicBezTo>
                      <a:pt x="1935" y="406"/>
                      <a:pt x="1897" y="579"/>
                      <a:pt x="1850" y="780"/>
                    </a:cubicBezTo>
                    <a:cubicBezTo>
                      <a:pt x="1849" y="641"/>
                      <a:pt x="1902" y="530"/>
                      <a:pt x="1918" y="411"/>
                    </a:cubicBezTo>
                    <a:cubicBezTo>
                      <a:pt x="1908" y="374"/>
                      <a:pt x="1885" y="345"/>
                      <a:pt x="1852" y="326"/>
                    </a:cubicBezTo>
                    <a:cubicBezTo>
                      <a:pt x="1831" y="322"/>
                      <a:pt x="1811" y="320"/>
                      <a:pt x="1792" y="320"/>
                    </a:cubicBezTo>
                    <a:cubicBezTo>
                      <a:pt x="1658" y="320"/>
                      <a:pt x="1571" y="410"/>
                      <a:pt x="1482" y="508"/>
                    </a:cubicBezTo>
                    <a:cubicBezTo>
                      <a:pt x="1379" y="620"/>
                      <a:pt x="1305" y="792"/>
                      <a:pt x="1142" y="806"/>
                    </a:cubicBezTo>
                    <a:cubicBezTo>
                      <a:pt x="1030" y="816"/>
                      <a:pt x="924" y="833"/>
                      <a:pt x="814" y="857"/>
                    </a:cubicBezTo>
                    <a:cubicBezTo>
                      <a:pt x="806" y="877"/>
                      <a:pt x="798" y="884"/>
                      <a:pt x="791" y="884"/>
                    </a:cubicBezTo>
                    <a:cubicBezTo>
                      <a:pt x="777" y="884"/>
                      <a:pt x="766" y="855"/>
                      <a:pt x="754" y="855"/>
                    </a:cubicBezTo>
                    <a:cubicBezTo>
                      <a:pt x="753" y="855"/>
                      <a:pt x="753" y="855"/>
                      <a:pt x="752" y="855"/>
                    </a:cubicBezTo>
                    <a:cubicBezTo>
                      <a:pt x="651" y="858"/>
                      <a:pt x="596" y="908"/>
                      <a:pt x="595" y="1013"/>
                    </a:cubicBezTo>
                    <a:cubicBezTo>
                      <a:pt x="655" y="1222"/>
                      <a:pt x="836" y="1217"/>
                      <a:pt x="1016" y="1240"/>
                    </a:cubicBezTo>
                    <a:cubicBezTo>
                      <a:pt x="915" y="1322"/>
                      <a:pt x="801" y="1357"/>
                      <a:pt x="758" y="1492"/>
                    </a:cubicBezTo>
                    <a:cubicBezTo>
                      <a:pt x="730" y="1578"/>
                      <a:pt x="705" y="1607"/>
                      <a:pt x="681" y="1607"/>
                    </a:cubicBezTo>
                    <a:cubicBezTo>
                      <a:pt x="628" y="1607"/>
                      <a:pt x="579" y="1461"/>
                      <a:pt x="521" y="1461"/>
                    </a:cubicBezTo>
                    <a:cubicBezTo>
                      <a:pt x="512" y="1461"/>
                      <a:pt x="503" y="1464"/>
                      <a:pt x="494" y="1471"/>
                    </a:cubicBezTo>
                    <a:cubicBezTo>
                      <a:pt x="468" y="1491"/>
                      <a:pt x="430" y="1501"/>
                      <a:pt x="410" y="1530"/>
                    </a:cubicBezTo>
                    <a:cubicBezTo>
                      <a:pt x="334" y="1642"/>
                      <a:pt x="202" y="1646"/>
                      <a:pt x="95" y="1698"/>
                    </a:cubicBezTo>
                    <a:cubicBezTo>
                      <a:pt x="68" y="1784"/>
                      <a:pt x="40" y="1870"/>
                      <a:pt x="1" y="1997"/>
                    </a:cubicBezTo>
                    <a:cubicBezTo>
                      <a:pt x="60" y="1957"/>
                      <a:pt x="108" y="1940"/>
                      <a:pt x="147" y="1940"/>
                    </a:cubicBezTo>
                    <a:cubicBezTo>
                      <a:pt x="248" y="1940"/>
                      <a:pt x="293" y="2050"/>
                      <a:pt x="348" y="2140"/>
                    </a:cubicBezTo>
                    <a:cubicBezTo>
                      <a:pt x="430" y="1972"/>
                      <a:pt x="458" y="1912"/>
                      <a:pt x="542" y="1912"/>
                    </a:cubicBezTo>
                    <a:cubicBezTo>
                      <a:pt x="583" y="1912"/>
                      <a:pt x="639" y="1927"/>
                      <a:pt x="721" y="1951"/>
                    </a:cubicBezTo>
                    <a:cubicBezTo>
                      <a:pt x="743" y="1956"/>
                      <a:pt x="762" y="1959"/>
                      <a:pt x="779" y="1959"/>
                    </a:cubicBezTo>
                    <a:cubicBezTo>
                      <a:pt x="829" y="1959"/>
                      <a:pt x="864" y="1936"/>
                      <a:pt x="905" y="1902"/>
                    </a:cubicBezTo>
                    <a:cubicBezTo>
                      <a:pt x="1011" y="1812"/>
                      <a:pt x="1116" y="1724"/>
                      <a:pt x="1222" y="1634"/>
                    </a:cubicBezTo>
                    <a:cubicBezTo>
                      <a:pt x="1381" y="1561"/>
                      <a:pt x="1485" y="1405"/>
                      <a:pt x="1656" y="1354"/>
                    </a:cubicBezTo>
                    <a:cubicBezTo>
                      <a:pt x="1746" y="1284"/>
                      <a:pt x="1834" y="1214"/>
                      <a:pt x="1855" y="1092"/>
                    </a:cubicBezTo>
                    <a:cubicBezTo>
                      <a:pt x="1903" y="1046"/>
                      <a:pt x="1952" y="1002"/>
                      <a:pt x="2000" y="957"/>
                    </a:cubicBezTo>
                    <a:cubicBezTo>
                      <a:pt x="2052" y="865"/>
                      <a:pt x="2165" y="868"/>
                      <a:pt x="2235" y="805"/>
                    </a:cubicBezTo>
                    <a:cubicBezTo>
                      <a:pt x="2489" y="586"/>
                      <a:pt x="2732" y="356"/>
                      <a:pt x="2901" y="59"/>
                    </a:cubicBezTo>
                    <a:cubicBezTo>
                      <a:pt x="2889" y="11"/>
                      <a:pt x="2860" y="1"/>
                      <a:pt x="282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2"/>
              <p:cNvSpPr/>
              <p:nvPr/>
            </p:nvSpPr>
            <p:spPr>
              <a:xfrm>
                <a:off x="7301250" y="1138125"/>
                <a:ext cx="72350" cy="38750"/>
              </a:xfrm>
              <a:custGeom>
                <a:rect b="b" l="l" r="r" t="t"/>
                <a:pathLst>
                  <a:path extrusionOk="0" h="1550" w="2894">
                    <a:moveTo>
                      <a:pt x="1628" y="0"/>
                    </a:moveTo>
                    <a:cubicBezTo>
                      <a:pt x="1487" y="0"/>
                      <a:pt x="1350" y="40"/>
                      <a:pt x="1215" y="117"/>
                    </a:cubicBezTo>
                    <a:cubicBezTo>
                      <a:pt x="1215" y="224"/>
                      <a:pt x="1342" y="356"/>
                      <a:pt x="1259" y="421"/>
                    </a:cubicBezTo>
                    <a:cubicBezTo>
                      <a:pt x="1145" y="511"/>
                      <a:pt x="981" y="557"/>
                      <a:pt x="832" y="579"/>
                    </a:cubicBezTo>
                    <a:cubicBezTo>
                      <a:pt x="685" y="602"/>
                      <a:pt x="355" y="853"/>
                      <a:pt x="420" y="962"/>
                    </a:cubicBezTo>
                    <a:cubicBezTo>
                      <a:pt x="495" y="1093"/>
                      <a:pt x="457" y="1109"/>
                      <a:pt x="400" y="1109"/>
                    </a:cubicBezTo>
                    <a:cubicBezTo>
                      <a:pt x="382" y="1109"/>
                      <a:pt x="361" y="1108"/>
                      <a:pt x="342" y="1108"/>
                    </a:cubicBezTo>
                    <a:cubicBezTo>
                      <a:pt x="332" y="1108"/>
                      <a:pt x="323" y="1108"/>
                      <a:pt x="315" y="1110"/>
                    </a:cubicBezTo>
                    <a:cubicBezTo>
                      <a:pt x="67" y="1149"/>
                      <a:pt x="0" y="1280"/>
                      <a:pt x="95" y="1550"/>
                    </a:cubicBezTo>
                    <a:cubicBezTo>
                      <a:pt x="235" y="1526"/>
                      <a:pt x="296" y="1378"/>
                      <a:pt x="427" y="1342"/>
                    </a:cubicBezTo>
                    <a:cubicBezTo>
                      <a:pt x="469" y="1318"/>
                      <a:pt x="513" y="1294"/>
                      <a:pt x="551" y="1264"/>
                    </a:cubicBezTo>
                    <a:cubicBezTo>
                      <a:pt x="631" y="1144"/>
                      <a:pt x="735" y="1054"/>
                      <a:pt x="871" y="1005"/>
                    </a:cubicBezTo>
                    <a:cubicBezTo>
                      <a:pt x="938" y="937"/>
                      <a:pt x="1017" y="889"/>
                      <a:pt x="1100" y="845"/>
                    </a:cubicBezTo>
                    <a:cubicBezTo>
                      <a:pt x="1322" y="683"/>
                      <a:pt x="1591" y="635"/>
                      <a:pt x="1838" y="535"/>
                    </a:cubicBezTo>
                    <a:cubicBezTo>
                      <a:pt x="1901" y="509"/>
                      <a:pt x="1973" y="493"/>
                      <a:pt x="2044" y="493"/>
                    </a:cubicBezTo>
                    <a:cubicBezTo>
                      <a:pt x="2116" y="493"/>
                      <a:pt x="2186" y="510"/>
                      <a:pt x="2242" y="550"/>
                    </a:cubicBezTo>
                    <a:cubicBezTo>
                      <a:pt x="2335" y="615"/>
                      <a:pt x="2426" y="635"/>
                      <a:pt x="2518" y="635"/>
                    </a:cubicBezTo>
                    <a:cubicBezTo>
                      <a:pt x="2594" y="635"/>
                      <a:pt x="2671" y="621"/>
                      <a:pt x="2750" y="608"/>
                    </a:cubicBezTo>
                    <a:cubicBezTo>
                      <a:pt x="2800" y="494"/>
                      <a:pt x="2893" y="386"/>
                      <a:pt x="2787" y="255"/>
                    </a:cubicBezTo>
                    <a:cubicBezTo>
                      <a:pt x="2769" y="236"/>
                      <a:pt x="2750" y="220"/>
                      <a:pt x="2729" y="205"/>
                    </a:cubicBezTo>
                    <a:cubicBezTo>
                      <a:pt x="2677" y="172"/>
                      <a:pt x="2624" y="140"/>
                      <a:pt x="2569" y="111"/>
                    </a:cubicBezTo>
                    <a:cubicBezTo>
                      <a:pt x="2472" y="67"/>
                      <a:pt x="2372" y="41"/>
                      <a:pt x="2268" y="41"/>
                    </a:cubicBezTo>
                    <a:cubicBezTo>
                      <a:pt x="2239" y="41"/>
                      <a:pt x="2209" y="43"/>
                      <a:pt x="2179" y="47"/>
                    </a:cubicBezTo>
                    <a:cubicBezTo>
                      <a:pt x="2094" y="52"/>
                      <a:pt x="2010" y="55"/>
                      <a:pt x="1925" y="58"/>
                    </a:cubicBezTo>
                    <a:cubicBezTo>
                      <a:pt x="1824" y="19"/>
                      <a:pt x="1725" y="0"/>
                      <a:pt x="1628"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2"/>
              <p:cNvSpPr/>
              <p:nvPr/>
            </p:nvSpPr>
            <p:spPr>
              <a:xfrm>
                <a:off x="7319025" y="1236625"/>
                <a:ext cx="60700" cy="85100"/>
              </a:xfrm>
              <a:custGeom>
                <a:rect b="b" l="l" r="r" t="t"/>
                <a:pathLst>
                  <a:path extrusionOk="0" h="3404" w="2428">
                    <a:moveTo>
                      <a:pt x="2404" y="0"/>
                    </a:moveTo>
                    <a:cubicBezTo>
                      <a:pt x="2281" y="19"/>
                      <a:pt x="2215" y="94"/>
                      <a:pt x="2157" y="204"/>
                    </a:cubicBezTo>
                    <a:cubicBezTo>
                      <a:pt x="2026" y="447"/>
                      <a:pt x="1877" y="680"/>
                      <a:pt x="1734" y="917"/>
                    </a:cubicBezTo>
                    <a:cubicBezTo>
                      <a:pt x="1479" y="1042"/>
                      <a:pt x="1431" y="1325"/>
                      <a:pt x="1269" y="1521"/>
                    </a:cubicBezTo>
                    <a:cubicBezTo>
                      <a:pt x="1126" y="1697"/>
                      <a:pt x="1021" y="1902"/>
                      <a:pt x="867" y="2069"/>
                    </a:cubicBezTo>
                    <a:cubicBezTo>
                      <a:pt x="819" y="2133"/>
                      <a:pt x="777" y="2203"/>
                      <a:pt x="732" y="2270"/>
                    </a:cubicBezTo>
                    <a:cubicBezTo>
                      <a:pt x="631" y="2461"/>
                      <a:pt x="509" y="2636"/>
                      <a:pt x="362" y="2795"/>
                    </a:cubicBezTo>
                    <a:cubicBezTo>
                      <a:pt x="295" y="3011"/>
                      <a:pt x="31" y="3095"/>
                      <a:pt x="1" y="3335"/>
                    </a:cubicBezTo>
                    <a:cubicBezTo>
                      <a:pt x="6" y="3364"/>
                      <a:pt x="21" y="3387"/>
                      <a:pt x="45" y="3403"/>
                    </a:cubicBezTo>
                    <a:cubicBezTo>
                      <a:pt x="276" y="3397"/>
                      <a:pt x="308" y="3202"/>
                      <a:pt x="382" y="3047"/>
                    </a:cubicBezTo>
                    <a:cubicBezTo>
                      <a:pt x="394" y="3035"/>
                      <a:pt x="406" y="3023"/>
                      <a:pt x="418" y="3011"/>
                    </a:cubicBezTo>
                    <a:cubicBezTo>
                      <a:pt x="759" y="2805"/>
                      <a:pt x="999" y="2518"/>
                      <a:pt x="1121" y="2137"/>
                    </a:cubicBezTo>
                    <a:cubicBezTo>
                      <a:pt x="1186" y="2052"/>
                      <a:pt x="1250" y="1968"/>
                      <a:pt x="1316" y="1884"/>
                    </a:cubicBezTo>
                    <a:cubicBezTo>
                      <a:pt x="1603" y="1637"/>
                      <a:pt x="1797" y="1328"/>
                      <a:pt x="1919" y="972"/>
                    </a:cubicBezTo>
                    <a:cubicBezTo>
                      <a:pt x="2003" y="828"/>
                      <a:pt x="2088" y="684"/>
                      <a:pt x="2172" y="540"/>
                    </a:cubicBezTo>
                    <a:cubicBezTo>
                      <a:pt x="2337" y="413"/>
                      <a:pt x="2418" y="243"/>
                      <a:pt x="2428" y="37"/>
                    </a:cubicBezTo>
                    <a:cubicBezTo>
                      <a:pt x="2419" y="26"/>
                      <a:pt x="2411" y="13"/>
                      <a:pt x="2404"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2"/>
              <p:cNvSpPr/>
              <p:nvPr/>
            </p:nvSpPr>
            <p:spPr>
              <a:xfrm>
                <a:off x="7148125" y="1117275"/>
                <a:ext cx="51850" cy="27000"/>
              </a:xfrm>
              <a:custGeom>
                <a:rect b="b" l="l" r="r" t="t"/>
                <a:pathLst>
                  <a:path extrusionOk="0" h="1080" w="2074">
                    <a:moveTo>
                      <a:pt x="1048" y="0"/>
                    </a:moveTo>
                    <a:cubicBezTo>
                      <a:pt x="1011" y="0"/>
                      <a:pt x="980" y="10"/>
                      <a:pt x="965" y="32"/>
                    </a:cubicBezTo>
                    <a:cubicBezTo>
                      <a:pt x="850" y="201"/>
                      <a:pt x="658" y="189"/>
                      <a:pt x="518" y="285"/>
                    </a:cubicBezTo>
                    <a:cubicBezTo>
                      <a:pt x="478" y="311"/>
                      <a:pt x="431" y="335"/>
                      <a:pt x="386" y="335"/>
                    </a:cubicBezTo>
                    <a:cubicBezTo>
                      <a:pt x="350" y="335"/>
                      <a:pt x="314" y="320"/>
                      <a:pt x="283" y="279"/>
                    </a:cubicBezTo>
                    <a:cubicBezTo>
                      <a:pt x="201" y="170"/>
                      <a:pt x="322" y="133"/>
                      <a:pt x="372" y="72"/>
                    </a:cubicBezTo>
                    <a:cubicBezTo>
                      <a:pt x="367" y="72"/>
                      <a:pt x="363" y="72"/>
                      <a:pt x="358" y="72"/>
                    </a:cubicBezTo>
                    <a:cubicBezTo>
                      <a:pt x="240" y="72"/>
                      <a:pt x="188" y="186"/>
                      <a:pt x="96" y="234"/>
                    </a:cubicBezTo>
                    <a:cubicBezTo>
                      <a:pt x="63" y="279"/>
                      <a:pt x="1" y="308"/>
                      <a:pt x="12" y="380"/>
                    </a:cubicBezTo>
                    <a:cubicBezTo>
                      <a:pt x="112" y="398"/>
                      <a:pt x="188" y="443"/>
                      <a:pt x="227" y="544"/>
                    </a:cubicBezTo>
                    <a:cubicBezTo>
                      <a:pt x="249" y="601"/>
                      <a:pt x="283" y="624"/>
                      <a:pt x="323" y="624"/>
                    </a:cubicBezTo>
                    <a:cubicBezTo>
                      <a:pt x="352" y="624"/>
                      <a:pt x="384" y="612"/>
                      <a:pt x="417" y="594"/>
                    </a:cubicBezTo>
                    <a:cubicBezTo>
                      <a:pt x="607" y="484"/>
                      <a:pt x="793" y="361"/>
                      <a:pt x="1000" y="361"/>
                    </a:cubicBezTo>
                    <a:cubicBezTo>
                      <a:pt x="1100" y="361"/>
                      <a:pt x="1205" y="390"/>
                      <a:pt x="1317" y="463"/>
                    </a:cubicBezTo>
                    <a:cubicBezTo>
                      <a:pt x="1530" y="601"/>
                      <a:pt x="1659" y="796"/>
                      <a:pt x="1761" y="1017"/>
                    </a:cubicBezTo>
                    <a:cubicBezTo>
                      <a:pt x="1784" y="1052"/>
                      <a:pt x="1813" y="1076"/>
                      <a:pt x="1856" y="1079"/>
                    </a:cubicBezTo>
                    <a:cubicBezTo>
                      <a:pt x="1862" y="1079"/>
                      <a:pt x="1868" y="1079"/>
                      <a:pt x="1874" y="1079"/>
                    </a:cubicBezTo>
                    <a:cubicBezTo>
                      <a:pt x="1959" y="1079"/>
                      <a:pt x="2044" y="1063"/>
                      <a:pt x="2058" y="966"/>
                    </a:cubicBezTo>
                    <a:cubicBezTo>
                      <a:pt x="2074" y="868"/>
                      <a:pt x="2029" y="780"/>
                      <a:pt x="1917" y="746"/>
                    </a:cubicBezTo>
                    <a:cubicBezTo>
                      <a:pt x="1879" y="735"/>
                      <a:pt x="1803" y="707"/>
                      <a:pt x="1825" y="674"/>
                    </a:cubicBezTo>
                    <a:cubicBezTo>
                      <a:pt x="1943" y="496"/>
                      <a:pt x="1772" y="510"/>
                      <a:pt x="1694" y="474"/>
                    </a:cubicBezTo>
                    <a:cubicBezTo>
                      <a:pt x="1655" y="456"/>
                      <a:pt x="1603" y="459"/>
                      <a:pt x="1597" y="409"/>
                    </a:cubicBezTo>
                    <a:cubicBezTo>
                      <a:pt x="1570" y="210"/>
                      <a:pt x="1352" y="213"/>
                      <a:pt x="1254" y="82"/>
                    </a:cubicBezTo>
                    <a:cubicBezTo>
                      <a:pt x="1222" y="40"/>
                      <a:pt x="1123" y="0"/>
                      <a:pt x="1048" y="0"/>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2"/>
              <p:cNvSpPr/>
              <p:nvPr/>
            </p:nvSpPr>
            <p:spPr>
              <a:xfrm>
                <a:off x="7379075" y="1154975"/>
                <a:ext cx="13550" cy="60100"/>
              </a:xfrm>
              <a:custGeom>
                <a:rect b="b" l="l" r="r" t="t"/>
                <a:pathLst>
                  <a:path extrusionOk="0" h="2404" w="542">
                    <a:moveTo>
                      <a:pt x="129" y="1"/>
                    </a:moveTo>
                    <a:cubicBezTo>
                      <a:pt x="0" y="8"/>
                      <a:pt x="41" y="119"/>
                      <a:pt x="16" y="189"/>
                    </a:cubicBezTo>
                    <a:cubicBezTo>
                      <a:pt x="18" y="281"/>
                      <a:pt x="42" y="357"/>
                      <a:pt x="147" y="376"/>
                    </a:cubicBezTo>
                    <a:cubicBezTo>
                      <a:pt x="522" y="789"/>
                      <a:pt x="496" y="1269"/>
                      <a:pt x="405" y="1772"/>
                    </a:cubicBezTo>
                    <a:cubicBezTo>
                      <a:pt x="369" y="1976"/>
                      <a:pt x="255" y="2186"/>
                      <a:pt x="365" y="2403"/>
                    </a:cubicBezTo>
                    <a:cubicBezTo>
                      <a:pt x="503" y="2111"/>
                      <a:pt x="482" y="1790"/>
                      <a:pt x="541" y="1484"/>
                    </a:cubicBezTo>
                    <a:cubicBezTo>
                      <a:pt x="533" y="1166"/>
                      <a:pt x="520" y="849"/>
                      <a:pt x="436" y="541"/>
                    </a:cubicBezTo>
                    <a:cubicBezTo>
                      <a:pt x="441" y="418"/>
                      <a:pt x="333" y="345"/>
                      <a:pt x="304" y="237"/>
                    </a:cubicBezTo>
                    <a:cubicBezTo>
                      <a:pt x="290" y="226"/>
                      <a:pt x="280" y="213"/>
                      <a:pt x="274" y="198"/>
                    </a:cubicBezTo>
                    <a:cubicBezTo>
                      <a:pt x="255" y="110"/>
                      <a:pt x="182" y="63"/>
                      <a:pt x="129"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2"/>
              <p:cNvSpPr/>
              <p:nvPr/>
            </p:nvSpPr>
            <p:spPr>
              <a:xfrm>
                <a:off x="7292050" y="1336300"/>
                <a:ext cx="16125" cy="14725"/>
              </a:xfrm>
              <a:custGeom>
                <a:rect b="b" l="l" r="r" t="t"/>
                <a:pathLst>
                  <a:path extrusionOk="0" h="589" w="645">
                    <a:moveTo>
                      <a:pt x="562" y="0"/>
                    </a:moveTo>
                    <a:cubicBezTo>
                      <a:pt x="551" y="0"/>
                      <a:pt x="540" y="4"/>
                      <a:pt x="531" y="12"/>
                    </a:cubicBezTo>
                    <a:cubicBezTo>
                      <a:pt x="336" y="184"/>
                      <a:pt x="106" y="326"/>
                      <a:pt x="1" y="582"/>
                    </a:cubicBezTo>
                    <a:cubicBezTo>
                      <a:pt x="13" y="587"/>
                      <a:pt x="25" y="589"/>
                      <a:pt x="36" y="589"/>
                    </a:cubicBezTo>
                    <a:cubicBezTo>
                      <a:pt x="65" y="589"/>
                      <a:pt x="90" y="574"/>
                      <a:pt x="114" y="554"/>
                    </a:cubicBezTo>
                    <a:cubicBezTo>
                      <a:pt x="155" y="521"/>
                      <a:pt x="197" y="489"/>
                      <a:pt x="238" y="456"/>
                    </a:cubicBezTo>
                    <a:cubicBezTo>
                      <a:pt x="374" y="316"/>
                      <a:pt x="509" y="178"/>
                      <a:pt x="645" y="38"/>
                    </a:cubicBezTo>
                    <a:cubicBezTo>
                      <a:pt x="645" y="38"/>
                      <a:pt x="622" y="32"/>
                      <a:pt x="622" y="32"/>
                    </a:cubicBezTo>
                    <a:cubicBezTo>
                      <a:pt x="605" y="13"/>
                      <a:pt x="583" y="0"/>
                      <a:pt x="562"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2"/>
              <p:cNvSpPr/>
              <p:nvPr/>
            </p:nvSpPr>
            <p:spPr>
              <a:xfrm>
                <a:off x="7248675" y="1149300"/>
                <a:ext cx="135550" cy="151975"/>
              </a:xfrm>
              <a:custGeom>
                <a:rect b="b" l="l" r="r" t="t"/>
                <a:pathLst>
                  <a:path extrusionOk="0" h="6079" w="5422">
                    <a:moveTo>
                      <a:pt x="3845" y="1902"/>
                    </a:moveTo>
                    <a:cubicBezTo>
                      <a:pt x="3879" y="1902"/>
                      <a:pt x="3913" y="1909"/>
                      <a:pt x="3949" y="1927"/>
                    </a:cubicBezTo>
                    <a:cubicBezTo>
                      <a:pt x="3898" y="1959"/>
                      <a:pt x="3848" y="1971"/>
                      <a:pt x="3798" y="1971"/>
                    </a:cubicBezTo>
                    <a:cubicBezTo>
                      <a:pt x="3763" y="1971"/>
                      <a:pt x="3728" y="1965"/>
                      <a:pt x="3694" y="1957"/>
                    </a:cubicBezTo>
                    <a:cubicBezTo>
                      <a:pt x="3673" y="1952"/>
                      <a:pt x="3650" y="1949"/>
                      <a:pt x="3628" y="1949"/>
                    </a:cubicBezTo>
                    <a:cubicBezTo>
                      <a:pt x="3584" y="1949"/>
                      <a:pt x="3543" y="1963"/>
                      <a:pt x="3533" y="2005"/>
                    </a:cubicBezTo>
                    <a:cubicBezTo>
                      <a:pt x="3513" y="2084"/>
                      <a:pt x="3474" y="2148"/>
                      <a:pt x="3427" y="2206"/>
                    </a:cubicBezTo>
                    <a:lnTo>
                      <a:pt x="3427" y="2206"/>
                    </a:lnTo>
                    <a:cubicBezTo>
                      <a:pt x="3434" y="2185"/>
                      <a:pt x="3437" y="2159"/>
                      <a:pt x="3437" y="2127"/>
                    </a:cubicBezTo>
                    <a:cubicBezTo>
                      <a:pt x="3435" y="1995"/>
                      <a:pt x="3529" y="1930"/>
                      <a:pt x="3625" y="1930"/>
                    </a:cubicBezTo>
                    <a:cubicBezTo>
                      <a:pt x="3628" y="1930"/>
                      <a:pt x="3630" y="1930"/>
                      <a:pt x="3633" y="1930"/>
                    </a:cubicBezTo>
                    <a:cubicBezTo>
                      <a:pt x="3635" y="1930"/>
                      <a:pt x="3638" y="1930"/>
                      <a:pt x="3640" y="1930"/>
                    </a:cubicBezTo>
                    <a:cubicBezTo>
                      <a:pt x="3707" y="1930"/>
                      <a:pt x="3775" y="1902"/>
                      <a:pt x="3845" y="1902"/>
                    </a:cubicBezTo>
                    <a:close/>
                    <a:moveTo>
                      <a:pt x="3042" y="4385"/>
                    </a:moveTo>
                    <a:lnTo>
                      <a:pt x="3042" y="4385"/>
                    </a:lnTo>
                    <a:cubicBezTo>
                      <a:pt x="3042" y="4386"/>
                      <a:pt x="3043" y="4387"/>
                      <a:pt x="3044" y="4388"/>
                    </a:cubicBezTo>
                    <a:cubicBezTo>
                      <a:pt x="3052" y="4399"/>
                      <a:pt x="3054" y="4408"/>
                      <a:pt x="3058" y="4408"/>
                    </a:cubicBezTo>
                    <a:cubicBezTo>
                      <a:pt x="3059" y="4408"/>
                      <a:pt x="3059" y="4408"/>
                      <a:pt x="3060" y="4407"/>
                    </a:cubicBezTo>
                    <a:cubicBezTo>
                      <a:pt x="3065" y="4404"/>
                      <a:pt x="3068" y="4403"/>
                      <a:pt x="3070" y="4403"/>
                    </a:cubicBezTo>
                    <a:cubicBezTo>
                      <a:pt x="3078" y="4403"/>
                      <a:pt x="3068" y="4422"/>
                      <a:pt x="3058" y="4422"/>
                    </a:cubicBezTo>
                    <a:cubicBezTo>
                      <a:pt x="3054" y="4422"/>
                      <a:pt x="3050" y="4419"/>
                      <a:pt x="3047" y="4412"/>
                    </a:cubicBezTo>
                    <a:cubicBezTo>
                      <a:pt x="3046" y="4403"/>
                      <a:pt x="3044" y="4394"/>
                      <a:pt x="3042" y="4385"/>
                    </a:cubicBezTo>
                    <a:close/>
                    <a:moveTo>
                      <a:pt x="3955" y="4315"/>
                    </a:moveTo>
                    <a:cubicBezTo>
                      <a:pt x="3970" y="4315"/>
                      <a:pt x="3984" y="4316"/>
                      <a:pt x="3998" y="4318"/>
                    </a:cubicBezTo>
                    <a:cubicBezTo>
                      <a:pt x="4000" y="4320"/>
                      <a:pt x="3960" y="4319"/>
                      <a:pt x="3936" y="4343"/>
                    </a:cubicBezTo>
                    <a:cubicBezTo>
                      <a:pt x="3892" y="4386"/>
                      <a:pt x="3856" y="4435"/>
                      <a:pt x="3825" y="4486"/>
                    </a:cubicBezTo>
                    <a:lnTo>
                      <a:pt x="3825" y="4486"/>
                    </a:lnTo>
                    <a:cubicBezTo>
                      <a:pt x="3829" y="4467"/>
                      <a:pt x="3832" y="4447"/>
                      <a:pt x="3836" y="4429"/>
                    </a:cubicBezTo>
                    <a:cubicBezTo>
                      <a:pt x="3857" y="4332"/>
                      <a:pt x="3907" y="4315"/>
                      <a:pt x="3955" y="4315"/>
                    </a:cubicBezTo>
                    <a:close/>
                    <a:moveTo>
                      <a:pt x="2288" y="5396"/>
                    </a:moveTo>
                    <a:cubicBezTo>
                      <a:pt x="2291" y="5410"/>
                      <a:pt x="2285" y="5422"/>
                      <a:pt x="2279" y="5434"/>
                    </a:cubicBezTo>
                    <a:lnTo>
                      <a:pt x="2279" y="5434"/>
                    </a:lnTo>
                    <a:cubicBezTo>
                      <a:pt x="2282" y="5422"/>
                      <a:pt x="2286" y="5409"/>
                      <a:pt x="2288" y="5396"/>
                    </a:cubicBezTo>
                    <a:close/>
                    <a:moveTo>
                      <a:pt x="4278" y="1"/>
                    </a:moveTo>
                    <a:cubicBezTo>
                      <a:pt x="4242" y="1"/>
                      <a:pt x="4204" y="4"/>
                      <a:pt x="4168" y="4"/>
                    </a:cubicBezTo>
                    <a:cubicBezTo>
                      <a:pt x="3790" y="7"/>
                      <a:pt x="3467" y="177"/>
                      <a:pt x="3150" y="357"/>
                    </a:cubicBezTo>
                    <a:cubicBezTo>
                      <a:pt x="3150" y="492"/>
                      <a:pt x="3043" y="501"/>
                      <a:pt x="2951" y="529"/>
                    </a:cubicBezTo>
                    <a:cubicBezTo>
                      <a:pt x="2777" y="541"/>
                      <a:pt x="2671" y="632"/>
                      <a:pt x="2632" y="801"/>
                    </a:cubicBezTo>
                    <a:cubicBezTo>
                      <a:pt x="2638" y="873"/>
                      <a:pt x="2691" y="923"/>
                      <a:pt x="2720" y="985"/>
                    </a:cubicBezTo>
                    <a:cubicBezTo>
                      <a:pt x="2786" y="1130"/>
                      <a:pt x="2818" y="1251"/>
                      <a:pt x="2598" y="1272"/>
                    </a:cubicBezTo>
                    <a:cubicBezTo>
                      <a:pt x="2561" y="1275"/>
                      <a:pt x="2546" y="1326"/>
                      <a:pt x="2505" y="1326"/>
                    </a:cubicBezTo>
                    <a:cubicBezTo>
                      <a:pt x="2501" y="1326"/>
                      <a:pt x="2497" y="1325"/>
                      <a:pt x="2493" y="1324"/>
                    </a:cubicBezTo>
                    <a:cubicBezTo>
                      <a:pt x="2462" y="1229"/>
                      <a:pt x="2535" y="1183"/>
                      <a:pt x="2585" y="1127"/>
                    </a:cubicBezTo>
                    <a:cubicBezTo>
                      <a:pt x="2703" y="996"/>
                      <a:pt x="2678" y="898"/>
                      <a:pt x="2518" y="830"/>
                    </a:cubicBezTo>
                    <a:cubicBezTo>
                      <a:pt x="2375" y="878"/>
                      <a:pt x="2269" y="969"/>
                      <a:pt x="2198" y="1103"/>
                    </a:cubicBezTo>
                    <a:lnTo>
                      <a:pt x="2233" y="1143"/>
                    </a:lnTo>
                    <a:cubicBezTo>
                      <a:pt x="2213" y="1289"/>
                      <a:pt x="2100" y="1270"/>
                      <a:pt x="2000" y="1273"/>
                    </a:cubicBezTo>
                    <a:cubicBezTo>
                      <a:pt x="1975" y="1272"/>
                      <a:pt x="1951" y="1270"/>
                      <a:pt x="1926" y="1268"/>
                    </a:cubicBezTo>
                    <a:cubicBezTo>
                      <a:pt x="1901" y="1271"/>
                      <a:pt x="1882" y="1283"/>
                      <a:pt x="1870" y="1305"/>
                    </a:cubicBezTo>
                    <a:cubicBezTo>
                      <a:pt x="1859" y="1365"/>
                      <a:pt x="1842" y="1425"/>
                      <a:pt x="1882" y="1480"/>
                    </a:cubicBezTo>
                    <a:cubicBezTo>
                      <a:pt x="2175" y="1542"/>
                      <a:pt x="2257" y="1644"/>
                      <a:pt x="2175" y="1854"/>
                    </a:cubicBezTo>
                    <a:cubicBezTo>
                      <a:pt x="2159" y="1895"/>
                      <a:pt x="2146" y="1968"/>
                      <a:pt x="2103" y="1968"/>
                    </a:cubicBezTo>
                    <a:cubicBezTo>
                      <a:pt x="2101" y="1968"/>
                      <a:pt x="2098" y="1968"/>
                      <a:pt x="2095" y="1967"/>
                    </a:cubicBezTo>
                    <a:cubicBezTo>
                      <a:pt x="2046" y="1957"/>
                      <a:pt x="1962" y="1921"/>
                      <a:pt x="1962" y="1862"/>
                    </a:cubicBezTo>
                    <a:cubicBezTo>
                      <a:pt x="1958" y="1680"/>
                      <a:pt x="1865" y="1650"/>
                      <a:pt x="1752" y="1650"/>
                    </a:cubicBezTo>
                    <a:cubicBezTo>
                      <a:pt x="1715" y="1650"/>
                      <a:pt x="1675" y="1653"/>
                      <a:pt x="1635" y="1655"/>
                    </a:cubicBezTo>
                    <a:cubicBezTo>
                      <a:pt x="1622" y="1666"/>
                      <a:pt x="1609" y="1677"/>
                      <a:pt x="1595" y="1688"/>
                    </a:cubicBezTo>
                    <a:cubicBezTo>
                      <a:pt x="1555" y="1985"/>
                      <a:pt x="1441" y="2290"/>
                      <a:pt x="1714" y="2555"/>
                    </a:cubicBezTo>
                    <a:cubicBezTo>
                      <a:pt x="1663" y="2526"/>
                      <a:pt x="1612" y="2511"/>
                      <a:pt x="1568" y="2511"/>
                    </a:cubicBezTo>
                    <a:cubicBezTo>
                      <a:pt x="1499" y="2511"/>
                      <a:pt x="1445" y="2548"/>
                      <a:pt x="1429" y="2622"/>
                    </a:cubicBezTo>
                    <a:cubicBezTo>
                      <a:pt x="1392" y="2805"/>
                      <a:pt x="1293" y="2928"/>
                      <a:pt x="1175" y="3057"/>
                    </a:cubicBezTo>
                    <a:cubicBezTo>
                      <a:pt x="1126" y="3111"/>
                      <a:pt x="1133" y="3254"/>
                      <a:pt x="1192" y="3254"/>
                    </a:cubicBezTo>
                    <a:cubicBezTo>
                      <a:pt x="1200" y="3254"/>
                      <a:pt x="1209" y="3252"/>
                      <a:pt x="1219" y="3245"/>
                    </a:cubicBezTo>
                    <a:cubicBezTo>
                      <a:pt x="1273" y="3213"/>
                      <a:pt x="1323" y="3201"/>
                      <a:pt x="1371" y="3201"/>
                    </a:cubicBezTo>
                    <a:cubicBezTo>
                      <a:pt x="1494" y="3201"/>
                      <a:pt x="1600" y="3282"/>
                      <a:pt x="1717" y="3282"/>
                    </a:cubicBezTo>
                    <a:cubicBezTo>
                      <a:pt x="1720" y="3282"/>
                      <a:pt x="1723" y="3282"/>
                      <a:pt x="1726" y="3282"/>
                    </a:cubicBezTo>
                    <a:lnTo>
                      <a:pt x="1726" y="3282"/>
                    </a:lnTo>
                    <a:cubicBezTo>
                      <a:pt x="1694" y="3284"/>
                      <a:pt x="1663" y="3289"/>
                      <a:pt x="1631" y="3289"/>
                    </a:cubicBezTo>
                    <a:cubicBezTo>
                      <a:pt x="1600" y="3289"/>
                      <a:pt x="1569" y="3284"/>
                      <a:pt x="1537" y="3268"/>
                    </a:cubicBezTo>
                    <a:cubicBezTo>
                      <a:pt x="1499" y="3248"/>
                      <a:pt x="1448" y="3240"/>
                      <a:pt x="1392" y="3240"/>
                    </a:cubicBezTo>
                    <a:cubicBezTo>
                      <a:pt x="1242" y="3240"/>
                      <a:pt x="1059" y="3304"/>
                      <a:pt x="1009" y="3405"/>
                    </a:cubicBezTo>
                    <a:cubicBezTo>
                      <a:pt x="928" y="3566"/>
                      <a:pt x="776" y="3660"/>
                      <a:pt x="690" y="3817"/>
                    </a:cubicBezTo>
                    <a:cubicBezTo>
                      <a:pt x="627" y="3928"/>
                      <a:pt x="513" y="4063"/>
                      <a:pt x="408" y="4097"/>
                    </a:cubicBezTo>
                    <a:cubicBezTo>
                      <a:pt x="140" y="4182"/>
                      <a:pt x="99" y="4407"/>
                      <a:pt x="1" y="4604"/>
                    </a:cubicBezTo>
                    <a:cubicBezTo>
                      <a:pt x="16" y="4624"/>
                      <a:pt x="35" y="4639"/>
                      <a:pt x="59" y="4647"/>
                    </a:cubicBezTo>
                    <a:cubicBezTo>
                      <a:pt x="82" y="4664"/>
                      <a:pt x="107" y="4670"/>
                      <a:pt x="132" y="4670"/>
                    </a:cubicBezTo>
                    <a:cubicBezTo>
                      <a:pt x="194" y="4670"/>
                      <a:pt x="261" y="4633"/>
                      <a:pt x="323" y="4633"/>
                    </a:cubicBezTo>
                    <a:cubicBezTo>
                      <a:pt x="362" y="4633"/>
                      <a:pt x="399" y="4648"/>
                      <a:pt x="431" y="4696"/>
                    </a:cubicBezTo>
                    <a:cubicBezTo>
                      <a:pt x="485" y="4682"/>
                      <a:pt x="505" y="4635"/>
                      <a:pt x="525" y="4591"/>
                    </a:cubicBezTo>
                    <a:cubicBezTo>
                      <a:pt x="563" y="4481"/>
                      <a:pt x="646" y="4427"/>
                      <a:pt x="756" y="4405"/>
                    </a:cubicBezTo>
                    <a:cubicBezTo>
                      <a:pt x="825" y="4392"/>
                      <a:pt x="931" y="4351"/>
                      <a:pt x="900" y="4289"/>
                    </a:cubicBezTo>
                    <a:cubicBezTo>
                      <a:pt x="779" y="4042"/>
                      <a:pt x="986" y="4036"/>
                      <a:pt x="1115" y="3964"/>
                    </a:cubicBezTo>
                    <a:lnTo>
                      <a:pt x="1115" y="3964"/>
                    </a:lnTo>
                    <a:cubicBezTo>
                      <a:pt x="1132" y="4066"/>
                      <a:pt x="1093" y="4177"/>
                      <a:pt x="1179" y="4260"/>
                    </a:cubicBezTo>
                    <a:cubicBezTo>
                      <a:pt x="1226" y="4298"/>
                      <a:pt x="1267" y="4313"/>
                      <a:pt x="1302" y="4313"/>
                    </a:cubicBezTo>
                    <a:cubicBezTo>
                      <a:pt x="1379" y="4313"/>
                      <a:pt x="1435" y="4243"/>
                      <a:pt x="1490" y="4168"/>
                    </a:cubicBezTo>
                    <a:cubicBezTo>
                      <a:pt x="1528" y="4117"/>
                      <a:pt x="1505" y="4014"/>
                      <a:pt x="1602" y="4014"/>
                    </a:cubicBezTo>
                    <a:cubicBezTo>
                      <a:pt x="1608" y="4014"/>
                      <a:pt x="1615" y="4015"/>
                      <a:pt x="1622" y="4016"/>
                    </a:cubicBezTo>
                    <a:cubicBezTo>
                      <a:pt x="1628" y="4016"/>
                      <a:pt x="1634" y="4017"/>
                      <a:pt x="1640" y="4017"/>
                    </a:cubicBezTo>
                    <a:cubicBezTo>
                      <a:pt x="1658" y="4017"/>
                      <a:pt x="1675" y="4014"/>
                      <a:pt x="1693" y="4009"/>
                    </a:cubicBezTo>
                    <a:cubicBezTo>
                      <a:pt x="1885" y="3948"/>
                      <a:pt x="1976" y="3753"/>
                      <a:pt x="2150" y="3665"/>
                    </a:cubicBezTo>
                    <a:cubicBezTo>
                      <a:pt x="2203" y="3638"/>
                      <a:pt x="2218" y="3566"/>
                      <a:pt x="2176" y="3530"/>
                    </a:cubicBezTo>
                    <a:cubicBezTo>
                      <a:pt x="1942" y="3332"/>
                      <a:pt x="2195" y="3278"/>
                      <a:pt x="2284" y="3238"/>
                    </a:cubicBezTo>
                    <a:cubicBezTo>
                      <a:pt x="2528" y="3125"/>
                      <a:pt x="2556" y="2807"/>
                      <a:pt x="2812" y="2712"/>
                    </a:cubicBezTo>
                    <a:cubicBezTo>
                      <a:pt x="2844" y="2701"/>
                      <a:pt x="2835" y="2633"/>
                      <a:pt x="2837" y="2589"/>
                    </a:cubicBezTo>
                    <a:cubicBezTo>
                      <a:pt x="2850" y="2355"/>
                      <a:pt x="2914" y="2264"/>
                      <a:pt x="3098" y="2264"/>
                    </a:cubicBezTo>
                    <a:cubicBezTo>
                      <a:pt x="3136" y="2264"/>
                      <a:pt x="3178" y="2268"/>
                      <a:pt x="3226" y="2275"/>
                    </a:cubicBezTo>
                    <a:cubicBezTo>
                      <a:pt x="3252" y="2279"/>
                      <a:pt x="3275" y="2281"/>
                      <a:pt x="3297" y="2281"/>
                    </a:cubicBezTo>
                    <a:cubicBezTo>
                      <a:pt x="3325" y="2281"/>
                      <a:pt x="3350" y="2277"/>
                      <a:pt x="3370" y="2268"/>
                    </a:cubicBezTo>
                    <a:lnTo>
                      <a:pt x="3370" y="2268"/>
                    </a:lnTo>
                    <a:cubicBezTo>
                      <a:pt x="3306" y="2335"/>
                      <a:pt x="3235" y="2397"/>
                      <a:pt x="3179" y="2471"/>
                    </a:cubicBezTo>
                    <a:cubicBezTo>
                      <a:pt x="3149" y="2511"/>
                      <a:pt x="3104" y="2564"/>
                      <a:pt x="3151" y="2608"/>
                    </a:cubicBezTo>
                    <a:cubicBezTo>
                      <a:pt x="3171" y="2626"/>
                      <a:pt x="3191" y="2634"/>
                      <a:pt x="3211" y="2634"/>
                    </a:cubicBezTo>
                    <a:cubicBezTo>
                      <a:pt x="3247" y="2634"/>
                      <a:pt x="3282" y="2611"/>
                      <a:pt x="3312" y="2580"/>
                    </a:cubicBezTo>
                    <a:cubicBezTo>
                      <a:pt x="3338" y="2553"/>
                      <a:pt x="3340" y="2507"/>
                      <a:pt x="3380" y="2483"/>
                    </a:cubicBezTo>
                    <a:lnTo>
                      <a:pt x="3380" y="2483"/>
                    </a:lnTo>
                    <a:cubicBezTo>
                      <a:pt x="3283" y="2565"/>
                      <a:pt x="3349" y="2671"/>
                      <a:pt x="3332" y="2765"/>
                    </a:cubicBezTo>
                    <a:cubicBezTo>
                      <a:pt x="3305" y="2760"/>
                      <a:pt x="3278" y="2757"/>
                      <a:pt x="3249" y="2757"/>
                    </a:cubicBezTo>
                    <a:cubicBezTo>
                      <a:pt x="3055" y="2757"/>
                      <a:pt x="2826" y="2879"/>
                      <a:pt x="2742" y="3036"/>
                    </a:cubicBezTo>
                    <a:cubicBezTo>
                      <a:pt x="2716" y="3084"/>
                      <a:pt x="2691" y="3134"/>
                      <a:pt x="2717" y="3186"/>
                    </a:cubicBezTo>
                    <a:cubicBezTo>
                      <a:pt x="2739" y="3226"/>
                      <a:pt x="2771" y="3239"/>
                      <a:pt x="2805" y="3239"/>
                    </a:cubicBezTo>
                    <a:cubicBezTo>
                      <a:pt x="2829" y="3239"/>
                      <a:pt x="2855" y="3233"/>
                      <a:pt x="2879" y="3224"/>
                    </a:cubicBezTo>
                    <a:cubicBezTo>
                      <a:pt x="2928" y="3209"/>
                      <a:pt x="2974" y="3198"/>
                      <a:pt x="3018" y="3198"/>
                    </a:cubicBezTo>
                    <a:cubicBezTo>
                      <a:pt x="3085" y="3198"/>
                      <a:pt x="3147" y="3224"/>
                      <a:pt x="3203" y="3301"/>
                    </a:cubicBezTo>
                    <a:cubicBezTo>
                      <a:pt x="3300" y="3431"/>
                      <a:pt x="3139" y="3482"/>
                      <a:pt x="3137" y="3579"/>
                    </a:cubicBezTo>
                    <a:cubicBezTo>
                      <a:pt x="3137" y="3603"/>
                      <a:pt x="3141" y="3627"/>
                      <a:pt x="3151" y="3651"/>
                    </a:cubicBezTo>
                    <a:cubicBezTo>
                      <a:pt x="3194" y="3737"/>
                      <a:pt x="3271" y="3768"/>
                      <a:pt x="3370" y="3768"/>
                    </a:cubicBezTo>
                    <a:cubicBezTo>
                      <a:pt x="3261" y="3831"/>
                      <a:pt x="3143" y="3843"/>
                      <a:pt x="3048" y="3904"/>
                    </a:cubicBezTo>
                    <a:cubicBezTo>
                      <a:pt x="2975" y="3953"/>
                      <a:pt x="2877" y="4047"/>
                      <a:pt x="2959" y="4109"/>
                    </a:cubicBezTo>
                    <a:cubicBezTo>
                      <a:pt x="3039" y="4169"/>
                      <a:pt x="3019" y="4243"/>
                      <a:pt x="3021" y="4309"/>
                    </a:cubicBezTo>
                    <a:lnTo>
                      <a:pt x="3021" y="4309"/>
                    </a:lnTo>
                    <a:cubicBezTo>
                      <a:pt x="2981" y="4186"/>
                      <a:pt x="2911" y="4080"/>
                      <a:pt x="2819" y="3986"/>
                    </a:cubicBezTo>
                    <a:cubicBezTo>
                      <a:pt x="2787" y="3952"/>
                      <a:pt x="2750" y="3927"/>
                      <a:pt x="2707" y="3927"/>
                    </a:cubicBezTo>
                    <a:cubicBezTo>
                      <a:pt x="2690" y="3927"/>
                      <a:pt x="2673" y="3931"/>
                      <a:pt x="2655" y="3939"/>
                    </a:cubicBezTo>
                    <a:cubicBezTo>
                      <a:pt x="2585" y="3975"/>
                      <a:pt x="2602" y="4040"/>
                      <a:pt x="2616" y="4100"/>
                    </a:cubicBezTo>
                    <a:cubicBezTo>
                      <a:pt x="2623" y="4134"/>
                      <a:pt x="2650" y="4170"/>
                      <a:pt x="2644" y="4199"/>
                    </a:cubicBezTo>
                    <a:cubicBezTo>
                      <a:pt x="2615" y="4359"/>
                      <a:pt x="2788" y="4539"/>
                      <a:pt x="2641" y="4670"/>
                    </a:cubicBezTo>
                    <a:cubicBezTo>
                      <a:pt x="2506" y="4792"/>
                      <a:pt x="2434" y="4971"/>
                      <a:pt x="2270" y="5056"/>
                    </a:cubicBezTo>
                    <a:cubicBezTo>
                      <a:pt x="2195" y="5095"/>
                      <a:pt x="2058" y="5043"/>
                      <a:pt x="2068" y="5195"/>
                    </a:cubicBezTo>
                    <a:cubicBezTo>
                      <a:pt x="2074" y="5290"/>
                      <a:pt x="2084" y="5388"/>
                      <a:pt x="2123" y="5475"/>
                    </a:cubicBezTo>
                    <a:cubicBezTo>
                      <a:pt x="2139" y="5513"/>
                      <a:pt x="2164" y="5534"/>
                      <a:pt x="2192" y="5534"/>
                    </a:cubicBezTo>
                    <a:cubicBezTo>
                      <a:pt x="2215" y="5534"/>
                      <a:pt x="2240" y="5520"/>
                      <a:pt x="2264" y="5490"/>
                    </a:cubicBezTo>
                    <a:cubicBezTo>
                      <a:pt x="2265" y="5483"/>
                      <a:pt x="2267" y="5477"/>
                      <a:pt x="2268" y="5471"/>
                    </a:cubicBezTo>
                    <a:lnTo>
                      <a:pt x="2268" y="5471"/>
                    </a:lnTo>
                    <a:cubicBezTo>
                      <a:pt x="2284" y="5631"/>
                      <a:pt x="2224" y="5748"/>
                      <a:pt x="2090" y="5840"/>
                    </a:cubicBezTo>
                    <a:cubicBezTo>
                      <a:pt x="2027" y="5883"/>
                      <a:pt x="1972" y="5958"/>
                      <a:pt x="2041" y="6041"/>
                    </a:cubicBezTo>
                    <a:cubicBezTo>
                      <a:pt x="2064" y="6068"/>
                      <a:pt x="2088" y="6078"/>
                      <a:pt x="2112" y="6078"/>
                    </a:cubicBezTo>
                    <a:cubicBezTo>
                      <a:pt x="2151" y="6078"/>
                      <a:pt x="2191" y="6052"/>
                      <a:pt x="2229" y="6034"/>
                    </a:cubicBezTo>
                    <a:cubicBezTo>
                      <a:pt x="2384" y="5961"/>
                      <a:pt x="2496" y="5813"/>
                      <a:pt x="2676" y="5780"/>
                    </a:cubicBezTo>
                    <a:cubicBezTo>
                      <a:pt x="2726" y="5771"/>
                      <a:pt x="2755" y="5710"/>
                      <a:pt x="2764" y="5658"/>
                    </a:cubicBezTo>
                    <a:cubicBezTo>
                      <a:pt x="2784" y="5548"/>
                      <a:pt x="2838" y="5459"/>
                      <a:pt x="2921" y="5392"/>
                    </a:cubicBezTo>
                    <a:cubicBezTo>
                      <a:pt x="3187" y="5180"/>
                      <a:pt x="3306" y="4880"/>
                      <a:pt x="3421" y="4576"/>
                    </a:cubicBezTo>
                    <a:cubicBezTo>
                      <a:pt x="3429" y="4555"/>
                      <a:pt x="3407" y="4505"/>
                      <a:pt x="3452" y="4505"/>
                    </a:cubicBezTo>
                    <a:cubicBezTo>
                      <a:pt x="3464" y="4505"/>
                      <a:pt x="3480" y="4508"/>
                      <a:pt x="3502" y="4516"/>
                    </a:cubicBezTo>
                    <a:cubicBezTo>
                      <a:pt x="3460" y="4595"/>
                      <a:pt x="3356" y="4687"/>
                      <a:pt x="3493" y="4764"/>
                    </a:cubicBezTo>
                    <a:cubicBezTo>
                      <a:pt x="3518" y="4778"/>
                      <a:pt x="3540" y="4783"/>
                      <a:pt x="3560" y="4783"/>
                    </a:cubicBezTo>
                    <a:cubicBezTo>
                      <a:pt x="3632" y="4783"/>
                      <a:pt x="3673" y="4707"/>
                      <a:pt x="3726" y="4668"/>
                    </a:cubicBezTo>
                    <a:lnTo>
                      <a:pt x="3726" y="4668"/>
                    </a:lnTo>
                    <a:cubicBezTo>
                      <a:pt x="3700" y="4718"/>
                      <a:pt x="3672" y="4767"/>
                      <a:pt x="3638" y="4814"/>
                    </a:cubicBezTo>
                    <a:cubicBezTo>
                      <a:pt x="3598" y="4869"/>
                      <a:pt x="3637" y="4889"/>
                      <a:pt x="3687" y="4889"/>
                    </a:cubicBezTo>
                    <a:cubicBezTo>
                      <a:pt x="3713" y="4889"/>
                      <a:pt x="3742" y="4884"/>
                      <a:pt x="3764" y="4875"/>
                    </a:cubicBezTo>
                    <a:cubicBezTo>
                      <a:pt x="3898" y="4819"/>
                      <a:pt x="4003" y="4700"/>
                      <a:pt x="4174" y="4683"/>
                    </a:cubicBezTo>
                    <a:lnTo>
                      <a:pt x="4174" y="4683"/>
                    </a:lnTo>
                    <a:cubicBezTo>
                      <a:pt x="4060" y="4735"/>
                      <a:pt x="3948" y="4769"/>
                      <a:pt x="3896" y="4880"/>
                    </a:cubicBezTo>
                    <a:cubicBezTo>
                      <a:pt x="3864" y="4951"/>
                      <a:pt x="3822" y="5041"/>
                      <a:pt x="3893" y="5097"/>
                    </a:cubicBezTo>
                    <a:cubicBezTo>
                      <a:pt x="3927" y="5126"/>
                      <a:pt x="3965" y="5142"/>
                      <a:pt x="4001" y="5142"/>
                    </a:cubicBezTo>
                    <a:cubicBezTo>
                      <a:pt x="4049" y="5142"/>
                      <a:pt x="4095" y="5113"/>
                      <a:pt x="4127" y="5047"/>
                    </a:cubicBezTo>
                    <a:cubicBezTo>
                      <a:pt x="4267" y="4835"/>
                      <a:pt x="4407" y="4622"/>
                      <a:pt x="4548" y="4410"/>
                    </a:cubicBezTo>
                    <a:cubicBezTo>
                      <a:pt x="4540" y="4274"/>
                      <a:pt x="4468" y="4251"/>
                      <a:pt x="4379" y="4251"/>
                    </a:cubicBezTo>
                    <a:cubicBezTo>
                      <a:pt x="4334" y="4251"/>
                      <a:pt x="4286" y="4257"/>
                      <a:pt x="4239" y="4257"/>
                    </a:cubicBezTo>
                    <a:cubicBezTo>
                      <a:pt x="4229" y="4257"/>
                      <a:pt x="4220" y="4256"/>
                      <a:pt x="4210" y="4256"/>
                    </a:cubicBezTo>
                    <a:cubicBezTo>
                      <a:pt x="4356" y="4145"/>
                      <a:pt x="4340" y="3979"/>
                      <a:pt x="4187" y="3970"/>
                    </a:cubicBezTo>
                    <a:cubicBezTo>
                      <a:pt x="4004" y="3960"/>
                      <a:pt x="4214" y="3809"/>
                      <a:pt x="4092" y="3799"/>
                    </a:cubicBezTo>
                    <a:cubicBezTo>
                      <a:pt x="4070" y="3797"/>
                      <a:pt x="4143" y="3728"/>
                      <a:pt x="4183" y="3707"/>
                    </a:cubicBezTo>
                    <a:cubicBezTo>
                      <a:pt x="4210" y="3692"/>
                      <a:pt x="4236" y="3686"/>
                      <a:pt x="4262" y="3686"/>
                    </a:cubicBezTo>
                    <a:cubicBezTo>
                      <a:pt x="4319" y="3686"/>
                      <a:pt x="4373" y="3714"/>
                      <a:pt x="4428" y="3739"/>
                    </a:cubicBezTo>
                    <a:cubicBezTo>
                      <a:pt x="4442" y="3745"/>
                      <a:pt x="4455" y="3748"/>
                      <a:pt x="4469" y="3748"/>
                    </a:cubicBezTo>
                    <a:cubicBezTo>
                      <a:pt x="4506" y="3748"/>
                      <a:pt x="4542" y="3726"/>
                      <a:pt x="4564" y="3689"/>
                    </a:cubicBezTo>
                    <a:cubicBezTo>
                      <a:pt x="4600" y="3631"/>
                      <a:pt x="4585" y="3570"/>
                      <a:pt x="4560" y="3513"/>
                    </a:cubicBezTo>
                    <a:cubicBezTo>
                      <a:pt x="4544" y="3477"/>
                      <a:pt x="4521" y="3465"/>
                      <a:pt x="4494" y="3465"/>
                    </a:cubicBezTo>
                    <a:cubicBezTo>
                      <a:pt x="4474" y="3465"/>
                      <a:pt x="4451" y="3472"/>
                      <a:pt x="4428" y="3480"/>
                    </a:cubicBezTo>
                    <a:cubicBezTo>
                      <a:pt x="4405" y="3489"/>
                      <a:pt x="4381" y="3509"/>
                      <a:pt x="4353" y="3509"/>
                    </a:cubicBezTo>
                    <a:cubicBezTo>
                      <a:pt x="4330" y="3509"/>
                      <a:pt x="4306" y="3497"/>
                      <a:pt x="4277" y="3457"/>
                    </a:cubicBezTo>
                    <a:lnTo>
                      <a:pt x="4277" y="3457"/>
                    </a:lnTo>
                    <a:cubicBezTo>
                      <a:pt x="4287" y="3459"/>
                      <a:pt x="4296" y="3459"/>
                      <a:pt x="4305" y="3459"/>
                    </a:cubicBezTo>
                    <a:cubicBezTo>
                      <a:pt x="4414" y="3459"/>
                      <a:pt x="4422" y="3327"/>
                      <a:pt x="4540" y="3312"/>
                    </a:cubicBezTo>
                    <a:cubicBezTo>
                      <a:pt x="4615" y="3302"/>
                      <a:pt x="4677" y="3186"/>
                      <a:pt x="4541" y="3105"/>
                    </a:cubicBezTo>
                    <a:cubicBezTo>
                      <a:pt x="4273" y="2947"/>
                      <a:pt x="4260" y="2772"/>
                      <a:pt x="4500" y="2566"/>
                    </a:cubicBezTo>
                    <a:cubicBezTo>
                      <a:pt x="4554" y="2520"/>
                      <a:pt x="4634" y="2483"/>
                      <a:pt x="4588" y="2407"/>
                    </a:cubicBezTo>
                    <a:cubicBezTo>
                      <a:pt x="4494" y="2255"/>
                      <a:pt x="4602" y="2234"/>
                      <a:pt x="4702" y="2190"/>
                    </a:cubicBezTo>
                    <a:cubicBezTo>
                      <a:pt x="4838" y="2128"/>
                      <a:pt x="4878" y="2027"/>
                      <a:pt x="4720" y="1962"/>
                    </a:cubicBezTo>
                    <a:cubicBezTo>
                      <a:pt x="4488" y="1864"/>
                      <a:pt x="4621" y="1794"/>
                      <a:pt x="4717" y="1709"/>
                    </a:cubicBezTo>
                    <a:cubicBezTo>
                      <a:pt x="4767" y="1665"/>
                      <a:pt x="4934" y="1628"/>
                      <a:pt x="4725" y="1570"/>
                    </a:cubicBezTo>
                    <a:cubicBezTo>
                      <a:pt x="4849" y="1454"/>
                      <a:pt x="4696" y="1338"/>
                      <a:pt x="4726" y="1225"/>
                    </a:cubicBezTo>
                    <a:cubicBezTo>
                      <a:pt x="4754" y="1121"/>
                      <a:pt x="4868" y="1051"/>
                      <a:pt x="4964" y="1051"/>
                    </a:cubicBezTo>
                    <a:cubicBezTo>
                      <a:pt x="5002" y="1051"/>
                      <a:pt x="5038" y="1062"/>
                      <a:pt x="5064" y="1087"/>
                    </a:cubicBezTo>
                    <a:cubicBezTo>
                      <a:pt x="5089" y="1111"/>
                      <a:pt x="5132" y="1122"/>
                      <a:pt x="5178" y="1122"/>
                    </a:cubicBezTo>
                    <a:cubicBezTo>
                      <a:pt x="5237" y="1122"/>
                      <a:pt x="5301" y="1103"/>
                      <a:pt x="5331" y="1069"/>
                    </a:cubicBezTo>
                    <a:cubicBezTo>
                      <a:pt x="5398" y="995"/>
                      <a:pt x="5422" y="945"/>
                      <a:pt x="5340" y="945"/>
                    </a:cubicBezTo>
                    <a:cubicBezTo>
                      <a:pt x="5323" y="945"/>
                      <a:pt x="5302" y="947"/>
                      <a:pt x="5275" y="951"/>
                    </a:cubicBezTo>
                    <a:cubicBezTo>
                      <a:pt x="5261" y="954"/>
                      <a:pt x="5248" y="955"/>
                      <a:pt x="5238" y="955"/>
                    </a:cubicBezTo>
                    <a:cubicBezTo>
                      <a:pt x="5165" y="955"/>
                      <a:pt x="5188" y="895"/>
                      <a:pt x="5213" y="847"/>
                    </a:cubicBezTo>
                    <a:cubicBezTo>
                      <a:pt x="5257" y="762"/>
                      <a:pt x="5313" y="684"/>
                      <a:pt x="5363" y="603"/>
                    </a:cubicBezTo>
                    <a:cubicBezTo>
                      <a:pt x="5307" y="551"/>
                      <a:pt x="5282" y="483"/>
                      <a:pt x="5267" y="410"/>
                    </a:cubicBezTo>
                    <a:lnTo>
                      <a:pt x="5267" y="409"/>
                    </a:lnTo>
                    <a:cubicBezTo>
                      <a:pt x="5241" y="364"/>
                      <a:pt x="5213" y="346"/>
                      <a:pt x="5184" y="346"/>
                    </a:cubicBezTo>
                    <a:cubicBezTo>
                      <a:pt x="5153" y="346"/>
                      <a:pt x="5120" y="366"/>
                      <a:pt x="5087" y="396"/>
                    </a:cubicBezTo>
                    <a:cubicBezTo>
                      <a:pt x="5082" y="412"/>
                      <a:pt x="5080" y="429"/>
                      <a:pt x="5080" y="445"/>
                    </a:cubicBezTo>
                    <a:cubicBezTo>
                      <a:pt x="5079" y="438"/>
                      <a:pt x="5080" y="431"/>
                      <a:pt x="5079" y="427"/>
                    </a:cubicBezTo>
                    <a:cubicBezTo>
                      <a:pt x="5095" y="325"/>
                      <a:pt x="5031" y="256"/>
                      <a:pt x="4969" y="189"/>
                    </a:cubicBezTo>
                    <a:cubicBezTo>
                      <a:pt x="4938" y="167"/>
                      <a:pt x="4905" y="151"/>
                      <a:pt x="4867" y="151"/>
                    </a:cubicBezTo>
                    <a:cubicBezTo>
                      <a:pt x="4858" y="151"/>
                      <a:pt x="4849" y="152"/>
                      <a:pt x="4840" y="153"/>
                    </a:cubicBezTo>
                    <a:cubicBezTo>
                      <a:pt x="4777" y="114"/>
                      <a:pt x="4713" y="93"/>
                      <a:pt x="4648" y="93"/>
                    </a:cubicBezTo>
                    <a:cubicBezTo>
                      <a:pt x="4599" y="93"/>
                      <a:pt x="4549" y="105"/>
                      <a:pt x="4498" y="130"/>
                    </a:cubicBezTo>
                    <a:cubicBezTo>
                      <a:pt x="4452" y="18"/>
                      <a:pt x="4367" y="1"/>
                      <a:pt x="4278"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2"/>
              <p:cNvSpPr/>
              <p:nvPr/>
            </p:nvSpPr>
            <p:spPr>
              <a:xfrm>
                <a:off x="7134325" y="1135000"/>
                <a:ext cx="97600" cy="133850"/>
              </a:xfrm>
              <a:custGeom>
                <a:rect b="b" l="l" r="r" t="t"/>
                <a:pathLst>
                  <a:path extrusionOk="0" h="5354" w="3904">
                    <a:moveTo>
                      <a:pt x="2164" y="3997"/>
                    </a:moveTo>
                    <a:cubicBezTo>
                      <a:pt x="2170" y="4099"/>
                      <a:pt x="2134" y="4172"/>
                      <a:pt x="2023" y="4173"/>
                    </a:cubicBezTo>
                    <a:cubicBezTo>
                      <a:pt x="2020" y="4173"/>
                      <a:pt x="2017" y="4173"/>
                      <a:pt x="2015" y="4173"/>
                    </a:cubicBezTo>
                    <a:lnTo>
                      <a:pt x="2015" y="4173"/>
                    </a:lnTo>
                    <a:cubicBezTo>
                      <a:pt x="2075" y="4132"/>
                      <a:pt x="2127" y="4073"/>
                      <a:pt x="2164" y="3997"/>
                    </a:cubicBezTo>
                    <a:close/>
                    <a:moveTo>
                      <a:pt x="3261" y="4683"/>
                    </a:moveTo>
                    <a:cubicBezTo>
                      <a:pt x="3300" y="4683"/>
                      <a:pt x="3330" y="4711"/>
                      <a:pt x="3364" y="4721"/>
                    </a:cubicBezTo>
                    <a:lnTo>
                      <a:pt x="3364" y="4721"/>
                    </a:lnTo>
                    <a:cubicBezTo>
                      <a:pt x="3352" y="4719"/>
                      <a:pt x="3340" y="4718"/>
                      <a:pt x="3327" y="4718"/>
                    </a:cubicBezTo>
                    <a:cubicBezTo>
                      <a:pt x="3321" y="4718"/>
                      <a:pt x="3315" y="4718"/>
                      <a:pt x="3309" y="4718"/>
                    </a:cubicBezTo>
                    <a:cubicBezTo>
                      <a:pt x="3279" y="4718"/>
                      <a:pt x="3250" y="4716"/>
                      <a:pt x="3224" y="4691"/>
                    </a:cubicBezTo>
                    <a:cubicBezTo>
                      <a:pt x="3237" y="4685"/>
                      <a:pt x="3249" y="4683"/>
                      <a:pt x="3261" y="4683"/>
                    </a:cubicBezTo>
                    <a:close/>
                    <a:moveTo>
                      <a:pt x="2057" y="1"/>
                    </a:moveTo>
                    <a:cubicBezTo>
                      <a:pt x="2052" y="1"/>
                      <a:pt x="2047" y="1"/>
                      <a:pt x="2041" y="2"/>
                    </a:cubicBezTo>
                    <a:cubicBezTo>
                      <a:pt x="1899" y="14"/>
                      <a:pt x="1948" y="147"/>
                      <a:pt x="1913" y="225"/>
                    </a:cubicBezTo>
                    <a:cubicBezTo>
                      <a:pt x="1894" y="265"/>
                      <a:pt x="1869" y="299"/>
                      <a:pt x="1847" y="337"/>
                    </a:cubicBezTo>
                    <a:cubicBezTo>
                      <a:pt x="1837" y="359"/>
                      <a:pt x="1830" y="382"/>
                      <a:pt x="1830" y="407"/>
                    </a:cubicBezTo>
                    <a:cubicBezTo>
                      <a:pt x="1818" y="595"/>
                      <a:pt x="1964" y="775"/>
                      <a:pt x="1868" y="968"/>
                    </a:cubicBezTo>
                    <a:cubicBezTo>
                      <a:pt x="1927" y="814"/>
                      <a:pt x="1893" y="698"/>
                      <a:pt x="1728" y="642"/>
                    </a:cubicBezTo>
                    <a:cubicBezTo>
                      <a:pt x="1641" y="614"/>
                      <a:pt x="1570" y="582"/>
                      <a:pt x="1542" y="482"/>
                    </a:cubicBezTo>
                    <a:cubicBezTo>
                      <a:pt x="1522" y="412"/>
                      <a:pt x="1492" y="332"/>
                      <a:pt x="1420" y="332"/>
                    </a:cubicBezTo>
                    <a:cubicBezTo>
                      <a:pt x="1404" y="332"/>
                      <a:pt x="1386" y="336"/>
                      <a:pt x="1365" y="345"/>
                    </a:cubicBezTo>
                    <a:cubicBezTo>
                      <a:pt x="1265" y="389"/>
                      <a:pt x="1235" y="504"/>
                      <a:pt x="1290" y="590"/>
                    </a:cubicBezTo>
                    <a:cubicBezTo>
                      <a:pt x="1372" y="717"/>
                      <a:pt x="1284" y="770"/>
                      <a:pt x="1215" y="821"/>
                    </a:cubicBezTo>
                    <a:cubicBezTo>
                      <a:pt x="1131" y="882"/>
                      <a:pt x="1038" y="931"/>
                      <a:pt x="939" y="931"/>
                    </a:cubicBezTo>
                    <a:cubicBezTo>
                      <a:pt x="897" y="931"/>
                      <a:pt x="855" y="923"/>
                      <a:pt x="812" y="903"/>
                    </a:cubicBezTo>
                    <a:cubicBezTo>
                      <a:pt x="782" y="889"/>
                      <a:pt x="756" y="883"/>
                      <a:pt x="732" y="883"/>
                    </a:cubicBezTo>
                    <a:cubicBezTo>
                      <a:pt x="680" y="883"/>
                      <a:pt x="640" y="913"/>
                      <a:pt x="608" y="958"/>
                    </a:cubicBezTo>
                    <a:cubicBezTo>
                      <a:pt x="561" y="1025"/>
                      <a:pt x="509" y="1075"/>
                      <a:pt x="428" y="1093"/>
                    </a:cubicBezTo>
                    <a:cubicBezTo>
                      <a:pt x="367" y="1122"/>
                      <a:pt x="322" y="1160"/>
                      <a:pt x="327" y="1236"/>
                    </a:cubicBezTo>
                    <a:cubicBezTo>
                      <a:pt x="303" y="1672"/>
                      <a:pt x="345" y="2121"/>
                      <a:pt x="76" y="2508"/>
                    </a:cubicBezTo>
                    <a:cubicBezTo>
                      <a:pt x="67" y="2545"/>
                      <a:pt x="67" y="2579"/>
                      <a:pt x="83" y="2615"/>
                    </a:cubicBezTo>
                    <a:cubicBezTo>
                      <a:pt x="150" y="2671"/>
                      <a:pt x="171" y="2730"/>
                      <a:pt x="93" y="2793"/>
                    </a:cubicBezTo>
                    <a:cubicBezTo>
                      <a:pt x="34" y="2948"/>
                      <a:pt x="1" y="3104"/>
                      <a:pt x="80" y="3263"/>
                    </a:cubicBezTo>
                    <a:cubicBezTo>
                      <a:pt x="150" y="3315"/>
                      <a:pt x="327" y="3293"/>
                      <a:pt x="200" y="3471"/>
                    </a:cubicBezTo>
                    <a:cubicBezTo>
                      <a:pt x="90" y="3624"/>
                      <a:pt x="189" y="3706"/>
                      <a:pt x="333" y="3752"/>
                    </a:cubicBezTo>
                    <a:cubicBezTo>
                      <a:pt x="403" y="3678"/>
                      <a:pt x="455" y="3639"/>
                      <a:pt x="497" y="3639"/>
                    </a:cubicBezTo>
                    <a:cubicBezTo>
                      <a:pt x="547" y="3639"/>
                      <a:pt x="586" y="3691"/>
                      <a:pt x="632" y="3798"/>
                    </a:cubicBezTo>
                    <a:cubicBezTo>
                      <a:pt x="660" y="3866"/>
                      <a:pt x="645" y="3978"/>
                      <a:pt x="740" y="3987"/>
                    </a:cubicBezTo>
                    <a:cubicBezTo>
                      <a:pt x="744" y="3987"/>
                      <a:pt x="749" y="3987"/>
                      <a:pt x="753" y="3987"/>
                    </a:cubicBezTo>
                    <a:cubicBezTo>
                      <a:pt x="847" y="3987"/>
                      <a:pt x="870" y="3884"/>
                      <a:pt x="904" y="3810"/>
                    </a:cubicBezTo>
                    <a:cubicBezTo>
                      <a:pt x="919" y="3778"/>
                      <a:pt x="930" y="3747"/>
                      <a:pt x="998" y="3730"/>
                    </a:cubicBezTo>
                    <a:lnTo>
                      <a:pt x="998" y="3730"/>
                    </a:lnTo>
                    <a:cubicBezTo>
                      <a:pt x="936" y="3826"/>
                      <a:pt x="933" y="3912"/>
                      <a:pt x="1035" y="3956"/>
                    </a:cubicBezTo>
                    <a:cubicBezTo>
                      <a:pt x="1063" y="3968"/>
                      <a:pt x="1090" y="3974"/>
                      <a:pt x="1115" y="3974"/>
                    </a:cubicBezTo>
                    <a:cubicBezTo>
                      <a:pt x="1185" y="3974"/>
                      <a:pt x="1243" y="3931"/>
                      <a:pt x="1289" y="3873"/>
                    </a:cubicBezTo>
                    <a:cubicBezTo>
                      <a:pt x="1370" y="3768"/>
                      <a:pt x="1444" y="3658"/>
                      <a:pt x="1584" y="3658"/>
                    </a:cubicBezTo>
                    <a:cubicBezTo>
                      <a:pt x="1603" y="3658"/>
                      <a:pt x="1624" y="3660"/>
                      <a:pt x="1646" y="3665"/>
                    </a:cubicBezTo>
                    <a:cubicBezTo>
                      <a:pt x="1439" y="3702"/>
                      <a:pt x="1403" y="3729"/>
                      <a:pt x="1360" y="3832"/>
                    </a:cubicBezTo>
                    <a:cubicBezTo>
                      <a:pt x="1289" y="3997"/>
                      <a:pt x="1431" y="4013"/>
                      <a:pt x="1517" y="4071"/>
                    </a:cubicBezTo>
                    <a:cubicBezTo>
                      <a:pt x="1530" y="4081"/>
                      <a:pt x="1535" y="4101"/>
                      <a:pt x="1545" y="4114"/>
                    </a:cubicBezTo>
                    <a:cubicBezTo>
                      <a:pt x="1612" y="4200"/>
                      <a:pt x="1706" y="4240"/>
                      <a:pt x="1803" y="4240"/>
                    </a:cubicBezTo>
                    <a:cubicBezTo>
                      <a:pt x="1820" y="4240"/>
                      <a:pt x="1837" y="4239"/>
                      <a:pt x="1854" y="4237"/>
                    </a:cubicBezTo>
                    <a:lnTo>
                      <a:pt x="1854" y="4237"/>
                    </a:lnTo>
                    <a:cubicBezTo>
                      <a:pt x="1832" y="4250"/>
                      <a:pt x="1810" y="4263"/>
                      <a:pt x="1786" y="4273"/>
                    </a:cubicBezTo>
                    <a:cubicBezTo>
                      <a:pt x="1629" y="4340"/>
                      <a:pt x="1613" y="4495"/>
                      <a:pt x="1594" y="4621"/>
                    </a:cubicBezTo>
                    <a:cubicBezTo>
                      <a:pt x="1573" y="4760"/>
                      <a:pt x="1723" y="4811"/>
                      <a:pt x="1823" y="4874"/>
                    </a:cubicBezTo>
                    <a:cubicBezTo>
                      <a:pt x="1852" y="4892"/>
                      <a:pt x="1887" y="4911"/>
                      <a:pt x="1920" y="4911"/>
                    </a:cubicBezTo>
                    <a:cubicBezTo>
                      <a:pt x="1938" y="4911"/>
                      <a:pt x="1954" y="4906"/>
                      <a:pt x="1969" y="4892"/>
                    </a:cubicBezTo>
                    <a:cubicBezTo>
                      <a:pt x="2021" y="4846"/>
                      <a:pt x="2008" y="4781"/>
                      <a:pt x="1976" y="4723"/>
                    </a:cubicBezTo>
                    <a:cubicBezTo>
                      <a:pt x="1940" y="4659"/>
                      <a:pt x="1854" y="4589"/>
                      <a:pt x="1940" y="4519"/>
                    </a:cubicBezTo>
                    <a:cubicBezTo>
                      <a:pt x="1963" y="4500"/>
                      <a:pt x="1987" y="4492"/>
                      <a:pt x="2011" y="4492"/>
                    </a:cubicBezTo>
                    <a:cubicBezTo>
                      <a:pt x="2070" y="4492"/>
                      <a:pt x="2129" y="4538"/>
                      <a:pt x="2176" y="4569"/>
                    </a:cubicBezTo>
                    <a:cubicBezTo>
                      <a:pt x="2262" y="4623"/>
                      <a:pt x="2344" y="4691"/>
                      <a:pt x="2332" y="4819"/>
                    </a:cubicBezTo>
                    <a:cubicBezTo>
                      <a:pt x="2324" y="4913"/>
                      <a:pt x="2351" y="4997"/>
                      <a:pt x="2459" y="4997"/>
                    </a:cubicBezTo>
                    <a:cubicBezTo>
                      <a:pt x="2470" y="4997"/>
                      <a:pt x="2482" y="4996"/>
                      <a:pt x="2495" y="4994"/>
                    </a:cubicBezTo>
                    <a:lnTo>
                      <a:pt x="2495" y="4994"/>
                    </a:lnTo>
                    <a:cubicBezTo>
                      <a:pt x="2470" y="5064"/>
                      <a:pt x="2367" y="5107"/>
                      <a:pt x="2423" y="5205"/>
                    </a:cubicBezTo>
                    <a:cubicBezTo>
                      <a:pt x="2455" y="5262"/>
                      <a:pt x="2498" y="5300"/>
                      <a:pt x="2562" y="5317"/>
                    </a:cubicBezTo>
                    <a:cubicBezTo>
                      <a:pt x="2610" y="5329"/>
                      <a:pt x="2660" y="5333"/>
                      <a:pt x="2710" y="5333"/>
                    </a:cubicBezTo>
                    <a:cubicBezTo>
                      <a:pt x="2730" y="5333"/>
                      <a:pt x="2750" y="5333"/>
                      <a:pt x="2770" y="5331"/>
                    </a:cubicBezTo>
                    <a:cubicBezTo>
                      <a:pt x="2954" y="5236"/>
                      <a:pt x="3252" y="5354"/>
                      <a:pt x="3319" y="5029"/>
                    </a:cubicBezTo>
                    <a:cubicBezTo>
                      <a:pt x="3327" y="4982"/>
                      <a:pt x="3432" y="5016"/>
                      <a:pt x="3486" y="4983"/>
                    </a:cubicBezTo>
                    <a:cubicBezTo>
                      <a:pt x="3548" y="4862"/>
                      <a:pt x="3442" y="4806"/>
                      <a:pt x="3388" y="4730"/>
                    </a:cubicBezTo>
                    <a:cubicBezTo>
                      <a:pt x="3383" y="4728"/>
                      <a:pt x="3378" y="4725"/>
                      <a:pt x="3373" y="4724"/>
                    </a:cubicBezTo>
                    <a:lnTo>
                      <a:pt x="3373" y="4724"/>
                    </a:lnTo>
                    <a:cubicBezTo>
                      <a:pt x="3373" y="4724"/>
                      <a:pt x="3374" y="4724"/>
                      <a:pt x="3374" y="4724"/>
                    </a:cubicBezTo>
                    <a:cubicBezTo>
                      <a:pt x="3422" y="4738"/>
                      <a:pt x="3466" y="4745"/>
                      <a:pt x="3506" y="4745"/>
                    </a:cubicBezTo>
                    <a:cubicBezTo>
                      <a:pt x="3693" y="4745"/>
                      <a:pt x="3788" y="4593"/>
                      <a:pt x="3739" y="4343"/>
                    </a:cubicBezTo>
                    <a:cubicBezTo>
                      <a:pt x="3904" y="4196"/>
                      <a:pt x="3645" y="4100"/>
                      <a:pt x="3694" y="3967"/>
                    </a:cubicBezTo>
                    <a:cubicBezTo>
                      <a:pt x="3691" y="3959"/>
                      <a:pt x="3689" y="3950"/>
                      <a:pt x="3685" y="3944"/>
                    </a:cubicBezTo>
                    <a:cubicBezTo>
                      <a:pt x="3681" y="3939"/>
                      <a:pt x="3670" y="3932"/>
                      <a:pt x="3667" y="3932"/>
                    </a:cubicBezTo>
                    <a:cubicBezTo>
                      <a:pt x="3666" y="3932"/>
                      <a:pt x="3666" y="3932"/>
                      <a:pt x="3666" y="3933"/>
                    </a:cubicBezTo>
                    <a:cubicBezTo>
                      <a:pt x="3549" y="4049"/>
                      <a:pt x="3428" y="4163"/>
                      <a:pt x="3300" y="4231"/>
                    </a:cubicBezTo>
                    <a:cubicBezTo>
                      <a:pt x="3331" y="4154"/>
                      <a:pt x="3444" y="4124"/>
                      <a:pt x="3506" y="4043"/>
                    </a:cubicBezTo>
                    <a:cubicBezTo>
                      <a:pt x="3540" y="3997"/>
                      <a:pt x="3634" y="3964"/>
                      <a:pt x="3552" y="3882"/>
                    </a:cubicBezTo>
                    <a:cubicBezTo>
                      <a:pt x="3540" y="3868"/>
                      <a:pt x="3529" y="3855"/>
                      <a:pt x="3518" y="3842"/>
                    </a:cubicBezTo>
                    <a:cubicBezTo>
                      <a:pt x="3481" y="3764"/>
                      <a:pt x="3562" y="3697"/>
                      <a:pt x="3534" y="3620"/>
                    </a:cubicBezTo>
                    <a:cubicBezTo>
                      <a:pt x="3619" y="3320"/>
                      <a:pt x="3495" y="3064"/>
                      <a:pt x="3206" y="3064"/>
                    </a:cubicBezTo>
                    <a:cubicBezTo>
                      <a:pt x="3200" y="3064"/>
                      <a:pt x="3194" y="3064"/>
                      <a:pt x="3188" y="3064"/>
                    </a:cubicBezTo>
                    <a:cubicBezTo>
                      <a:pt x="3493" y="2897"/>
                      <a:pt x="3384" y="2751"/>
                      <a:pt x="3268" y="2559"/>
                    </a:cubicBezTo>
                    <a:cubicBezTo>
                      <a:pt x="3114" y="2307"/>
                      <a:pt x="3019" y="2020"/>
                      <a:pt x="2898" y="1748"/>
                    </a:cubicBezTo>
                    <a:cubicBezTo>
                      <a:pt x="2636" y="1324"/>
                      <a:pt x="2528" y="845"/>
                      <a:pt x="2408" y="370"/>
                    </a:cubicBezTo>
                    <a:cubicBezTo>
                      <a:pt x="2386" y="344"/>
                      <a:pt x="2363" y="317"/>
                      <a:pt x="2341" y="291"/>
                    </a:cubicBezTo>
                    <a:cubicBezTo>
                      <a:pt x="2340" y="232"/>
                      <a:pt x="2294" y="201"/>
                      <a:pt x="2262" y="161"/>
                    </a:cubicBezTo>
                    <a:cubicBezTo>
                      <a:pt x="2206" y="93"/>
                      <a:pt x="2161" y="1"/>
                      <a:pt x="2057"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2"/>
              <p:cNvSpPr/>
              <p:nvPr/>
            </p:nvSpPr>
            <p:spPr>
              <a:xfrm>
                <a:off x="7241575" y="1191500"/>
                <a:ext cx="54900" cy="73275"/>
              </a:xfrm>
              <a:custGeom>
                <a:rect b="b" l="l" r="r" t="t"/>
                <a:pathLst>
                  <a:path extrusionOk="0" h="2931" w="2196">
                    <a:moveTo>
                      <a:pt x="1879" y="0"/>
                    </a:moveTo>
                    <a:lnTo>
                      <a:pt x="1879" y="2"/>
                    </a:lnTo>
                    <a:cubicBezTo>
                      <a:pt x="1817" y="47"/>
                      <a:pt x="1837" y="163"/>
                      <a:pt x="1792" y="181"/>
                    </a:cubicBezTo>
                    <a:cubicBezTo>
                      <a:pt x="1495" y="297"/>
                      <a:pt x="1493" y="639"/>
                      <a:pt x="1282" y="834"/>
                    </a:cubicBezTo>
                    <a:cubicBezTo>
                      <a:pt x="1151" y="954"/>
                      <a:pt x="1054" y="1140"/>
                      <a:pt x="895" y="1261"/>
                    </a:cubicBezTo>
                    <a:cubicBezTo>
                      <a:pt x="837" y="1305"/>
                      <a:pt x="759" y="1349"/>
                      <a:pt x="869" y="1439"/>
                    </a:cubicBezTo>
                    <a:cubicBezTo>
                      <a:pt x="966" y="1518"/>
                      <a:pt x="938" y="1590"/>
                      <a:pt x="811" y="1611"/>
                    </a:cubicBezTo>
                    <a:cubicBezTo>
                      <a:pt x="703" y="1628"/>
                      <a:pt x="600" y="1636"/>
                      <a:pt x="669" y="1800"/>
                    </a:cubicBezTo>
                    <a:cubicBezTo>
                      <a:pt x="691" y="1852"/>
                      <a:pt x="639" y="1916"/>
                      <a:pt x="578" y="1967"/>
                    </a:cubicBezTo>
                    <a:cubicBezTo>
                      <a:pt x="478" y="2048"/>
                      <a:pt x="287" y="2072"/>
                      <a:pt x="350" y="2286"/>
                    </a:cubicBezTo>
                    <a:cubicBezTo>
                      <a:pt x="359" y="2316"/>
                      <a:pt x="348" y="2326"/>
                      <a:pt x="329" y="2326"/>
                    </a:cubicBezTo>
                    <a:cubicBezTo>
                      <a:pt x="310" y="2326"/>
                      <a:pt x="282" y="2314"/>
                      <a:pt x="262" y="2302"/>
                    </a:cubicBezTo>
                    <a:cubicBezTo>
                      <a:pt x="242" y="2290"/>
                      <a:pt x="211" y="2260"/>
                      <a:pt x="192" y="2260"/>
                    </a:cubicBezTo>
                    <a:cubicBezTo>
                      <a:pt x="181" y="2260"/>
                      <a:pt x="174" y="2269"/>
                      <a:pt x="174" y="2295"/>
                    </a:cubicBezTo>
                    <a:cubicBezTo>
                      <a:pt x="173" y="2433"/>
                      <a:pt x="0" y="2540"/>
                      <a:pt x="109" y="2692"/>
                    </a:cubicBezTo>
                    <a:cubicBezTo>
                      <a:pt x="120" y="2693"/>
                      <a:pt x="130" y="2694"/>
                      <a:pt x="141" y="2695"/>
                    </a:cubicBezTo>
                    <a:cubicBezTo>
                      <a:pt x="164" y="2688"/>
                      <a:pt x="181" y="2685"/>
                      <a:pt x="193" y="2685"/>
                    </a:cubicBezTo>
                    <a:cubicBezTo>
                      <a:pt x="246" y="2685"/>
                      <a:pt x="200" y="2748"/>
                      <a:pt x="198" y="2784"/>
                    </a:cubicBezTo>
                    <a:cubicBezTo>
                      <a:pt x="194" y="2868"/>
                      <a:pt x="233" y="2916"/>
                      <a:pt x="313" y="2931"/>
                    </a:cubicBezTo>
                    <a:cubicBezTo>
                      <a:pt x="394" y="2621"/>
                      <a:pt x="697" y="2511"/>
                      <a:pt x="890" y="2303"/>
                    </a:cubicBezTo>
                    <a:cubicBezTo>
                      <a:pt x="1048" y="2134"/>
                      <a:pt x="1199" y="1965"/>
                      <a:pt x="1319" y="1768"/>
                    </a:cubicBezTo>
                    <a:cubicBezTo>
                      <a:pt x="1410" y="1619"/>
                      <a:pt x="1608" y="1663"/>
                      <a:pt x="1715" y="1544"/>
                    </a:cubicBezTo>
                    <a:cubicBezTo>
                      <a:pt x="1765" y="1639"/>
                      <a:pt x="1823" y="1668"/>
                      <a:pt x="1886" y="1668"/>
                    </a:cubicBezTo>
                    <a:cubicBezTo>
                      <a:pt x="1977" y="1668"/>
                      <a:pt x="2077" y="1607"/>
                      <a:pt x="2169" y="1602"/>
                    </a:cubicBezTo>
                    <a:lnTo>
                      <a:pt x="2169" y="1602"/>
                    </a:lnTo>
                    <a:cubicBezTo>
                      <a:pt x="2174" y="1602"/>
                      <a:pt x="2178" y="1602"/>
                      <a:pt x="2183" y="1602"/>
                    </a:cubicBezTo>
                    <a:cubicBezTo>
                      <a:pt x="2187" y="1602"/>
                      <a:pt x="2191" y="1602"/>
                      <a:pt x="2196" y="1602"/>
                    </a:cubicBezTo>
                    <a:cubicBezTo>
                      <a:pt x="2191" y="1601"/>
                      <a:pt x="2187" y="1601"/>
                      <a:pt x="2182" y="1601"/>
                    </a:cubicBezTo>
                    <a:cubicBezTo>
                      <a:pt x="2178" y="1601"/>
                      <a:pt x="2174" y="1601"/>
                      <a:pt x="2169" y="1602"/>
                    </a:cubicBezTo>
                    <a:lnTo>
                      <a:pt x="2169" y="1602"/>
                    </a:lnTo>
                    <a:cubicBezTo>
                      <a:pt x="2012" y="1594"/>
                      <a:pt x="1873" y="1448"/>
                      <a:pt x="1708" y="1448"/>
                    </a:cubicBezTo>
                    <a:cubicBezTo>
                      <a:pt x="1632" y="1448"/>
                      <a:pt x="1550" y="1479"/>
                      <a:pt x="1459" y="1567"/>
                    </a:cubicBezTo>
                    <a:cubicBezTo>
                      <a:pt x="1478" y="1478"/>
                      <a:pt x="1473" y="1436"/>
                      <a:pt x="1492" y="1417"/>
                    </a:cubicBezTo>
                    <a:cubicBezTo>
                      <a:pt x="1624" y="1284"/>
                      <a:pt x="1810" y="1187"/>
                      <a:pt x="1758" y="947"/>
                    </a:cubicBezTo>
                    <a:cubicBezTo>
                      <a:pt x="1755" y="934"/>
                      <a:pt x="1810" y="863"/>
                      <a:pt x="1851" y="863"/>
                    </a:cubicBezTo>
                    <a:cubicBezTo>
                      <a:pt x="1864" y="863"/>
                      <a:pt x="1876" y="870"/>
                      <a:pt x="1884" y="888"/>
                    </a:cubicBezTo>
                    <a:cubicBezTo>
                      <a:pt x="1917" y="963"/>
                      <a:pt x="1965" y="1004"/>
                      <a:pt x="2010" y="1004"/>
                    </a:cubicBezTo>
                    <a:cubicBezTo>
                      <a:pt x="2033" y="1004"/>
                      <a:pt x="2055" y="993"/>
                      <a:pt x="2074" y="972"/>
                    </a:cubicBezTo>
                    <a:cubicBezTo>
                      <a:pt x="2140" y="898"/>
                      <a:pt x="2070" y="776"/>
                      <a:pt x="2000" y="727"/>
                    </a:cubicBezTo>
                    <a:cubicBezTo>
                      <a:pt x="1814" y="598"/>
                      <a:pt x="1898" y="414"/>
                      <a:pt x="1890" y="255"/>
                    </a:cubicBezTo>
                    <a:cubicBezTo>
                      <a:pt x="1886" y="172"/>
                      <a:pt x="1987" y="85"/>
                      <a:pt x="187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2"/>
              <p:cNvSpPr/>
              <p:nvPr/>
            </p:nvSpPr>
            <p:spPr>
              <a:xfrm>
                <a:off x="7218650" y="1243100"/>
                <a:ext cx="19000" cy="23125"/>
              </a:xfrm>
              <a:custGeom>
                <a:rect b="b" l="l" r="r" t="t"/>
                <a:pathLst>
                  <a:path extrusionOk="0" h="925" w="760">
                    <a:moveTo>
                      <a:pt x="291" y="1"/>
                    </a:moveTo>
                    <a:cubicBezTo>
                      <a:pt x="275" y="1"/>
                      <a:pt x="264" y="8"/>
                      <a:pt x="269" y="29"/>
                    </a:cubicBezTo>
                    <a:cubicBezTo>
                      <a:pt x="321" y="312"/>
                      <a:pt x="289" y="364"/>
                      <a:pt x="2" y="400"/>
                    </a:cubicBezTo>
                    <a:cubicBezTo>
                      <a:pt x="1" y="499"/>
                      <a:pt x="112" y="561"/>
                      <a:pt x="93" y="668"/>
                    </a:cubicBezTo>
                    <a:cubicBezTo>
                      <a:pt x="94" y="680"/>
                      <a:pt x="95" y="692"/>
                      <a:pt x="95" y="704"/>
                    </a:cubicBezTo>
                    <a:cubicBezTo>
                      <a:pt x="108" y="727"/>
                      <a:pt x="125" y="745"/>
                      <a:pt x="147" y="756"/>
                    </a:cubicBezTo>
                    <a:cubicBezTo>
                      <a:pt x="154" y="757"/>
                      <a:pt x="162" y="758"/>
                      <a:pt x="169" y="758"/>
                    </a:cubicBezTo>
                    <a:cubicBezTo>
                      <a:pt x="186" y="758"/>
                      <a:pt x="204" y="754"/>
                      <a:pt x="220" y="747"/>
                    </a:cubicBezTo>
                    <a:cubicBezTo>
                      <a:pt x="259" y="726"/>
                      <a:pt x="289" y="695"/>
                      <a:pt x="322" y="663"/>
                    </a:cubicBezTo>
                    <a:lnTo>
                      <a:pt x="322" y="663"/>
                    </a:lnTo>
                    <a:cubicBezTo>
                      <a:pt x="362" y="762"/>
                      <a:pt x="303" y="924"/>
                      <a:pt x="490" y="924"/>
                    </a:cubicBezTo>
                    <a:cubicBezTo>
                      <a:pt x="625" y="897"/>
                      <a:pt x="690" y="803"/>
                      <a:pt x="725" y="679"/>
                    </a:cubicBezTo>
                    <a:cubicBezTo>
                      <a:pt x="760" y="567"/>
                      <a:pt x="597" y="523"/>
                      <a:pt x="634" y="411"/>
                    </a:cubicBezTo>
                    <a:cubicBezTo>
                      <a:pt x="631" y="201"/>
                      <a:pt x="542" y="70"/>
                      <a:pt x="366" y="19"/>
                    </a:cubicBezTo>
                    <a:cubicBezTo>
                      <a:pt x="345" y="13"/>
                      <a:pt x="313" y="1"/>
                      <a:pt x="291"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2"/>
              <p:cNvSpPr/>
              <p:nvPr/>
            </p:nvSpPr>
            <p:spPr>
              <a:xfrm>
                <a:off x="7289550" y="1185300"/>
                <a:ext cx="17150" cy="16900"/>
              </a:xfrm>
              <a:custGeom>
                <a:rect b="b" l="l" r="r" t="t"/>
                <a:pathLst>
                  <a:path extrusionOk="0" h="676" w="686">
                    <a:moveTo>
                      <a:pt x="455" y="0"/>
                    </a:moveTo>
                    <a:cubicBezTo>
                      <a:pt x="402" y="0"/>
                      <a:pt x="343" y="17"/>
                      <a:pt x="290" y="17"/>
                    </a:cubicBezTo>
                    <a:cubicBezTo>
                      <a:pt x="272" y="17"/>
                      <a:pt x="255" y="15"/>
                      <a:pt x="239" y="10"/>
                    </a:cubicBezTo>
                    <a:lnTo>
                      <a:pt x="239" y="9"/>
                    </a:lnTo>
                    <a:cubicBezTo>
                      <a:pt x="226" y="6"/>
                      <a:pt x="213" y="5"/>
                      <a:pt x="200" y="5"/>
                    </a:cubicBezTo>
                    <a:cubicBezTo>
                      <a:pt x="151" y="5"/>
                      <a:pt x="106" y="27"/>
                      <a:pt x="62" y="50"/>
                    </a:cubicBezTo>
                    <a:cubicBezTo>
                      <a:pt x="31" y="72"/>
                      <a:pt x="8" y="100"/>
                      <a:pt x="6" y="141"/>
                    </a:cubicBezTo>
                    <a:cubicBezTo>
                      <a:pt x="5" y="165"/>
                      <a:pt x="2" y="190"/>
                      <a:pt x="0" y="215"/>
                    </a:cubicBezTo>
                    <a:cubicBezTo>
                      <a:pt x="95" y="252"/>
                      <a:pt x="190" y="288"/>
                      <a:pt x="282" y="323"/>
                    </a:cubicBezTo>
                    <a:cubicBezTo>
                      <a:pt x="289" y="394"/>
                      <a:pt x="16" y="491"/>
                      <a:pt x="304" y="517"/>
                    </a:cubicBezTo>
                    <a:cubicBezTo>
                      <a:pt x="368" y="524"/>
                      <a:pt x="414" y="532"/>
                      <a:pt x="421" y="621"/>
                    </a:cubicBezTo>
                    <a:cubicBezTo>
                      <a:pt x="424" y="660"/>
                      <a:pt x="441" y="676"/>
                      <a:pt x="461" y="676"/>
                    </a:cubicBezTo>
                    <a:cubicBezTo>
                      <a:pt x="482" y="676"/>
                      <a:pt x="507" y="657"/>
                      <a:pt x="521" y="629"/>
                    </a:cubicBezTo>
                    <a:cubicBezTo>
                      <a:pt x="612" y="458"/>
                      <a:pt x="685" y="274"/>
                      <a:pt x="591" y="85"/>
                    </a:cubicBezTo>
                    <a:cubicBezTo>
                      <a:pt x="557" y="17"/>
                      <a:pt x="508" y="0"/>
                      <a:pt x="4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2"/>
              <p:cNvSpPr/>
              <p:nvPr/>
            </p:nvSpPr>
            <p:spPr>
              <a:xfrm>
                <a:off x="7285850" y="1173750"/>
                <a:ext cx="14300" cy="15325"/>
              </a:xfrm>
              <a:custGeom>
                <a:rect b="b" l="l" r="r" t="t"/>
                <a:pathLst>
                  <a:path extrusionOk="0" h="613" w="572">
                    <a:moveTo>
                      <a:pt x="451" y="0"/>
                    </a:moveTo>
                    <a:cubicBezTo>
                      <a:pt x="394" y="0"/>
                      <a:pt x="332" y="74"/>
                      <a:pt x="271" y="106"/>
                    </a:cubicBezTo>
                    <a:cubicBezTo>
                      <a:pt x="115" y="186"/>
                      <a:pt x="95" y="329"/>
                      <a:pt x="49" y="459"/>
                    </a:cubicBezTo>
                    <a:cubicBezTo>
                      <a:pt x="32" y="505"/>
                      <a:pt x="1" y="613"/>
                      <a:pt x="95" y="613"/>
                    </a:cubicBezTo>
                    <a:cubicBezTo>
                      <a:pt x="111" y="613"/>
                      <a:pt x="130" y="610"/>
                      <a:pt x="154" y="603"/>
                    </a:cubicBezTo>
                    <a:cubicBezTo>
                      <a:pt x="180" y="580"/>
                      <a:pt x="208" y="558"/>
                      <a:pt x="234" y="534"/>
                    </a:cubicBezTo>
                    <a:lnTo>
                      <a:pt x="233" y="534"/>
                    </a:lnTo>
                    <a:cubicBezTo>
                      <a:pt x="336" y="501"/>
                      <a:pt x="413" y="448"/>
                      <a:pt x="399" y="324"/>
                    </a:cubicBezTo>
                    <a:cubicBezTo>
                      <a:pt x="412" y="313"/>
                      <a:pt x="426" y="302"/>
                      <a:pt x="439" y="290"/>
                    </a:cubicBezTo>
                    <a:cubicBezTo>
                      <a:pt x="537" y="218"/>
                      <a:pt x="572" y="93"/>
                      <a:pt x="503" y="24"/>
                    </a:cubicBezTo>
                    <a:cubicBezTo>
                      <a:pt x="486" y="7"/>
                      <a:pt x="469" y="0"/>
                      <a:pt x="451"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2"/>
              <p:cNvSpPr/>
              <p:nvPr/>
            </p:nvSpPr>
            <p:spPr>
              <a:xfrm>
                <a:off x="7211975" y="1231775"/>
                <a:ext cx="14900" cy="12425"/>
              </a:xfrm>
              <a:custGeom>
                <a:rect b="b" l="l" r="r" t="t"/>
                <a:pathLst>
                  <a:path extrusionOk="0" h="497" w="596">
                    <a:moveTo>
                      <a:pt x="528" y="1"/>
                    </a:moveTo>
                    <a:cubicBezTo>
                      <a:pt x="503" y="1"/>
                      <a:pt x="473" y="8"/>
                      <a:pt x="446" y="11"/>
                    </a:cubicBezTo>
                    <a:cubicBezTo>
                      <a:pt x="297" y="172"/>
                      <a:pt x="148" y="334"/>
                      <a:pt x="0" y="497"/>
                    </a:cubicBezTo>
                    <a:cubicBezTo>
                      <a:pt x="231" y="405"/>
                      <a:pt x="469" y="333"/>
                      <a:pt x="588" y="96"/>
                    </a:cubicBezTo>
                    <a:cubicBezTo>
                      <a:pt x="596" y="18"/>
                      <a:pt x="567" y="1"/>
                      <a:pt x="528"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2"/>
              <p:cNvSpPr/>
              <p:nvPr/>
            </p:nvSpPr>
            <p:spPr>
              <a:xfrm>
                <a:off x="7230775" y="1258775"/>
                <a:ext cx="15375" cy="10475"/>
              </a:xfrm>
              <a:custGeom>
                <a:rect b="b" l="l" r="r" t="t"/>
                <a:pathLst>
                  <a:path extrusionOk="0" h="419" w="615">
                    <a:moveTo>
                      <a:pt x="541" y="1"/>
                    </a:moveTo>
                    <a:cubicBezTo>
                      <a:pt x="476" y="46"/>
                      <a:pt x="404" y="53"/>
                      <a:pt x="331" y="53"/>
                    </a:cubicBezTo>
                    <a:cubicBezTo>
                      <a:pt x="301" y="53"/>
                      <a:pt x="270" y="52"/>
                      <a:pt x="240" y="52"/>
                    </a:cubicBezTo>
                    <a:cubicBezTo>
                      <a:pt x="133" y="89"/>
                      <a:pt x="122" y="239"/>
                      <a:pt x="1" y="256"/>
                    </a:cubicBezTo>
                    <a:cubicBezTo>
                      <a:pt x="6" y="398"/>
                      <a:pt x="112" y="411"/>
                      <a:pt x="216" y="418"/>
                    </a:cubicBezTo>
                    <a:cubicBezTo>
                      <a:pt x="223" y="418"/>
                      <a:pt x="230" y="419"/>
                      <a:pt x="236" y="419"/>
                    </a:cubicBezTo>
                    <a:cubicBezTo>
                      <a:pt x="325" y="419"/>
                      <a:pt x="375" y="375"/>
                      <a:pt x="370" y="269"/>
                    </a:cubicBezTo>
                    <a:cubicBezTo>
                      <a:pt x="366" y="189"/>
                      <a:pt x="455" y="199"/>
                      <a:pt x="496" y="161"/>
                    </a:cubicBezTo>
                    <a:cubicBezTo>
                      <a:pt x="544" y="118"/>
                      <a:pt x="615" y="78"/>
                      <a:pt x="541"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2"/>
              <p:cNvSpPr/>
              <p:nvPr/>
            </p:nvSpPr>
            <p:spPr>
              <a:xfrm>
                <a:off x="7216575" y="1225500"/>
                <a:ext cx="9725" cy="5550"/>
              </a:xfrm>
              <a:custGeom>
                <a:rect b="b" l="l" r="r" t="t"/>
                <a:pathLst>
                  <a:path extrusionOk="0" h="222" w="389">
                    <a:moveTo>
                      <a:pt x="244" y="0"/>
                    </a:moveTo>
                    <a:lnTo>
                      <a:pt x="244" y="0"/>
                    </a:lnTo>
                    <a:cubicBezTo>
                      <a:pt x="272" y="77"/>
                      <a:pt x="1" y="130"/>
                      <a:pt x="228" y="222"/>
                    </a:cubicBezTo>
                    <a:cubicBezTo>
                      <a:pt x="383" y="160"/>
                      <a:pt x="388" y="86"/>
                      <a:pt x="244"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 name="Google Shape;176;p2"/>
              <p:cNvSpPr/>
              <p:nvPr/>
            </p:nvSpPr>
            <p:spPr>
              <a:xfrm>
                <a:off x="7298675" y="1177850"/>
                <a:ext cx="6225" cy="4825"/>
              </a:xfrm>
              <a:custGeom>
                <a:rect b="b" l="l" r="r" t="t"/>
                <a:pathLst>
                  <a:path extrusionOk="0" h="193" w="249">
                    <a:moveTo>
                      <a:pt x="233" y="1"/>
                    </a:moveTo>
                    <a:lnTo>
                      <a:pt x="233" y="1"/>
                    </a:lnTo>
                    <a:cubicBezTo>
                      <a:pt x="155" y="44"/>
                      <a:pt x="78" y="88"/>
                      <a:pt x="0" y="131"/>
                    </a:cubicBezTo>
                    <a:cubicBezTo>
                      <a:pt x="62" y="170"/>
                      <a:pt x="115" y="193"/>
                      <a:pt x="155" y="193"/>
                    </a:cubicBezTo>
                    <a:cubicBezTo>
                      <a:pt x="217" y="193"/>
                      <a:pt x="248" y="138"/>
                      <a:pt x="233"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 name="Google Shape;177;p2"/>
              <p:cNvSpPr/>
              <p:nvPr/>
            </p:nvSpPr>
            <p:spPr>
              <a:xfrm>
                <a:off x="7239125" y="1240350"/>
                <a:ext cx="5325" cy="3950"/>
              </a:xfrm>
              <a:custGeom>
                <a:rect b="b" l="l" r="r" t="t"/>
                <a:pathLst>
                  <a:path extrusionOk="0" h="158" w="213">
                    <a:moveTo>
                      <a:pt x="87" y="1"/>
                    </a:moveTo>
                    <a:cubicBezTo>
                      <a:pt x="55" y="1"/>
                      <a:pt x="27" y="11"/>
                      <a:pt x="10" y="52"/>
                    </a:cubicBezTo>
                    <a:cubicBezTo>
                      <a:pt x="1" y="73"/>
                      <a:pt x="45" y="139"/>
                      <a:pt x="76" y="150"/>
                    </a:cubicBezTo>
                    <a:cubicBezTo>
                      <a:pt x="90" y="155"/>
                      <a:pt x="102" y="157"/>
                      <a:pt x="112" y="157"/>
                    </a:cubicBezTo>
                    <a:cubicBezTo>
                      <a:pt x="184" y="157"/>
                      <a:pt x="167" y="50"/>
                      <a:pt x="212" y="11"/>
                    </a:cubicBezTo>
                    <a:lnTo>
                      <a:pt x="212" y="11"/>
                    </a:lnTo>
                    <a:cubicBezTo>
                      <a:pt x="206" y="12"/>
                      <a:pt x="199" y="12"/>
                      <a:pt x="192" y="12"/>
                    </a:cubicBezTo>
                    <a:cubicBezTo>
                      <a:pt x="158" y="12"/>
                      <a:pt x="120" y="1"/>
                      <a:pt x="87" y="1"/>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2"/>
              <p:cNvSpPr/>
              <p:nvPr/>
            </p:nvSpPr>
            <p:spPr>
              <a:xfrm>
                <a:off x="7234425" y="1253100"/>
                <a:ext cx="3500" cy="2250"/>
              </a:xfrm>
              <a:custGeom>
                <a:rect b="b" l="l" r="r" t="t"/>
                <a:pathLst>
                  <a:path extrusionOk="0" h="90" w="140">
                    <a:moveTo>
                      <a:pt x="76" y="1"/>
                    </a:moveTo>
                    <a:cubicBezTo>
                      <a:pt x="52" y="1"/>
                      <a:pt x="24" y="7"/>
                      <a:pt x="1" y="11"/>
                    </a:cubicBezTo>
                    <a:cubicBezTo>
                      <a:pt x="19" y="30"/>
                      <a:pt x="35" y="51"/>
                      <a:pt x="55" y="66"/>
                    </a:cubicBezTo>
                    <a:cubicBezTo>
                      <a:pt x="72" y="80"/>
                      <a:pt x="94" y="90"/>
                      <a:pt x="110" y="90"/>
                    </a:cubicBezTo>
                    <a:cubicBezTo>
                      <a:pt x="128" y="90"/>
                      <a:pt x="140" y="78"/>
                      <a:pt x="133" y="43"/>
                    </a:cubicBezTo>
                    <a:cubicBezTo>
                      <a:pt x="127" y="10"/>
                      <a:pt x="104" y="1"/>
                      <a:pt x="76"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2"/>
              <p:cNvSpPr/>
              <p:nvPr/>
            </p:nvSpPr>
            <p:spPr>
              <a:xfrm>
                <a:off x="7161025" y="1194775"/>
                <a:ext cx="195850" cy="217425"/>
              </a:xfrm>
              <a:custGeom>
                <a:rect b="b" l="l" r="r" t="t"/>
                <a:pathLst>
                  <a:path extrusionOk="0" h="8697" w="7834">
                    <a:moveTo>
                      <a:pt x="6571" y="1817"/>
                    </a:moveTo>
                    <a:lnTo>
                      <a:pt x="6571" y="1817"/>
                    </a:lnTo>
                    <a:cubicBezTo>
                      <a:pt x="6509" y="1860"/>
                      <a:pt x="6460" y="1929"/>
                      <a:pt x="6394" y="1972"/>
                    </a:cubicBezTo>
                    <a:cubicBezTo>
                      <a:pt x="6439" y="1897"/>
                      <a:pt x="6503" y="1851"/>
                      <a:pt x="6571" y="1817"/>
                    </a:cubicBezTo>
                    <a:close/>
                    <a:moveTo>
                      <a:pt x="6755" y="3431"/>
                    </a:moveTo>
                    <a:lnTo>
                      <a:pt x="6755" y="3431"/>
                    </a:lnTo>
                    <a:cubicBezTo>
                      <a:pt x="6933" y="3490"/>
                      <a:pt x="6914" y="3641"/>
                      <a:pt x="6881" y="3773"/>
                    </a:cubicBezTo>
                    <a:cubicBezTo>
                      <a:pt x="6847" y="3913"/>
                      <a:pt x="6802" y="4052"/>
                      <a:pt x="6741" y="4187"/>
                    </a:cubicBezTo>
                    <a:lnTo>
                      <a:pt x="6741" y="4187"/>
                    </a:lnTo>
                    <a:cubicBezTo>
                      <a:pt x="6800" y="3996"/>
                      <a:pt x="6838" y="3800"/>
                      <a:pt x="6837" y="3593"/>
                    </a:cubicBezTo>
                    <a:cubicBezTo>
                      <a:pt x="6837" y="3516"/>
                      <a:pt x="6819" y="3464"/>
                      <a:pt x="6755" y="3431"/>
                    </a:cubicBezTo>
                    <a:close/>
                    <a:moveTo>
                      <a:pt x="7264" y="0"/>
                    </a:moveTo>
                    <a:cubicBezTo>
                      <a:pt x="7083" y="0"/>
                      <a:pt x="6995" y="104"/>
                      <a:pt x="6893" y="365"/>
                    </a:cubicBezTo>
                    <a:cubicBezTo>
                      <a:pt x="6876" y="408"/>
                      <a:pt x="6851" y="422"/>
                      <a:pt x="6822" y="422"/>
                    </a:cubicBezTo>
                    <a:cubicBezTo>
                      <a:pt x="6797" y="422"/>
                      <a:pt x="6769" y="412"/>
                      <a:pt x="6741" y="401"/>
                    </a:cubicBezTo>
                    <a:cubicBezTo>
                      <a:pt x="6685" y="379"/>
                      <a:pt x="6631" y="369"/>
                      <a:pt x="6581" y="369"/>
                    </a:cubicBezTo>
                    <a:cubicBezTo>
                      <a:pt x="6384" y="369"/>
                      <a:pt x="6247" y="523"/>
                      <a:pt x="6278" y="753"/>
                    </a:cubicBezTo>
                    <a:cubicBezTo>
                      <a:pt x="6289" y="840"/>
                      <a:pt x="6291" y="937"/>
                      <a:pt x="6205" y="937"/>
                    </a:cubicBezTo>
                    <a:cubicBezTo>
                      <a:pt x="6204" y="937"/>
                      <a:pt x="6203" y="937"/>
                      <a:pt x="6202" y="937"/>
                    </a:cubicBezTo>
                    <a:cubicBezTo>
                      <a:pt x="6197" y="937"/>
                      <a:pt x="6192" y="937"/>
                      <a:pt x="6187" y="937"/>
                    </a:cubicBezTo>
                    <a:cubicBezTo>
                      <a:pt x="6001" y="937"/>
                      <a:pt x="5945" y="1016"/>
                      <a:pt x="5958" y="1196"/>
                    </a:cubicBezTo>
                    <a:cubicBezTo>
                      <a:pt x="5963" y="1267"/>
                      <a:pt x="5903" y="1301"/>
                      <a:pt x="5823" y="1326"/>
                    </a:cubicBezTo>
                    <a:cubicBezTo>
                      <a:pt x="5651" y="1381"/>
                      <a:pt x="5509" y="1486"/>
                      <a:pt x="5438" y="1677"/>
                    </a:cubicBezTo>
                    <a:cubicBezTo>
                      <a:pt x="5473" y="1685"/>
                      <a:pt x="5496" y="1697"/>
                      <a:pt x="5520" y="1697"/>
                    </a:cubicBezTo>
                    <a:cubicBezTo>
                      <a:pt x="5521" y="1697"/>
                      <a:pt x="5522" y="1697"/>
                      <a:pt x="5523" y="1697"/>
                    </a:cubicBezTo>
                    <a:cubicBezTo>
                      <a:pt x="5526" y="1696"/>
                      <a:pt x="5530" y="1696"/>
                      <a:pt x="5533" y="1696"/>
                    </a:cubicBezTo>
                    <a:cubicBezTo>
                      <a:pt x="5615" y="1696"/>
                      <a:pt x="5716" y="1746"/>
                      <a:pt x="5619" y="1797"/>
                    </a:cubicBezTo>
                    <a:cubicBezTo>
                      <a:pt x="5429" y="1897"/>
                      <a:pt x="5334" y="2094"/>
                      <a:pt x="5146" y="2180"/>
                    </a:cubicBezTo>
                    <a:cubicBezTo>
                      <a:pt x="5103" y="2141"/>
                      <a:pt x="5081" y="2077"/>
                      <a:pt x="5015" y="2067"/>
                    </a:cubicBezTo>
                    <a:lnTo>
                      <a:pt x="5015" y="2067"/>
                    </a:lnTo>
                    <a:cubicBezTo>
                      <a:pt x="4928" y="2167"/>
                      <a:pt x="5026" y="2425"/>
                      <a:pt x="4827" y="2425"/>
                    </a:cubicBezTo>
                    <a:cubicBezTo>
                      <a:pt x="4797" y="2425"/>
                      <a:pt x="4762" y="2419"/>
                      <a:pt x="4718" y="2407"/>
                    </a:cubicBezTo>
                    <a:cubicBezTo>
                      <a:pt x="4482" y="2413"/>
                      <a:pt x="4451" y="2551"/>
                      <a:pt x="4476" y="2672"/>
                    </a:cubicBezTo>
                    <a:lnTo>
                      <a:pt x="4476" y="2672"/>
                    </a:lnTo>
                    <a:cubicBezTo>
                      <a:pt x="4463" y="2640"/>
                      <a:pt x="4432" y="2623"/>
                      <a:pt x="4389" y="2623"/>
                    </a:cubicBezTo>
                    <a:cubicBezTo>
                      <a:pt x="4357" y="2623"/>
                      <a:pt x="4319" y="2632"/>
                      <a:pt x="4276" y="2653"/>
                    </a:cubicBezTo>
                    <a:cubicBezTo>
                      <a:pt x="4182" y="2697"/>
                      <a:pt x="4092" y="2753"/>
                      <a:pt x="3985" y="2760"/>
                    </a:cubicBezTo>
                    <a:cubicBezTo>
                      <a:pt x="3969" y="2795"/>
                      <a:pt x="3954" y="2832"/>
                      <a:pt x="3939" y="2867"/>
                    </a:cubicBezTo>
                    <a:cubicBezTo>
                      <a:pt x="3947" y="2995"/>
                      <a:pt x="4073" y="2987"/>
                      <a:pt x="4141" y="3047"/>
                    </a:cubicBezTo>
                    <a:cubicBezTo>
                      <a:pt x="4160" y="3063"/>
                      <a:pt x="4171" y="3089"/>
                      <a:pt x="4195" y="3101"/>
                    </a:cubicBezTo>
                    <a:cubicBezTo>
                      <a:pt x="4193" y="3101"/>
                      <a:pt x="4191" y="3102"/>
                      <a:pt x="4189" y="3102"/>
                    </a:cubicBezTo>
                    <a:cubicBezTo>
                      <a:pt x="4168" y="3102"/>
                      <a:pt x="4162" y="3075"/>
                      <a:pt x="4146" y="3071"/>
                    </a:cubicBezTo>
                    <a:cubicBezTo>
                      <a:pt x="4129" y="3067"/>
                      <a:pt x="4111" y="3065"/>
                      <a:pt x="4093" y="3065"/>
                    </a:cubicBezTo>
                    <a:cubicBezTo>
                      <a:pt x="3883" y="3065"/>
                      <a:pt x="3605" y="3317"/>
                      <a:pt x="3592" y="3537"/>
                    </a:cubicBezTo>
                    <a:cubicBezTo>
                      <a:pt x="3588" y="3592"/>
                      <a:pt x="3648" y="3692"/>
                      <a:pt x="3572" y="3695"/>
                    </a:cubicBezTo>
                    <a:cubicBezTo>
                      <a:pt x="3461" y="3701"/>
                      <a:pt x="3352" y="3764"/>
                      <a:pt x="3241" y="3764"/>
                    </a:cubicBezTo>
                    <a:cubicBezTo>
                      <a:pt x="3194" y="3764"/>
                      <a:pt x="3146" y="3753"/>
                      <a:pt x="3098" y="3721"/>
                    </a:cubicBezTo>
                    <a:cubicBezTo>
                      <a:pt x="3073" y="3724"/>
                      <a:pt x="3051" y="3734"/>
                      <a:pt x="3031" y="3749"/>
                    </a:cubicBezTo>
                    <a:cubicBezTo>
                      <a:pt x="2880" y="4024"/>
                      <a:pt x="2933" y="4112"/>
                      <a:pt x="3272" y="4156"/>
                    </a:cubicBezTo>
                    <a:cubicBezTo>
                      <a:pt x="3266" y="4198"/>
                      <a:pt x="3225" y="4200"/>
                      <a:pt x="3200" y="4216"/>
                    </a:cubicBezTo>
                    <a:cubicBezTo>
                      <a:pt x="3083" y="4293"/>
                      <a:pt x="3089" y="4390"/>
                      <a:pt x="3166" y="4484"/>
                    </a:cubicBezTo>
                    <a:cubicBezTo>
                      <a:pt x="3199" y="4525"/>
                      <a:pt x="3232" y="4541"/>
                      <a:pt x="3264" y="4541"/>
                    </a:cubicBezTo>
                    <a:cubicBezTo>
                      <a:pt x="3315" y="4541"/>
                      <a:pt x="3363" y="4501"/>
                      <a:pt x="3409" y="4459"/>
                    </a:cubicBezTo>
                    <a:cubicBezTo>
                      <a:pt x="3436" y="4434"/>
                      <a:pt x="3453" y="4405"/>
                      <a:pt x="3478" y="4380"/>
                    </a:cubicBezTo>
                    <a:cubicBezTo>
                      <a:pt x="3504" y="4355"/>
                      <a:pt x="3536" y="4341"/>
                      <a:pt x="3556" y="4338"/>
                    </a:cubicBezTo>
                    <a:lnTo>
                      <a:pt x="3556" y="4338"/>
                    </a:lnTo>
                    <a:cubicBezTo>
                      <a:pt x="3328" y="4449"/>
                      <a:pt x="3426" y="4680"/>
                      <a:pt x="3390" y="4862"/>
                    </a:cubicBezTo>
                    <a:cubicBezTo>
                      <a:pt x="3383" y="4897"/>
                      <a:pt x="3393" y="4932"/>
                      <a:pt x="3344" y="4934"/>
                    </a:cubicBezTo>
                    <a:cubicBezTo>
                      <a:pt x="3343" y="4934"/>
                      <a:pt x="3342" y="4934"/>
                      <a:pt x="3342" y="4934"/>
                    </a:cubicBezTo>
                    <a:cubicBezTo>
                      <a:pt x="3302" y="4934"/>
                      <a:pt x="3282" y="4906"/>
                      <a:pt x="3282" y="4868"/>
                    </a:cubicBezTo>
                    <a:cubicBezTo>
                      <a:pt x="3282" y="4807"/>
                      <a:pt x="3338" y="4749"/>
                      <a:pt x="3306" y="4690"/>
                    </a:cubicBezTo>
                    <a:cubicBezTo>
                      <a:pt x="3274" y="4629"/>
                      <a:pt x="3230" y="4611"/>
                      <a:pt x="3181" y="4611"/>
                    </a:cubicBezTo>
                    <a:cubicBezTo>
                      <a:pt x="3110" y="4611"/>
                      <a:pt x="3029" y="4649"/>
                      <a:pt x="2955" y="4649"/>
                    </a:cubicBezTo>
                    <a:cubicBezTo>
                      <a:pt x="2906" y="4649"/>
                      <a:pt x="2860" y="4631"/>
                      <a:pt x="2824" y="4572"/>
                    </a:cubicBezTo>
                    <a:cubicBezTo>
                      <a:pt x="2821" y="4567"/>
                      <a:pt x="2817" y="4565"/>
                      <a:pt x="2811" y="4565"/>
                    </a:cubicBezTo>
                    <a:cubicBezTo>
                      <a:pt x="2784" y="4565"/>
                      <a:pt x="2726" y="4607"/>
                      <a:pt x="2701" y="4646"/>
                    </a:cubicBezTo>
                    <a:cubicBezTo>
                      <a:pt x="2641" y="4734"/>
                      <a:pt x="2749" y="4810"/>
                      <a:pt x="2730" y="4875"/>
                    </a:cubicBezTo>
                    <a:cubicBezTo>
                      <a:pt x="2654" y="4864"/>
                      <a:pt x="2579" y="4857"/>
                      <a:pt x="2505" y="4857"/>
                    </a:cubicBezTo>
                    <a:cubicBezTo>
                      <a:pt x="2388" y="4857"/>
                      <a:pt x="2272" y="4873"/>
                      <a:pt x="2158" y="4911"/>
                    </a:cubicBezTo>
                    <a:cubicBezTo>
                      <a:pt x="2133" y="4943"/>
                      <a:pt x="2127" y="4980"/>
                      <a:pt x="2132" y="5018"/>
                    </a:cubicBezTo>
                    <a:cubicBezTo>
                      <a:pt x="2159" y="5127"/>
                      <a:pt x="2210" y="5207"/>
                      <a:pt x="2335" y="5207"/>
                    </a:cubicBezTo>
                    <a:cubicBezTo>
                      <a:pt x="2338" y="5207"/>
                      <a:pt x="2341" y="5207"/>
                      <a:pt x="2345" y="5207"/>
                    </a:cubicBezTo>
                    <a:cubicBezTo>
                      <a:pt x="2349" y="5207"/>
                      <a:pt x="2353" y="5207"/>
                      <a:pt x="2357" y="5207"/>
                    </a:cubicBezTo>
                    <a:cubicBezTo>
                      <a:pt x="2425" y="5207"/>
                      <a:pt x="2472" y="5234"/>
                      <a:pt x="2508" y="5305"/>
                    </a:cubicBezTo>
                    <a:cubicBezTo>
                      <a:pt x="2562" y="5410"/>
                      <a:pt x="2629" y="5444"/>
                      <a:pt x="2704" y="5444"/>
                    </a:cubicBezTo>
                    <a:cubicBezTo>
                      <a:pt x="2777" y="5444"/>
                      <a:pt x="2858" y="5411"/>
                      <a:pt x="2940" y="5381"/>
                    </a:cubicBezTo>
                    <a:lnTo>
                      <a:pt x="2940" y="5381"/>
                    </a:lnTo>
                    <a:cubicBezTo>
                      <a:pt x="2796" y="5488"/>
                      <a:pt x="2693" y="5637"/>
                      <a:pt x="2564" y="5766"/>
                    </a:cubicBezTo>
                    <a:cubicBezTo>
                      <a:pt x="2500" y="5639"/>
                      <a:pt x="2409" y="5597"/>
                      <a:pt x="2314" y="5597"/>
                    </a:cubicBezTo>
                    <a:cubicBezTo>
                      <a:pt x="2260" y="5597"/>
                      <a:pt x="2205" y="5611"/>
                      <a:pt x="2152" y="5631"/>
                    </a:cubicBezTo>
                    <a:cubicBezTo>
                      <a:pt x="1909" y="5725"/>
                      <a:pt x="1795" y="5949"/>
                      <a:pt x="1697" y="6175"/>
                    </a:cubicBezTo>
                    <a:cubicBezTo>
                      <a:pt x="1681" y="6212"/>
                      <a:pt x="1702" y="6285"/>
                      <a:pt x="1730" y="6285"/>
                    </a:cubicBezTo>
                    <a:cubicBezTo>
                      <a:pt x="1732" y="6285"/>
                      <a:pt x="1733" y="6285"/>
                      <a:pt x="1735" y="6285"/>
                    </a:cubicBezTo>
                    <a:cubicBezTo>
                      <a:pt x="1795" y="6269"/>
                      <a:pt x="1854" y="6257"/>
                      <a:pt x="1909" y="6257"/>
                    </a:cubicBezTo>
                    <a:cubicBezTo>
                      <a:pt x="1993" y="6257"/>
                      <a:pt x="2071" y="6285"/>
                      <a:pt x="2139" y="6369"/>
                    </a:cubicBezTo>
                    <a:cubicBezTo>
                      <a:pt x="2140" y="6370"/>
                      <a:pt x="2141" y="6371"/>
                      <a:pt x="2143" y="6371"/>
                    </a:cubicBezTo>
                    <a:cubicBezTo>
                      <a:pt x="2156" y="6371"/>
                      <a:pt x="2187" y="6350"/>
                      <a:pt x="2204" y="6335"/>
                    </a:cubicBezTo>
                    <a:cubicBezTo>
                      <a:pt x="2223" y="6318"/>
                      <a:pt x="2228" y="6269"/>
                      <a:pt x="2254" y="6269"/>
                    </a:cubicBezTo>
                    <a:cubicBezTo>
                      <a:pt x="2266" y="6269"/>
                      <a:pt x="2282" y="6279"/>
                      <a:pt x="2306" y="6307"/>
                    </a:cubicBezTo>
                    <a:cubicBezTo>
                      <a:pt x="2380" y="6397"/>
                      <a:pt x="2303" y="6410"/>
                      <a:pt x="2259" y="6439"/>
                    </a:cubicBezTo>
                    <a:cubicBezTo>
                      <a:pt x="2195" y="6482"/>
                      <a:pt x="2069" y="6506"/>
                      <a:pt x="2076" y="6569"/>
                    </a:cubicBezTo>
                    <a:cubicBezTo>
                      <a:pt x="2104" y="6817"/>
                      <a:pt x="1888" y="6714"/>
                      <a:pt x="1798" y="6816"/>
                    </a:cubicBezTo>
                    <a:cubicBezTo>
                      <a:pt x="1765" y="6702"/>
                      <a:pt x="1897" y="6596"/>
                      <a:pt x="1772" y="6530"/>
                    </a:cubicBezTo>
                    <a:cubicBezTo>
                      <a:pt x="1745" y="6516"/>
                      <a:pt x="1721" y="6510"/>
                      <a:pt x="1699" y="6510"/>
                    </a:cubicBezTo>
                    <a:cubicBezTo>
                      <a:pt x="1624" y="6510"/>
                      <a:pt x="1580" y="6585"/>
                      <a:pt x="1522" y="6648"/>
                    </a:cubicBezTo>
                    <a:cubicBezTo>
                      <a:pt x="1433" y="6746"/>
                      <a:pt x="1294" y="6796"/>
                      <a:pt x="1332" y="6980"/>
                    </a:cubicBezTo>
                    <a:cubicBezTo>
                      <a:pt x="1339" y="7014"/>
                      <a:pt x="1309" y="7020"/>
                      <a:pt x="1271" y="7020"/>
                    </a:cubicBezTo>
                    <a:cubicBezTo>
                      <a:pt x="1247" y="7020"/>
                      <a:pt x="1220" y="7018"/>
                      <a:pt x="1197" y="7018"/>
                    </a:cubicBezTo>
                    <a:cubicBezTo>
                      <a:pt x="1191" y="7018"/>
                      <a:pt x="1185" y="7018"/>
                      <a:pt x="1179" y="7018"/>
                    </a:cubicBezTo>
                    <a:cubicBezTo>
                      <a:pt x="1140" y="6949"/>
                      <a:pt x="1304" y="6795"/>
                      <a:pt x="1139" y="6795"/>
                    </a:cubicBezTo>
                    <a:cubicBezTo>
                      <a:pt x="1131" y="6795"/>
                      <a:pt x="1122" y="6795"/>
                      <a:pt x="1112" y="6796"/>
                    </a:cubicBezTo>
                    <a:cubicBezTo>
                      <a:pt x="977" y="6806"/>
                      <a:pt x="835" y="6804"/>
                      <a:pt x="700" y="6835"/>
                    </a:cubicBezTo>
                    <a:cubicBezTo>
                      <a:pt x="614" y="6855"/>
                      <a:pt x="540" y="6888"/>
                      <a:pt x="522" y="6997"/>
                    </a:cubicBezTo>
                    <a:cubicBezTo>
                      <a:pt x="496" y="7153"/>
                      <a:pt x="648" y="7280"/>
                      <a:pt x="610" y="7410"/>
                    </a:cubicBezTo>
                    <a:cubicBezTo>
                      <a:pt x="573" y="7536"/>
                      <a:pt x="358" y="7582"/>
                      <a:pt x="395" y="7767"/>
                    </a:cubicBezTo>
                    <a:cubicBezTo>
                      <a:pt x="415" y="7873"/>
                      <a:pt x="325" y="7853"/>
                      <a:pt x="281" y="7870"/>
                    </a:cubicBezTo>
                    <a:cubicBezTo>
                      <a:pt x="269" y="7874"/>
                      <a:pt x="260" y="7875"/>
                      <a:pt x="251" y="7875"/>
                    </a:cubicBezTo>
                    <a:cubicBezTo>
                      <a:pt x="205" y="7875"/>
                      <a:pt x="198" y="7821"/>
                      <a:pt x="191" y="7778"/>
                    </a:cubicBezTo>
                    <a:cubicBezTo>
                      <a:pt x="176" y="7695"/>
                      <a:pt x="191" y="7598"/>
                      <a:pt x="94" y="7551"/>
                    </a:cubicBezTo>
                    <a:cubicBezTo>
                      <a:pt x="4" y="7561"/>
                      <a:pt x="7" y="7630"/>
                      <a:pt x="1" y="7694"/>
                    </a:cubicBezTo>
                    <a:lnTo>
                      <a:pt x="213" y="8414"/>
                    </a:lnTo>
                    <a:cubicBezTo>
                      <a:pt x="366" y="8474"/>
                      <a:pt x="438" y="8638"/>
                      <a:pt x="612" y="8688"/>
                    </a:cubicBezTo>
                    <a:cubicBezTo>
                      <a:pt x="633" y="8694"/>
                      <a:pt x="653" y="8697"/>
                      <a:pt x="672" y="8697"/>
                    </a:cubicBezTo>
                    <a:cubicBezTo>
                      <a:pt x="777" y="8697"/>
                      <a:pt x="850" y="8617"/>
                      <a:pt x="955" y="8617"/>
                    </a:cubicBezTo>
                    <a:cubicBezTo>
                      <a:pt x="960" y="8617"/>
                      <a:pt x="964" y="8617"/>
                      <a:pt x="969" y="8618"/>
                    </a:cubicBezTo>
                    <a:cubicBezTo>
                      <a:pt x="971" y="8618"/>
                      <a:pt x="972" y="8618"/>
                      <a:pt x="974" y="8618"/>
                    </a:cubicBezTo>
                    <a:cubicBezTo>
                      <a:pt x="1044" y="8618"/>
                      <a:pt x="945" y="8490"/>
                      <a:pt x="951" y="8428"/>
                    </a:cubicBezTo>
                    <a:cubicBezTo>
                      <a:pt x="963" y="8296"/>
                      <a:pt x="992" y="8161"/>
                      <a:pt x="1075" y="8028"/>
                    </a:cubicBezTo>
                    <a:cubicBezTo>
                      <a:pt x="1164" y="8116"/>
                      <a:pt x="1112" y="8252"/>
                      <a:pt x="1211" y="8312"/>
                    </a:cubicBezTo>
                    <a:cubicBezTo>
                      <a:pt x="1224" y="8311"/>
                      <a:pt x="1236" y="8310"/>
                      <a:pt x="1248" y="8308"/>
                    </a:cubicBezTo>
                    <a:cubicBezTo>
                      <a:pt x="1289" y="8287"/>
                      <a:pt x="1293" y="8227"/>
                      <a:pt x="1329" y="8209"/>
                    </a:cubicBezTo>
                    <a:cubicBezTo>
                      <a:pt x="1565" y="8089"/>
                      <a:pt x="1632" y="7905"/>
                      <a:pt x="1594" y="7646"/>
                    </a:cubicBezTo>
                    <a:cubicBezTo>
                      <a:pt x="1569" y="7469"/>
                      <a:pt x="1848" y="7191"/>
                      <a:pt x="2024" y="7171"/>
                    </a:cubicBezTo>
                    <a:cubicBezTo>
                      <a:pt x="2032" y="7170"/>
                      <a:pt x="2040" y="7169"/>
                      <a:pt x="2047" y="7169"/>
                    </a:cubicBezTo>
                    <a:cubicBezTo>
                      <a:pt x="2074" y="7169"/>
                      <a:pt x="2089" y="7179"/>
                      <a:pt x="2099" y="7212"/>
                    </a:cubicBezTo>
                    <a:cubicBezTo>
                      <a:pt x="2121" y="7284"/>
                      <a:pt x="2148" y="7308"/>
                      <a:pt x="2178" y="7308"/>
                    </a:cubicBezTo>
                    <a:cubicBezTo>
                      <a:pt x="2219" y="7308"/>
                      <a:pt x="2266" y="7260"/>
                      <a:pt x="2308" y="7232"/>
                    </a:cubicBezTo>
                    <a:cubicBezTo>
                      <a:pt x="2374" y="7188"/>
                      <a:pt x="2388" y="7079"/>
                      <a:pt x="2494" y="7079"/>
                    </a:cubicBezTo>
                    <a:cubicBezTo>
                      <a:pt x="2498" y="7079"/>
                      <a:pt x="2502" y="7079"/>
                      <a:pt x="2506" y="7079"/>
                    </a:cubicBezTo>
                    <a:cubicBezTo>
                      <a:pt x="2485" y="7141"/>
                      <a:pt x="2609" y="7220"/>
                      <a:pt x="2474" y="7263"/>
                    </a:cubicBezTo>
                    <a:cubicBezTo>
                      <a:pt x="2114" y="7380"/>
                      <a:pt x="2195" y="7761"/>
                      <a:pt x="2038" y="8000"/>
                    </a:cubicBezTo>
                    <a:cubicBezTo>
                      <a:pt x="2038" y="8000"/>
                      <a:pt x="2051" y="8009"/>
                      <a:pt x="2059" y="8014"/>
                    </a:cubicBezTo>
                    <a:cubicBezTo>
                      <a:pt x="2136" y="8009"/>
                      <a:pt x="2159" y="7908"/>
                      <a:pt x="2240" y="7908"/>
                    </a:cubicBezTo>
                    <a:cubicBezTo>
                      <a:pt x="2242" y="7908"/>
                      <a:pt x="2245" y="7908"/>
                      <a:pt x="2247" y="7908"/>
                    </a:cubicBezTo>
                    <a:cubicBezTo>
                      <a:pt x="2274" y="7886"/>
                      <a:pt x="2300" y="7863"/>
                      <a:pt x="2327" y="7841"/>
                    </a:cubicBezTo>
                    <a:cubicBezTo>
                      <a:pt x="2344" y="7850"/>
                      <a:pt x="2361" y="7853"/>
                      <a:pt x="2377" y="7853"/>
                    </a:cubicBezTo>
                    <a:cubicBezTo>
                      <a:pt x="2424" y="7853"/>
                      <a:pt x="2468" y="7823"/>
                      <a:pt x="2515" y="7818"/>
                    </a:cubicBezTo>
                    <a:cubicBezTo>
                      <a:pt x="2526" y="7831"/>
                      <a:pt x="2538" y="7844"/>
                      <a:pt x="2549" y="7857"/>
                    </a:cubicBezTo>
                    <a:cubicBezTo>
                      <a:pt x="2729" y="7801"/>
                      <a:pt x="2727" y="7653"/>
                      <a:pt x="2778" y="7504"/>
                    </a:cubicBezTo>
                    <a:cubicBezTo>
                      <a:pt x="2815" y="7396"/>
                      <a:pt x="3064" y="7407"/>
                      <a:pt x="3118" y="7232"/>
                    </a:cubicBezTo>
                    <a:cubicBezTo>
                      <a:pt x="3123" y="7139"/>
                      <a:pt x="3168" y="7094"/>
                      <a:pt x="3251" y="7094"/>
                    </a:cubicBezTo>
                    <a:cubicBezTo>
                      <a:pt x="3260" y="7094"/>
                      <a:pt x="3268" y="7094"/>
                      <a:pt x="3277" y="7095"/>
                    </a:cubicBezTo>
                    <a:cubicBezTo>
                      <a:pt x="3294" y="7101"/>
                      <a:pt x="3312" y="7104"/>
                      <a:pt x="3330" y="7104"/>
                    </a:cubicBezTo>
                    <a:cubicBezTo>
                      <a:pt x="3418" y="7104"/>
                      <a:pt x="3517" y="7044"/>
                      <a:pt x="3566" y="7044"/>
                    </a:cubicBezTo>
                    <a:cubicBezTo>
                      <a:pt x="3579" y="7044"/>
                      <a:pt x="3588" y="7047"/>
                      <a:pt x="3593" y="7056"/>
                    </a:cubicBezTo>
                    <a:cubicBezTo>
                      <a:pt x="3629" y="7120"/>
                      <a:pt x="3654" y="7142"/>
                      <a:pt x="3673" y="7142"/>
                    </a:cubicBezTo>
                    <a:cubicBezTo>
                      <a:pt x="3712" y="7142"/>
                      <a:pt x="3727" y="7050"/>
                      <a:pt x="3759" y="7030"/>
                    </a:cubicBezTo>
                    <a:cubicBezTo>
                      <a:pt x="3974" y="6898"/>
                      <a:pt x="4050" y="6606"/>
                      <a:pt x="4326" y="6544"/>
                    </a:cubicBezTo>
                    <a:cubicBezTo>
                      <a:pt x="4438" y="6474"/>
                      <a:pt x="4525" y="6372"/>
                      <a:pt x="4469" y="6244"/>
                    </a:cubicBezTo>
                    <a:cubicBezTo>
                      <a:pt x="4447" y="6193"/>
                      <a:pt x="4418" y="6176"/>
                      <a:pt x="4385" y="6176"/>
                    </a:cubicBezTo>
                    <a:cubicBezTo>
                      <a:pt x="4328" y="6176"/>
                      <a:pt x="4260" y="6226"/>
                      <a:pt x="4202" y="6226"/>
                    </a:cubicBezTo>
                    <a:cubicBezTo>
                      <a:pt x="4201" y="6226"/>
                      <a:pt x="4199" y="6226"/>
                      <a:pt x="4198" y="6226"/>
                    </a:cubicBezTo>
                    <a:cubicBezTo>
                      <a:pt x="4174" y="6225"/>
                      <a:pt x="4167" y="6216"/>
                      <a:pt x="4178" y="6202"/>
                    </a:cubicBezTo>
                    <a:cubicBezTo>
                      <a:pt x="4279" y="6041"/>
                      <a:pt x="4507" y="6049"/>
                      <a:pt x="4599" y="5868"/>
                    </a:cubicBezTo>
                    <a:cubicBezTo>
                      <a:pt x="4650" y="5769"/>
                      <a:pt x="4722" y="5723"/>
                      <a:pt x="4809" y="5723"/>
                    </a:cubicBezTo>
                    <a:cubicBezTo>
                      <a:pt x="4862" y="5723"/>
                      <a:pt x="4920" y="5740"/>
                      <a:pt x="4982" y="5773"/>
                    </a:cubicBezTo>
                    <a:cubicBezTo>
                      <a:pt x="4890" y="5821"/>
                      <a:pt x="4841" y="5896"/>
                      <a:pt x="4818" y="5990"/>
                    </a:cubicBezTo>
                    <a:cubicBezTo>
                      <a:pt x="4806" y="6039"/>
                      <a:pt x="4815" y="6110"/>
                      <a:pt x="4855" y="6110"/>
                    </a:cubicBezTo>
                    <a:cubicBezTo>
                      <a:pt x="4860" y="6110"/>
                      <a:pt x="4865" y="6109"/>
                      <a:pt x="4871" y="6107"/>
                    </a:cubicBezTo>
                    <a:cubicBezTo>
                      <a:pt x="4896" y="6097"/>
                      <a:pt x="4919" y="6093"/>
                      <a:pt x="4940" y="6093"/>
                    </a:cubicBezTo>
                    <a:cubicBezTo>
                      <a:pt x="5063" y="6093"/>
                      <a:pt x="5126" y="6235"/>
                      <a:pt x="5242" y="6243"/>
                    </a:cubicBezTo>
                    <a:cubicBezTo>
                      <a:pt x="5449" y="6059"/>
                      <a:pt x="5655" y="5875"/>
                      <a:pt x="5862" y="5692"/>
                    </a:cubicBezTo>
                    <a:cubicBezTo>
                      <a:pt x="6052" y="5498"/>
                      <a:pt x="6223" y="5290"/>
                      <a:pt x="6368" y="5060"/>
                    </a:cubicBezTo>
                    <a:cubicBezTo>
                      <a:pt x="6360" y="5048"/>
                      <a:pt x="6350" y="5036"/>
                      <a:pt x="6341" y="5024"/>
                    </a:cubicBezTo>
                    <a:cubicBezTo>
                      <a:pt x="6179" y="5049"/>
                      <a:pt x="6125" y="5192"/>
                      <a:pt x="6035" y="5299"/>
                    </a:cubicBezTo>
                    <a:cubicBezTo>
                      <a:pt x="6022" y="5313"/>
                      <a:pt x="6011" y="5321"/>
                      <a:pt x="6002" y="5323"/>
                    </a:cubicBezTo>
                    <a:cubicBezTo>
                      <a:pt x="6014" y="5320"/>
                      <a:pt x="6023" y="5311"/>
                      <a:pt x="6030" y="5297"/>
                    </a:cubicBezTo>
                    <a:cubicBezTo>
                      <a:pt x="6063" y="5258"/>
                      <a:pt x="6047" y="5206"/>
                      <a:pt x="6105" y="5155"/>
                    </a:cubicBezTo>
                    <a:cubicBezTo>
                      <a:pt x="6264" y="5015"/>
                      <a:pt x="6458" y="4880"/>
                      <a:pt x="6543" y="4690"/>
                    </a:cubicBezTo>
                    <a:cubicBezTo>
                      <a:pt x="6584" y="4599"/>
                      <a:pt x="6624" y="4507"/>
                      <a:pt x="6661" y="4413"/>
                    </a:cubicBezTo>
                    <a:lnTo>
                      <a:pt x="6661" y="4413"/>
                    </a:lnTo>
                    <a:cubicBezTo>
                      <a:pt x="6666" y="4441"/>
                      <a:pt x="6682" y="4469"/>
                      <a:pt x="6716" y="4496"/>
                    </a:cubicBezTo>
                    <a:cubicBezTo>
                      <a:pt x="6897" y="4359"/>
                      <a:pt x="7024" y="4183"/>
                      <a:pt x="7091" y="3967"/>
                    </a:cubicBezTo>
                    <a:cubicBezTo>
                      <a:pt x="7105" y="3884"/>
                      <a:pt x="7177" y="3814"/>
                      <a:pt x="7136" y="3721"/>
                    </a:cubicBezTo>
                    <a:cubicBezTo>
                      <a:pt x="7129" y="3701"/>
                      <a:pt x="7125" y="3676"/>
                      <a:pt x="7132" y="3653"/>
                    </a:cubicBezTo>
                    <a:lnTo>
                      <a:pt x="7132" y="3653"/>
                    </a:lnTo>
                    <a:cubicBezTo>
                      <a:pt x="7136" y="3679"/>
                      <a:pt x="7136" y="3705"/>
                      <a:pt x="7145" y="3729"/>
                    </a:cubicBezTo>
                    <a:cubicBezTo>
                      <a:pt x="7156" y="3764"/>
                      <a:pt x="7176" y="3789"/>
                      <a:pt x="7217" y="3790"/>
                    </a:cubicBezTo>
                    <a:cubicBezTo>
                      <a:pt x="7405" y="3640"/>
                      <a:pt x="7497" y="3417"/>
                      <a:pt x="7632" y="3227"/>
                    </a:cubicBezTo>
                    <a:lnTo>
                      <a:pt x="7632" y="3227"/>
                    </a:lnTo>
                    <a:cubicBezTo>
                      <a:pt x="7592" y="3257"/>
                      <a:pt x="7538" y="3279"/>
                      <a:pt x="7494" y="3279"/>
                    </a:cubicBezTo>
                    <a:cubicBezTo>
                      <a:pt x="7463" y="3279"/>
                      <a:pt x="7437" y="3268"/>
                      <a:pt x="7425" y="3239"/>
                    </a:cubicBezTo>
                    <a:cubicBezTo>
                      <a:pt x="7398" y="3169"/>
                      <a:pt x="7414" y="3047"/>
                      <a:pt x="7532" y="3003"/>
                    </a:cubicBezTo>
                    <a:cubicBezTo>
                      <a:pt x="7562" y="2991"/>
                      <a:pt x="7588" y="2954"/>
                      <a:pt x="7618" y="2951"/>
                    </a:cubicBezTo>
                    <a:cubicBezTo>
                      <a:pt x="7767" y="2945"/>
                      <a:pt x="7778" y="2841"/>
                      <a:pt x="7834" y="2688"/>
                    </a:cubicBezTo>
                    <a:lnTo>
                      <a:pt x="7834" y="2688"/>
                    </a:lnTo>
                    <a:cubicBezTo>
                      <a:pt x="7579" y="2822"/>
                      <a:pt x="7380" y="2927"/>
                      <a:pt x="7180" y="3032"/>
                    </a:cubicBezTo>
                    <a:cubicBezTo>
                      <a:pt x="7329" y="2900"/>
                      <a:pt x="7318" y="2585"/>
                      <a:pt x="7592" y="2585"/>
                    </a:cubicBezTo>
                    <a:cubicBezTo>
                      <a:pt x="7642" y="2585"/>
                      <a:pt x="7700" y="2595"/>
                      <a:pt x="7771" y="2618"/>
                    </a:cubicBezTo>
                    <a:cubicBezTo>
                      <a:pt x="7615" y="2503"/>
                      <a:pt x="7512" y="2445"/>
                      <a:pt x="7440" y="2445"/>
                    </a:cubicBezTo>
                    <a:cubicBezTo>
                      <a:pt x="7356" y="2445"/>
                      <a:pt x="7315" y="2525"/>
                      <a:pt x="7284" y="2687"/>
                    </a:cubicBezTo>
                    <a:cubicBezTo>
                      <a:pt x="7260" y="2805"/>
                      <a:pt x="7185" y="2874"/>
                      <a:pt x="7087" y="2911"/>
                    </a:cubicBezTo>
                    <a:cubicBezTo>
                      <a:pt x="7075" y="2915"/>
                      <a:pt x="7064" y="2917"/>
                      <a:pt x="7054" y="2917"/>
                    </a:cubicBezTo>
                    <a:cubicBezTo>
                      <a:pt x="7008" y="2917"/>
                      <a:pt x="6974" y="2875"/>
                      <a:pt x="6968" y="2816"/>
                    </a:cubicBezTo>
                    <a:cubicBezTo>
                      <a:pt x="6980" y="2802"/>
                      <a:pt x="6998" y="2797"/>
                      <a:pt x="7017" y="2797"/>
                    </a:cubicBezTo>
                    <a:cubicBezTo>
                      <a:pt x="7049" y="2797"/>
                      <a:pt x="7086" y="2810"/>
                      <a:pt x="7113" y="2810"/>
                    </a:cubicBezTo>
                    <a:cubicBezTo>
                      <a:pt x="7141" y="2810"/>
                      <a:pt x="7159" y="2797"/>
                      <a:pt x="7152" y="2747"/>
                    </a:cubicBezTo>
                    <a:cubicBezTo>
                      <a:pt x="7125" y="2541"/>
                      <a:pt x="6908" y="2667"/>
                      <a:pt x="6787" y="2579"/>
                    </a:cubicBezTo>
                    <a:lnTo>
                      <a:pt x="6787" y="2579"/>
                    </a:lnTo>
                    <a:cubicBezTo>
                      <a:pt x="6904" y="2679"/>
                      <a:pt x="6887" y="2772"/>
                      <a:pt x="6814" y="2872"/>
                    </a:cubicBezTo>
                    <a:cubicBezTo>
                      <a:pt x="6757" y="2949"/>
                      <a:pt x="6713" y="3031"/>
                      <a:pt x="6708" y="3134"/>
                    </a:cubicBezTo>
                    <a:cubicBezTo>
                      <a:pt x="6705" y="3221"/>
                      <a:pt x="6685" y="3312"/>
                      <a:pt x="6565" y="3312"/>
                    </a:cubicBezTo>
                    <a:cubicBezTo>
                      <a:pt x="6565" y="3312"/>
                      <a:pt x="6564" y="3312"/>
                      <a:pt x="6563" y="3312"/>
                    </a:cubicBezTo>
                    <a:cubicBezTo>
                      <a:pt x="6562" y="3312"/>
                      <a:pt x="6562" y="3312"/>
                      <a:pt x="6561" y="3312"/>
                    </a:cubicBezTo>
                    <a:cubicBezTo>
                      <a:pt x="6488" y="3312"/>
                      <a:pt x="6473" y="3366"/>
                      <a:pt x="6439" y="3421"/>
                    </a:cubicBezTo>
                    <a:cubicBezTo>
                      <a:pt x="6341" y="3583"/>
                      <a:pt x="6204" y="3724"/>
                      <a:pt x="6165" y="3921"/>
                    </a:cubicBezTo>
                    <a:cubicBezTo>
                      <a:pt x="6149" y="3919"/>
                      <a:pt x="6134" y="3917"/>
                      <a:pt x="6120" y="3917"/>
                    </a:cubicBezTo>
                    <a:cubicBezTo>
                      <a:pt x="5892" y="3917"/>
                      <a:pt x="5797" y="4197"/>
                      <a:pt x="5566" y="4208"/>
                    </a:cubicBezTo>
                    <a:cubicBezTo>
                      <a:pt x="5547" y="4108"/>
                      <a:pt x="5624" y="4043"/>
                      <a:pt x="5676" y="4022"/>
                    </a:cubicBezTo>
                    <a:cubicBezTo>
                      <a:pt x="5895" y="3936"/>
                      <a:pt x="5868" y="3801"/>
                      <a:pt x="5777" y="3642"/>
                    </a:cubicBezTo>
                    <a:cubicBezTo>
                      <a:pt x="5563" y="3601"/>
                      <a:pt x="5717" y="3411"/>
                      <a:pt x="5628" y="3312"/>
                    </a:cubicBezTo>
                    <a:lnTo>
                      <a:pt x="5628" y="3312"/>
                    </a:lnTo>
                    <a:cubicBezTo>
                      <a:pt x="5671" y="3328"/>
                      <a:pt x="5709" y="3336"/>
                      <a:pt x="5744" y="3336"/>
                    </a:cubicBezTo>
                    <a:cubicBezTo>
                      <a:pt x="5854" y="3336"/>
                      <a:pt x="5922" y="3261"/>
                      <a:pt x="5972" y="3158"/>
                    </a:cubicBezTo>
                    <a:cubicBezTo>
                      <a:pt x="6002" y="3098"/>
                      <a:pt x="6001" y="3028"/>
                      <a:pt x="6077" y="2990"/>
                    </a:cubicBezTo>
                    <a:cubicBezTo>
                      <a:pt x="6270" y="2896"/>
                      <a:pt x="6301" y="2809"/>
                      <a:pt x="6217" y="2621"/>
                    </a:cubicBezTo>
                    <a:cubicBezTo>
                      <a:pt x="6197" y="2574"/>
                      <a:pt x="6192" y="2539"/>
                      <a:pt x="6242" y="2513"/>
                    </a:cubicBezTo>
                    <a:cubicBezTo>
                      <a:pt x="6372" y="2449"/>
                      <a:pt x="6279" y="2446"/>
                      <a:pt x="6227" y="2394"/>
                    </a:cubicBezTo>
                    <a:cubicBezTo>
                      <a:pt x="6177" y="2345"/>
                      <a:pt x="6179" y="2244"/>
                      <a:pt x="6142" y="2103"/>
                    </a:cubicBezTo>
                    <a:lnTo>
                      <a:pt x="6142" y="2103"/>
                    </a:lnTo>
                    <a:cubicBezTo>
                      <a:pt x="6383" y="2309"/>
                      <a:pt x="6544" y="2482"/>
                      <a:pt x="6514" y="2763"/>
                    </a:cubicBezTo>
                    <a:cubicBezTo>
                      <a:pt x="6779" y="2719"/>
                      <a:pt x="6387" y="2417"/>
                      <a:pt x="6688" y="2414"/>
                    </a:cubicBezTo>
                    <a:cubicBezTo>
                      <a:pt x="6647" y="2305"/>
                      <a:pt x="6462" y="2351"/>
                      <a:pt x="6500" y="2218"/>
                    </a:cubicBezTo>
                    <a:cubicBezTo>
                      <a:pt x="6527" y="2121"/>
                      <a:pt x="6644" y="2118"/>
                      <a:pt x="6735" y="2085"/>
                    </a:cubicBezTo>
                    <a:cubicBezTo>
                      <a:pt x="6849" y="2043"/>
                      <a:pt x="6989" y="2003"/>
                      <a:pt x="7051" y="1839"/>
                    </a:cubicBezTo>
                    <a:lnTo>
                      <a:pt x="7051" y="1839"/>
                    </a:lnTo>
                    <a:cubicBezTo>
                      <a:pt x="6967" y="1847"/>
                      <a:pt x="6885" y="1883"/>
                      <a:pt x="6812" y="1883"/>
                    </a:cubicBezTo>
                    <a:cubicBezTo>
                      <a:pt x="6753" y="1883"/>
                      <a:pt x="6700" y="1860"/>
                      <a:pt x="6657" y="1780"/>
                    </a:cubicBezTo>
                    <a:lnTo>
                      <a:pt x="6656" y="1778"/>
                    </a:lnTo>
                    <a:cubicBezTo>
                      <a:pt x="6673" y="1656"/>
                      <a:pt x="6945" y="1714"/>
                      <a:pt x="6842" y="1532"/>
                    </a:cubicBezTo>
                    <a:cubicBezTo>
                      <a:pt x="6762" y="1388"/>
                      <a:pt x="6657" y="1301"/>
                      <a:pt x="6525" y="1301"/>
                    </a:cubicBezTo>
                    <a:cubicBezTo>
                      <a:pt x="6445" y="1301"/>
                      <a:pt x="6356" y="1332"/>
                      <a:pt x="6257" y="1400"/>
                    </a:cubicBezTo>
                    <a:cubicBezTo>
                      <a:pt x="6344" y="1152"/>
                      <a:pt x="6496" y="1021"/>
                      <a:pt x="6663" y="1021"/>
                    </a:cubicBezTo>
                    <a:cubicBezTo>
                      <a:pt x="6710" y="1021"/>
                      <a:pt x="6758" y="1032"/>
                      <a:pt x="6806" y="1052"/>
                    </a:cubicBezTo>
                    <a:cubicBezTo>
                      <a:pt x="6825" y="1061"/>
                      <a:pt x="6841" y="1065"/>
                      <a:pt x="6853" y="1065"/>
                    </a:cubicBezTo>
                    <a:cubicBezTo>
                      <a:pt x="6924" y="1065"/>
                      <a:pt x="6881" y="937"/>
                      <a:pt x="6946" y="932"/>
                    </a:cubicBezTo>
                    <a:cubicBezTo>
                      <a:pt x="6746" y="755"/>
                      <a:pt x="6984" y="678"/>
                      <a:pt x="7058" y="559"/>
                    </a:cubicBezTo>
                    <a:cubicBezTo>
                      <a:pt x="7047" y="557"/>
                      <a:pt x="7036" y="556"/>
                      <a:pt x="7026" y="556"/>
                    </a:cubicBezTo>
                    <a:cubicBezTo>
                      <a:pt x="6865" y="556"/>
                      <a:pt x="6837" y="766"/>
                      <a:pt x="6669" y="766"/>
                    </a:cubicBezTo>
                    <a:cubicBezTo>
                      <a:pt x="6667" y="766"/>
                      <a:pt x="6665" y="766"/>
                      <a:pt x="6663" y="766"/>
                    </a:cubicBezTo>
                    <a:cubicBezTo>
                      <a:pt x="6809" y="575"/>
                      <a:pt x="7018" y="464"/>
                      <a:pt x="7066" y="230"/>
                    </a:cubicBezTo>
                    <a:cubicBezTo>
                      <a:pt x="7073" y="196"/>
                      <a:pt x="7099" y="174"/>
                      <a:pt x="7130" y="174"/>
                    </a:cubicBezTo>
                    <a:cubicBezTo>
                      <a:pt x="7142" y="174"/>
                      <a:pt x="7155" y="178"/>
                      <a:pt x="7169" y="186"/>
                    </a:cubicBezTo>
                    <a:cubicBezTo>
                      <a:pt x="7227" y="222"/>
                      <a:pt x="7278" y="238"/>
                      <a:pt x="7324" y="238"/>
                    </a:cubicBezTo>
                    <a:cubicBezTo>
                      <a:pt x="7424" y="238"/>
                      <a:pt x="7500" y="163"/>
                      <a:pt x="7567" y="60"/>
                    </a:cubicBezTo>
                    <a:cubicBezTo>
                      <a:pt x="7551" y="54"/>
                      <a:pt x="7536" y="48"/>
                      <a:pt x="7519" y="43"/>
                    </a:cubicBezTo>
                    <a:cubicBezTo>
                      <a:pt x="7416" y="15"/>
                      <a:pt x="7333" y="0"/>
                      <a:pt x="7264"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2"/>
              <p:cNvSpPr/>
              <p:nvPr/>
            </p:nvSpPr>
            <p:spPr>
              <a:xfrm>
                <a:off x="7128375" y="1149275"/>
                <a:ext cx="18475" cy="124525"/>
              </a:xfrm>
              <a:custGeom>
                <a:rect b="b" l="l" r="r" t="t"/>
                <a:pathLst>
                  <a:path extrusionOk="0" h="4981" w="739">
                    <a:moveTo>
                      <a:pt x="484" y="1"/>
                    </a:moveTo>
                    <a:cubicBezTo>
                      <a:pt x="459" y="1"/>
                      <a:pt x="433" y="2"/>
                      <a:pt x="408" y="6"/>
                    </a:cubicBezTo>
                    <a:cubicBezTo>
                      <a:pt x="83" y="667"/>
                      <a:pt x="12" y="1363"/>
                      <a:pt x="17" y="2098"/>
                    </a:cubicBezTo>
                    <a:cubicBezTo>
                      <a:pt x="25" y="3063"/>
                      <a:pt x="1" y="4022"/>
                      <a:pt x="254" y="4964"/>
                    </a:cubicBezTo>
                    <a:cubicBezTo>
                      <a:pt x="273" y="4975"/>
                      <a:pt x="291" y="4981"/>
                      <a:pt x="306" y="4981"/>
                    </a:cubicBezTo>
                    <a:cubicBezTo>
                      <a:pt x="336" y="4981"/>
                      <a:pt x="360" y="4961"/>
                      <a:pt x="377" y="4924"/>
                    </a:cubicBezTo>
                    <a:cubicBezTo>
                      <a:pt x="386" y="4372"/>
                      <a:pt x="411" y="3818"/>
                      <a:pt x="404" y="3266"/>
                    </a:cubicBezTo>
                    <a:cubicBezTo>
                      <a:pt x="400" y="3075"/>
                      <a:pt x="481" y="2856"/>
                      <a:pt x="341" y="2672"/>
                    </a:cubicBezTo>
                    <a:cubicBezTo>
                      <a:pt x="323" y="2523"/>
                      <a:pt x="337" y="2374"/>
                      <a:pt x="375" y="2228"/>
                    </a:cubicBezTo>
                    <a:cubicBezTo>
                      <a:pt x="409" y="2161"/>
                      <a:pt x="374" y="2102"/>
                      <a:pt x="353" y="2040"/>
                    </a:cubicBezTo>
                    <a:lnTo>
                      <a:pt x="358" y="1967"/>
                    </a:lnTo>
                    <a:cubicBezTo>
                      <a:pt x="379" y="1913"/>
                      <a:pt x="237" y="1860"/>
                      <a:pt x="366" y="1800"/>
                    </a:cubicBezTo>
                    <a:cubicBezTo>
                      <a:pt x="436" y="1767"/>
                      <a:pt x="473" y="1687"/>
                      <a:pt x="473" y="1604"/>
                    </a:cubicBezTo>
                    <a:cubicBezTo>
                      <a:pt x="474" y="1287"/>
                      <a:pt x="511" y="974"/>
                      <a:pt x="582" y="665"/>
                    </a:cubicBezTo>
                    <a:cubicBezTo>
                      <a:pt x="593" y="490"/>
                      <a:pt x="633" y="319"/>
                      <a:pt x="699" y="158"/>
                    </a:cubicBezTo>
                    <a:cubicBezTo>
                      <a:pt x="739" y="59"/>
                      <a:pt x="727" y="9"/>
                      <a:pt x="614" y="6"/>
                    </a:cubicBezTo>
                    <a:cubicBezTo>
                      <a:pt x="571" y="5"/>
                      <a:pt x="527" y="1"/>
                      <a:pt x="484" y="1"/>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2"/>
              <p:cNvSpPr/>
              <p:nvPr/>
            </p:nvSpPr>
            <p:spPr>
              <a:xfrm>
                <a:off x="7134725" y="1269225"/>
                <a:ext cx="25425" cy="71600"/>
              </a:xfrm>
              <a:custGeom>
                <a:rect b="b" l="l" r="r" t="t"/>
                <a:pathLst>
                  <a:path extrusionOk="0" h="2864" w="1017">
                    <a:moveTo>
                      <a:pt x="249" y="0"/>
                    </a:moveTo>
                    <a:cubicBezTo>
                      <a:pt x="184" y="0"/>
                      <a:pt x="132" y="43"/>
                      <a:pt x="99" y="145"/>
                    </a:cubicBezTo>
                    <a:cubicBezTo>
                      <a:pt x="66" y="152"/>
                      <a:pt x="32" y="159"/>
                      <a:pt x="0" y="166"/>
                    </a:cubicBezTo>
                    <a:cubicBezTo>
                      <a:pt x="10" y="252"/>
                      <a:pt x="17" y="339"/>
                      <a:pt x="32" y="424"/>
                    </a:cubicBezTo>
                    <a:cubicBezTo>
                      <a:pt x="166" y="1181"/>
                      <a:pt x="301" y="1937"/>
                      <a:pt x="436" y="2694"/>
                    </a:cubicBezTo>
                    <a:cubicBezTo>
                      <a:pt x="492" y="2742"/>
                      <a:pt x="526" y="2864"/>
                      <a:pt x="597" y="2864"/>
                    </a:cubicBezTo>
                    <a:cubicBezTo>
                      <a:pt x="627" y="2864"/>
                      <a:pt x="665" y="2841"/>
                      <a:pt x="714" y="2781"/>
                    </a:cubicBezTo>
                    <a:lnTo>
                      <a:pt x="714" y="2781"/>
                    </a:lnTo>
                    <a:cubicBezTo>
                      <a:pt x="704" y="2821"/>
                      <a:pt x="727" y="2842"/>
                      <a:pt x="759" y="2857"/>
                    </a:cubicBezTo>
                    <a:cubicBezTo>
                      <a:pt x="760" y="2857"/>
                      <a:pt x="761" y="2857"/>
                      <a:pt x="762" y="2857"/>
                    </a:cubicBezTo>
                    <a:cubicBezTo>
                      <a:pt x="882" y="2857"/>
                      <a:pt x="1016" y="2782"/>
                      <a:pt x="905" y="2690"/>
                    </a:cubicBezTo>
                    <a:cubicBezTo>
                      <a:pt x="691" y="2512"/>
                      <a:pt x="722" y="2273"/>
                      <a:pt x="660" y="2057"/>
                    </a:cubicBezTo>
                    <a:cubicBezTo>
                      <a:pt x="625" y="1937"/>
                      <a:pt x="609" y="1824"/>
                      <a:pt x="744" y="1738"/>
                    </a:cubicBezTo>
                    <a:cubicBezTo>
                      <a:pt x="847" y="1671"/>
                      <a:pt x="786" y="1604"/>
                      <a:pt x="710" y="1562"/>
                    </a:cubicBezTo>
                    <a:cubicBezTo>
                      <a:pt x="664" y="1537"/>
                      <a:pt x="612" y="1529"/>
                      <a:pt x="558" y="1529"/>
                    </a:cubicBezTo>
                    <a:cubicBezTo>
                      <a:pt x="540" y="1529"/>
                      <a:pt x="521" y="1530"/>
                      <a:pt x="502" y="1532"/>
                    </a:cubicBezTo>
                    <a:cubicBezTo>
                      <a:pt x="533" y="1459"/>
                      <a:pt x="655" y="1406"/>
                      <a:pt x="575" y="1313"/>
                    </a:cubicBezTo>
                    <a:cubicBezTo>
                      <a:pt x="487" y="1211"/>
                      <a:pt x="515" y="1100"/>
                      <a:pt x="516" y="991"/>
                    </a:cubicBezTo>
                    <a:cubicBezTo>
                      <a:pt x="517" y="795"/>
                      <a:pt x="526" y="595"/>
                      <a:pt x="241" y="569"/>
                    </a:cubicBezTo>
                    <a:cubicBezTo>
                      <a:pt x="338" y="404"/>
                      <a:pt x="516" y="309"/>
                      <a:pt x="448" y="113"/>
                    </a:cubicBezTo>
                    <a:cubicBezTo>
                      <a:pt x="436" y="89"/>
                      <a:pt x="419" y="69"/>
                      <a:pt x="398" y="53"/>
                    </a:cubicBezTo>
                    <a:cubicBezTo>
                      <a:pt x="343" y="20"/>
                      <a:pt x="293" y="0"/>
                      <a:pt x="249" y="0"/>
                    </a:cubicBezTo>
                    <a:close/>
                  </a:path>
                </a:pathLst>
              </a:custGeom>
              <a:solidFill>
                <a:srgbClr val="F193B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2"/>
              <p:cNvSpPr/>
              <p:nvPr/>
            </p:nvSpPr>
            <p:spPr>
              <a:xfrm>
                <a:off x="7145625" y="1336550"/>
                <a:ext cx="18525" cy="50575"/>
              </a:xfrm>
              <a:custGeom>
                <a:rect b="b" l="l" r="r" t="t"/>
                <a:pathLst>
                  <a:path extrusionOk="0" h="2023" w="741">
                    <a:moveTo>
                      <a:pt x="0" y="1"/>
                    </a:moveTo>
                    <a:cubicBezTo>
                      <a:pt x="197" y="677"/>
                      <a:pt x="369" y="1362"/>
                      <a:pt x="618" y="2023"/>
                    </a:cubicBezTo>
                    <a:cubicBezTo>
                      <a:pt x="643" y="1977"/>
                      <a:pt x="669" y="1931"/>
                      <a:pt x="695" y="1884"/>
                    </a:cubicBezTo>
                    <a:cubicBezTo>
                      <a:pt x="741" y="1633"/>
                      <a:pt x="731" y="1386"/>
                      <a:pt x="620" y="1152"/>
                    </a:cubicBezTo>
                    <a:cubicBezTo>
                      <a:pt x="497" y="890"/>
                      <a:pt x="440" y="616"/>
                      <a:pt x="431" y="329"/>
                    </a:cubicBezTo>
                    <a:cubicBezTo>
                      <a:pt x="415" y="251"/>
                      <a:pt x="385" y="182"/>
                      <a:pt x="310" y="143"/>
                    </a:cubicBezTo>
                    <a:cubicBezTo>
                      <a:pt x="207" y="96"/>
                      <a:pt x="103" y="48"/>
                      <a:pt x="0"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2"/>
              <p:cNvSpPr/>
              <p:nvPr/>
            </p:nvSpPr>
            <p:spPr>
              <a:xfrm>
                <a:off x="7138575" y="1138650"/>
                <a:ext cx="17775" cy="27675"/>
              </a:xfrm>
              <a:custGeom>
                <a:rect b="b" l="l" r="r" t="t"/>
                <a:pathLst>
                  <a:path extrusionOk="0" h="1107" w="711">
                    <a:moveTo>
                      <a:pt x="278" y="1"/>
                    </a:moveTo>
                    <a:cubicBezTo>
                      <a:pt x="242" y="1"/>
                      <a:pt x="197" y="35"/>
                      <a:pt x="131" y="98"/>
                    </a:cubicBezTo>
                    <a:cubicBezTo>
                      <a:pt x="87" y="209"/>
                      <a:pt x="43" y="319"/>
                      <a:pt x="0" y="431"/>
                    </a:cubicBezTo>
                    <a:cubicBezTo>
                      <a:pt x="29" y="489"/>
                      <a:pt x="70" y="502"/>
                      <a:pt x="115" y="502"/>
                    </a:cubicBezTo>
                    <a:cubicBezTo>
                      <a:pt x="152" y="502"/>
                      <a:pt x="192" y="493"/>
                      <a:pt x="230" y="493"/>
                    </a:cubicBezTo>
                    <a:cubicBezTo>
                      <a:pt x="246" y="493"/>
                      <a:pt x="262" y="495"/>
                      <a:pt x="277" y="500"/>
                    </a:cubicBezTo>
                    <a:cubicBezTo>
                      <a:pt x="121" y="683"/>
                      <a:pt x="103" y="887"/>
                      <a:pt x="162" y="1106"/>
                    </a:cubicBezTo>
                    <a:cubicBezTo>
                      <a:pt x="164" y="1106"/>
                      <a:pt x="166" y="1107"/>
                      <a:pt x="167" y="1107"/>
                    </a:cubicBezTo>
                    <a:cubicBezTo>
                      <a:pt x="188" y="1107"/>
                      <a:pt x="200" y="1095"/>
                      <a:pt x="201" y="1072"/>
                    </a:cubicBezTo>
                    <a:cubicBezTo>
                      <a:pt x="190" y="1004"/>
                      <a:pt x="252" y="1023"/>
                      <a:pt x="281" y="1003"/>
                    </a:cubicBezTo>
                    <a:cubicBezTo>
                      <a:pt x="305" y="855"/>
                      <a:pt x="522" y="834"/>
                      <a:pt x="524" y="724"/>
                    </a:cubicBezTo>
                    <a:cubicBezTo>
                      <a:pt x="525" y="520"/>
                      <a:pt x="633" y="366"/>
                      <a:pt x="694" y="190"/>
                    </a:cubicBezTo>
                    <a:cubicBezTo>
                      <a:pt x="711" y="140"/>
                      <a:pt x="706" y="86"/>
                      <a:pt x="649" y="56"/>
                    </a:cubicBezTo>
                    <a:cubicBezTo>
                      <a:pt x="536" y="74"/>
                      <a:pt x="480" y="164"/>
                      <a:pt x="410" y="239"/>
                    </a:cubicBezTo>
                    <a:cubicBezTo>
                      <a:pt x="363" y="74"/>
                      <a:pt x="331" y="1"/>
                      <a:pt x="278"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2"/>
              <p:cNvSpPr/>
              <p:nvPr/>
            </p:nvSpPr>
            <p:spPr>
              <a:xfrm>
                <a:off x="7141825" y="1128725"/>
                <a:ext cx="14250" cy="20300"/>
              </a:xfrm>
              <a:custGeom>
                <a:rect b="b" l="l" r="r" t="t"/>
                <a:pathLst>
                  <a:path extrusionOk="0" h="812" w="570">
                    <a:moveTo>
                      <a:pt x="198" y="0"/>
                    </a:moveTo>
                    <a:cubicBezTo>
                      <a:pt x="131" y="165"/>
                      <a:pt x="66" y="330"/>
                      <a:pt x="1" y="495"/>
                    </a:cubicBezTo>
                    <a:cubicBezTo>
                      <a:pt x="46" y="454"/>
                      <a:pt x="82" y="435"/>
                      <a:pt x="112" y="435"/>
                    </a:cubicBezTo>
                    <a:cubicBezTo>
                      <a:pt x="159" y="435"/>
                      <a:pt x="189" y="483"/>
                      <a:pt x="209" y="570"/>
                    </a:cubicBezTo>
                    <a:cubicBezTo>
                      <a:pt x="225" y="646"/>
                      <a:pt x="157" y="742"/>
                      <a:pt x="271" y="812"/>
                    </a:cubicBezTo>
                    <a:cubicBezTo>
                      <a:pt x="306" y="654"/>
                      <a:pt x="429" y="570"/>
                      <a:pt x="521" y="462"/>
                    </a:cubicBezTo>
                    <a:cubicBezTo>
                      <a:pt x="564" y="412"/>
                      <a:pt x="569" y="352"/>
                      <a:pt x="564" y="289"/>
                    </a:cubicBezTo>
                    <a:cubicBezTo>
                      <a:pt x="451" y="181"/>
                      <a:pt x="295" y="128"/>
                      <a:pt x="198" y="0"/>
                    </a:cubicBezTo>
                    <a:close/>
                  </a:path>
                </a:pathLst>
              </a:custGeom>
              <a:solidFill>
                <a:srgbClr val="F29DB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2"/>
              <p:cNvSpPr/>
              <p:nvPr/>
            </p:nvSpPr>
            <p:spPr>
              <a:xfrm>
                <a:off x="7180900" y="1438350"/>
                <a:ext cx="16900" cy="9050"/>
              </a:xfrm>
              <a:custGeom>
                <a:rect b="b" l="l" r="r" t="t"/>
                <a:pathLst>
                  <a:path extrusionOk="0" h="362" w="676">
                    <a:moveTo>
                      <a:pt x="668" y="0"/>
                    </a:moveTo>
                    <a:cubicBezTo>
                      <a:pt x="511" y="0"/>
                      <a:pt x="357" y="71"/>
                      <a:pt x="200" y="71"/>
                    </a:cubicBezTo>
                    <a:cubicBezTo>
                      <a:pt x="137" y="71"/>
                      <a:pt x="73" y="59"/>
                      <a:pt x="8" y="27"/>
                    </a:cubicBezTo>
                    <a:lnTo>
                      <a:pt x="8" y="27"/>
                    </a:lnTo>
                    <a:cubicBezTo>
                      <a:pt x="0" y="159"/>
                      <a:pt x="29" y="313"/>
                      <a:pt x="139" y="354"/>
                    </a:cubicBezTo>
                    <a:cubicBezTo>
                      <a:pt x="152" y="359"/>
                      <a:pt x="166" y="362"/>
                      <a:pt x="181" y="362"/>
                    </a:cubicBezTo>
                    <a:cubicBezTo>
                      <a:pt x="267" y="362"/>
                      <a:pt x="368" y="279"/>
                      <a:pt x="443" y="204"/>
                    </a:cubicBezTo>
                    <a:cubicBezTo>
                      <a:pt x="489" y="155"/>
                      <a:pt x="547" y="117"/>
                      <a:pt x="600" y="74"/>
                    </a:cubicBezTo>
                    <a:lnTo>
                      <a:pt x="675" y="0"/>
                    </a:lnTo>
                    <a:cubicBezTo>
                      <a:pt x="673" y="0"/>
                      <a:pt x="670" y="0"/>
                      <a:pt x="668" y="0"/>
                    </a:cubicBezTo>
                    <a:close/>
                  </a:path>
                </a:pathLst>
              </a:custGeom>
              <a:solidFill>
                <a:srgbClr val="F5B1C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2"/>
              <p:cNvSpPr/>
              <p:nvPr/>
            </p:nvSpPr>
            <p:spPr>
              <a:xfrm>
                <a:off x="7146750" y="1125275"/>
                <a:ext cx="12550" cy="11300"/>
              </a:xfrm>
              <a:custGeom>
                <a:rect b="b" l="l" r="r" t="t"/>
                <a:pathLst>
                  <a:path extrusionOk="0" h="452" w="502">
                    <a:moveTo>
                      <a:pt x="187" y="1"/>
                    </a:moveTo>
                    <a:cubicBezTo>
                      <a:pt x="155" y="1"/>
                      <a:pt x="115" y="18"/>
                      <a:pt x="67" y="60"/>
                    </a:cubicBezTo>
                    <a:cubicBezTo>
                      <a:pt x="45" y="85"/>
                      <a:pt x="23" y="112"/>
                      <a:pt x="1" y="138"/>
                    </a:cubicBezTo>
                    <a:cubicBezTo>
                      <a:pt x="21" y="340"/>
                      <a:pt x="173" y="402"/>
                      <a:pt x="336" y="452"/>
                    </a:cubicBezTo>
                    <a:cubicBezTo>
                      <a:pt x="453" y="416"/>
                      <a:pt x="502" y="352"/>
                      <a:pt x="428" y="236"/>
                    </a:cubicBezTo>
                    <a:lnTo>
                      <a:pt x="428" y="236"/>
                    </a:lnTo>
                    <a:cubicBezTo>
                      <a:pt x="402" y="253"/>
                      <a:pt x="384" y="259"/>
                      <a:pt x="371" y="259"/>
                    </a:cubicBezTo>
                    <a:cubicBezTo>
                      <a:pt x="333" y="259"/>
                      <a:pt x="344" y="197"/>
                      <a:pt x="329" y="161"/>
                    </a:cubicBezTo>
                    <a:cubicBezTo>
                      <a:pt x="295" y="77"/>
                      <a:pt x="256" y="1"/>
                      <a:pt x="187"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2"/>
              <p:cNvSpPr/>
              <p:nvPr/>
            </p:nvSpPr>
            <p:spPr>
              <a:xfrm>
                <a:off x="7224750" y="1375575"/>
                <a:ext cx="26525" cy="17425"/>
              </a:xfrm>
              <a:custGeom>
                <a:rect b="b" l="l" r="r" t="t"/>
                <a:pathLst>
                  <a:path extrusionOk="0" h="697" w="1061">
                    <a:moveTo>
                      <a:pt x="570" y="0"/>
                    </a:moveTo>
                    <a:cubicBezTo>
                      <a:pt x="461" y="66"/>
                      <a:pt x="352" y="130"/>
                      <a:pt x="245" y="197"/>
                    </a:cubicBezTo>
                    <a:cubicBezTo>
                      <a:pt x="205" y="223"/>
                      <a:pt x="100" y="211"/>
                      <a:pt x="124" y="245"/>
                    </a:cubicBezTo>
                    <a:cubicBezTo>
                      <a:pt x="271" y="443"/>
                      <a:pt x="31" y="498"/>
                      <a:pt x="0" y="626"/>
                    </a:cubicBezTo>
                    <a:cubicBezTo>
                      <a:pt x="11" y="640"/>
                      <a:pt x="24" y="653"/>
                      <a:pt x="35" y="666"/>
                    </a:cubicBezTo>
                    <a:cubicBezTo>
                      <a:pt x="80" y="687"/>
                      <a:pt x="120" y="696"/>
                      <a:pt x="157" y="696"/>
                    </a:cubicBezTo>
                    <a:cubicBezTo>
                      <a:pt x="289" y="696"/>
                      <a:pt x="375" y="578"/>
                      <a:pt x="466" y="441"/>
                    </a:cubicBezTo>
                    <a:cubicBezTo>
                      <a:pt x="489" y="565"/>
                      <a:pt x="477" y="672"/>
                      <a:pt x="601" y="672"/>
                    </a:cubicBezTo>
                    <a:cubicBezTo>
                      <a:pt x="613" y="672"/>
                      <a:pt x="627" y="671"/>
                      <a:pt x="642" y="669"/>
                    </a:cubicBezTo>
                    <a:cubicBezTo>
                      <a:pt x="773" y="649"/>
                      <a:pt x="777" y="583"/>
                      <a:pt x="764" y="491"/>
                    </a:cubicBezTo>
                    <a:cubicBezTo>
                      <a:pt x="751" y="407"/>
                      <a:pt x="778" y="351"/>
                      <a:pt x="862" y="341"/>
                    </a:cubicBezTo>
                    <a:cubicBezTo>
                      <a:pt x="1060" y="319"/>
                      <a:pt x="1028" y="200"/>
                      <a:pt x="989" y="51"/>
                    </a:cubicBezTo>
                    <a:lnTo>
                      <a:pt x="989" y="51"/>
                    </a:lnTo>
                    <a:cubicBezTo>
                      <a:pt x="920" y="104"/>
                      <a:pt x="858" y="127"/>
                      <a:pt x="800" y="127"/>
                    </a:cubicBezTo>
                    <a:cubicBezTo>
                      <a:pt x="716" y="127"/>
                      <a:pt x="641" y="78"/>
                      <a:pt x="570"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 name="Google Shape;188;p2"/>
              <p:cNvSpPr/>
              <p:nvPr/>
            </p:nvSpPr>
            <p:spPr>
              <a:xfrm>
                <a:off x="7187675" y="1393875"/>
                <a:ext cx="24250" cy="18475"/>
              </a:xfrm>
              <a:custGeom>
                <a:rect b="b" l="l" r="r" t="t"/>
                <a:pathLst>
                  <a:path extrusionOk="0" h="739" w="970">
                    <a:moveTo>
                      <a:pt x="795" y="1"/>
                    </a:moveTo>
                    <a:cubicBezTo>
                      <a:pt x="705" y="1"/>
                      <a:pt x="632" y="67"/>
                      <a:pt x="600" y="158"/>
                    </a:cubicBezTo>
                    <a:cubicBezTo>
                      <a:pt x="541" y="330"/>
                      <a:pt x="452" y="388"/>
                      <a:pt x="339" y="388"/>
                    </a:cubicBezTo>
                    <a:cubicBezTo>
                      <a:pt x="281" y="388"/>
                      <a:pt x="217" y="373"/>
                      <a:pt x="146" y="349"/>
                    </a:cubicBezTo>
                    <a:lnTo>
                      <a:pt x="145" y="349"/>
                    </a:lnTo>
                    <a:cubicBezTo>
                      <a:pt x="0" y="432"/>
                      <a:pt x="23" y="567"/>
                      <a:pt x="27" y="714"/>
                    </a:cubicBezTo>
                    <a:cubicBezTo>
                      <a:pt x="118" y="649"/>
                      <a:pt x="205" y="582"/>
                      <a:pt x="286" y="582"/>
                    </a:cubicBezTo>
                    <a:cubicBezTo>
                      <a:pt x="349" y="582"/>
                      <a:pt x="408" y="624"/>
                      <a:pt x="460" y="739"/>
                    </a:cubicBezTo>
                    <a:cubicBezTo>
                      <a:pt x="460" y="739"/>
                      <a:pt x="460" y="739"/>
                      <a:pt x="460" y="739"/>
                    </a:cubicBezTo>
                    <a:cubicBezTo>
                      <a:pt x="462" y="739"/>
                      <a:pt x="505" y="722"/>
                      <a:pt x="527" y="713"/>
                    </a:cubicBezTo>
                    <a:cubicBezTo>
                      <a:pt x="560" y="591"/>
                      <a:pt x="711" y="605"/>
                      <a:pt x="766" y="509"/>
                    </a:cubicBezTo>
                    <a:cubicBezTo>
                      <a:pt x="779" y="498"/>
                      <a:pt x="793" y="485"/>
                      <a:pt x="806" y="474"/>
                    </a:cubicBezTo>
                    <a:cubicBezTo>
                      <a:pt x="748" y="298"/>
                      <a:pt x="970" y="229"/>
                      <a:pt x="960" y="70"/>
                    </a:cubicBezTo>
                    <a:cubicBezTo>
                      <a:pt x="902" y="22"/>
                      <a:pt x="846" y="1"/>
                      <a:pt x="795"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 name="Google Shape;189;p2"/>
              <p:cNvSpPr/>
              <p:nvPr/>
            </p:nvSpPr>
            <p:spPr>
              <a:xfrm>
                <a:off x="7201925" y="1392400"/>
                <a:ext cx="18450" cy="13350"/>
              </a:xfrm>
              <a:custGeom>
                <a:rect b="b" l="l" r="r" t="t"/>
                <a:pathLst>
                  <a:path extrusionOk="0" h="534" w="738">
                    <a:moveTo>
                      <a:pt x="581" y="0"/>
                    </a:moveTo>
                    <a:cubicBezTo>
                      <a:pt x="510" y="0"/>
                      <a:pt x="471" y="65"/>
                      <a:pt x="419" y="101"/>
                    </a:cubicBezTo>
                    <a:cubicBezTo>
                      <a:pt x="415" y="100"/>
                      <a:pt x="411" y="100"/>
                      <a:pt x="408" y="100"/>
                    </a:cubicBezTo>
                    <a:cubicBezTo>
                      <a:pt x="387" y="100"/>
                      <a:pt x="378" y="111"/>
                      <a:pt x="379" y="135"/>
                    </a:cubicBezTo>
                    <a:cubicBezTo>
                      <a:pt x="317" y="206"/>
                      <a:pt x="266" y="294"/>
                      <a:pt x="190" y="344"/>
                    </a:cubicBezTo>
                    <a:cubicBezTo>
                      <a:pt x="0" y="466"/>
                      <a:pt x="152" y="488"/>
                      <a:pt x="236" y="533"/>
                    </a:cubicBezTo>
                    <a:cubicBezTo>
                      <a:pt x="415" y="488"/>
                      <a:pt x="606" y="466"/>
                      <a:pt x="737" y="312"/>
                    </a:cubicBezTo>
                    <a:cubicBezTo>
                      <a:pt x="673" y="271"/>
                      <a:pt x="672" y="183"/>
                      <a:pt x="586" y="147"/>
                    </a:cubicBezTo>
                    <a:cubicBezTo>
                      <a:pt x="461" y="94"/>
                      <a:pt x="584" y="50"/>
                      <a:pt x="612" y="4"/>
                    </a:cubicBezTo>
                    <a:cubicBezTo>
                      <a:pt x="601" y="2"/>
                      <a:pt x="591" y="0"/>
                      <a:pt x="58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 name="Google Shape;190;p2"/>
              <p:cNvSpPr/>
              <p:nvPr/>
            </p:nvSpPr>
            <p:spPr>
              <a:xfrm>
                <a:off x="7176125" y="1415250"/>
                <a:ext cx="6500" cy="9200"/>
              </a:xfrm>
              <a:custGeom>
                <a:rect b="b" l="l" r="r" t="t"/>
                <a:pathLst>
                  <a:path extrusionOk="0" h="368" w="260">
                    <a:moveTo>
                      <a:pt x="107" y="0"/>
                    </a:moveTo>
                    <a:cubicBezTo>
                      <a:pt x="69" y="0"/>
                      <a:pt x="19" y="23"/>
                      <a:pt x="15" y="65"/>
                    </a:cubicBezTo>
                    <a:cubicBezTo>
                      <a:pt x="1" y="218"/>
                      <a:pt x="118" y="283"/>
                      <a:pt x="258" y="367"/>
                    </a:cubicBezTo>
                    <a:lnTo>
                      <a:pt x="259" y="367"/>
                    </a:lnTo>
                    <a:cubicBezTo>
                      <a:pt x="219" y="227"/>
                      <a:pt x="260" y="90"/>
                      <a:pt x="140" y="9"/>
                    </a:cubicBezTo>
                    <a:cubicBezTo>
                      <a:pt x="132" y="3"/>
                      <a:pt x="121" y="0"/>
                      <a:pt x="107"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2"/>
              <p:cNvSpPr/>
              <p:nvPr/>
            </p:nvSpPr>
            <p:spPr>
              <a:xfrm>
                <a:off x="7200850" y="1406400"/>
                <a:ext cx="7525" cy="6025"/>
              </a:xfrm>
              <a:custGeom>
                <a:rect b="b" l="l" r="r" t="t"/>
                <a:pathLst>
                  <a:path extrusionOk="0" h="241" w="301">
                    <a:moveTo>
                      <a:pt x="180" y="1"/>
                    </a:moveTo>
                    <a:cubicBezTo>
                      <a:pt x="60" y="1"/>
                      <a:pt x="25" y="101"/>
                      <a:pt x="0" y="212"/>
                    </a:cubicBezTo>
                    <a:cubicBezTo>
                      <a:pt x="62" y="123"/>
                      <a:pt x="300" y="240"/>
                      <a:pt x="239" y="8"/>
                    </a:cubicBezTo>
                    <a:cubicBezTo>
                      <a:pt x="217" y="3"/>
                      <a:pt x="198" y="1"/>
                      <a:pt x="180"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2"/>
              <p:cNvSpPr/>
              <p:nvPr/>
            </p:nvSpPr>
            <p:spPr>
              <a:xfrm>
                <a:off x="7219150" y="1400250"/>
                <a:ext cx="4875" cy="4525"/>
              </a:xfrm>
              <a:custGeom>
                <a:rect b="b" l="l" r="r" t="t"/>
                <a:pathLst>
                  <a:path extrusionOk="0" h="181" w="195">
                    <a:moveTo>
                      <a:pt x="51" y="0"/>
                    </a:moveTo>
                    <a:lnTo>
                      <a:pt x="51" y="0"/>
                    </a:lnTo>
                    <a:cubicBezTo>
                      <a:pt x="106" y="47"/>
                      <a:pt x="1" y="163"/>
                      <a:pt x="125" y="181"/>
                    </a:cubicBezTo>
                    <a:cubicBezTo>
                      <a:pt x="126" y="181"/>
                      <a:pt x="126" y="181"/>
                      <a:pt x="127" y="181"/>
                    </a:cubicBezTo>
                    <a:cubicBezTo>
                      <a:pt x="144" y="181"/>
                      <a:pt x="174" y="155"/>
                      <a:pt x="178" y="139"/>
                    </a:cubicBezTo>
                    <a:cubicBezTo>
                      <a:pt x="194" y="57"/>
                      <a:pt x="144" y="18"/>
                      <a:pt x="5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2"/>
              <p:cNvSpPr/>
              <p:nvPr/>
            </p:nvSpPr>
            <p:spPr>
              <a:xfrm>
                <a:off x="7219200" y="1390225"/>
                <a:ext cx="4700" cy="4350"/>
              </a:xfrm>
              <a:custGeom>
                <a:rect b="b" l="l" r="r" t="t"/>
                <a:pathLst>
                  <a:path extrusionOk="0" h="174" w="188">
                    <a:moveTo>
                      <a:pt x="188" y="1"/>
                    </a:moveTo>
                    <a:cubicBezTo>
                      <a:pt x="126" y="8"/>
                      <a:pt x="63" y="16"/>
                      <a:pt x="1" y="24"/>
                    </a:cubicBezTo>
                    <a:cubicBezTo>
                      <a:pt x="52" y="61"/>
                      <a:pt x="28" y="157"/>
                      <a:pt x="112" y="173"/>
                    </a:cubicBezTo>
                    <a:cubicBezTo>
                      <a:pt x="137" y="115"/>
                      <a:pt x="163" y="57"/>
                      <a:pt x="18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2"/>
              <p:cNvSpPr/>
              <p:nvPr/>
            </p:nvSpPr>
            <p:spPr>
              <a:xfrm>
                <a:off x="7261525" y="1335925"/>
                <a:ext cx="30550" cy="24450"/>
              </a:xfrm>
              <a:custGeom>
                <a:rect b="b" l="l" r="r" t="t"/>
                <a:pathLst>
                  <a:path extrusionOk="0" h="978" w="1222">
                    <a:moveTo>
                      <a:pt x="737" y="1"/>
                    </a:moveTo>
                    <a:cubicBezTo>
                      <a:pt x="679" y="1"/>
                      <a:pt x="638" y="26"/>
                      <a:pt x="607" y="79"/>
                    </a:cubicBezTo>
                    <a:cubicBezTo>
                      <a:pt x="462" y="324"/>
                      <a:pt x="177" y="389"/>
                      <a:pt x="0" y="599"/>
                    </a:cubicBezTo>
                    <a:cubicBezTo>
                      <a:pt x="52" y="635"/>
                      <a:pt x="104" y="649"/>
                      <a:pt x="154" y="649"/>
                    </a:cubicBezTo>
                    <a:cubicBezTo>
                      <a:pt x="238" y="649"/>
                      <a:pt x="318" y="612"/>
                      <a:pt x="394" y="577"/>
                    </a:cubicBezTo>
                    <a:lnTo>
                      <a:pt x="394" y="577"/>
                    </a:lnTo>
                    <a:cubicBezTo>
                      <a:pt x="472" y="728"/>
                      <a:pt x="299" y="784"/>
                      <a:pt x="306" y="899"/>
                    </a:cubicBezTo>
                    <a:lnTo>
                      <a:pt x="306" y="898"/>
                    </a:lnTo>
                    <a:cubicBezTo>
                      <a:pt x="328" y="924"/>
                      <a:pt x="351" y="951"/>
                      <a:pt x="373" y="977"/>
                    </a:cubicBezTo>
                    <a:cubicBezTo>
                      <a:pt x="488" y="938"/>
                      <a:pt x="556" y="832"/>
                      <a:pt x="651" y="770"/>
                    </a:cubicBezTo>
                    <a:lnTo>
                      <a:pt x="651" y="770"/>
                    </a:lnTo>
                    <a:cubicBezTo>
                      <a:pt x="639" y="826"/>
                      <a:pt x="603" y="889"/>
                      <a:pt x="678" y="930"/>
                    </a:cubicBezTo>
                    <a:cubicBezTo>
                      <a:pt x="697" y="940"/>
                      <a:pt x="713" y="944"/>
                      <a:pt x="729" y="944"/>
                    </a:cubicBezTo>
                    <a:cubicBezTo>
                      <a:pt x="770" y="944"/>
                      <a:pt x="804" y="916"/>
                      <a:pt x="840" y="889"/>
                    </a:cubicBezTo>
                    <a:cubicBezTo>
                      <a:pt x="909" y="837"/>
                      <a:pt x="944" y="733"/>
                      <a:pt x="1049" y="733"/>
                    </a:cubicBezTo>
                    <a:cubicBezTo>
                      <a:pt x="1054" y="733"/>
                      <a:pt x="1058" y="734"/>
                      <a:pt x="1062" y="734"/>
                    </a:cubicBezTo>
                    <a:cubicBezTo>
                      <a:pt x="1116" y="689"/>
                      <a:pt x="1169" y="642"/>
                      <a:pt x="1222" y="597"/>
                    </a:cubicBezTo>
                    <a:cubicBezTo>
                      <a:pt x="1185" y="576"/>
                      <a:pt x="1133" y="562"/>
                      <a:pt x="1139" y="509"/>
                    </a:cubicBezTo>
                    <a:cubicBezTo>
                      <a:pt x="1150" y="393"/>
                      <a:pt x="1133" y="333"/>
                      <a:pt x="1084" y="333"/>
                    </a:cubicBezTo>
                    <a:cubicBezTo>
                      <a:pt x="1053" y="333"/>
                      <a:pt x="1008" y="358"/>
                      <a:pt x="948" y="409"/>
                    </a:cubicBezTo>
                    <a:cubicBezTo>
                      <a:pt x="926" y="428"/>
                      <a:pt x="887" y="427"/>
                      <a:pt x="848" y="438"/>
                    </a:cubicBezTo>
                    <a:cubicBezTo>
                      <a:pt x="851" y="259"/>
                      <a:pt x="942" y="172"/>
                      <a:pt x="1121" y="152"/>
                    </a:cubicBezTo>
                    <a:cubicBezTo>
                      <a:pt x="940" y="52"/>
                      <a:pt x="821" y="1"/>
                      <a:pt x="737"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2"/>
              <p:cNvSpPr/>
              <p:nvPr/>
            </p:nvSpPr>
            <p:spPr>
              <a:xfrm>
                <a:off x="7266450" y="1351800"/>
                <a:ext cx="21650" cy="20850"/>
              </a:xfrm>
              <a:custGeom>
                <a:rect b="b" l="l" r="r" t="t"/>
                <a:pathLst>
                  <a:path extrusionOk="0" h="834" w="866">
                    <a:moveTo>
                      <a:pt x="533" y="0"/>
                    </a:moveTo>
                    <a:cubicBezTo>
                      <a:pt x="490" y="0"/>
                      <a:pt x="472" y="91"/>
                      <a:pt x="428" y="106"/>
                    </a:cubicBezTo>
                    <a:cubicBezTo>
                      <a:pt x="305" y="143"/>
                      <a:pt x="219" y="220"/>
                      <a:pt x="176" y="342"/>
                    </a:cubicBezTo>
                    <a:cubicBezTo>
                      <a:pt x="0" y="491"/>
                      <a:pt x="78" y="662"/>
                      <a:pt x="120" y="834"/>
                    </a:cubicBezTo>
                    <a:cubicBezTo>
                      <a:pt x="176" y="743"/>
                      <a:pt x="196" y="646"/>
                      <a:pt x="222" y="549"/>
                    </a:cubicBezTo>
                    <a:cubicBezTo>
                      <a:pt x="238" y="496"/>
                      <a:pt x="261" y="401"/>
                      <a:pt x="302" y="401"/>
                    </a:cubicBezTo>
                    <a:cubicBezTo>
                      <a:pt x="304" y="401"/>
                      <a:pt x="306" y="401"/>
                      <a:pt x="309" y="402"/>
                    </a:cubicBezTo>
                    <a:cubicBezTo>
                      <a:pt x="345" y="412"/>
                      <a:pt x="378" y="417"/>
                      <a:pt x="409" y="417"/>
                    </a:cubicBezTo>
                    <a:cubicBezTo>
                      <a:pt x="623" y="417"/>
                      <a:pt x="706" y="190"/>
                      <a:pt x="865" y="99"/>
                    </a:cubicBezTo>
                    <a:cubicBezTo>
                      <a:pt x="836" y="83"/>
                      <a:pt x="812" y="77"/>
                      <a:pt x="791" y="77"/>
                    </a:cubicBezTo>
                    <a:cubicBezTo>
                      <a:pt x="710" y="77"/>
                      <a:pt x="685" y="179"/>
                      <a:pt x="631" y="227"/>
                    </a:cubicBezTo>
                    <a:cubicBezTo>
                      <a:pt x="604" y="252"/>
                      <a:pt x="573" y="271"/>
                      <a:pt x="541" y="271"/>
                    </a:cubicBezTo>
                    <a:cubicBezTo>
                      <a:pt x="525" y="271"/>
                      <a:pt x="508" y="266"/>
                      <a:pt x="491" y="254"/>
                    </a:cubicBezTo>
                    <a:cubicBezTo>
                      <a:pt x="477" y="243"/>
                      <a:pt x="480" y="189"/>
                      <a:pt x="493" y="163"/>
                    </a:cubicBezTo>
                    <a:cubicBezTo>
                      <a:pt x="517" y="113"/>
                      <a:pt x="666" y="121"/>
                      <a:pt x="579" y="27"/>
                    </a:cubicBezTo>
                    <a:cubicBezTo>
                      <a:pt x="561" y="8"/>
                      <a:pt x="546" y="0"/>
                      <a:pt x="533"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2"/>
              <p:cNvSpPr/>
              <p:nvPr/>
            </p:nvSpPr>
            <p:spPr>
              <a:xfrm>
                <a:off x="7241600" y="1372250"/>
                <a:ext cx="3525" cy="2925"/>
              </a:xfrm>
              <a:custGeom>
                <a:rect b="b" l="l" r="r" t="t"/>
                <a:pathLst>
                  <a:path extrusionOk="0" h="117" w="141">
                    <a:moveTo>
                      <a:pt x="59" y="1"/>
                    </a:moveTo>
                    <a:cubicBezTo>
                      <a:pt x="54" y="1"/>
                      <a:pt x="48" y="5"/>
                      <a:pt x="39" y="16"/>
                    </a:cubicBezTo>
                    <a:cubicBezTo>
                      <a:pt x="18" y="41"/>
                      <a:pt x="0" y="74"/>
                      <a:pt x="31" y="101"/>
                    </a:cubicBezTo>
                    <a:cubicBezTo>
                      <a:pt x="41" y="110"/>
                      <a:pt x="62" y="117"/>
                      <a:pt x="79" y="117"/>
                    </a:cubicBezTo>
                    <a:cubicBezTo>
                      <a:pt x="86" y="117"/>
                      <a:pt x="92" y="116"/>
                      <a:pt x="97" y="113"/>
                    </a:cubicBezTo>
                    <a:cubicBezTo>
                      <a:pt x="141" y="87"/>
                      <a:pt x="99" y="60"/>
                      <a:pt x="87" y="33"/>
                    </a:cubicBezTo>
                    <a:cubicBezTo>
                      <a:pt x="86" y="33"/>
                      <a:pt x="86" y="33"/>
                      <a:pt x="86" y="33"/>
                    </a:cubicBezTo>
                    <a:cubicBezTo>
                      <a:pt x="73" y="33"/>
                      <a:pt x="72" y="1"/>
                      <a:pt x="59" y="1"/>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2"/>
              <p:cNvSpPr/>
              <p:nvPr/>
            </p:nvSpPr>
            <p:spPr>
              <a:xfrm>
                <a:off x="7307225" y="1169175"/>
                <a:ext cx="13200" cy="14875"/>
              </a:xfrm>
              <a:custGeom>
                <a:rect b="b" l="l" r="r" t="t"/>
                <a:pathLst>
                  <a:path extrusionOk="0" h="595" w="528">
                    <a:moveTo>
                      <a:pt x="255" y="0"/>
                    </a:moveTo>
                    <a:cubicBezTo>
                      <a:pt x="226" y="0"/>
                      <a:pt x="200" y="16"/>
                      <a:pt x="176" y="36"/>
                    </a:cubicBezTo>
                    <a:cubicBezTo>
                      <a:pt x="290" y="166"/>
                      <a:pt x="273" y="270"/>
                      <a:pt x="121" y="361"/>
                    </a:cubicBezTo>
                    <a:cubicBezTo>
                      <a:pt x="14" y="425"/>
                      <a:pt x="0" y="541"/>
                      <a:pt x="110" y="586"/>
                    </a:cubicBezTo>
                    <a:cubicBezTo>
                      <a:pt x="124" y="592"/>
                      <a:pt x="138" y="594"/>
                      <a:pt x="152" y="594"/>
                    </a:cubicBezTo>
                    <a:cubicBezTo>
                      <a:pt x="240" y="594"/>
                      <a:pt x="324" y="489"/>
                      <a:pt x="436" y="489"/>
                    </a:cubicBezTo>
                    <a:cubicBezTo>
                      <a:pt x="441" y="489"/>
                      <a:pt x="446" y="489"/>
                      <a:pt x="452" y="489"/>
                    </a:cubicBezTo>
                    <a:cubicBezTo>
                      <a:pt x="454" y="490"/>
                      <a:pt x="456" y="490"/>
                      <a:pt x="457" y="490"/>
                    </a:cubicBezTo>
                    <a:cubicBezTo>
                      <a:pt x="527" y="490"/>
                      <a:pt x="514" y="366"/>
                      <a:pt x="498" y="314"/>
                    </a:cubicBezTo>
                    <a:cubicBezTo>
                      <a:pt x="462" y="194"/>
                      <a:pt x="433" y="58"/>
                      <a:pt x="289" y="7"/>
                    </a:cubicBezTo>
                    <a:cubicBezTo>
                      <a:pt x="277" y="2"/>
                      <a:pt x="266" y="0"/>
                      <a:pt x="2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2"/>
              <p:cNvSpPr/>
              <p:nvPr/>
            </p:nvSpPr>
            <p:spPr>
              <a:xfrm>
                <a:off x="7367225" y="1144675"/>
                <a:ext cx="13325" cy="13150"/>
              </a:xfrm>
              <a:custGeom>
                <a:rect b="b" l="l" r="r" t="t"/>
                <a:pathLst>
                  <a:path extrusionOk="0" h="526" w="533">
                    <a:moveTo>
                      <a:pt x="86" y="1"/>
                    </a:moveTo>
                    <a:lnTo>
                      <a:pt x="86" y="1"/>
                    </a:lnTo>
                    <a:cubicBezTo>
                      <a:pt x="250" y="108"/>
                      <a:pt x="1" y="230"/>
                      <a:pt x="97" y="338"/>
                    </a:cubicBezTo>
                    <a:cubicBezTo>
                      <a:pt x="122" y="366"/>
                      <a:pt x="149" y="387"/>
                      <a:pt x="185" y="387"/>
                    </a:cubicBezTo>
                    <a:cubicBezTo>
                      <a:pt x="191" y="387"/>
                      <a:pt x="198" y="386"/>
                      <a:pt x="205" y="385"/>
                    </a:cubicBezTo>
                    <a:cubicBezTo>
                      <a:pt x="254" y="406"/>
                      <a:pt x="283" y="449"/>
                      <a:pt x="319" y="485"/>
                    </a:cubicBezTo>
                    <a:cubicBezTo>
                      <a:pt x="347" y="511"/>
                      <a:pt x="379" y="526"/>
                      <a:pt x="411" y="526"/>
                    </a:cubicBezTo>
                    <a:cubicBezTo>
                      <a:pt x="427" y="526"/>
                      <a:pt x="444" y="521"/>
                      <a:pt x="460" y="512"/>
                    </a:cubicBezTo>
                    <a:cubicBezTo>
                      <a:pt x="533" y="469"/>
                      <a:pt x="489" y="410"/>
                      <a:pt x="461" y="359"/>
                    </a:cubicBezTo>
                    <a:cubicBezTo>
                      <a:pt x="444" y="328"/>
                      <a:pt x="437" y="296"/>
                      <a:pt x="432" y="262"/>
                    </a:cubicBezTo>
                    <a:cubicBezTo>
                      <a:pt x="385" y="232"/>
                      <a:pt x="335" y="203"/>
                      <a:pt x="336" y="135"/>
                    </a:cubicBezTo>
                    <a:cubicBezTo>
                      <a:pt x="303" y="61"/>
                      <a:pt x="222" y="50"/>
                      <a:pt x="166" y="6"/>
                    </a:cubicBezTo>
                    <a:cubicBezTo>
                      <a:pt x="139" y="5"/>
                      <a:pt x="112" y="3"/>
                      <a:pt x="86"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
              <p:cNvSpPr/>
              <p:nvPr/>
            </p:nvSpPr>
            <p:spPr>
              <a:xfrm>
                <a:off x="7322425" y="1158250"/>
                <a:ext cx="7700" cy="5350"/>
              </a:xfrm>
              <a:custGeom>
                <a:rect b="b" l="l" r="r" t="t"/>
                <a:pathLst>
                  <a:path extrusionOk="0" h="214" w="308">
                    <a:moveTo>
                      <a:pt x="200" y="0"/>
                    </a:moveTo>
                    <a:cubicBezTo>
                      <a:pt x="127" y="50"/>
                      <a:pt x="20" y="58"/>
                      <a:pt x="1" y="171"/>
                    </a:cubicBezTo>
                    <a:cubicBezTo>
                      <a:pt x="31" y="202"/>
                      <a:pt x="61" y="213"/>
                      <a:pt x="89" y="213"/>
                    </a:cubicBezTo>
                    <a:cubicBezTo>
                      <a:pt x="142" y="213"/>
                      <a:pt x="191" y="174"/>
                      <a:pt x="232" y="148"/>
                    </a:cubicBezTo>
                    <a:cubicBezTo>
                      <a:pt x="307" y="100"/>
                      <a:pt x="229" y="47"/>
                      <a:pt x="200"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2"/>
              <p:cNvSpPr/>
              <p:nvPr/>
            </p:nvSpPr>
            <p:spPr>
              <a:xfrm>
                <a:off x="7372350" y="1151225"/>
                <a:ext cx="9675" cy="8900"/>
              </a:xfrm>
              <a:custGeom>
                <a:rect b="b" l="l" r="r" t="t"/>
                <a:pathLst>
                  <a:path extrusionOk="0" h="356" w="387">
                    <a:moveTo>
                      <a:pt x="227" y="0"/>
                    </a:moveTo>
                    <a:cubicBezTo>
                      <a:pt x="127" y="71"/>
                      <a:pt x="278" y="147"/>
                      <a:pt x="232" y="217"/>
                    </a:cubicBezTo>
                    <a:cubicBezTo>
                      <a:pt x="223" y="219"/>
                      <a:pt x="216" y="220"/>
                      <a:pt x="208" y="220"/>
                    </a:cubicBezTo>
                    <a:cubicBezTo>
                      <a:pt x="128" y="220"/>
                      <a:pt x="95" y="121"/>
                      <a:pt x="21" y="121"/>
                    </a:cubicBezTo>
                    <a:cubicBezTo>
                      <a:pt x="14" y="121"/>
                      <a:pt x="8" y="121"/>
                      <a:pt x="0" y="123"/>
                    </a:cubicBezTo>
                    <a:cubicBezTo>
                      <a:pt x="45" y="200"/>
                      <a:pt x="88" y="278"/>
                      <a:pt x="132" y="355"/>
                    </a:cubicBezTo>
                    <a:cubicBezTo>
                      <a:pt x="166" y="326"/>
                      <a:pt x="201" y="312"/>
                      <a:pt x="239" y="312"/>
                    </a:cubicBezTo>
                    <a:cubicBezTo>
                      <a:pt x="265" y="312"/>
                      <a:pt x="292" y="319"/>
                      <a:pt x="320" y="333"/>
                    </a:cubicBezTo>
                    <a:cubicBezTo>
                      <a:pt x="387" y="286"/>
                      <a:pt x="350" y="210"/>
                      <a:pt x="371" y="151"/>
                    </a:cubicBezTo>
                    <a:cubicBezTo>
                      <a:pt x="379" y="128"/>
                      <a:pt x="371" y="114"/>
                      <a:pt x="349" y="106"/>
                    </a:cubicBezTo>
                    <a:cubicBezTo>
                      <a:pt x="308" y="71"/>
                      <a:pt x="268" y="36"/>
                      <a:pt x="227"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2"/>
              <p:cNvSpPr/>
              <p:nvPr/>
            </p:nvSpPr>
            <p:spPr>
              <a:xfrm>
                <a:off x="7310025" y="1277900"/>
                <a:ext cx="27025" cy="50225"/>
              </a:xfrm>
              <a:custGeom>
                <a:rect b="b" l="l" r="r" t="t"/>
                <a:pathLst>
                  <a:path extrusionOk="0" h="2009" w="1081">
                    <a:moveTo>
                      <a:pt x="878" y="0"/>
                    </a:moveTo>
                    <a:cubicBezTo>
                      <a:pt x="870" y="0"/>
                      <a:pt x="862" y="2"/>
                      <a:pt x="852" y="4"/>
                    </a:cubicBezTo>
                    <a:cubicBezTo>
                      <a:pt x="771" y="22"/>
                      <a:pt x="689" y="70"/>
                      <a:pt x="631" y="129"/>
                    </a:cubicBezTo>
                    <a:cubicBezTo>
                      <a:pt x="591" y="168"/>
                      <a:pt x="631" y="232"/>
                      <a:pt x="672" y="232"/>
                    </a:cubicBezTo>
                    <a:cubicBezTo>
                      <a:pt x="678" y="232"/>
                      <a:pt x="685" y="231"/>
                      <a:pt x="691" y="227"/>
                    </a:cubicBezTo>
                    <a:cubicBezTo>
                      <a:pt x="744" y="200"/>
                      <a:pt x="779" y="189"/>
                      <a:pt x="800" y="189"/>
                    </a:cubicBezTo>
                    <a:cubicBezTo>
                      <a:pt x="873" y="189"/>
                      <a:pt x="794" y="315"/>
                      <a:pt x="798" y="355"/>
                    </a:cubicBezTo>
                    <a:cubicBezTo>
                      <a:pt x="832" y="698"/>
                      <a:pt x="646" y="989"/>
                      <a:pt x="562" y="1303"/>
                    </a:cubicBezTo>
                    <a:cubicBezTo>
                      <a:pt x="536" y="1403"/>
                      <a:pt x="433" y="1474"/>
                      <a:pt x="356" y="1553"/>
                    </a:cubicBezTo>
                    <a:cubicBezTo>
                      <a:pt x="230" y="1684"/>
                      <a:pt x="0" y="1762"/>
                      <a:pt x="22" y="2008"/>
                    </a:cubicBezTo>
                    <a:cubicBezTo>
                      <a:pt x="225" y="2002"/>
                      <a:pt x="222" y="1757"/>
                      <a:pt x="381" y="1700"/>
                    </a:cubicBezTo>
                    <a:cubicBezTo>
                      <a:pt x="456" y="1489"/>
                      <a:pt x="732" y="1419"/>
                      <a:pt x="756" y="1171"/>
                    </a:cubicBezTo>
                    <a:cubicBezTo>
                      <a:pt x="732" y="993"/>
                      <a:pt x="849" y="862"/>
                      <a:pt x="905" y="709"/>
                    </a:cubicBezTo>
                    <a:cubicBezTo>
                      <a:pt x="974" y="525"/>
                      <a:pt x="1080" y="348"/>
                      <a:pt x="961" y="147"/>
                    </a:cubicBezTo>
                    <a:cubicBezTo>
                      <a:pt x="932" y="99"/>
                      <a:pt x="951" y="0"/>
                      <a:pt x="8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
              <p:cNvSpPr/>
              <p:nvPr/>
            </p:nvSpPr>
            <p:spPr>
              <a:xfrm>
                <a:off x="7336650" y="1283075"/>
                <a:ext cx="4850" cy="10900"/>
              </a:xfrm>
              <a:custGeom>
                <a:rect b="b" l="l" r="r" t="t"/>
                <a:pathLst>
                  <a:path extrusionOk="0" h="436" w="194">
                    <a:moveTo>
                      <a:pt x="111" y="0"/>
                    </a:moveTo>
                    <a:cubicBezTo>
                      <a:pt x="110" y="0"/>
                      <a:pt x="108" y="0"/>
                      <a:pt x="107" y="0"/>
                    </a:cubicBezTo>
                    <a:cubicBezTo>
                      <a:pt x="1" y="3"/>
                      <a:pt x="32" y="71"/>
                      <a:pt x="62" y="127"/>
                    </a:cubicBezTo>
                    <a:cubicBezTo>
                      <a:pt x="115" y="230"/>
                      <a:pt x="36" y="334"/>
                      <a:pt x="67" y="435"/>
                    </a:cubicBezTo>
                    <a:cubicBezTo>
                      <a:pt x="130" y="392"/>
                      <a:pt x="166" y="329"/>
                      <a:pt x="192" y="259"/>
                    </a:cubicBezTo>
                    <a:cubicBezTo>
                      <a:pt x="159" y="215"/>
                      <a:pt x="142" y="169"/>
                      <a:pt x="155" y="112"/>
                    </a:cubicBezTo>
                    <a:cubicBezTo>
                      <a:pt x="165" y="65"/>
                      <a:pt x="193" y="0"/>
                      <a:pt x="11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2"/>
              <p:cNvSpPr/>
              <p:nvPr/>
            </p:nvSpPr>
            <p:spPr>
              <a:xfrm>
                <a:off x="7145325" y="1123175"/>
                <a:ext cx="47550" cy="41200"/>
              </a:xfrm>
              <a:custGeom>
                <a:rect b="b" l="l" r="r" t="t"/>
                <a:pathLst>
                  <a:path extrusionOk="0" h="1648" w="1902">
                    <a:moveTo>
                      <a:pt x="1353" y="822"/>
                    </a:moveTo>
                    <a:cubicBezTo>
                      <a:pt x="1365" y="822"/>
                      <a:pt x="1379" y="827"/>
                      <a:pt x="1398" y="836"/>
                    </a:cubicBezTo>
                    <a:lnTo>
                      <a:pt x="1398" y="836"/>
                    </a:lnTo>
                    <a:cubicBezTo>
                      <a:pt x="1383" y="837"/>
                      <a:pt x="1369" y="843"/>
                      <a:pt x="1354" y="843"/>
                    </a:cubicBezTo>
                    <a:cubicBezTo>
                      <a:pt x="1350" y="843"/>
                      <a:pt x="1345" y="843"/>
                      <a:pt x="1340" y="841"/>
                    </a:cubicBezTo>
                    <a:cubicBezTo>
                      <a:pt x="1334" y="838"/>
                      <a:pt x="1335" y="826"/>
                      <a:pt x="1342" y="823"/>
                    </a:cubicBezTo>
                    <a:cubicBezTo>
                      <a:pt x="1346" y="823"/>
                      <a:pt x="1349" y="822"/>
                      <a:pt x="1353" y="822"/>
                    </a:cubicBezTo>
                    <a:close/>
                    <a:moveTo>
                      <a:pt x="1100" y="1"/>
                    </a:moveTo>
                    <a:cubicBezTo>
                      <a:pt x="1070" y="1"/>
                      <a:pt x="1039" y="10"/>
                      <a:pt x="1007" y="32"/>
                    </a:cubicBezTo>
                    <a:cubicBezTo>
                      <a:pt x="841" y="147"/>
                      <a:pt x="629" y="171"/>
                      <a:pt x="485" y="320"/>
                    </a:cubicBezTo>
                    <a:cubicBezTo>
                      <a:pt x="487" y="406"/>
                      <a:pt x="450" y="476"/>
                      <a:pt x="393" y="536"/>
                    </a:cubicBezTo>
                    <a:cubicBezTo>
                      <a:pt x="389" y="585"/>
                      <a:pt x="385" y="634"/>
                      <a:pt x="381" y="684"/>
                    </a:cubicBezTo>
                    <a:cubicBezTo>
                      <a:pt x="384" y="700"/>
                      <a:pt x="395" y="725"/>
                      <a:pt x="389" y="734"/>
                    </a:cubicBezTo>
                    <a:cubicBezTo>
                      <a:pt x="201" y="957"/>
                      <a:pt x="292" y="1315"/>
                      <a:pt x="21" y="1501"/>
                    </a:cubicBezTo>
                    <a:cubicBezTo>
                      <a:pt x="0" y="1515"/>
                      <a:pt x="13" y="1580"/>
                      <a:pt x="11" y="1622"/>
                    </a:cubicBezTo>
                    <a:cubicBezTo>
                      <a:pt x="72" y="1580"/>
                      <a:pt x="187" y="1609"/>
                      <a:pt x="190" y="1483"/>
                    </a:cubicBezTo>
                    <a:cubicBezTo>
                      <a:pt x="190" y="1476"/>
                      <a:pt x="234" y="1384"/>
                      <a:pt x="279" y="1384"/>
                    </a:cubicBezTo>
                    <a:cubicBezTo>
                      <a:pt x="303" y="1384"/>
                      <a:pt x="327" y="1409"/>
                      <a:pt x="345" y="1483"/>
                    </a:cubicBezTo>
                    <a:cubicBezTo>
                      <a:pt x="354" y="1519"/>
                      <a:pt x="380" y="1540"/>
                      <a:pt x="404" y="1540"/>
                    </a:cubicBezTo>
                    <a:cubicBezTo>
                      <a:pt x="417" y="1540"/>
                      <a:pt x="429" y="1534"/>
                      <a:pt x="438" y="1519"/>
                    </a:cubicBezTo>
                    <a:cubicBezTo>
                      <a:pt x="510" y="1407"/>
                      <a:pt x="626" y="1453"/>
                      <a:pt x="719" y="1424"/>
                    </a:cubicBezTo>
                    <a:cubicBezTo>
                      <a:pt x="842" y="1385"/>
                      <a:pt x="884" y="1255"/>
                      <a:pt x="1002" y="1201"/>
                    </a:cubicBezTo>
                    <a:cubicBezTo>
                      <a:pt x="1057" y="1175"/>
                      <a:pt x="933" y="1113"/>
                      <a:pt x="896" y="1062"/>
                    </a:cubicBezTo>
                    <a:cubicBezTo>
                      <a:pt x="858" y="1007"/>
                      <a:pt x="880" y="945"/>
                      <a:pt x="909" y="889"/>
                    </a:cubicBezTo>
                    <a:cubicBezTo>
                      <a:pt x="922" y="863"/>
                      <a:pt x="941" y="844"/>
                      <a:pt x="964" y="844"/>
                    </a:cubicBezTo>
                    <a:cubicBezTo>
                      <a:pt x="973" y="844"/>
                      <a:pt x="982" y="847"/>
                      <a:pt x="992" y="852"/>
                    </a:cubicBezTo>
                    <a:cubicBezTo>
                      <a:pt x="1045" y="881"/>
                      <a:pt x="1047" y="936"/>
                      <a:pt x="1047" y="989"/>
                    </a:cubicBezTo>
                    <a:cubicBezTo>
                      <a:pt x="1048" y="1117"/>
                      <a:pt x="1097" y="1165"/>
                      <a:pt x="1238" y="1165"/>
                    </a:cubicBezTo>
                    <a:cubicBezTo>
                      <a:pt x="1382" y="1165"/>
                      <a:pt x="1458" y="1258"/>
                      <a:pt x="1361" y="1409"/>
                    </a:cubicBezTo>
                    <a:cubicBezTo>
                      <a:pt x="1307" y="1492"/>
                      <a:pt x="1331" y="1561"/>
                      <a:pt x="1380" y="1648"/>
                    </a:cubicBezTo>
                    <a:cubicBezTo>
                      <a:pt x="1546" y="1324"/>
                      <a:pt x="1549" y="1181"/>
                      <a:pt x="1399" y="837"/>
                    </a:cubicBezTo>
                    <a:lnTo>
                      <a:pt x="1399" y="837"/>
                    </a:lnTo>
                    <a:cubicBezTo>
                      <a:pt x="1401" y="839"/>
                      <a:pt x="1404" y="839"/>
                      <a:pt x="1405" y="839"/>
                    </a:cubicBezTo>
                    <a:cubicBezTo>
                      <a:pt x="1407" y="839"/>
                      <a:pt x="1409" y="839"/>
                      <a:pt x="1410" y="837"/>
                    </a:cubicBezTo>
                    <a:lnTo>
                      <a:pt x="1410" y="837"/>
                    </a:lnTo>
                    <a:cubicBezTo>
                      <a:pt x="1410" y="837"/>
                      <a:pt x="1411" y="838"/>
                      <a:pt x="1411" y="838"/>
                    </a:cubicBezTo>
                    <a:cubicBezTo>
                      <a:pt x="1411" y="837"/>
                      <a:pt x="1411" y="836"/>
                      <a:pt x="1411" y="835"/>
                    </a:cubicBezTo>
                    <a:lnTo>
                      <a:pt x="1411" y="835"/>
                    </a:lnTo>
                    <a:cubicBezTo>
                      <a:pt x="1411" y="836"/>
                      <a:pt x="1410" y="837"/>
                      <a:pt x="1410" y="837"/>
                    </a:cubicBezTo>
                    <a:lnTo>
                      <a:pt x="1410" y="837"/>
                    </a:lnTo>
                    <a:cubicBezTo>
                      <a:pt x="1407" y="837"/>
                      <a:pt x="1404" y="836"/>
                      <a:pt x="1401" y="836"/>
                    </a:cubicBezTo>
                    <a:lnTo>
                      <a:pt x="1401" y="836"/>
                    </a:lnTo>
                    <a:cubicBezTo>
                      <a:pt x="1405" y="836"/>
                      <a:pt x="1408" y="835"/>
                      <a:pt x="1411" y="835"/>
                    </a:cubicBezTo>
                    <a:lnTo>
                      <a:pt x="1411" y="835"/>
                    </a:lnTo>
                    <a:cubicBezTo>
                      <a:pt x="1411" y="835"/>
                      <a:pt x="1411" y="835"/>
                      <a:pt x="1411" y="835"/>
                    </a:cubicBezTo>
                    <a:lnTo>
                      <a:pt x="1411" y="835"/>
                    </a:lnTo>
                    <a:cubicBezTo>
                      <a:pt x="1411" y="835"/>
                      <a:pt x="1412" y="835"/>
                      <a:pt x="1412" y="834"/>
                    </a:cubicBezTo>
                    <a:lnTo>
                      <a:pt x="1412" y="834"/>
                    </a:lnTo>
                    <a:cubicBezTo>
                      <a:pt x="1483" y="821"/>
                      <a:pt x="1533" y="780"/>
                      <a:pt x="1541" y="724"/>
                    </a:cubicBezTo>
                    <a:cubicBezTo>
                      <a:pt x="1561" y="572"/>
                      <a:pt x="1592" y="518"/>
                      <a:pt x="1629" y="518"/>
                    </a:cubicBezTo>
                    <a:cubicBezTo>
                      <a:pt x="1677" y="518"/>
                      <a:pt x="1735" y="604"/>
                      <a:pt x="1796" y="688"/>
                    </a:cubicBezTo>
                    <a:cubicBezTo>
                      <a:pt x="1821" y="721"/>
                      <a:pt x="1866" y="739"/>
                      <a:pt x="1901" y="764"/>
                    </a:cubicBezTo>
                    <a:cubicBezTo>
                      <a:pt x="1839" y="465"/>
                      <a:pt x="1664" y="245"/>
                      <a:pt x="1387" y="139"/>
                    </a:cubicBezTo>
                    <a:cubicBezTo>
                      <a:pt x="1294" y="103"/>
                      <a:pt x="1202" y="1"/>
                      <a:pt x="1100"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2"/>
              <p:cNvSpPr/>
              <p:nvPr/>
            </p:nvSpPr>
            <p:spPr>
              <a:xfrm>
                <a:off x="7195200" y="1255750"/>
                <a:ext cx="56925" cy="88350"/>
              </a:xfrm>
              <a:custGeom>
                <a:rect b="b" l="l" r="r" t="t"/>
                <a:pathLst>
                  <a:path extrusionOk="0" h="3534" w="2277">
                    <a:moveTo>
                      <a:pt x="2092" y="1"/>
                    </a:moveTo>
                    <a:cubicBezTo>
                      <a:pt x="2036" y="1"/>
                      <a:pt x="2024" y="110"/>
                      <a:pt x="1964" y="122"/>
                    </a:cubicBezTo>
                    <a:cubicBezTo>
                      <a:pt x="1970" y="191"/>
                      <a:pt x="1925" y="253"/>
                      <a:pt x="1876" y="253"/>
                    </a:cubicBezTo>
                    <a:cubicBezTo>
                      <a:pt x="1873" y="253"/>
                      <a:pt x="1871" y="253"/>
                      <a:pt x="1868" y="252"/>
                    </a:cubicBezTo>
                    <a:cubicBezTo>
                      <a:pt x="1846" y="249"/>
                      <a:pt x="1826" y="248"/>
                      <a:pt x="1809" y="248"/>
                    </a:cubicBezTo>
                    <a:cubicBezTo>
                      <a:pt x="1645" y="248"/>
                      <a:pt x="1737" y="385"/>
                      <a:pt x="1757" y="477"/>
                    </a:cubicBezTo>
                    <a:cubicBezTo>
                      <a:pt x="1718" y="484"/>
                      <a:pt x="1681" y="488"/>
                      <a:pt x="1646" y="488"/>
                    </a:cubicBezTo>
                    <a:cubicBezTo>
                      <a:pt x="1556" y="488"/>
                      <a:pt x="1481" y="460"/>
                      <a:pt x="1422" y="379"/>
                    </a:cubicBezTo>
                    <a:cubicBezTo>
                      <a:pt x="1189" y="296"/>
                      <a:pt x="1410" y="163"/>
                      <a:pt x="1396" y="58"/>
                    </a:cubicBezTo>
                    <a:cubicBezTo>
                      <a:pt x="1370" y="48"/>
                      <a:pt x="1347" y="44"/>
                      <a:pt x="1327" y="44"/>
                    </a:cubicBezTo>
                    <a:cubicBezTo>
                      <a:pt x="1206" y="44"/>
                      <a:pt x="1185" y="194"/>
                      <a:pt x="1099" y="241"/>
                    </a:cubicBezTo>
                    <a:cubicBezTo>
                      <a:pt x="1050" y="371"/>
                      <a:pt x="1171" y="755"/>
                      <a:pt x="1297" y="862"/>
                    </a:cubicBezTo>
                    <a:cubicBezTo>
                      <a:pt x="1196" y="895"/>
                      <a:pt x="1022" y="908"/>
                      <a:pt x="1092" y="1055"/>
                    </a:cubicBezTo>
                    <a:cubicBezTo>
                      <a:pt x="1157" y="1193"/>
                      <a:pt x="1110" y="1244"/>
                      <a:pt x="1051" y="1281"/>
                    </a:cubicBezTo>
                    <a:lnTo>
                      <a:pt x="1051" y="1281"/>
                    </a:lnTo>
                    <a:cubicBezTo>
                      <a:pt x="1083" y="1237"/>
                      <a:pt x="1077" y="1168"/>
                      <a:pt x="1055" y="1092"/>
                    </a:cubicBezTo>
                    <a:cubicBezTo>
                      <a:pt x="1031" y="1012"/>
                      <a:pt x="1002" y="935"/>
                      <a:pt x="916" y="935"/>
                    </a:cubicBezTo>
                    <a:cubicBezTo>
                      <a:pt x="899" y="935"/>
                      <a:pt x="881" y="938"/>
                      <a:pt x="859" y="944"/>
                    </a:cubicBezTo>
                    <a:cubicBezTo>
                      <a:pt x="843" y="949"/>
                      <a:pt x="829" y="951"/>
                      <a:pt x="815" y="951"/>
                    </a:cubicBezTo>
                    <a:cubicBezTo>
                      <a:pt x="758" y="951"/>
                      <a:pt x="722" y="911"/>
                      <a:pt x="691" y="859"/>
                    </a:cubicBezTo>
                    <a:cubicBezTo>
                      <a:pt x="604" y="820"/>
                      <a:pt x="530" y="800"/>
                      <a:pt x="470" y="800"/>
                    </a:cubicBezTo>
                    <a:cubicBezTo>
                      <a:pt x="323" y="800"/>
                      <a:pt x="255" y="917"/>
                      <a:pt x="278" y="1162"/>
                    </a:cubicBezTo>
                    <a:cubicBezTo>
                      <a:pt x="300" y="1387"/>
                      <a:pt x="198" y="1606"/>
                      <a:pt x="281" y="1828"/>
                    </a:cubicBezTo>
                    <a:cubicBezTo>
                      <a:pt x="311" y="1909"/>
                      <a:pt x="254" y="1977"/>
                      <a:pt x="189" y="2028"/>
                    </a:cubicBezTo>
                    <a:cubicBezTo>
                      <a:pt x="134" y="2068"/>
                      <a:pt x="61" y="2094"/>
                      <a:pt x="57" y="2177"/>
                    </a:cubicBezTo>
                    <a:cubicBezTo>
                      <a:pt x="63" y="2201"/>
                      <a:pt x="77" y="2221"/>
                      <a:pt x="98" y="2236"/>
                    </a:cubicBezTo>
                    <a:cubicBezTo>
                      <a:pt x="119" y="2252"/>
                      <a:pt x="140" y="2258"/>
                      <a:pt x="163" y="2258"/>
                    </a:cubicBezTo>
                    <a:cubicBezTo>
                      <a:pt x="208" y="2258"/>
                      <a:pt x="260" y="2235"/>
                      <a:pt x="324" y="2222"/>
                    </a:cubicBezTo>
                    <a:lnTo>
                      <a:pt x="324" y="2222"/>
                    </a:lnTo>
                    <a:cubicBezTo>
                      <a:pt x="245" y="2305"/>
                      <a:pt x="164" y="2295"/>
                      <a:pt x="110" y="2336"/>
                    </a:cubicBezTo>
                    <a:cubicBezTo>
                      <a:pt x="68" y="2365"/>
                      <a:pt x="36" y="2399"/>
                      <a:pt x="18" y="2447"/>
                    </a:cubicBezTo>
                    <a:cubicBezTo>
                      <a:pt x="4" y="2518"/>
                      <a:pt x="0" y="2621"/>
                      <a:pt x="47" y="2642"/>
                    </a:cubicBezTo>
                    <a:cubicBezTo>
                      <a:pt x="205" y="2713"/>
                      <a:pt x="56" y="2793"/>
                      <a:pt x="70" y="2864"/>
                    </a:cubicBezTo>
                    <a:cubicBezTo>
                      <a:pt x="124" y="3026"/>
                      <a:pt x="227" y="3171"/>
                      <a:pt x="207" y="3358"/>
                    </a:cubicBezTo>
                    <a:cubicBezTo>
                      <a:pt x="196" y="3469"/>
                      <a:pt x="289" y="3534"/>
                      <a:pt x="391" y="3534"/>
                    </a:cubicBezTo>
                    <a:cubicBezTo>
                      <a:pt x="392" y="3534"/>
                      <a:pt x="392" y="3534"/>
                      <a:pt x="393" y="3534"/>
                    </a:cubicBezTo>
                    <a:cubicBezTo>
                      <a:pt x="498" y="3533"/>
                      <a:pt x="533" y="3448"/>
                      <a:pt x="528" y="3350"/>
                    </a:cubicBezTo>
                    <a:cubicBezTo>
                      <a:pt x="525" y="3270"/>
                      <a:pt x="522" y="3186"/>
                      <a:pt x="575" y="3125"/>
                    </a:cubicBezTo>
                    <a:cubicBezTo>
                      <a:pt x="718" y="2963"/>
                      <a:pt x="730" y="2750"/>
                      <a:pt x="807" y="2563"/>
                    </a:cubicBezTo>
                    <a:cubicBezTo>
                      <a:pt x="809" y="2538"/>
                      <a:pt x="812" y="2513"/>
                      <a:pt x="814" y="2489"/>
                    </a:cubicBezTo>
                    <a:cubicBezTo>
                      <a:pt x="839" y="2376"/>
                      <a:pt x="827" y="2303"/>
                      <a:pt x="743" y="2303"/>
                    </a:cubicBezTo>
                    <a:cubicBezTo>
                      <a:pt x="717" y="2303"/>
                      <a:pt x="686" y="2309"/>
                      <a:pt x="647" y="2323"/>
                    </a:cubicBezTo>
                    <a:cubicBezTo>
                      <a:pt x="650" y="2333"/>
                      <a:pt x="648" y="2336"/>
                      <a:pt x="645" y="2336"/>
                    </a:cubicBezTo>
                    <a:cubicBezTo>
                      <a:pt x="637" y="2336"/>
                      <a:pt x="620" y="2317"/>
                      <a:pt x="631" y="2316"/>
                    </a:cubicBezTo>
                    <a:cubicBezTo>
                      <a:pt x="899" y="2246"/>
                      <a:pt x="986" y="1947"/>
                      <a:pt x="1251" y="1888"/>
                    </a:cubicBezTo>
                    <a:cubicBezTo>
                      <a:pt x="1311" y="1876"/>
                      <a:pt x="1349" y="1785"/>
                      <a:pt x="1258" y="1726"/>
                    </a:cubicBezTo>
                    <a:cubicBezTo>
                      <a:pt x="1179" y="1677"/>
                      <a:pt x="1223" y="1628"/>
                      <a:pt x="1276" y="1628"/>
                    </a:cubicBezTo>
                    <a:cubicBezTo>
                      <a:pt x="1277" y="1628"/>
                      <a:pt x="1278" y="1628"/>
                      <a:pt x="1279" y="1628"/>
                    </a:cubicBezTo>
                    <a:cubicBezTo>
                      <a:pt x="1492" y="1628"/>
                      <a:pt x="1585" y="1476"/>
                      <a:pt x="1685" y="1328"/>
                    </a:cubicBezTo>
                    <a:cubicBezTo>
                      <a:pt x="1698" y="1317"/>
                      <a:pt x="1711" y="1306"/>
                      <a:pt x="1725" y="1294"/>
                    </a:cubicBezTo>
                    <a:lnTo>
                      <a:pt x="1725" y="1295"/>
                    </a:lnTo>
                    <a:cubicBezTo>
                      <a:pt x="1878" y="1277"/>
                      <a:pt x="2195" y="942"/>
                      <a:pt x="2182" y="811"/>
                    </a:cubicBezTo>
                    <a:cubicBezTo>
                      <a:pt x="2177" y="764"/>
                      <a:pt x="2152" y="735"/>
                      <a:pt x="2110" y="714"/>
                    </a:cubicBezTo>
                    <a:cubicBezTo>
                      <a:pt x="1939" y="628"/>
                      <a:pt x="2010" y="577"/>
                      <a:pt x="2134" y="519"/>
                    </a:cubicBezTo>
                    <a:cubicBezTo>
                      <a:pt x="2277" y="453"/>
                      <a:pt x="2273" y="447"/>
                      <a:pt x="2208" y="327"/>
                    </a:cubicBezTo>
                    <a:lnTo>
                      <a:pt x="2208" y="327"/>
                    </a:lnTo>
                    <a:cubicBezTo>
                      <a:pt x="2195" y="339"/>
                      <a:pt x="2182" y="350"/>
                      <a:pt x="2168" y="361"/>
                    </a:cubicBezTo>
                    <a:cubicBezTo>
                      <a:pt x="2051" y="354"/>
                      <a:pt x="2076" y="278"/>
                      <a:pt x="2110" y="217"/>
                    </a:cubicBezTo>
                    <a:cubicBezTo>
                      <a:pt x="2147" y="148"/>
                      <a:pt x="2210" y="68"/>
                      <a:pt x="2130" y="14"/>
                    </a:cubicBezTo>
                    <a:cubicBezTo>
                      <a:pt x="2115" y="5"/>
                      <a:pt x="2102" y="1"/>
                      <a:pt x="209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
              <p:cNvSpPr/>
              <p:nvPr/>
            </p:nvSpPr>
            <p:spPr>
              <a:xfrm>
                <a:off x="7238300" y="1261925"/>
                <a:ext cx="29875" cy="29300"/>
              </a:xfrm>
              <a:custGeom>
                <a:rect b="b" l="l" r="r" t="t"/>
                <a:pathLst>
                  <a:path extrusionOk="0" h="1172" w="1195">
                    <a:moveTo>
                      <a:pt x="649" y="0"/>
                    </a:moveTo>
                    <a:cubicBezTo>
                      <a:pt x="643" y="0"/>
                      <a:pt x="639" y="5"/>
                      <a:pt x="639" y="16"/>
                    </a:cubicBezTo>
                    <a:cubicBezTo>
                      <a:pt x="637" y="98"/>
                      <a:pt x="620" y="122"/>
                      <a:pt x="598" y="122"/>
                    </a:cubicBezTo>
                    <a:cubicBezTo>
                      <a:pt x="565" y="122"/>
                      <a:pt x="521" y="68"/>
                      <a:pt x="497" y="68"/>
                    </a:cubicBezTo>
                    <a:cubicBezTo>
                      <a:pt x="491" y="68"/>
                      <a:pt x="487" y="71"/>
                      <a:pt x="484" y="80"/>
                    </a:cubicBezTo>
                    <a:cubicBezTo>
                      <a:pt x="535" y="195"/>
                      <a:pt x="492" y="210"/>
                      <a:pt x="437" y="210"/>
                    </a:cubicBezTo>
                    <a:cubicBezTo>
                      <a:pt x="418" y="210"/>
                      <a:pt x="398" y="208"/>
                      <a:pt x="379" y="208"/>
                    </a:cubicBezTo>
                    <a:cubicBezTo>
                      <a:pt x="359" y="208"/>
                      <a:pt x="341" y="210"/>
                      <a:pt x="329" y="218"/>
                    </a:cubicBezTo>
                    <a:cubicBezTo>
                      <a:pt x="257" y="265"/>
                      <a:pt x="167" y="285"/>
                      <a:pt x="184" y="403"/>
                    </a:cubicBezTo>
                    <a:cubicBezTo>
                      <a:pt x="198" y="493"/>
                      <a:pt x="249" y="526"/>
                      <a:pt x="325" y="526"/>
                    </a:cubicBezTo>
                    <a:cubicBezTo>
                      <a:pt x="333" y="526"/>
                      <a:pt x="342" y="525"/>
                      <a:pt x="351" y="524"/>
                    </a:cubicBezTo>
                    <a:cubicBezTo>
                      <a:pt x="356" y="524"/>
                      <a:pt x="360" y="524"/>
                      <a:pt x="364" y="524"/>
                    </a:cubicBezTo>
                    <a:cubicBezTo>
                      <a:pt x="396" y="524"/>
                      <a:pt x="418" y="538"/>
                      <a:pt x="420" y="605"/>
                    </a:cubicBezTo>
                    <a:cubicBezTo>
                      <a:pt x="233" y="692"/>
                      <a:pt x="230" y="969"/>
                      <a:pt x="1" y="1047"/>
                    </a:cubicBezTo>
                    <a:lnTo>
                      <a:pt x="1" y="1048"/>
                    </a:lnTo>
                    <a:cubicBezTo>
                      <a:pt x="40" y="1142"/>
                      <a:pt x="87" y="1171"/>
                      <a:pt x="137" y="1171"/>
                    </a:cubicBezTo>
                    <a:cubicBezTo>
                      <a:pt x="222" y="1171"/>
                      <a:pt x="317" y="1086"/>
                      <a:pt x="404" y="1086"/>
                    </a:cubicBezTo>
                    <a:cubicBezTo>
                      <a:pt x="419" y="1086"/>
                      <a:pt x="433" y="1088"/>
                      <a:pt x="448" y="1094"/>
                    </a:cubicBezTo>
                    <a:cubicBezTo>
                      <a:pt x="461" y="1100"/>
                      <a:pt x="477" y="1102"/>
                      <a:pt x="495" y="1102"/>
                    </a:cubicBezTo>
                    <a:cubicBezTo>
                      <a:pt x="530" y="1102"/>
                      <a:pt x="569" y="1092"/>
                      <a:pt x="596" y="1076"/>
                    </a:cubicBezTo>
                    <a:cubicBezTo>
                      <a:pt x="659" y="1039"/>
                      <a:pt x="610" y="1001"/>
                      <a:pt x="586" y="953"/>
                    </a:cubicBezTo>
                    <a:cubicBezTo>
                      <a:pt x="509" y="798"/>
                      <a:pt x="572" y="590"/>
                      <a:pt x="698" y="590"/>
                    </a:cubicBezTo>
                    <a:cubicBezTo>
                      <a:pt x="699" y="590"/>
                      <a:pt x="699" y="590"/>
                      <a:pt x="700" y="590"/>
                    </a:cubicBezTo>
                    <a:cubicBezTo>
                      <a:pt x="881" y="590"/>
                      <a:pt x="896" y="456"/>
                      <a:pt x="991" y="387"/>
                    </a:cubicBezTo>
                    <a:cubicBezTo>
                      <a:pt x="1052" y="441"/>
                      <a:pt x="1091" y="524"/>
                      <a:pt x="1195" y="529"/>
                    </a:cubicBezTo>
                    <a:cubicBezTo>
                      <a:pt x="1171" y="314"/>
                      <a:pt x="967" y="290"/>
                      <a:pt x="848" y="182"/>
                    </a:cubicBezTo>
                    <a:cubicBezTo>
                      <a:pt x="782" y="136"/>
                      <a:pt x="681" y="0"/>
                      <a:pt x="64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
              <p:cNvSpPr/>
              <p:nvPr/>
            </p:nvSpPr>
            <p:spPr>
              <a:xfrm>
                <a:off x="7260625" y="1245225"/>
                <a:ext cx="19425" cy="22475"/>
              </a:xfrm>
              <a:custGeom>
                <a:rect b="b" l="l" r="r" t="t"/>
                <a:pathLst>
                  <a:path extrusionOk="0" h="899" w="777">
                    <a:moveTo>
                      <a:pt x="675" y="0"/>
                    </a:moveTo>
                    <a:cubicBezTo>
                      <a:pt x="649" y="0"/>
                      <a:pt x="625" y="11"/>
                      <a:pt x="604" y="29"/>
                    </a:cubicBezTo>
                    <a:cubicBezTo>
                      <a:pt x="553" y="76"/>
                      <a:pt x="532" y="157"/>
                      <a:pt x="447" y="157"/>
                    </a:cubicBezTo>
                    <a:cubicBezTo>
                      <a:pt x="435" y="157"/>
                      <a:pt x="420" y="155"/>
                      <a:pt x="405" y="151"/>
                    </a:cubicBezTo>
                    <a:cubicBezTo>
                      <a:pt x="377" y="144"/>
                      <a:pt x="355" y="141"/>
                      <a:pt x="337" y="141"/>
                    </a:cubicBezTo>
                    <a:cubicBezTo>
                      <a:pt x="249" y="141"/>
                      <a:pt x="273" y="219"/>
                      <a:pt x="297" y="312"/>
                    </a:cubicBezTo>
                    <a:cubicBezTo>
                      <a:pt x="314" y="376"/>
                      <a:pt x="412" y="401"/>
                      <a:pt x="367" y="497"/>
                    </a:cubicBezTo>
                    <a:cubicBezTo>
                      <a:pt x="206" y="512"/>
                      <a:pt x="11" y="494"/>
                      <a:pt x="1" y="742"/>
                    </a:cubicBezTo>
                    <a:cubicBezTo>
                      <a:pt x="44" y="791"/>
                      <a:pt x="81" y="809"/>
                      <a:pt x="115" y="809"/>
                    </a:cubicBezTo>
                    <a:cubicBezTo>
                      <a:pt x="214" y="809"/>
                      <a:pt x="284" y="658"/>
                      <a:pt x="389" y="658"/>
                    </a:cubicBezTo>
                    <a:cubicBezTo>
                      <a:pt x="407" y="658"/>
                      <a:pt x="426" y="662"/>
                      <a:pt x="446" y="672"/>
                    </a:cubicBezTo>
                    <a:cubicBezTo>
                      <a:pt x="441" y="736"/>
                      <a:pt x="336" y="815"/>
                      <a:pt x="430" y="886"/>
                    </a:cubicBezTo>
                    <a:cubicBezTo>
                      <a:pt x="441" y="894"/>
                      <a:pt x="462" y="899"/>
                      <a:pt x="482" y="899"/>
                    </a:cubicBezTo>
                    <a:cubicBezTo>
                      <a:pt x="499" y="899"/>
                      <a:pt x="516" y="895"/>
                      <a:pt x="525" y="888"/>
                    </a:cubicBezTo>
                    <a:cubicBezTo>
                      <a:pt x="596" y="832"/>
                      <a:pt x="595" y="741"/>
                      <a:pt x="561" y="676"/>
                    </a:cubicBezTo>
                    <a:cubicBezTo>
                      <a:pt x="449" y="469"/>
                      <a:pt x="698" y="496"/>
                      <a:pt x="735" y="390"/>
                    </a:cubicBezTo>
                    <a:cubicBezTo>
                      <a:pt x="670" y="303"/>
                      <a:pt x="679" y="212"/>
                      <a:pt x="729" y="123"/>
                    </a:cubicBezTo>
                    <a:cubicBezTo>
                      <a:pt x="751" y="84"/>
                      <a:pt x="776" y="45"/>
                      <a:pt x="724" y="14"/>
                    </a:cubicBezTo>
                    <a:cubicBezTo>
                      <a:pt x="708" y="5"/>
                      <a:pt x="691" y="0"/>
                      <a:pt x="67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
              <p:cNvSpPr/>
              <p:nvPr/>
            </p:nvSpPr>
            <p:spPr>
              <a:xfrm>
                <a:off x="7318850" y="1165125"/>
                <a:ext cx="16150" cy="7625"/>
              </a:xfrm>
              <a:custGeom>
                <a:rect b="b" l="l" r="r" t="t"/>
                <a:pathLst>
                  <a:path extrusionOk="0" h="305" w="646">
                    <a:moveTo>
                      <a:pt x="471" y="0"/>
                    </a:moveTo>
                    <a:cubicBezTo>
                      <a:pt x="467" y="0"/>
                      <a:pt x="463" y="2"/>
                      <a:pt x="460" y="5"/>
                    </a:cubicBezTo>
                    <a:cubicBezTo>
                      <a:pt x="352" y="144"/>
                      <a:pt x="135" y="68"/>
                      <a:pt x="0" y="290"/>
                    </a:cubicBezTo>
                    <a:cubicBezTo>
                      <a:pt x="49" y="264"/>
                      <a:pt x="94" y="255"/>
                      <a:pt x="136" y="255"/>
                    </a:cubicBezTo>
                    <a:cubicBezTo>
                      <a:pt x="237" y="255"/>
                      <a:pt x="324" y="305"/>
                      <a:pt x="412" y="305"/>
                    </a:cubicBezTo>
                    <a:cubicBezTo>
                      <a:pt x="452" y="305"/>
                      <a:pt x="493" y="294"/>
                      <a:pt x="536" y="263"/>
                    </a:cubicBezTo>
                    <a:cubicBezTo>
                      <a:pt x="578" y="231"/>
                      <a:pt x="645" y="204"/>
                      <a:pt x="608" y="152"/>
                    </a:cubicBezTo>
                    <a:cubicBezTo>
                      <a:pt x="570" y="102"/>
                      <a:pt x="503" y="0"/>
                      <a:pt x="471"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2"/>
              <p:cNvSpPr/>
              <p:nvPr/>
            </p:nvSpPr>
            <p:spPr>
              <a:xfrm>
                <a:off x="7361200" y="1166625"/>
                <a:ext cx="14375" cy="10700"/>
              </a:xfrm>
              <a:custGeom>
                <a:rect b="b" l="l" r="r" t="t"/>
                <a:pathLst>
                  <a:path extrusionOk="0" h="428" w="575">
                    <a:moveTo>
                      <a:pt x="500" y="0"/>
                    </a:moveTo>
                    <a:cubicBezTo>
                      <a:pt x="489" y="0"/>
                      <a:pt x="478" y="6"/>
                      <a:pt x="465" y="20"/>
                    </a:cubicBezTo>
                    <a:cubicBezTo>
                      <a:pt x="360" y="140"/>
                      <a:pt x="191" y="108"/>
                      <a:pt x="0" y="220"/>
                    </a:cubicBezTo>
                    <a:cubicBezTo>
                      <a:pt x="172" y="227"/>
                      <a:pt x="233" y="289"/>
                      <a:pt x="161" y="428"/>
                    </a:cubicBezTo>
                    <a:cubicBezTo>
                      <a:pt x="297" y="325"/>
                      <a:pt x="398" y="243"/>
                      <a:pt x="506" y="170"/>
                    </a:cubicBezTo>
                    <a:cubicBezTo>
                      <a:pt x="559" y="133"/>
                      <a:pt x="575" y="93"/>
                      <a:pt x="546" y="39"/>
                    </a:cubicBezTo>
                    <a:cubicBezTo>
                      <a:pt x="535" y="20"/>
                      <a:pt x="519" y="0"/>
                      <a:pt x="500"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2"/>
              <p:cNvSpPr/>
              <p:nvPr/>
            </p:nvSpPr>
            <p:spPr>
              <a:xfrm>
                <a:off x="7350875" y="1168325"/>
                <a:ext cx="7200" cy="3650"/>
              </a:xfrm>
              <a:custGeom>
                <a:rect b="b" l="l" r="r" t="t"/>
                <a:pathLst>
                  <a:path extrusionOk="0" h="146" w="288">
                    <a:moveTo>
                      <a:pt x="92" y="1"/>
                    </a:moveTo>
                    <a:cubicBezTo>
                      <a:pt x="73" y="1"/>
                      <a:pt x="52" y="8"/>
                      <a:pt x="27" y="25"/>
                    </a:cubicBezTo>
                    <a:cubicBezTo>
                      <a:pt x="12" y="37"/>
                      <a:pt x="9" y="69"/>
                      <a:pt x="1" y="91"/>
                    </a:cubicBezTo>
                    <a:cubicBezTo>
                      <a:pt x="61" y="103"/>
                      <a:pt x="117" y="146"/>
                      <a:pt x="181" y="146"/>
                    </a:cubicBezTo>
                    <a:cubicBezTo>
                      <a:pt x="214" y="146"/>
                      <a:pt x="249" y="135"/>
                      <a:pt x="287" y="103"/>
                    </a:cubicBezTo>
                    <a:lnTo>
                      <a:pt x="287" y="103"/>
                    </a:lnTo>
                    <a:cubicBezTo>
                      <a:pt x="286" y="103"/>
                      <a:pt x="285" y="103"/>
                      <a:pt x="283" y="103"/>
                    </a:cubicBezTo>
                    <a:cubicBezTo>
                      <a:pt x="208" y="103"/>
                      <a:pt x="165" y="1"/>
                      <a:pt x="92"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2"/>
              <p:cNvSpPr/>
              <p:nvPr/>
            </p:nvSpPr>
            <p:spPr>
              <a:xfrm>
                <a:off x="7304675" y="1279650"/>
                <a:ext cx="4625" cy="6475"/>
              </a:xfrm>
              <a:custGeom>
                <a:rect b="b" l="l" r="r" t="t"/>
                <a:pathLst>
                  <a:path extrusionOk="0" h="259" w="185">
                    <a:moveTo>
                      <a:pt x="111" y="1"/>
                    </a:moveTo>
                    <a:cubicBezTo>
                      <a:pt x="110" y="1"/>
                      <a:pt x="109" y="1"/>
                      <a:pt x="108" y="1"/>
                    </a:cubicBezTo>
                    <a:cubicBezTo>
                      <a:pt x="0" y="42"/>
                      <a:pt x="25" y="137"/>
                      <a:pt x="23" y="258"/>
                    </a:cubicBezTo>
                    <a:cubicBezTo>
                      <a:pt x="90" y="188"/>
                      <a:pt x="184" y="149"/>
                      <a:pt x="162" y="41"/>
                    </a:cubicBezTo>
                    <a:cubicBezTo>
                      <a:pt x="159" y="25"/>
                      <a:pt x="126" y="1"/>
                      <a:pt x="111"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2"/>
              <p:cNvSpPr/>
              <p:nvPr/>
            </p:nvSpPr>
            <p:spPr>
              <a:xfrm>
                <a:off x="7335250" y="1156500"/>
                <a:ext cx="5100" cy="6675"/>
              </a:xfrm>
              <a:custGeom>
                <a:rect b="b" l="l" r="r" t="t"/>
                <a:pathLst>
                  <a:path extrusionOk="0" h="267" w="204">
                    <a:moveTo>
                      <a:pt x="163" y="0"/>
                    </a:moveTo>
                    <a:lnTo>
                      <a:pt x="163" y="0"/>
                    </a:lnTo>
                    <a:cubicBezTo>
                      <a:pt x="36" y="67"/>
                      <a:pt x="30" y="174"/>
                      <a:pt x="0" y="266"/>
                    </a:cubicBezTo>
                    <a:cubicBezTo>
                      <a:pt x="73" y="200"/>
                      <a:pt x="204" y="168"/>
                      <a:pt x="163"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2"/>
              <p:cNvSpPr/>
              <p:nvPr/>
            </p:nvSpPr>
            <p:spPr>
              <a:xfrm>
                <a:off x="7344725" y="1249600"/>
                <a:ext cx="6125" cy="3250"/>
              </a:xfrm>
              <a:custGeom>
                <a:rect b="b" l="l" r="r" t="t"/>
                <a:pathLst>
                  <a:path extrusionOk="0" h="130" w="245">
                    <a:moveTo>
                      <a:pt x="138" y="0"/>
                    </a:moveTo>
                    <a:cubicBezTo>
                      <a:pt x="100" y="0"/>
                      <a:pt x="56" y="17"/>
                      <a:pt x="1" y="51"/>
                    </a:cubicBezTo>
                    <a:cubicBezTo>
                      <a:pt x="76" y="64"/>
                      <a:pt x="109" y="129"/>
                      <a:pt x="165" y="129"/>
                    </a:cubicBezTo>
                    <a:cubicBezTo>
                      <a:pt x="180" y="129"/>
                      <a:pt x="198" y="124"/>
                      <a:pt x="218" y="112"/>
                    </a:cubicBezTo>
                    <a:cubicBezTo>
                      <a:pt x="232" y="103"/>
                      <a:pt x="244" y="58"/>
                      <a:pt x="236" y="49"/>
                    </a:cubicBezTo>
                    <a:cubicBezTo>
                      <a:pt x="207" y="17"/>
                      <a:pt x="176" y="0"/>
                      <a:pt x="138"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2"/>
              <p:cNvSpPr/>
              <p:nvPr/>
            </p:nvSpPr>
            <p:spPr>
              <a:xfrm>
                <a:off x="7291700" y="1181850"/>
                <a:ext cx="5225" cy="5400"/>
              </a:xfrm>
              <a:custGeom>
                <a:rect b="b" l="l" r="r" t="t"/>
                <a:pathLst>
                  <a:path extrusionOk="0" h="216" w="209">
                    <a:moveTo>
                      <a:pt x="165" y="0"/>
                    </a:moveTo>
                    <a:lnTo>
                      <a:pt x="165" y="0"/>
                    </a:lnTo>
                    <a:cubicBezTo>
                      <a:pt x="135" y="91"/>
                      <a:pt x="73" y="155"/>
                      <a:pt x="0" y="210"/>
                    </a:cubicBezTo>
                    <a:cubicBezTo>
                      <a:pt x="12" y="214"/>
                      <a:pt x="23" y="216"/>
                      <a:pt x="34" y="216"/>
                    </a:cubicBezTo>
                    <a:cubicBezTo>
                      <a:pt x="83" y="216"/>
                      <a:pt x="117" y="178"/>
                      <a:pt x="153" y="148"/>
                    </a:cubicBezTo>
                    <a:cubicBezTo>
                      <a:pt x="204" y="102"/>
                      <a:pt x="208" y="53"/>
                      <a:pt x="165"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2"/>
              <p:cNvSpPr/>
              <p:nvPr/>
            </p:nvSpPr>
            <p:spPr>
              <a:xfrm>
                <a:off x="7374825" y="1160100"/>
                <a:ext cx="2275" cy="5025"/>
              </a:xfrm>
              <a:custGeom>
                <a:rect b="b" l="l" r="r" t="t"/>
                <a:pathLst>
                  <a:path extrusionOk="0" h="201" w="91">
                    <a:moveTo>
                      <a:pt x="32" y="0"/>
                    </a:moveTo>
                    <a:cubicBezTo>
                      <a:pt x="3" y="72"/>
                      <a:pt x="1" y="134"/>
                      <a:pt x="86" y="201"/>
                    </a:cubicBezTo>
                    <a:cubicBezTo>
                      <a:pt x="91" y="105"/>
                      <a:pt x="71" y="50"/>
                      <a:pt x="3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2"/>
              <p:cNvSpPr/>
              <p:nvPr/>
            </p:nvSpPr>
            <p:spPr>
              <a:xfrm>
                <a:off x="7362100" y="1165850"/>
                <a:ext cx="2125" cy="2550"/>
              </a:xfrm>
              <a:custGeom>
                <a:rect b="b" l="l" r="r" t="t"/>
                <a:pathLst>
                  <a:path extrusionOk="0" h="102" w="85">
                    <a:moveTo>
                      <a:pt x="57" y="1"/>
                    </a:moveTo>
                    <a:cubicBezTo>
                      <a:pt x="45" y="1"/>
                      <a:pt x="31" y="9"/>
                      <a:pt x="15" y="22"/>
                    </a:cubicBezTo>
                    <a:cubicBezTo>
                      <a:pt x="13" y="37"/>
                      <a:pt x="1" y="61"/>
                      <a:pt x="8" y="79"/>
                    </a:cubicBezTo>
                    <a:cubicBezTo>
                      <a:pt x="13" y="94"/>
                      <a:pt x="25" y="102"/>
                      <a:pt x="37" y="102"/>
                    </a:cubicBezTo>
                    <a:cubicBezTo>
                      <a:pt x="47" y="102"/>
                      <a:pt x="57" y="97"/>
                      <a:pt x="65" y="86"/>
                    </a:cubicBezTo>
                    <a:cubicBezTo>
                      <a:pt x="77" y="69"/>
                      <a:pt x="85" y="39"/>
                      <a:pt x="78" y="20"/>
                    </a:cubicBezTo>
                    <a:cubicBezTo>
                      <a:pt x="74" y="7"/>
                      <a:pt x="66" y="1"/>
                      <a:pt x="57"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2"/>
              <p:cNvSpPr/>
              <p:nvPr/>
            </p:nvSpPr>
            <p:spPr>
              <a:xfrm>
                <a:off x="7140800" y="1222675"/>
                <a:ext cx="62950" cy="58825"/>
              </a:xfrm>
              <a:custGeom>
                <a:rect b="b" l="l" r="r" t="t"/>
                <a:pathLst>
                  <a:path extrusionOk="0" h="2353" w="2518">
                    <a:moveTo>
                      <a:pt x="162" y="1"/>
                    </a:moveTo>
                    <a:cubicBezTo>
                      <a:pt x="48" y="1"/>
                      <a:pt x="123" y="165"/>
                      <a:pt x="66" y="237"/>
                    </a:cubicBezTo>
                    <a:cubicBezTo>
                      <a:pt x="39" y="237"/>
                      <a:pt x="20" y="250"/>
                      <a:pt x="8" y="274"/>
                    </a:cubicBezTo>
                    <a:cubicBezTo>
                      <a:pt x="1" y="571"/>
                      <a:pt x="254" y="681"/>
                      <a:pt x="444" y="755"/>
                    </a:cubicBezTo>
                    <a:cubicBezTo>
                      <a:pt x="700" y="856"/>
                      <a:pt x="691" y="1012"/>
                      <a:pt x="660" y="1205"/>
                    </a:cubicBezTo>
                    <a:cubicBezTo>
                      <a:pt x="619" y="1467"/>
                      <a:pt x="705" y="1579"/>
                      <a:pt x="991" y="1612"/>
                    </a:cubicBezTo>
                    <a:cubicBezTo>
                      <a:pt x="1014" y="1606"/>
                      <a:pt x="1038" y="1596"/>
                      <a:pt x="1059" y="1584"/>
                    </a:cubicBezTo>
                    <a:cubicBezTo>
                      <a:pt x="1141" y="1544"/>
                      <a:pt x="1166" y="1429"/>
                      <a:pt x="1288" y="1417"/>
                    </a:cubicBezTo>
                    <a:lnTo>
                      <a:pt x="1288" y="1417"/>
                    </a:lnTo>
                    <a:cubicBezTo>
                      <a:pt x="1141" y="1525"/>
                      <a:pt x="1076" y="1678"/>
                      <a:pt x="981" y="1808"/>
                    </a:cubicBezTo>
                    <a:cubicBezTo>
                      <a:pt x="826" y="2070"/>
                      <a:pt x="1055" y="2148"/>
                      <a:pt x="1201" y="2265"/>
                    </a:cubicBezTo>
                    <a:cubicBezTo>
                      <a:pt x="1284" y="2325"/>
                      <a:pt x="1375" y="2353"/>
                      <a:pt x="1462" y="2353"/>
                    </a:cubicBezTo>
                    <a:cubicBezTo>
                      <a:pt x="1554" y="2353"/>
                      <a:pt x="1642" y="2322"/>
                      <a:pt x="1712" y="2265"/>
                    </a:cubicBezTo>
                    <a:cubicBezTo>
                      <a:pt x="1858" y="2145"/>
                      <a:pt x="2005" y="2099"/>
                      <a:pt x="2176" y="2072"/>
                    </a:cubicBezTo>
                    <a:cubicBezTo>
                      <a:pt x="2313" y="2051"/>
                      <a:pt x="2459" y="2041"/>
                      <a:pt x="2511" y="1876"/>
                    </a:cubicBezTo>
                    <a:cubicBezTo>
                      <a:pt x="2517" y="1852"/>
                      <a:pt x="2517" y="1828"/>
                      <a:pt x="2512" y="1802"/>
                    </a:cubicBezTo>
                    <a:cubicBezTo>
                      <a:pt x="2428" y="1712"/>
                      <a:pt x="2234" y="1827"/>
                      <a:pt x="2206" y="1664"/>
                    </a:cubicBezTo>
                    <a:cubicBezTo>
                      <a:pt x="2186" y="1541"/>
                      <a:pt x="2393" y="1502"/>
                      <a:pt x="2382" y="1359"/>
                    </a:cubicBezTo>
                    <a:cubicBezTo>
                      <a:pt x="2372" y="1355"/>
                      <a:pt x="2363" y="1353"/>
                      <a:pt x="2354" y="1353"/>
                    </a:cubicBezTo>
                    <a:cubicBezTo>
                      <a:pt x="2286" y="1353"/>
                      <a:pt x="2261" y="1457"/>
                      <a:pt x="2204" y="1457"/>
                    </a:cubicBezTo>
                    <a:cubicBezTo>
                      <a:pt x="2192" y="1457"/>
                      <a:pt x="2177" y="1452"/>
                      <a:pt x="2160" y="1438"/>
                    </a:cubicBezTo>
                    <a:cubicBezTo>
                      <a:pt x="2078" y="1372"/>
                      <a:pt x="2130" y="1279"/>
                      <a:pt x="2155" y="1197"/>
                    </a:cubicBezTo>
                    <a:cubicBezTo>
                      <a:pt x="2170" y="1154"/>
                      <a:pt x="2181" y="1098"/>
                      <a:pt x="2122" y="1094"/>
                    </a:cubicBezTo>
                    <a:cubicBezTo>
                      <a:pt x="1997" y="1083"/>
                      <a:pt x="1917" y="984"/>
                      <a:pt x="1813" y="937"/>
                    </a:cubicBezTo>
                    <a:cubicBezTo>
                      <a:pt x="1775" y="919"/>
                      <a:pt x="1742" y="912"/>
                      <a:pt x="1713" y="912"/>
                    </a:cubicBezTo>
                    <a:cubicBezTo>
                      <a:pt x="1660" y="912"/>
                      <a:pt x="1621" y="936"/>
                      <a:pt x="1589" y="967"/>
                    </a:cubicBezTo>
                    <a:cubicBezTo>
                      <a:pt x="1515" y="1036"/>
                      <a:pt x="1552" y="1129"/>
                      <a:pt x="1622" y="1194"/>
                    </a:cubicBezTo>
                    <a:cubicBezTo>
                      <a:pt x="1674" y="1241"/>
                      <a:pt x="1739" y="1276"/>
                      <a:pt x="1673" y="1371"/>
                    </a:cubicBezTo>
                    <a:cubicBezTo>
                      <a:pt x="1593" y="1314"/>
                      <a:pt x="1517" y="1259"/>
                      <a:pt x="1439" y="1205"/>
                    </a:cubicBezTo>
                    <a:cubicBezTo>
                      <a:pt x="1397" y="1175"/>
                      <a:pt x="1345" y="1155"/>
                      <a:pt x="1378" y="1085"/>
                    </a:cubicBezTo>
                    <a:cubicBezTo>
                      <a:pt x="1466" y="906"/>
                      <a:pt x="1544" y="720"/>
                      <a:pt x="1791" y="719"/>
                    </a:cubicBezTo>
                    <a:cubicBezTo>
                      <a:pt x="1889" y="719"/>
                      <a:pt x="1951" y="677"/>
                      <a:pt x="1966" y="567"/>
                    </a:cubicBezTo>
                    <a:cubicBezTo>
                      <a:pt x="1982" y="463"/>
                      <a:pt x="1997" y="368"/>
                      <a:pt x="1844" y="286"/>
                    </a:cubicBezTo>
                    <a:lnTo>
                      <a:pt x="1844" y="286"/>
                    </a:lnTo>
                    <a:cubicBezTo>
                      <a:pt x="1899" y="551"/>
                      <a:pt x="1729" y="606"/>
                      <a:pt x="1566" y="683"/>
                    </a:cubicBezTo>
                    <a:cubicBezTo>
                      <a:pt x="1524" y="703"/>
                      <a:pt x="1487" y="712"/>
                      <a:pt x="1456" y="712"/>
                    </a:cubicBezTo>
                    <a:cubicBezTo>
                      <a:pt x="1385" y="712"/>
                      <a:pt x="1343" y="665"/>
                      <a:pt x="1343" y="578"/>
                    </a:cubicBezTo>
                    <a:cubicBezTo>
                      <a:pt x="1343" y="475"/>
                      <a:pt x="1305" y="453"/>
                      <a:pt x="1260" y="453"/>
                    </a:cubicBezTo>
                    <a:cubicBezTo>
                      <a:pt x="1228" y="453"/>
                      <a:pt x="1191" y="464"/>
                      <a:pt x="1163" y="464"/>
                    </a:cubicBezTo>
                    <a:cubicBezTo>
                      <a:pt x="1159" y="464"/>
                      <a:pt x="1155" y="464"/>
                      <a:pt x="1151" y="463"/>
                    </a:cubicBezTo>
                    <a:cubicBezTo>
                      <a:pt x="1076" y="166"/>
                      <a:pt x="1404" y="263"/>
                      <a:pt x="1480" y="120"/>
                    </a:cubicBezTo>
                    <a:cubicBezTo>
                      <a:pt x="1423" y="97"/>
                      <a:pt x="1371" y="87"/>
                      <a:pt x="1325" y="87"/>
                    </a:cubicBezTo>
                    <a:cubicBezTo>
                      <a:pt x="1157" y="87"/>
                      <a:pt x="1054" y="220"/>
                      <a:pt x="955" y="367"/>
                    </a:cubicBezTo>
                    <a:cubicBezTo>
                      <a:pt x="930" y="403"/>
                      <a:pt x="893" y="423"/>
                      <a:pt x="852" y="423"/>
                    </a:cubicBezTo>
                    <a:cubicBezTo>
                      <a:pt x="831" y="423"/>
                      <a:pt x="810" y="418"/>
                      <a:pt x="790" y="408"/>
                    </a:cubicBezTo>
                    <a:cubicBezTo>
                      <a:pt x="743" y="385"/>
                      <a:pt x="697" y="343"/>
                      <a:pt x="764" y="292"/>
                    </a:cubicBezTo>
                    <a:cubicBezTo>
                      <a:pt x="789" y="273"/>
                      <a:pt x="844" y="286"/>
                      <a:pt x="862" y="265"/>
                    </a:cubicBezTo>
                    <a:cubicBezTo>
                      <a:pt x="926" y="188"/>
                      <a:pt x="896" y="153"/>
                      <a:pt x="824" y="153"/>
                    </a:cubicBezTo>
                    <a:cubicBezTo>
                      <a:pt x="815" y="153"/>
                      <a:pt x="806" y="153"/>
                      <a:pt x="795" y="154"/>
                    </a:cubicBezTo>
                    <a:cubicBezTo>
                      <a:pt x="782" y="156"/>
                      <a:pt x="768" y="156"/>
                      <a:pt x="753" y="156"/>
                    </a:cubicBezTo>
                    <a:cubicBezTo>
                      <a:pt x="747" y="156"/>
                      <a:pt x="741" y="156"/>
                      <a:pt x="734" y="156"/>
                    </a:cubicBezTo>
                    <a:cubicBezTo>
                      <a:pt x="667" y="156"/>
                      <a:pt x="599" y="160"/>
                      <a:pt x="587" y="256"/>
                    </a:cubicBezTo>
                    <a:cubicBezTo>
                      <a:pt x="576" y="339"/>
                      <a:pt x="551" y="403"/>
                      <a:pt x="480" y="448"/>
                    </a:cubicBezTo>
                    <a:cubicBezTo>
                      <a:pt x="412" y="379"/>
                      <a:pt x="479" y="292"/>
                      <a:pt x="435" y="222"/>
                    </a:cubicBezTo>
                    <a:cubicBezTo>
                      <a:pt x="369" y="116"/>
                      <a:pt x="273" y="4"/>
                      <a:pt x="166" y="1"/>
                    </a:cubicBezTo>
                    <a:cubicBezTo>
                      <a:pt x="164" y="1"/>
                      <a:pt x="163" y="1"/>
                      <a:pt x="16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2"/>
              <p:cNvSpPr/>
              <p:nvPr/>
            </p:nvSpPr>
            <p:spPr>
              <a:xfrm>
                <a:off x="7202600" y="1258225"/>
                <a:ext cx="28150" cy="33575"/>
              </a:xfrm>
              <a:custGeom>
                <a:rect b="b" l="l" r="r" t="t"/>
                <a:pathLst>
                  <a:path extrusionOk="0" h="1343" w="1126">
                    <a:moveTo>
                      <a:pt x="617" y="0"/>
                    </a:moveTo>
                    <a:cubicBezTo>
                      <a:pt x="610" y="0"/>
                      <a:pt x="605" y="3"/>
                      <a:pt x="603" y="7"/>
                    </a:cubicBezTo>
                    <a:cubicBezTo>
                      <a:pt x="518" y="293"/>
                      <a:pt x="215" y="239"/>
                      <a:pt x="40" y="380"/>
                    </a:cubicBezTo>
                    <a:cubicBezTo>
                      <a:pt x="28" y="392"/>
                      <a:pt x="14" y="404"/>
                      <a:pt x="1" y="415"/>
                    </a:cubicBezTo>
                    <a:cubicBezTo>
                      <a:pt x="81" y="552"/>
                      <a:pt x="232" y="614"/>
                      <a:pt x="355" y="662"/>
                    </a:cubicBezTo>
                    <a:cubicBezTo>
                      <a:pt x="485" y="713"/>
                      <a:pt x="326" y="759"/>
                      <a:pt x="382" y="779"/>
                    </a:cubicBezTo>
                    <a:cubicBezTo>
                      <a:pt x="342" y="906"/>
                      <a:pt x="382" y="958"/>
                      <a:pt x="450" y="958"/>
                    </a:cubicBezTo>
                    <a:cubicBezTo>
                      <a:pt x="481" y="958"/>
                      <a:pt x="518" y="948"/>
                      <a:pt x="555" y="928"/>
                    </a:cubicBezTo>
                    <a:cubicBezTo>
                      <a:pt x="596" y="907"/>
                      <a:pt x="626" y="889"/>
                      <a:pt x="647" y="889"/>
                    </a:cubicBezTo>
                    <a:cubicBezTo>
                      <a:pt x="669" y="889"/>
                      <a:pt x="683" y="908"/>
                      <a:pt x="689" y="963"/>
                    </a:cubicBezTo>
                    <a:cubicBezTo>
                      <a:pt x="698" y="1032"/>
                      <a:pt x="803" y="1143"/>
                      <a:pt x="653" y="1166"/>
                    </a:cubicBezTo>
                    <a:cubicBezTo>
                      <a:pt x="547" y="1184"/>
                      <a:pt x="492" y="1226"/>
                      <a:pt x="553" y="1310"/>
                    </a:cubicBezTo>
                    <a:cubicBezTo>
                      <a:pt x="570" y="1334"/>
                      <a:pt x="586" y="1343"/>
                      <a:pt x="601" y="1343"/>
                    </a:cubicBezTo>
                    <a:cubicBezTo>
                      <a:pt x="642" y="1343"/>
                      <a:pt x="678" y="1276"/>
                      <a:pt x="713" y="1253"/>
                    </a:cubicBezTo>
                    <a:cubicBezTo>
                      <a:pt x="782" y="1208"/>
                      <a:pt x="882" y="1200"/>
                      <a:pt x="912" y="1101"/>
                    </a:cubicBezTo>
                    <a:cubicBezTo>
                      <a:pt x="923" y="1064"/>
                      <a:pt x="965" y="1045"/>
                      <a:pt x="924" y="992"/>
                    </a:cubicBezTo>
                    <a:cubicBezTo>
                      <a:pt x="837" y="875"/>
                      <a:pt x="842" y="872"/>
                      <a:pt x="993" y="859"/>
                    </a:cubicBezTo>
                    <a:cubicBezTo>
                      <a:pt x="1050" y="855"/>
                      <a:pt x="1125" y="858"/>
                      <a:pt x="1122" y="772"/>
                    </a:cubicBezTo>
                    <a:cubicBezTo>
                      <a:pt x="1121" y="729"/>
                      <a:pt x="1118" y="652"/>
                      <a:pt x="1065" y="652"/>
                    </a:cubicBezTo>
                    <a:cubicBezTo>
                      <a:pt x="1061" y="652"/>
                      <a:pt x="1057" y="653"/>
                      <a:pt x="1052" y="654"/>
                    </a:cubicBezTo>
                    <a:cubicBezTo>
                      <a:pt x="1014" y="662"/>
                      <a:pt x="986" y="665"/>
                      <a:pt x="966" y="665"/>
                    </a:cubicBezTo>
                    <a:cubicBezTo>
                      <a:pt x="876" y="665"/>
                      <a:pt x="945" y="594"/>
                      <a:pt x="980" y="520"/>
                    </a:cubicBezTo>
                    <a:cubicBezTo>
                      <a:pt x="993" y="493"/>
                      <a:pt x="948" y="420"/>
                      <a:pt x="912" y="396"/>
                    </a:cubicBezTo>
                    <a:cubicBezTo>
                      <a:pt x="817" y="332"/>
                      <a:pt x="796" y="245"/>
                      <a:pt x="803" y="142"/>
                    </a:cubicBezTo>
                    <a:lnTo>
                      <a:pt x="803" y="142"/>
                    </a:lnTo>
                    <a:cubicBezTo>
                      <a:pt x="789" y="146"/>
                      <a:pt x="777" y="147"/>
                      <a:pt x="767" y="147"/>
                    </a:cubicBezTo>
                    <a:cubicBezTo>
                      <a:pt x="723" y="147"/>
                      <a:pt x="715" y="117"/>
                      <a:pt x="735" y="63"/>
                    </a:cubicBezTo>
                    <a:cubicBezTo>
                      <a:pt x="705" y="32"/>
                      <a:pt x="644" y="0"/>
                      <a:pt x="617"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2"/>
              <p:cNvSpPr/>
              <p:nvPr/>
            </p:nvSpPr>
            <p:spPr>
              <a:xfrm>
                <a:off x="7135000" y="1214850"/>
                <a:ext cx="12275" cy="57975"/>
              </a:xfrm>
              <a:custGeom>
                <a:rect b="b" l="l" r="r" t="t"/>
                <a:pathLst>
                  <a:path extrusionOk="0" h="2319" w="491">
                    <a:moveTo>
                      <a:pt x="267" y="0"/>
                    </a:moveTo>
                    <a:cubicBezTo>
                      <a:pt x="220" y="5"/>
                      <a:pt x="183" y="71"/>
                      <a:pt x="129" y="71"/>
                    </a:cubicBezTo>
                    <a:cubicBezTo>
                      <a:pt x="113" y="71"/>
                      <a:pt x="95" y="65"/>
                      <a:pt x="76" y="49"/>
                    </a:cubicBezTo>
                    <a:lnTo>
                      <a:pt x="76" y="49"/>
                    </a:lnTo>
                    <a:cubicBezTo>
                      <a:pt x="76" y="303"/>
                      <a:pt x="69" y="556"/>
                      <a:pt x="77" y="809"/>
                    </a:cubicBezTo>
                    <a:cubicBezTo>
                      <a:pt x="91" y="1313"/>
                      <a:pt x="0" y="1816"/>
                      <a:pt x="87" y="2319"/>
                    </a:cubicBezTo>
                    <a:cubicBezTo>
                      <a:pt x="130" y="2255"/>
                      <a:pt x="180" y="2235"/>
                      <a:pt x="234" y="2235"/>
                    </a:cubicBezTo>
                    <a:cubicBezTo>
                      <a:pt x="284" y="2235"/>
                      <a:pt x="336" y="2252"/>
                      <a:pt x="389" y="2269"/>
                    </a:cubicBezTo>
                    <a:cubicBezTo>
                      <a:pt x="432" y="2225"/>
                      <a:pt x="491" y="2171"/>
                      <a:pt x="468" y="2113"/>
                    </a:cubicBezTo>
                    <a:cubicBezTo>
                      <a:pt x="391" y="1914"/>
                      <a:pt x="412" y="1720"/>
                      <a:pt x="475" y="1525"/>
                    </a:cubicBezTo>
                    <a:cubicBezTo>
                      <a:pt x="491" y="1480"/>
                      <a:pt x="484" y="1432"/>
                      <a:pt x="451" y="1404"/>
                    </a:cubicBezTo>
                    <a:cubicBezTo>
                      <a:pt x="184" y="1177"/>
                      <a:pt x="351" y="850"/>
                      <a:pt x="258" y="584"/>
                    </a:cubicBezTo>
                    <a:cubicBezTo>
                      <a:pt x="271" y="573"/>
                      <a:pt x="285" y="562"/>
                      <a:pt x="298" y="550"/>
                    </a:cubicBezTo>
                    <a:cubicBezTo>
                      <a:pt x="20" y="379"/>
                      <a:pt x="426" y="180"/>
                      <a:pt x="267" y="0"/>
                    </a:cubicBezTo>
                    <a:close/>
                  </a:path>
                </a:pathLst>
              </a:custGeom>
              <a:solidFill>
                <a:srgbClr val="F087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2"/>
              <p:cNvSpPr/>
              <p:nvPr/>
            </p:nvSpPr>
            <p:spPr>
              <a:xfrm>
                <a:off x="7133200" y="1165425"/>
                <a:ext cx="11025" cy="33050"/>
              </a:xfrm>
              <a:custGeom>
                <a:rect b="b" l="l" r="r" t="t"/>
                <a:pathLst>
                  <a:path extrusionOk="0" h="1322" w="441">
                    <a:moveTo>
                      <a:pt x="416" y="1"/>
                    </a:moveTo>
                    <a:cubicBezTo>
                      <a:pt x="403" y="12"/>
                      <a:pt x="390" y="23"/>
                      <a:pt x="377" y="35"/>
                    </a:cubicBezTo>
                    <a:cubicBezTo>
                      <a:pt x="273" y="200"/>
                      <a:pt x="249" y="381"/>
                      <a:pt x="233" y="574"/>
                    </a:cubicBezTo>
                    <a:cubicBezTo>
                      <a:pt x="216" y="772"/>
                      <a:pt x="316" y="1005"/>
                      <a:pt x="89" y="1167"/>
                    </a:cubicBezTo>
                    <a:cubicBezTo>
                      <a:pt x="0" y="1230"/>
                      <a:pt x="136" y="1269"/>
                      <a:pt x="165" y="1321"/>
                    </a:cubicBezTo>
                    <a:cubicBezTo>
                      <a:pt x="317" y="1165"/>
                      <a:pt x="337" y="963"/>
                      <a:pt x="382" y="763"/>
                    </a:cubicBezTo>
                    <a:cubicBezTo>
                      <a:pt x="441" y="508"/>
                      <a:pt x="428" y="255"/>
                      <a:pt x="416" y="1"/>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2"/>
              <p:cNvSpPr/>
              <p:nvPr/>
            </p:nvSpPr>
            <p:spPr>
              <a:xfrm>
                <a:off x="7164300" y="1209875"/>
                <a:ext cx="12950" cy="12475"/>
              </a:xfrm>
              <a:custGeom>
                <a:rect b="b" l="l" r="r" t="t"/>
                <a:pathLst>
                  <a:path extrusionOk="0" h="499" w="518">
                    <a:moveTo>
                      <a:pt x="466" y="0"/>
                    </a:moveTo>
                    <a:cubicBezTo>
                      <a:pt x="205" y="0"/>
                      <a:pt x="91" y="163"/>
                      <a:pt x="28" y="390"/>
                    </a:cubicBezTo>
                    <a:cubicBezTo>
                      <a:pt x="18" y="424"/>
                      <a:pt x="0" y="455"/>
                      <a:pt x="30" y="482"/>
                    </a:cubicBezTo>
                    <a:cubicBezTo>
                      <a:pt x="44" y="493"/>
                      <a:pt x="62" y="499"/>
                      <a:pt x="79" y="499"/>
                    </a:cubicBezTo>
                    <a:cubicBezTo>
                      <a:pt x="99" y="499"/>
                      <a:pt x="116" y="491"/>
                      <a:pt x="120" y="476"/>
                    </a:cubicBezTo>
                    <a:cubicBezTo>
                      <a:pt x="173" y="256"/>
                      <a:pt x="438" y="220"/>
                      <a:pt x="517" y="2"/>
                    </a:cubicBezTo>
                    <a:cubicBezTo>
                      <a:pt x="499" y="1"/>
                      <a:pt x="482" y="0"/>
                      <a:pt x="466"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
              <p:cNvSpPr/>
              <p:nvPr/>
            </p:nvSpPr>
            <p:spPr>
              <a:xfrm>
                <a:off x="7211625" y="1249625"/>
                <a:ext cx="6725" cy="6050"/>
              </a:xfrm>
              <a:custGeom>
                <a:rect b="b" l="l" r="r" t="t"/>
                <a:pathLst>
                  <a:path extrusionOk="0" h="242" w="269">
                    <a:moveTo>
                      <a:pt x="142" y="0"/>
                    </a:moveTo>
                    <a:cubicBezTo>
                      <a:pt x="1" y="0"/>
                      <a:pt x="54" y="129"/>
                      <a:pt x="38" y="220"/>
                    </a:cubicBezTo>
                    <a:cubicBezTo>
                      <a:pt x="115" y="170"/>
                      <a:pt x="261" y="242"/>
                      <a:pt x="266" y="89"/>
                    </a:cubicBezTo>
                    <a:cubicBezTo>
                      <a:pt x="269" y="25"/>
                      <a:pt x="214" y="4"/>
                      <a:pt x="157" y="1"/>
                    </a:cubicBezTo>
                    <a:cubicBezTo>
                      <a:pt x="152" y="0"/>
                      <a:pt x="147" y="0"/>
                      <a:pt x="142"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
              <p:cNvSpPr/>
              <p:nvPr/>
            </p:nvSpPr>
            <p:spPr>
              <a:xfrm>
                <a:off x="7137175" y="1200275"/>
                <a:ext cx="4450" cy="4725"/>
              </a:xfrm>
              <a:custGeom>
                <a:rect b="b" l="l" r="r" t="t"/>
                <a:pathLst>
                  <a:path extrusionOk="0" h="189" w="178">
                    <a:moveTo>
                      <a:pt x="1" y="0"/>
                    </a:moveTo>
                    <a:lnTo>
                      <a:pt x="1" y="0"/>
                    </a:lnTo>
                    <a:cubicBezTo>
                      <a:pt x="8" y="63"/>
                      <a:pt x="15" y="126"/>
                      <a:pt x="23" y="188"/>
                    </a:cubicBezTo>
                    <a:cubicBezTo>
                      <a:pt x="64" y="137"/>
                      <a:pt x="158" y="162"/>
                      <a:pt x="178" y="80"/>
                    </a:cubicBezTo>
                    <a:cubicBezTo>
                      <a:pt x="138" y="7"/>
                      <a:pt x="54" y="38"/>
                      <a:pt x="1" y="0"/>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2"/>
              <p:cNvSpPr/>
              <p:nvPr/>
            </p:nvSpPr>
            <p:spPr>
              <a:xfrm>
                <a:off x="7268400" y="1230825"/>
                <a:ext cx="4425" cy="5875"/>
              </a:xfrm>
              <a:custGeom>
                <a:rect b="b" l="l" r="r" t="t"/>
                <a:pathLst>
                  <a:path extrusionOk="0" h="235" w="177">
                    <a:moveTo>
                      <a:pt x="89" y="1"/>
                    </a:moveTo>
                    <a:cubicBezTo>
                      <a:pt x="81" y="1"/>
                      <a:pt x="76" y="2"/>
                      <a:pt x="73" y="4"/>
                    </a:cubicBezTo>
                    <a:cubicBezTo>
                      <a:pt x="1" y="68"/>
                      <a:pt x="16" y="145"/>
                      <a:pt x="46" y="234"/>
                    </a:cubicBezTo>
                    <a:lnTo>
                      <a:pt x="46" y="234"/>
                    </a:lnTo>
                    <a:cubicBezTo>
                      <a:pt x="134" y="176"/>
                      <a:pt x="176" y="111"/>
                      <a:pt x="140" y="19"/>
                    </a:cubicBezTo>
                    <a:cubicBezTo>
                      <a:pt x="136" y="9"/>
                      <a:pt x="108" y="1"/>
                      <a:pt x="89" y="1"/>
                    </a:cubicBezTo>
                    <a:close/>
                    <a:moveTo>
                      <a:pt x="46" y="234"/>
                    </a:moveTo>
                    <a:lnTo>
                      <a:pt x="46" y="234"/>
                    </a:lnTo>
                    <a:cubicBezTo>
                      <a:pt x="45" y="234"/>
                      <a:pt x="45" y="234"/>
                      <a:pt x="45" y="235"/>
                    </a:cubicBezTo>
                    <a:lnTo>
                      <a:pt x="46" y="235"/>
                    </a:lnTo>
                    <a:cubicBezTo>
                      <a:pt x="46" y="234"/>
                      <a:pt x="46" y="234"/>
                      <a:pt x="46" y="234"/>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
              <p:cNvSpPr/>
              <p:nvPr/>
            </p:nvSpPr>
            <p:spPr>
              <a:xfrm>
                <a:off x="7217975" y="1259775"/>
                <a:ext cx="4725" cy="4250"/>
              </a:xfrm>
              <a:custGeom>
                <a:rect b="b" l="l" r="r" t="t"/>
                <a:pathLst>
                  <a:path extrusionOk="0" h="170" w="189">
                    <a:moveTo>
                      <a:pt x="120" y="1"/>
                    </a:moveTo>
                    <a:cubicBezTo>
                      <a:pt x="75" y="48"/>
                      <a:pt x="0" y="80"/>
                      <a:pt x="39" y="169"/>
                    </a:cubicBezTo>
                    <a:cubicBezTo>
                      <a:pt x="41" y="169"/>
                      <a:pt x="44" y="169"/>
                      <a:pt x="46" y="169"/>
                    </a:cubicBezTo>
                    <a:cubicBezTo>
                      <a:pt x="112" y="169"/>
                      <a:pt x="141" y="109"/>
                      <a:pt x="188" y="80"/>
                    </a:cubicBezTo>
                    <a:cubicBezTo>
                      <a:pt x="165" y="54"/>
                      <a:pt x="143" y="27"/>
                      <a:pt x="120"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2"/>
              <p:cNvSpPr/>
              <p:nvPr/>
            </p:nvSpPr>
            <p:spPr>
              <a:xfrm>
                <a:off x="7154525" y="1318300"/>
                <a:ext cx="81725" cy="76650"/>
              </a:xfrm>
              <a:custGeom>
                <a:rect b="b" l="l" r="r" t="t"/>
                <a:pathLst>
                  <a:path extrusionOk="0" h="3066" w="3269">
                    <a:moveTo>
                      <a:pt x="1320" y="619"/>
                    </a:moveTo>
                    <a:cubicBezTo>
                      <a:pt x="1237" y="796"/>
                      <a:pt x="995" y="735"/>
                      <a:pt x="915" y="921"/>
                    </a:cubicBezTo>
                    <a:cubicBezTo>
                      <a:pt x="891" y="973"/>
                      <a:pt x="868" y="1066"/>
                      <a:pt x="797" y="1066"/>
                    </a:cubicBezTo>
                    <a:cubicBezTo>
                      <a:pt x="786" y="1066"/>
                      <a:pt x="775" y="1065"/>
                      <a:pt x="763" y="1060"/>
                    </a:cubicBezTo>
                    <a:cubicBezTo>
                      <a:pt x="677" y="1030"/>
                      <a:pt x="723" y="925"/>
                      <a:pt x="700" y="855"/>
                    </a:cubicBezTo>
                    <a:lnTo>
                      <a:pt x="700" y="855"/>
                    </a:lnTo>
                    <a:cubicBezTo>
                      <a:pt x="736" y="889"/>
                      <a:pt x="769" y="901"/>
                      <a:pt x="800" y="901"/>
                    </a:cubicBezTo>
                    <a:cubicBezTo>
                      <a:pt x="870" y="901"/>
                      <a:pt x="929" y="840"/>
                      <a:pt x="993" y="809"/>
                    </a:cubicBezTo>
                    <a:cubicBezTo>
                      <a:pt x="1106" y="755"/>
                      <a:pt x="1191" y="647"/>
                      <a:pt x="1320" y="619"/>
                    </a:cubicBezTo>
                    <a:close/>
                    <a:moveTo>
                      <a:pt x="1145" y="0"/>
                    </a:moveTo>
                    <a:cubicBezTo>
                      <a:pt x="1112" y="0"/>
                      <a:pt x="1071" y="35"/>
                      <a:pt x="1021" y="110"/>
                    </a:cubicBezTo>
                    <a:cubicBezTo>
                      <a:pt x="991" y="156"/>
                      <a:pt x="954" y="168"/>
                      <a:pt x="913" y="168"/>
                    </a:cubicBezTo>
                    <a:cubicBezTo>
                      <a:pt x="896" y="168"/>
                      <a:pt x="879" y="166"/>
                      <a:pt x="862" y="164"/>
                    </a:cubicBezTo>
                    <a:cubicBezTo>
                      <a:pt x="809" y="157"/>
                      <a:pt x="758" y="137"/>
                      <a:pt x="705" y="137"/>
                    </a:cubicBezTo>
                    <a:cubicBezTo>
                      <a:pt x="697" y="137"/>
                      <a:pt x="689" y="138"/>
                      <a:pt x="681" y="139"/>
                    </a:cubicBezTo>
                    <a:cubicBezTo>
                      <a:pt x="559" y="152"/>
                      <a:pt x="482" y="213"/>
                      <a:pt x="493" y="341"/>
                    </a:cubicBezTo>
                    <a:cubicBezTo>
                      <a:pt x="501" y="425"/>
                      <a:pt x="541" y="447"/>
                      <a:pt x="593" y="447"/>
                    </a:cubicBezTo>
                    <a:cubicBezTo>
                      <a:pt x="623" y="447"/>
                      <a:pt x="656" y="440"/>
                      <a:pt x="689" y="433"/>
                    </a:cubicBezTo>
                    <a:cubicBezTo>
                      <a:pt x="718" y="427"/>
                      <a:pt x="747" y="421"/>
                      <a:pt x="776" y="421"/>
                    </a:cubicBezTo>
                    <a:cubicBezTo>
                      <a:pt x="814" y="421"/>
                      <a:pt x="851" y="430"/>
                      <a:pt x="887" y="458"/>
                    </a:cubicBezTo>
                    <a:cubicBezTo>
                      <a:pt x="814" y="586"/>
                      <a:pt x="713" y="700"/>
                      <a:pt x="699" y="853"/>
                    </a:cubicBezTo>
                    <a:lnTo>
                      <a:pt x="699" y="853"/>
                    </a:lnTo>
                    <a:cubicBezTo>
                      <a:pt x="699" y="852"/>
                      <a:pt x="698" y="851"/>
                      <a:pt x="698" y="850"/>
                    </a:cubicBezTo>
                    <a:cubicBezTo>
                      <a:pt x="677" y="823"/>
                      <a:pt x="655" y="813"/>
                      <a:pt x="633" y="813"/>
                    </a:cubicBezTo>
                    <a:cubicBezTo>
                      <a:pt x="601" y="813"/>
                      <a:pt x="568" y="832"/>
                      <a:pt x="536" y="844"/>
                    </a:cubicBezTo>
                    <a:cubicBezTo>
                      <a:pt x="504" y="858"/>
                      <a:pt x="471" y="871"/>
                      <a:pt x="439" y="886"/>
                    </a:cubicBezTo>
                    <a:cubicBezTo>
                      <a:pt x="346" y="931"/>
                      <a:pt x="232" y="924"/>
                      <a:pt x="149" y="996"/>
                    </a:cubicBezTo>
                    <a:cubicBezTo>
                      <a:pt x="116" y="1008"/>
                      <a:pt x="124" y="1078"/>
                      <a:pt x="84" y="1078"/>
                    </a:cubicBezTo>
                    <a:cubicBezTo>
                      <a:pt x="75" y="1078"/>
                      <a:pt x="64" y="1074"/>
                      <a:pt x="49" y="1066"/>
                    </a:cubicBezTo>
                    <a:lnTo>
                      <a:pt x="49" y="1066"/>
                    </a:lnTo>
                    <a:cubicBezTo>
                      <a:pt x="27" y="1272"/>
                      <a:pt x="1" y="1470"/>
                      <a:pt x="119" y="1670"/>
                    </a:cubicBezTo>
                    <a:cubicBezTo>
                      <a:pt x="288" y="1957"/>
                      <a:pt x="279" y="2295"/>
                      <a:pt x="338" y="2614"/>
                    </a:cubicBezTo>
                    <a:cubicBezTo>
                      <a:pt x="421" y="2704"/>
                      <a:pt x="357" y="2819"/>
                      <a:pt x="391" y="2916"/>
                    </a:cubicBezTo>
                    <a:cubicBezTo>
                      <a:pt x="413" y="2979"/>
                      <a:pt x="417" y="3066"/>
                      <a:pt x="467" y="3066"/>
                    </a:cubicBezTo>
                    <a:cubicBezTo>
                      <a:pt x="490" y="3066"/>
                      <a:pt x="525" y="3046"/>
                      <a:pt x="576" y="2994"/>
                    </a:cubicBezTo>
                    <a:cubicBezTo>
                      <a:pt x="648" y="2922"/>
                      <a:pt x="733" y="2925"/>
                      <a:pt x="710" y="2763"/>
                    </a:cubicBezTo>
                    <a:cubicBezTo>
                      <a:pt x="690" y="2627"/>
                      <a:pt x="929" y="2564"/>
                      <a:pt x="1028" y="2413"/>
                    </a:cubicBezTo>
                    <a:cubicBezTo>
                      <a:pt x="812" y="2365"/>
                      <a:pt x="821" y="2169"/>
                      <a:pt x="848" y="2041"/>
                    </a:cubicBezTo>
                    <a:cubicBezTo>
                      <a:pt x="865" y="1966"/>
                      <a:pt x="921" y="1948"/>
                      <a:pt x="989" y="1948"/>
                    </a:cubicBezTo>
                    <a:cubicBezTo>
                      <a:pt x="1046" y="1948"/>
                      <a:pt x="1111" y="1960"/>
                      <a:pt x="1167" y="1963"/>
                    </a:cubicBezTo>
                    <a:cubicBezTo>
                      <a:pt x="1172" y="1964"/>
                      <a:pt x="1177" y="1964"/>
                      <a:pt x="1182" y="1964"/>
                    </a:cubicBezTo>
                    <a:cubicBezTo>
                      <a:pt x="1263" y="1964"/>
                      <a:pt x="1346" y="1923"/>
                      <a:pt x="1434" y="1900"/>
                    </a:cubicBezTo>
                    <a:lnTo>
                      <a:pt x="1434" y="1900"/>
                    </a:lnTo>
                    <a:cubicBezTo>
                      <a:pt x="1424" y="2017"/>
                      <a:pt x="1242" y="2044"/>
                      <a:pt x="1290" y="2136"/>
                    </a:cubicBezTo>
                    <a:cubicBezTo>
                      <a:pt x="1310" y="2174"/>
                      <a:pt x="1333" y="2187"/>
                      <a:pt x="1359" y="2187"/>
                    </a:cubicBezTo>
                    <a:cubicBezTo>
                      <a:pt x="1414" y="2187"/>
                      <a:pt x="1480" y="2127"/>
                      <a:pt x="1542" y="2127"/>
                    </a:cubicBezTo>
                    <a:cubicBezTo>
                      <a:pt x="1551" y="2127"/>
                      <a:pt x="1561" y="2129"/>
                      <a:pt x="1570" y="2132"/>
                    </a:cubicBezTo>
                    <a:cubicBezTo>
                      <a:pt x="1583" y="2136"/>
                      <a:pt x="1598" y="2137"/>
                      <a:pt x="1613" y="2137"/>
                    </a:cubicBezTo>
                    <a:cubicBezTo>
                      <a:pt x="1642" y="2137"/>
                      <a:pt x="1674" y="2132"/>
                      <a:pt x="1711" y="2132"/>
                    </a:cubicBezTo>
                    <a:cubicBezTo>
                      <a:pt x="1671" y="2022"/>
                      <a:pt x="1561" y="1875"/>
                      <a:pt x="1702" y="1847"/>
                    </a:cubicBezTo>
                    <a:cubicBezTo>
                      <a:pt x="1808" y="1826"/>
                      <a:pt x="1860" y="1856"/>
                      <a:pt x="1852" y="1720"/>
                    </a:cubicBezTo>
                    <a:cubicBezTo>
                      <a:pt x="1848" y="1655"/>
                      <a:pt x="1893" y="1610"/>
                      <a:pt x="1950" y="1610"/>
                    </a:cubicBezTo>
                    <a:cubicBezTo>
                      <a:pt x="1965" y="1610"/>
                      <a:pt x="1981" y="1613"/>
                      <a:pt x="1997" y="1620"/>
                    </a:cubicBezTo>
                    <a:cubicBezTo>
                      <a:pt x="2118" y="1672"/>
                      <a:pt x="1974" y="1709"/>
                      <a:pt x="1979" y="1751"/>
                    </a:cubicBezTo>
                    <a:cubicBezTo>
                      <a:pt x="1991" y="1831"/>
                      <a:pt x="1923" y="1918"/>
                      <a:pt x="2026" y="2029"/>
                    </a:cubicBezTo>
                    <a:cubicBezTo>
                      <a:pt x="2059" y="1890"/>
                      <a:pt x="2132" y="1866"/>
                      <a:pt x="2217" y="1866"/>
                    </a:cubicBezTo>
                    <a:cubicBezTo>
                      <a:pt x="2261" y="1866"/>
                      <a:pt x="2308" y="1872"/>
                      <a:pt x="2354" y="1872"/>
                    </a:cubicBezTo>
                    <a:cubicBezTo>
                      <a:pt x="2403" y="1872"/>
                      <a:pt x="2452" y="1865"/>
                      <a:pt x="2495" y="1836"/>
                    </a:cubicBezTo>
                    <a:cubicBezTo>
                      <a:pt x="2304" y="1709"/>
                      <a:pt x="2330" y="1617"/>
                      <a:pt x="2535" y="1568"/>
                    </a:cubicBezTo>
                    <a:cubicBezTo>
                      <a:pt x="2628" y="1545"/>
                      <a:pt x="2681" y="1482"/>
                      <a:pt x="2722" y="1401"/>
                    </a:cubicBezTo>
                    <a:cubicBezTo>
                      <a:pt x="2738" y="1369"/>
                      <a:pt x="2737" y="1319"/>
                      <a:pt x="2716" y="1319"/>
                    </a:cubicBezTo>
                    <a:cubicBezTo>
                      <a:pt x="2714" y="1319"/>
                      <a:pt x="2712" y="1320"/>
                      <a:pt x="2710" y="1321"/>
                    </a:cubicBezTo>
                    <a:cubicBezTo>
                      <a:pt x="2677" y="1334"/>
                      <a:pt x="2652" y="1339"/>
                      <a:pt x="2634" y="1339"/>
                    </a:cubicBezTo>
                    <a:cubicBezTo>
                      <a:pt x="2538" y="1339"/>
                      <a:pt x="2623" y="1181"/>
                      <a:pt x="2567" y="1143"/>
                    </a:cubicBezTo>
                    <a:lnTo>
                      <a:pt x="2567" y="1143"/>
                    </a:lnTo>
                    <a:cubicBezTo>
                      <a:pt x="2537" y="1167"/>
                      <a:pt x="2512" y="1179"/>
                      <a:pt x="2498" y="1198"/>
                    </a:cubicBezTo>
                    <a:cubicBezTo>
                      <a:pt x="2455" y="1256"/>
                      <a:pt x="2485" y="1383"/>
                      <a:pt x="2391" y="1383"/>
                    </a:cubicBezTo>
                    <a:cubicBezTo>
                      <a:pt x="2390" y="1383"/>
                      <a:pt x="2388" y="1383"/>
                      <a:pt x="2387" y="1382"/>
                    </a:cubicBezTo>
                    <a:cubicBezTo>
                      <a:pt x="2277" y="1377"/>
                      <a:pt x="2349" y="1280"/>
                      <a:pt x="2345" y="1220"/>
                    </a:cubicBezTo>
                    <a:cubicBezTo>
                      <a:pt x="2342" y="1194"/>
                      <a:pt x="2334" y="1186"/>
                      <a:pt x="2323" y="1186"/>
                    </a:cubicBezTo>
                    <a:cubicBezTo>
                      <a:pt x="2309" y="1186"/>
                      <a:pt x="2291" y="1196"/>
                      <a:pt x="2274" y="1198"/>
                    </a:cubicBezTo>
                    <a:cubicBezTo>
                      <a:pt x="2173" y="1207"/>
                      <a:pt x="2089" y="1249"/>
                      <a:pt x="2007" y="1314"/>
                    </a:cubicBezTo>
                    <a:cubicBezTo>
                      <a:pt x="2057" y="1083"/>
                      <a:pt x="2202" y="913"/>
                      <a:pt x="2359" y="771"/>
                    </a:cubicBezTo>
                    <a:cubicBezTo>
                      <a:pt x="2406" y="727"/>
                      <a:pt x="2462" y="708"/>
                      <a:pt x="2518" y="708"/>
                    </a:cubicBezTo>
                    <a:cubicBezTo>
                      <a:pt x="2637" y="708"/>
                      <a:pt x="2754" y="796"/>
                      <a:pt x="2786" y="928"/>
                    </a:cubicBezTo>
                    <a:cubicBezTo>
                      <a:pt x="3121" y="653"/>
                      <a:pt x="3269" y="419"/>
                      <a:pt x="3227" y="223"/>
                    </a:cubicBezTo>
                    <a:lnTo>
                      <a:pt x="3227" y="223"/>
                    </a:lnTo>
                    <a:cubicBezTo>
                      <a:pt x="3190" y="289"/>
                      <a:pt x="3168" y="344"/>
                      <a:pt x="3131" y="390"/>
                    </a:cubicBezTo>
                    <a:cubicBezTo>
                      <a:pt x="3109" y="418"/>
                      <a:pt x="3050" y="430"/>
                      <a:pt x="2990" y="430"/>
                    </a:cubicBezTo>
                    <a:cubicBezTo>
                      <a:pt x="2906" y="430"/>
                      <a:pt x="2821" y="407"/>
                      <a:pt x="2833" y="375"/>
                    </a:cubicBezTo>
                    <a:cubicBezTo>
                      <a:pt x="2888" y="219"/>
                      <a:pt x="2808" y="185"/>
                      <a:pt x="2732" y="185"/>
                    </a:cubicBezTo>
                    <a:cubicBezTo>
                      <a:pt x="2690" y="185"/>
                      <a:pt x="2650" y="195"/>
                      <a:pt x="2633" y="201"/>
                    </a:cubicBezTo>
                    <a:cubicBezTo>
                      <a:pt x="2607" y="210"/>
                      <a:pt x="2586" y="214"/>
                      <a:pt x="2568" y="214"/>
                    </a:cubicBezTo>
                    <a:cubicBezTo>
                      <a:pt x="2476" y="214"/>
                      <a:pt x="2480" y="108"/>
                      <a:pt x="2434" y="60"/>
                    </a:cubicBezTo>
                    <a:cubicBezTo>
                      <a:pt x="2434" y="162"/>
                      <a:pt x="2235" y="84"/>
                      <a:pt x="2279" y="245"/>
                    </a:cubicBezTo>
                    <a:cubicBezTo>
                      <a:pt x="2312" y="363"/>
                      <a:pt x="2277" y="477"/>
                      <a:pt x="2155" y="559"/>
                    </a:cubicBezTo>
                    <a:cubicBezTo>
                      <a:pt x="2070" y="616"/>
                      <a:pt x="2080" y="730"/>
                      <a:pt x="2082" y="825"/>
                    </a:cubicBezTo>
                    <a:cubicBezTo>
                      <a:pt x="2083" y="888"/>
                      <a:pt x="2150" y="982"/>
                      <a:pt x="2036" y="985"/>
                    </a:cubicBezTo>
                    <a:cubicBezTo>
                      <a:pt x="2033" y="985"/>
                      <a:pt x="2030" y="985"/>
                      <a:pt x="2028" y="985"/>
                    </a:cubicBezTo>
                    <a:cubicBezTo>
                      <a:pt x="1954" y="985"/>
                      <a:pt x="1853" y="942"/>
                      <a:pt x="1887" y="825"/>
                    </a:cubicBezTo>
                    <a:cubicBezTo>
                      <a:pt x="1946" y="616"/>
                      <a:pt x="1824" y="479"/>
                      <a:pt x="1706" y="339"/>
                    </a:cubicBezTo>
                    <a:cubicBezTo>
                      <a:pt x="1697" y="331"/>
                      <a:pt x="1689" y="323"/>
                      <a:pt x="1681" y="316"/>
                    </a:cubicBezTo>
                    <a:cubicBezTo>
                      <a:pt x="1589" y="270"/>
                      <a:pt x="1489" y="248"/>
                      <a:pt x="1386" y="242"/>
                    </a:cubicBezTo>
                    <a:cubicBezTo>
                      <a:pt x="1370" y="241"/>
                      <a:pt x="1355" y="240"/>
                      <a:pt x="1339" y="240"/>
                    </a:cubicBezTo>
                    <a:cubicBezTo>
                      <a:pt x="1332" y="240"/>
                      <a:pt x="1325" y="240"/>
                      <a:pt x="1319" y="240"/>
                    </a:cubicBezTo>
                    <a:cubicBezTo>
                      <a:pt x="1266" y="240"/>
                      <a:pt x="1244" y="213"/>
                      <a:pt x="1236" y="162"/>
                    </a:cubicBezTo>
                    <a:cubicBezTo>
                      <a:pt x="1219" y="59"/>
                      <a:pt x="1189" y="0"/>
                      <a:pt x="114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 name="Google Shape;226;p2"/>
              <p:cNvSpPr/>
              <p:nvPr/>
            </p:nvSpPr>
            <p:spPr>
              <a:xfrm>
                <a:off x="7210300" y="1288950"/>
                <a:ext cx="43800" cy="32400"/>
              </a:xfrm>
              <a:custGeom>
                <a:rect b="b" l="l" r="r" t="t"/>
                <a:pathLst>
                  <a:path extrusionOk="0" h="1296" w="1752">
                    <a:moveTo>
                      <a:pt x="1751" y="427"/>
                    </a:moveTo>
                    <a:lnTo>
                      <a:pt x="1751" y="427"/>
                    </a:lnTo>
                    <a:cubicBezTo>
                      <a:pt x="1749" y="430"/>
                      <a:pt x="1746" y="434"/>
                      <a:pt x="1743" y="437"/>
                    </a:cubicBezTo>
                    <a:lnTo>
                      <a:pt x="1743" y="437"/>
                    </a:lnTo>
                    <a:cubicBezTo>
                      <a:pt x="1746" y="434"/>
                      <a:pt x="1749" y="431"/>
                      <a:pt x="1751" y="427"/>
                    </a:cubicBezTo>
                    <a:close/>
                    <a:moveTo>
                      <a:pt x="1081" y="0"/>
                    </a:moveTo>
                    <a:lnTo>
                      <a:pt x="1081" y="0"/>
                    </a:lnTo>
                    <a:cubicBezTo>
                      <a:pt x="946" y="18"/>
                      <a:pt x="927" y="228"/>
                      <a:pt x="780" y="228"/>
                    </a:cubicBezTo>
                    <a:cubicBezTo>
                      <a:pt x="760" y="228"/>
                      <a:pt x="737" y="225"/>
                      <a:pt x="712" y="216"/>
                    </a:cubicBezTo>
                    <a:cubicBezTo>
                      <a:pt x="694" y="210"/>
                      <a:pt x="677" y="207"/>
                      <a:pt x="662" y="207"/>
                    </a:cubicBezTo>
                    <a:cubicBezTo>
                      <a:pt x="587" y="207"/>
                      <a:pt x="546" y="276"/>
                      <a:pt x="520" y="344"/>
                    </a:cubicBezTo>
                    <a:cubicBezTo>
                      <a:pt x="463" y="489"/>
                      <a:pt x="673" y="372"/>
                      <a:pt x="658" y="501"/>
                    </a:cubicBezTo>
                    <a:cubicBezTo>
                      <a:pt x="337" y="584"/>
                      <a:pt x="158" y="832"/>
                      <a:pt x="1" y="1101"/>
                    </a:cubicBezTo>
                    <a:cubicBezTo>
                      <a:pt x="9" y="1103"/>
                      <a:pt x="16" y="1104"/>
                      <a:pt x="22" y="1104"/>
                    </a:cubicBezTo>
                    <a:cubicBezTo>
                      <a:pt x="86" y="1104"/>
                      <a:pt x="50" y="1011"/>
                      <a:pt x="109" y="1011"/>
                    </a:cubicBezTo>
                    <a:cubicBezTo>
                      <a:pt x="113" y="1011"/>
                      <a:pt x="118" y="1012"/>
                      <a:pt x="123" y="1013"/>
                    </a:cubicBezTo>
                    <a:cubicBezTo>
                      <a:pt x="199" y="1028"/>
                      <a:pt x="188" y="1107"/>
                      <a:pt x="210" y="1160"/>
                    </a:cubicBezTo>
                    <a:cubicBezTo>
                      <a:pt x="237" y="1175"/>
                      <a:pt x="267" y="1180"/>
                      <a:pt x="298" y="1180"/>
                    </a:cubicBezTo>
                    <a:cubicBezTo>
                      <a:pt x="374" y="1180"/>
                      <a:pt x="458" y="1149"/>
                      <a:pt x="533" y="1149"/>
                    </a:cubicBezTo>
                    <a:cubicBezTo>
                      <a:pt x="608" y="1149"/>
                      <a:pt x="674" y="1179"/>
                      <a:pt x="717" y="1296"/>
                    </a:cubicBezTo>
                    <a:cubicBezTo>
                      <a:pt x="799" y="1150"/>
                      <a:pt x="804" y="1149"/>
                      <a:pt x="769" y="954"/>
                    </a:cubicBezTo>
                    <a:cubicBezTo>
                      <a:pt x="756" y="892"/>
                      <a:pt x="787" y="875"/>
                      <a:pt x="822" y="856"/>
                    </a:cubicBezTo>
                    <a:cubicBezTo>
                      <a:pt x="836" y="847"/>
                      <a:pt x="849" y="843"/>
                      <a:pt x="860" y="843"/>
                    </a:cubicBezTo>
                    <a:cubicBezTo>
                      <a:pt x="889" y="843"/>
                      <a:pt x="905" y="870"/>
                      <a:pt x="910" y="906"/>
                    </a:cubicBezTo>
                    <a:cubicBezTo>
                      <a:pt x="918" y="955"/>
                      <a:pt x="918" y="1006"/>
                      <a:pt x="921" y="1066"/>
                    </a:cubicBezTo>
                    <a:cubicBezTo>
                      <a:pt x="1029" y="951"/>
                      <a:pt x="1123" y="893"/>
                      <a:pt x="1197" y="893"/>
                    </a:cubicBezTo>
                    <a:cubicBezTo>
                      <a:pt x="1199" y="893"/>
                      <a:pt x="1202" y="893"/>
                      <a:pt x="1205" y="893"/>
                    </a:cubicBezTo>
                    <a:cubicBezTo>
                      <a:pt x="1259" y="895"/>
                      <a:pt x="1306" y="900"/>
                      <a:pt x="1291" y="981"/>
                    </a:cubicBezTo>
                    <a:cubicBezTo>
                      <a:pt x="1252" y="1177"/>
                      <a:pt x="1240" y="1245"/>
                      <a:pt x="1322" y="1245"/>
                    </a:cubicBezTo>
                    <a:cubicBezTo>
                      <a:pt x="1366" y="1245"/>
                      <a:pt x="1436" y="1226"/>
                      <a:pt x="1543" y="1196"/>
                    </a:cubicBezTo>
                    <a:cubicBezTo>
                      <a:pt x="1368" y="885"/>
                      <a:pt x="1547" y="665"/>
                      <a:pt x="1743" y="437"/>
                    </a:cubicBezTo>
                    <a:lnTo>
                      <a:pt x="1743" y="437"/>
                    </a:lnTo>
                    <a:cubicBezTo>
                      <a:pt x="1658" y="530"/>
                      <a:pt x="1521" y="507"/>
                      <a:pt x="1457" y="611"/>
                    </a:cubicBezTo>
                    <a:cubicBezTo>
                      <a:pt x="1422" y="668"/>
                      <a:pt x="1365" y="725"/>
                      <a:pt x="1295" y="725"/>
                    </a:cubicBezTo>
                    <a:cubicBezTo>
                      <a:pt x="1288" y="725"/>
                      <a:pt x="1280" y="724"/>
                      <a:pt x="1272" y="723"/>
                    </a:cubicBezTo>
                    <a:cubicBezTo>
                      <a:pt x="1239" y="717"/>
                      <a:pt x="1202" y="645"/>
                      <a:pt x="1196" y="599"/>
                    </a:cubicBezTo>
                    <a:cubicBezTo>
                      <a:pt x="1178" y="480"/>
                      <a:pt x="1273" y="490"/>
                      <a:pt x="1350" y="481"/>
                    </a:cubicBezTo>
                    <a:cubicBezTo>
                      <a:pt x="1420" y="473"/>
                      <a:pt x="1427" y="425"/>
                      <a:pt x="1413" y="368"/>
                    </a:cubicBezTo>
                    <a:cubicBezTo>
                      <a:pt x="1402" y="324"/>
                      <a:pt x="1398" y="306"/>
                      <a:pt x="1354" y="306"/>
                    </a:cubicBezTo>
                    <a:cubicBezTo>
                      <a:pt x="1344" y="306"/>
                      <a:pt x="1331" y="307"/>
                      <a:pt x="1316" y="309"/>
                    </a:cubicBezTo>
                    <a:cubicBezTo>
                      <a:pt x="1270" y="315"/>
                      <a:pt x="1230" y="318"/>
                      <a:pt x="1196" y="318"/>
                    </a:cubicBezTo>
                    <a:cubicBezTo>
                      <a:pt x="1015" y="318"/>
                      <a:pt x="996" y="231"/>
                      <a:pt x="1081" y="0"/>
                    </a:cubicBezTo>
                    <a:close/>
                  </a:path>
                </a:pathLst>
              </a:custGeom>
              <a:solidFill>
                <a:srgbClr val="EF7EA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 name="Google Shape;227;p2"/>
              <p:cNvSpPr/>
              <p:nvPr/>
            </p:nvSpPr>
            <p:spPr>
              <a:xfrm>
                <a:off x="7191325" y="1369525"/>
                <a:ext cx="36950" cy="36625"/>
              </a:xfrm>
              <a:custGeom>
                <a:rect b="b" l="l" r="r" t="t"/>
                <a:pathLst>
                  <a:path extrusionOk="0" h="1465" w="1478">
                    <a:moveTo>
                      <a:pt x="1262" y="0"/>
                    </a:moveTo>
                    <a:cubicBezTo>
                      <a:pt x="1203" y="0"/>
                      <a:pt x="1148" y="17"/>
                      <a:pt x="1123" y="100"/>
                    </a:cubicBezTo>
                    <a:cubicBezTo>
                      <a:pt x="1097" y="185"/>
                      <a:pt x="1044" y="251"/>
                      <a:pt x="948" y="272"/>
                    </a:cubicBezTo>
                    <a:cubicBezTo>
                      <a:pt x="964" y="147"/>
                      <a:pt x="951" y="84"/>
                      <a:pt x="907" y="83"/>
                    </a:cubicBezTo>
                    <a:cubicBezTo>
                      <a:pt x="903" y="83"/>
                      <a:pt x="900" y="83"/>
                      <a:pt x="896" y="83"/>
                    </a:cubicBezTo>
                    <a:cubicBezTo>
                      <a:pt x="605" y="83"/>
                      <a:pt x="267" y="478"/>
                      <a:pt x="330" y="747"/>
                    </a:cubicBezTo>
                    <a:cubicBezTo>
                      <a:pt x="367" y="898"/>
                      <a:pt x="320" y="1034"/>
                      <a:pt x="189" y="1100"/>
                    </a:cubicBezTo>
                    <a:cubicBezTo>
                      <a:pt x="81" y="1152"/>
                      <a:pt x="54" y="1241"/>
                      <a:pt x="0" y="1323"/>
                    </a:cubicBezTo>
                    <a:cubicBezTo>
                      <a:pt x="97" y="1418"/>
                      <a:pt x="180" y="1465"/>
                      <a:pt x="249" y="1465"/>
                    </a:cubicBezTo>
                    <a:cubicBezTo>
                      <a:pt x="330" y="1465"/>
                      <a:pt x="393" y="1401"/>
                      <a:pt x="438" y="1273"/>
                    </a:cubicBezTo>
                    <a:cubicBezTo>
                      <a:pt x="486" y="1139"/>
                      <a:pt x="557" y="1030"/>
                      <a:pt x="694" y="1030"/>
                    </a:cubicBezTo>
                    <a:cubicBezTo>
                      <a:pt x="726" y="1030"/>
                      <a:pt x="762" y="1037"/>
                      <a:pt x="803" y="1050"/>
                    </a:cubicBezTo>
                    <a:lnTo>
                      <a:pt x="823" y="1033"/>
                    </a:lnTo>
                    <a:lnTo>
                      <a:pt x="843" y="1016"/>
                    </a:lnTo>
                    <a:cubicBezTo>
                      <a:pt x="848" y="991"/>
                      <a:pt x="845" y="959"/>
                      <a:pt x="860" y="943"/>
                    </a:cubicBezTo>
                    <a:cubicBezTo>
                      <a:pt x="947" y="843"/>
                      <a:pt x="1074" y="791"/>
                      <a:pt x="1030" y="598"/>
                    </a:cubicBezTo>
                    <a:cubicBezTo>
                      <a:pt x="1004" y="483"/>
                      <a:pt x="1123" y="397"/>
                      <a:pt x="1243" y="397"/>
                    </a:cubicBezTo>
                    <a:cubicBezTo>
                      <a:pt x="1267" y="397"/>
                      <a:pt x="1291" y="401"/>
                      <a:pt x="1314" y="408"/>
                    </a:cubicBezTo>
                    <a:cubicBezTo>
                      <a:pt x="1328" y="412"/>
                      <a:pt x="1340" y="415"/>
                      <a:pt x="1351" y="415"/>
                    </a:cubicBezTo>
                    <a:cubicBezTo>
                      <a:pt x="1397" y="415"/>
                      <a:pt x="1415" y="378"/>
                      <a:pt x="1413" y="333"/>
                    </a:cubicBezTo>
                    <a:cubicBezTo>
                      <a:pt x="1408" y="274"/>
                      <a:pt x="1392" y="210"/>
                      <a:pt x="1359" y="161"/>
                    </a:cubicBezTo>
                    <a:cubicBezTo>
                      <a:pt x="1324" y="107"/>
                      <a:pt x="1478" y="21"/>
                      <a:pt x="1334" y="5"/>
                    </a:cubicBezTo>
                    <a:cubicBezTo>
                      <a:pt x="1311" y="3"/>
                      <a:pt x="1286" y="0"/>
                      <a:pt x="126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2"/>
              <p:cNvSpPr/>
              <p:nvPr/>
            </p:nvSpPr>
            <p:spPr>
              <a:xfrm>
                <a:off x="7309975" y="1289750"/>
                <a:ext cx="17375" cy="15550"/>
              </a:xfrm>
              <a:custGeom>
                <a:rect b="b" l="l" r="r" t="t"/>
                <a:pathLst>
                  <a:path extrusionOk="0" h="622" w="695">
                    <a:moveTo>
                      <a:pt x="562" y="0"/>
                    </a:moveTo>
                    <a:cubicBezTo>
                      <a:pt x="437" y="0"/>
                      <a:pt x="453" y="204"/>
                      <a:pt x="317" y="224"/>
                    </a:cubicBezTo>
                    <a:cubicBezTo>
                      <a:pt x="89" y="256"/>
                      <a:pt x="1" y="385"/>
                      <a:pt x="191" y="621"/>
                    </a:cubicBezTo>
                    <a:cubicBezTo>
                      <a:pt x="267" y="486"/>
                      <a:pt x="342" y="364"/>
                      <a:pt x="480" y="323"/>
                    </a:cubicBezTo>
                    <a:cubicBezTo>
                      <a:pt x="664" y="269"/>
                      <a:pt x="695" y="156"/>
                      <a:pt x="652" y="26"/>
                    </a:cubicBezTo>
                    <a:cubicBezTo>
                      <a:pt x="615" y="8"/>
                      <a:pt x="586" y="0"/>
                      <a:pt x="562"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2"/>
              <p:cNvSpPr/>
              <p:nvPr/>
            </p:nvSpPr>
            <p:spPr>
              <a:xfrm>
                <a:off x="7307950" y="1232425"/>
                <a:ext cx="13000" cy="12925"/>
              </a:xfrm>
              <a:custGeom>
                <a:rect b="b" l="l" r="r" t="t"/>
                <a:pathLst>
                  <a:path extrusionOk="0" h="517" w="520">
                    <a:moveTo>
                      <a:pt x="278" y="0"/>
                    </a:moveTo>
                    <a:cubicBezTo>
                      <a:pt x="233" y="0"/>
                      <a:pt x="197" y="32"/>
                      <a:pt x="168" y="32"/>
                    </a:cubicBezTo>
                    <a:cubicBezTo>
                      <a:pt x="164" y="32"/>
                      <a:pt x="160" y="31"/>
                      <a:pt x="156" y="30"/>
                    </a:cubicBezTo>
                    <a:cubicBezTo>
                      <a:pt x="129" y="20"/>
                      <a:pt x="108" y="16"/>
                      <a:pt x="90" y="16"/>
                    </a:cubicBezTo>
                    <a:cubicBezTo>
                      <a:pt x="0" y="16"/>
                      <a:pt x="21" y="130"/>
                      <a:pt x="14" y="175"/>
                    </a:cubicBezTo>
                    <a:cubicBezTo>
                      <a:pt x="6" y="229"/>
                      <a:pt x="11" y="246"/>
                      <a:pt x="24" y="246"/>
                    </a:cubicBezTo>
                    <a:cubicBezTo>
                      <a:pt x="45" y="246"/>
                      <a:pt x="86" y="199"/>
                      <a:pt x="114" y="199"/>
                    </a:cubicBezTo>
                    <a:cubicBezTo>
                      <a:pt x="117" y="199"/>
                      <a:pt x="120" y="199"/>
                      <a:pt x="123" y="200"/>
                    </a:cubicBezTo>
                    <a:cubicBezTo>
                      <a:pt x="209" y="243"/>
                      <a:pt x="216" y="283"/>
                      <a:pt x="146" y="324"/>
                    </a:cubicBezTo>
                    <a:cubicBezTo>
                      <a:pt x="42" y="386"/>
                      <a:pt x="55" y="447"/>
                      <a:pt x="137" y="497"/>
                    </a:cubicBezTo>
                    <a:cubicBezTo>
                      <a:pt x="159" y="511"/>
                      <a:pt x="175" y="516"/>
                      <a:pt x="186" y="516"/>
                    </a:cubicBezTo>
                    <a:cubicBezTo>
                      <a:pt x="230" y="516"/>
                      <a:pt x="206" y="429"/>
                      <a:pt x="235" y="407"/>
                    </a:cubicBezTo>
                    <a:cubicBezTo>
                      <a:pt x="288" y="365"/>
                      <a:pt x="336" y="314"/>
                      <a:pt x="395" y="279"/>
                    </a:cubicBezTo>
                    <a:cubicBezTo>
                      <a:pt x="446" y="249"/>
                      <a:pt x="519" y="238"/>
                      <a:pt x="487" y="155"/>
                    </a:cubicBezTo>
                    <a:cubicBezTo>
                      <a:pt x="471" y="115"/>
                      <a:pt x="455" y="102"/>
                      <a:pt x="439" y="102"/>
                    </a:cubicBezTo>
                    <a:cubicBezTo>
                      <a:pt x="409" y="102"/>
                      <a:pt x="378" y="150"/>
                      <a:pt x="348" y="157"/>
                    </a:cubicBezTo>
                    <a:cubicBezTo>
                      <a:pt x="327" y="162"/>
                      <a:pt x="304" y="170"/>
                      <a:pt x="284" y="170"/>
                    </a:cubicBezTo>
                    <a:cubicBezTo>
                      <a:pt x="264" y="170"/>
                      <a:pt x="247" y="162"/>
                      <a:pt x="236" y="136"/>
                    </a:cubicBezTo>
                    <a:cubicBezTo>
                      <a:pt x="207" y="68"/>
                      <a:pt x="303" y="72"/>
                      <a:pt x="317" y="8"/>
                    </a:cubicBezTo>
                    <a:cubicBezTo>
                      <a:pt x="303" y="2"/>
                      <a:pt x="290" y="0"/>
                      <a:pt x="2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2"/>
              <p:cNvSpPr/>
              <p:nvPr/>
            </p:nvSpPr>
            <p:spPr>
              <a:xfrm>
                <a:off x="7316775" y="1238675"/>
                <a:ext cx="11700" cy="7750"/>
              </a:xfrm>
              <a:custGeom>
                <a:rect b="b" l="l" r="r" t="t"/>
                <a:pathLst>
                  <a:path extrusionOk="0" h="310" w="468">
                    <a:moveTo>
                      <a:pt x="467" y="0"/>
                    </a:moveTo>
                    <a:lnTo>
                      <a:pt x="467" y="0"/>
                    </a:lnTo>
                    <a:cubicBezTo>
                      <a:pt x="223" y="7"/>
                      <a:pt x="114" y="141"/>
                      <a:pt x="0" y="306"/>
                    </a:cubicBezTo>
                    <a:cubicBezTo>
                      <a:pt x="21" y="309"/>
                      <a:pt x="41" y="310"/>
                      <a:pt x="60" y="310"/>
                    </a:cubicBezTo>
                    <a:cubicBezTo>
                      <a:pt x="257" y="310"/>
                      <a:pt x="338" y="165"/>
                      <a:pt x="467"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2"/>
              <p:cNvSpPr/>
              <p:nvPr/>
            </p:nvSpPr>
            <p:spPr>
              <a:xfrm>
                <a:off x="7320100" y="1206800"/>
                <a:ext cx="8275" cy="7675"/>
              </a:xfrm>
              <a:custGeom>
                <a:rect b="b" l="l" r="r" t="t"/>
                <a:pathLst>
                  <a:path extrusionOk="0" h="307" w="331">
                    <a:moveTo>
                      <a:pt x="331" y="0"/>
                    </a:moveTo>
                    <a:cubicBezTo>
                      <a:pt x="225" y="0"/>
                      <a:pt x="165" y="29"/>
                      <a:pt x="113" y="78"/>
                    </a:cubicBezTo>
                    <a:cubicBezTo>
                      <a:pt x="63" y="123"/>
                      <a:pt x="1" y="161"/>
                      <a:pt x="3" y="241"/>
                    </a:cubicBezTo>
                    <a:cubicBezTo>
                      <a:pt x="4" y="281"/>
                      <a:pt x="28" y="304"/>
                      <a:pt x="65" y="306"/>
                    </a:cubicBezTo>
                    <a:cubicBezTo>
                      <a:pt x="69" y="306"/>
                      <a:pt x="72" y="306"/>
                      <a:pt x="75" y="306"/>
                    </a:cubicBezTo>
                    <a:cubicBezTo>
                      <a:pt x="150" y="306"/>
                      <a:pt x="185" y="248"/>
                      <a:pt x="220" y="192"/>
                    </a:cubicBezTo>
                    <a:cubicBezTo>
                      <a:pt x="254" y="134"/>
                      <a:pt x="288" y="76"/>
                      <a:pt x="33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2"/>
              <p:cNvSpPr/>
              <p:nvPr/>
            </p:nvSpPr>
            <p:spPr>
              <a:xfrm>
                <a:off x="7331050" y="1270375"/>
                <a:ext cx="6575" cy="4075"/>
              </a:xfrm>
              <a:custGeom>
                <a:rect b="b" l="l" r="r" t="t"/>
                <a:pathLst>
                  <a:path extrusionOk="0" h="163" w="263">
                    <a:moveTo>
                      <a:pt x="130" y="0"/>
                    </a:moveTo>
                    <a:cubicBezTo>
                      <a:pt x="101" y="0"/>
                      <a:pt x="71" y="9"/>
                      <a:pt x="42" y="25"/>
                    </a:cubicBezTo>
                    <a:cubicBezTo>
                      <a:pt x="3" y="58"/>
                      <a:pt x="0" y="100"/>
                      <a:pt x="34" y="132"/>
                    </a:cubicBezTo>
                    <a:cubicBezTo>
                      <a:pt x="57" y="154"/>
                      <a:pt x="80" y="162"/>
                      <a:pt x="103" y="162"/>
                    </a:cubicBezTo>
                    <a:cubicBezTo>
                      <a:pt x="134" y="162"/>
                      <a:pt x="165" y="147"/>
                      <a:pt x="194" y="124"/>
                    </a:cubicBezTo>
                    <a:cubicBezTo>
                      <a:pt x="228" y="98"/>
                      <a:pt x="262" y="66"/>
                      <a:pt x="209" y="27"/>
                    </a:cubicBezTo>
                    <a:cubicBezTo>
                      <a:pt x="184" y="8"/>
                      <a:pt x="157" y="0"/>
                      <a:pt x="13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2"/>
              <p:cNvSpPr/>
              <p:nvPr/>
            </p:nvSpPr>
            <p:spPr>
              <a:xfrm>
                <a:off x="7301550" y="1242050"/>
                <a:ext cx="6475" cy="5075"/>
              </a:xfrm>
              <a:custGeom>
                <a:rect b="b" l="l" r="r" t="t"/>
                <a:pathLst>
                  <a:path extrusionOk="0" h="203" w="259">
                    <a:moveTo>
                      <a:pt x="258" y="0"/>
                    </a:moveTo>
                    <a:cubicBezTo>
                      <a:pt x="132" y="20"/>
                      <a:pt x="30" y="11"/>
                      <a:pt x="0" y="203"/>
                    </a:cubicBezTo>
                    <a:cubicBezTo>
                      <a:pt x="100" y="130"/>
                      <a:pt x="213" y="157"/>
                      <a:pt x="25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
              <p:cNvSpPr/>
              <p:nvPr/>
            </p:nvSpPr>
            <p:spPr>
              <a:xfrm>
                <a:off x="7307075" y="1316550"/>
                <a:ext cx="6175" cy="3775"/>
              </a:xfrm>
              <a:custGeom>
                <a:rect b="b" l="l" r="r" t="t"/>
                <a:pathLst>
                  <a:path extrusionOk="0" h="151" w="247">
                    <a:moveTo>
                      <a:pt x="215" y="1"/>
                    </a:moveTo>
                    <a:cubicBezTo>
                      <a:pt x="129" y="1"/>
                      <a:pt x="64" y="40"/>
                      <a:pt x="1" y="140"/>
                    </a:cubicBezTo>
                    <a:cubicBezTo>
                      <a:pt x="38" y="147"/>
                      <a:pt x="72" y="151"/>
                      <a:pt x="101" y="151"/>
                    </a:cubicBezTo>
                    <a:cubicBezTo>
                      <a:pt x="166" y="151"/>
                      <a:pt x="212" y="130"/>
                      <a:pt x="240" y="64"/>
                    </a:cubicBezTo>
                    <a:cubicBezTo>
                      <a:pt x="246" y="47"/>
                      <a:pt x="224" y="1"/>
                      <a:pt x="215"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2"/>
              <p:cNvSpPr/>
              <p:nvPr/>
            </p:nvSpPr>
            <p:spPr>
              <a:xfrm>
                <a:off x="7317625" y="1302975"/>
                <a:ext cx="5250" cy="5500"/>
              </a:xfrm>
              <a:custGeom>
                <a:rect b="b" l="l" r="r" t="t"/>
                <a:pathLst>
                  <a:path extrusionOk="0" h="220" w="210">
                    <a:moveTo>
                      <a:pt x="210" y="0"/>
                    </a:moveTo>
                    <a:lnTo>
                      <a:pt x="210" y="0"/>
                    </a:lnTo>
                    <a:cubicBezTo>
                      <a:pt x="54" y="11"/>
                      <a:pt x="0" y="69"/>
                      <a:pt x="50" y="219"/>
                    </a:cubicBezTo>
                    <a:cubicBezTo>
                      <a:pt x="103" y="146"/>
                      <a:pt x="150" y="82"/>
                      <a:pt x="21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2"/>
              <p:cNvSpPr/>
              <p:nvPr/>
            </p:nvSpPr>
            <p:spPr>
              <a:xfrm>
                <a:off x="7303075" y="1232425"/>
                <a:ext cx="5975" cy="1975"/>
              </a:xfrm>
              <a:custGeom>
                <a:rect b="b" l="l" r="r" t="t"/>
                <a:pathLst>
                  <a:path extrusionOk="0" h="79" w="239">
                    <a:moveTo>
                      <a:pt x="112" y="1"/>
                    </a:moveTo>
                    <a:cubicBezTo>
                      <a:pt x="75" y="1"/>
                      <a:pt x="38" y="14"/>
                      <a:pt x="0" y="64"/>
                    </a:cubicBezTo>
                    <a:cubicBezTo>
                      <a:pt x="28" y="74"/>
                      <a:pt x="53" y="79"/>
                      <a:pt x="77" y="79"/>
                    </a:cubicBezTo>
                    <a:cubicBezTo>
                      <a:pt x="135" y="79"/>
                      <a:pt x="182" y="52"/>
                      <a:pt x="238" y="16"/>
                    </a:cubicBezTo>
                    <a:lnTo>
                      <a:pt x="238" y="16"/>
                    </a:lnTo>
                    <a:cubicBezTo>
                      <a:pt x="237" y="16"/>
                      <a:pt x="235" y="16"/>
                      <a:pt x="234" y="16"/>
                    </a:cubicBezTo>
                    <a:cubicBezTo>
                      <a:pt x="191" y="16"/>
                      <a:pt x="151" y="1"/>
                      <a:pt x="11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2"/>
              <p:cNvSpPr/>
              <p:nvPr/>
            </p:nvSpPr>
            <p:spPr>
              <a:xfrm>
                <a:off x="7307950" y="1328100"/>
                <a:ext cx="2650" cy="2300"/>
              </a:xfrm>
              <a:custGeom>
                <a:rect b="b" l="l" r="r" t="t"/>
                <a:pathLst>
                  <a:path extrusionOk="0" h="92" w="106">
                    <a:moveTo>
                      <a:pt x="105" y="0"/>
                    </a:moveTo>
                    <a:lnTo>
                      <a:pt x="105" y="0"/>
                    </a:lnTo>
                    <a:cubicBezTo>
                      <a:pt x="73" y="8"/>
                      <a:pt x="38" y="9"/>
                      <a:pt x="11" y="24"/>
                    </a:cubicBezTo>
                    <a:cubicBezTo>
                      <a:pt x="0" y="31"/>
                      <a:pt x="7" y="69"/>
                      <a:pt x="6" y="92"/>
                    </a:cubicBezTo>
                    <a:cubicBezTo>
                      <a:pt x="28" y="87"/>
                      <a:pt x="50" y="83"/>
                      <a:pt x="65" y="81"/>
                    </a:cubicBezTo>
                    <a:cubicBezTo>
                      <a:pt x="82" y="47"/>
                      <a:pt x="93" y="23"/>
                      <a:pt x="10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
              <p:cNvSpPr/>
              <p:nvPr/>
            </p:nvSpPr>
            <p:spPr>
              <a:xfrm>
                <a:off x="7289300" y="1249275"/>
                <a:ext cx="2650" cy="3075"/>
              </a:xfrm>
              <a:custGeom>
                <a:rect b="b" l="l" r="r" t="t"/>
                <a:pathLst>
                  <a:path extrusionOk="0" h="123" w="106">
                    <a:moveTo>
                      <a:pt x="16" y="0"/>
                    </a:moveTo>
                    <a:cubicBezTo>
                      <a:pt x="10" y="33"/>
                      <a:pt x="0" y="67"/>
                      <a:pt x="5" y="99"/>
                    </a:cubicBezTo>
                    <a:cubicBezTo>
                      <a:pt x="6" y="108"/>
                      <a:pt x="37" y="122"/>
                      <a:pt x="56" y="122"/>
                    </a:cubicBezTo>
                    <a:cubicBezTo>
                      <a:pt x="60" y="122"/>
                      <a:pt x="63" y="122"/>
                      <a:pt x="65" y="121"/>
                    </a:cubicBezTo>
                    <a:cubicBezTo>
                      <a:pt x="105" y="106"/>
                      <a:pt x="102" y="72"/>
                      <a:pt x="82" y="37"/>
                    </a:cubicBezTo>
                    <a:cubicBezTo>
                      <a:pt x="61" y="24"/>
                      <a:pt x="38" y="12"/>
                      <a:pt x="16"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
              <p:cNvSpPr/>
              <p:nvPr/>
            </p:nvSpPr>
            <p:spPr>
              <a:xfrm>
                <a:off x="7337700" y="1275525"/>
                <a:ext cx="2725" cy="1925"/>
              </a:xfrm>
              <a:custGeom>
                <a:rect b="b" l="l" r="r" t="t"/>
                <a:pathLst>
                  <a:path extrusionOk="0" h="77" w="109">
                    <a:moveTo>
                      <a:pt x="44" y="0"/>
                    </a:moveTo>
                    <a:cubicBezTo>
                      <a:pt x="44" y="0"/>
                      <a:pt x="43" y="0"/>
                      <a:pt x="43" y="0"/>
                    </a:cubicBezTo>
                    <a:cubicBezTo>
                      <a:pt x="14" y="3"/>
                      <a:pt x="1" y="34"/>
                      <a:pt x="21" y="55"/>
                    </a:cubicBezTo>
                    <a:cubicBezTo>
                      <a:pt x="35" y="70"/>
                      <a:pt x="65" y="73"/>
                      <a:pt x="88" y="77"/>
                    </a:cubicBezTo>
                    <a:cubicBezTo>
                      <a:pt x="92" y="77"/>
                      <a:pt x="99" y="51"/>
                      <a:pt x="108" y="31"/>
                    </a:cubicBezTo>
                    <a:cubicBezTo>
                      <a:pt x="87" y="21"/>
                      <a:pt x="65" y="0"/>
                      <a:pt x="44"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
              <p:cNvSpPr/>
              <p:nvPr/>
            </p:nvSpPr>
            <p:spPr>
              <a:xfrm>
                <a:off x="7137350" y="1266900"/>
                <a:ext cx="62400" cy="79850"/>
              </a:xfrm>
              <a:custGeom>
                <a:rect b="b" l="l" r="r" t="t"/>
                <a:pathLst>
                  <a:path extrusionOk="0" h="3194" w="2496">
                    <a:moveTo>
                      <a:pt x="1025" y="762"/>
                    </a:moveTo>
                    <a:cubicBezTo>
                      <a:pt x="1058" y="762"/>
                      <a:pt x="1052" y="806"/>
                      <a:pt x="1057" y="838"/>
                    </a:cubicBezTo>
                    <a:lnTo>
                      <a:pt x="1057" y="838"/>
                    </a:lnTo>
                    <a:cubicBezTo>
                      <a:pt x="1032" y="809"/>
                      <a:pt x="1010" y="798"/>
                      <a:pt x="988" y="798"/>
                    </a:cubicBezTo>
                    <a:cubicBezTo>
                      <a:pt x="932" y="798"/>
                      <a:pt x="883" y="871"/>
                      <a:pt x="827" y="871"/>
                    </a:cubicBezTo>
                    <a:cubicBezTo>
                      <a:pt x="825" y="871"/>
                      <a:pt x="823" y="871"/>
                      <a:pt x="820" y="871"/>
                    </a:cubicBezTo>
                    <a:cubicBezTo>
                      <a:pt x="876" y="847"/>
                      <a:pt x="923" y="809"/>
                      <a:pt x="975" y="780"/>
                    </a:cubicBezTo>
                    <a:cubicBezTo>
                      <a:pt x="998" y="767"/>
                      <a:pt x="1014" y="762"/>
                      <a:pt x="1025" y="762"/>
                    </a:cubicBezTo>
                    <a:close/>
                    <a:moveTo>
                      <a:pt x="1062" y="1"/>
                    </a:moveTo>
                    <a:cubicBezTo>
                      <a:pt x="1032" y="1"/>
                      <a:pt x="999" y="9"/>
                      <a:pt x="968" y="10"/>
                    </a:cubicBezTo>
                    <a:cubicBezTo>
                      <a:pt x="952" y="13"/>
                      <a:pt x="935" y="14"/>
                      <a:pt x="919" y="14"/>
                    </a:cubicBezTo>
                    <a:cubicBezTo>
                      <a:pt x="874" y="14"/>
                      <a:pt x="828" y="6"/>
                      <a:pt x="784" y="6"/>
                    </a:cubicBezTo>
                    <a:cubicBezTo>
                      <a:pt x="738" y="6"/>
                      <a:pt x="694" y="14"/>
                      <a:pt x="653" y="49"/>
                    </a:cubicBezTo>
                    <a:cubicBezTo>
                      <a:pt x="614" y="76"/>
                      <a:pt x="633" y="173"/>
                      <a:pt x="568" y="173"/>
                    </a:cubicBezTo>
                    <a:cubicBezTo>
                      <a:pt x="554" y="173"/>
                      <a:pt x="535" y="168"/>
                      <a:pt x="512" y="157"/>
                    </a:cubicBezTo>
                    <a:cubicBezTo>
                      <a:pt x="487" y="146"/>
                      <a:pt x="459" y="137"/>
                      <a:pt x="431" y="137"/>
                    </a:cubicBezTo>
                    <a:cubicBezTo>
                      <a:pt x="387" y="137"/>
                      <a:pt x="346" y="159"/>
                      <a:pt x="328" y="227"/>
                    </a:cubicBezTo>
                    <a:cubicBezTo>
                      <a:pt x="310" y="365"/>
                      <a:pt x="232" y="463"/>
                      <a:pt x="122" y="542"/>
                    </a:cubicBezTo>
                    <a:cubicBezTo>
                      <a:pt x="42" y="602"/>
                      <a:pt x="0" y="739"/>
                      <a:pt x="102" y="739"/>
                    </a:cubicBezTo>
                    <a:cubicBezTo>
                      <a:pt x="504" y="742"/>
                      <a:pt x="338" y="1036"/>
                      <a:pt x="332" y="1197"/>
                    </a:cubicBezTo>
                    <a:cubicBezTo>
                      <a:pt x="328" y="1348"/>
                      <a:pt x="573" y="1526"/>
                      <a:pt x="241" y="1661"/>
                    </a:cubicBezTo>
                    <a:cubicBezTo>
                      <a:pt x="421" y="1681"/>
                      <a:pt x="549" y="1667"/>
                      <a:pt x="714" y="1788"/>
                    </a:cubicBezTo>
                    <a:cubicBezTo>
                      <a:pt x="694" y="1787"/>
                      <a:pt x="675" y="1786"/>
                      <a:pt x="657" y="1786"/>
                    </a:cubicBezTo>
                    <a:cubicBezTo>
                      <a:pt x="408" y="1786"/>
                      <a:pt x="446" y="1941"/>
                      <a:pt x="468" y="2077"/>
                    </a:cubicBezTo>
                    <a:cubicBezTo>
                      <a:pt x="496" y="2254"/>
                      <a:pt x="543" y="2428"/>
                      <a:pt x="571" y="2604"/>
                    </a:cubicBezTo>
                    <a:cubicBezTo>
                      <a:pt x="582" y="2678"/>
                      <a:pt x="601" y="2738"/>
                      <a:pt x="668" y="2777"/>
                    </a:cubicBezTo>
                    <a:cubicBezTo>
                      <a:pt x="708" y="2800"/>
                      <a:pt x="793" y="2762"/>
                      <a:pt x="785" y="2842"/>
                    </a:cubicBezTo>
                    <a:cubicBezTo>
                      <a:pt x="778" y="2917"/>
                      <a:pt x="694" y="2907"/>
                      <a:pt x="641" y="2929"/>
                    </a:cubicBezTo>
                    <a:cubicBezTo>
                      <a:pt x="656" y="3002"/>
                      <a:pt x="681" y="3070"/>
                      <a:pt x="736" y="3122"/>
                    </a:cubicBezTo>
                    <a:cubicBezTo>
                      <a:pt x="754" y="3146"/>
                      <a:pt x="771" y="3171"/>
                      <a:pt x="788" y="3194"/>
                    </a:cubicBezTo>
                    <a:cubicBezTo>
                      <a:pt x="809" y="3161"/>
                      <a:pt x="830" y="3128"/>
                      <a:pt x="851" y="3094"/>
                    </a:cubicBezTo>
                    <a:cubicBezTo>
                      <a:pt x="862" y="2976"/>
                      <a:pt x="909" y="2948"/>
                      <a:pt x="967" y="2948"/>
                    </a:cubicBezTo>
                    <a:cubicBezTo>
                      <a:pt x="1020" y="2948"/>
                      <a:pt x="1083" y="2971"/>
                      <a:pt x="1136" y="2971"/>
                    </a:cubicBezTo>
                    <a:cubicBezTo>
                      <a:pt x="1144" y="2971"/>
                      <a:pt x="1152" y="2970"/>
                      <a:pt x="1159" y="2969"/>
                    </a:cubicBezTo>
                    <a:cubicBezTo>
                      <a:pt x="1183" y="2971"/>
                      <a:pt x="1208" y="2974"/>
                      <a:pt x="1232" y="2975"/>
                    </a:cubicBezTo>
                    <a:cubicBezTo>
                      <a:pt x="1284" y="2864"/>
                      <a:pt x="1372" y="2739"/>
                      <a:pt x="1139" y="2739"/>
                    </a:cubicBezTo>
                    <a:cubicBezTo>
                      <a:pt x="1094" y="2739"/>
                      <a:pt x="1034" y="2721"/>
                      <a:pt x="1049" y="2673"/>
                    </a:cubicBezTo>
                    <a:cubicBezTo>
                      <a:pt x="1097" y="2523"/>
                      <a:pt x="1064" y="2356"/>
                      <a:pt x="1144" y="2216"/>
                    </a:cubicBezTo>
                    <a:cubicBezTo>
                      <a:pt x="1178" y="2154"/>
                      <a:pt x="1222" y="2119"/>
                      <a:pt x="1275" y="2119"/>
                    </a:cubicBezTo>
                    <a:cubicBezTo>
                      <a:pt x="1307" y="2119"/>
                      <a:pt x="1342" y="2131"/>
                      <a:pt x="1381" y="2158"/>
                    </a:cubicBezTo>
                    <a:cubicBezTo>
                      <a:pt x="1445" y="2201"/>
                      <a:pt x="1513" y="2233"/>
                      <a:pt x="1597" y="2239"/>
                    </a:cubicBezTo>
                    <a:cubicBezTo>
                      <a:pt x="1600" y="2239"/>
                      <a:pt x="1604" y="2239"/>
                      <a:pt x="1607" y="2239"/>
                    </a:cubicBezTo>
                    <a:cubicBezTo>
                      <a:pt x="1734" y="2239"/>
                      <a:pt x="1720" y="2039"/>
                      <a:pt x="1822" y="2039"/>
                    </a:cubicBezTo>
                    <a:cubicBezTo>
                      <a:pt x="1834" y="2039"/>
                      <a:pt x="1847" y="2041"/>
                      <a:pt x="1863" y="2047"/>
                    </a:cubicBezTo>
                    <a:cubicBezTo>
                      <a:pt x="1972" y="2091"/>
                      <a:pt x="1870" y="2322"/>
                      <a:pt x="2063" y="2333"/>
                    </a:cubicBezTo>
                    <a:cubicBezTo>
                      <a:pt x="2225" y="2306"/>
                      <a:pt x="2107" y="2153"/>
                      <a:pt x="2176" y="2084"/>
                    </a:cubicBezTo>
                    <a:cubicBezTo>
                      <a:pt x="2194" y="2061"/>
                      <a:pt x="2218" y="2058"/>
                      <a:pt x="2244" y="2058"/>
                    </a:cubicBezTo>
                    <a:cubicBezTo>
                      <a:pt x="2253" y="2058"/>
                      <a:pt x="2263" y="2059"/>
                      <a:pt x="2272" y="2059"/>
                    </a:cubicBezTo>
                    <a:cubicBezTo>
                      <a:pt x="2302" y="2059"/>
                      <a:pt x="2331" y="2054"/>
                      <a:pt x="2349" y="2020"/>
                    </a:cubicBezTo>
                    <a:cubicBezTo>
                      <a:pt x="2389" y="1985"/>
                      <a:pt x="2427" y="1951"/>
                      <a:pt x="2467" y="1917"/>
                    </a:cubicBezTo>
                    <a:cubicBezTo>
                      <a:pt x="2496" y="1846"/>
                      <a:pt x="2490" y="1788"/>
                      <a:pt x="2405" y="1763"/>
                    </a:cubicBezTo>
                    <a:cubicBezTo>
                      <a:pt x="2331" y="1788"/>
                      <a:pt x="2261" y="1805"/>
                      <a:pt x="2202" y="1805"/>
                    </a:cubicBezTo>
                    <a:cubicBezTo>
                      <a:pt x="2083" y="1805"/>
                      <a:pt x="2003" y="1738"/>
                      <a:pt x="2002" y="1532"/>
                    </a:cubicBezTo>
                    <a:cubicBezTo>
                      <a:pt x="2002" y="1516"/>
                      <a:pt x="1993" y="1508"/>
                      <a:pt x="1992" y="1508"/>
                    </a:cubicBezTo>
                    <a:cubicBezTo>
                      <a:pt x="1964" y="1452"/>
                      <a:pt x="1935" y="1393"/>
                      <a:pt x="1878" y="1393"/>
                    </a:cubicBezTo>
                    <a:cubicBezTo>
                      <a:pt x="1860" y="1393"/>
                      <a:pt x="1841" y="1398"/>
                      <a:pt x="1817" y="1411"/>
                    </a:cubicBezTo>
                    <a:cubicBezTo>
                      <a:pt x="1737" y="1454"/>
                      <a:pt x="1607" y="1502"/>
                      <a:pt x="1657" y="1612"/>
                    </a:cubicBezTo>
                    <a:cubicBezTo>
                      <a:pt x="1726" y="1765"/>
                      <a:pt x="1645" y="1848"/>
                      <a:pt x="1567" y="1967"/>
                    </a:cubicBezTo>
                    <a:cubicBezTo>
                      <a:pt x="1493" y="1750"/>
                      <a:pt x="1403" y="1553"/>
                      <a:pt x="1625" y="1386"/>
                    </a:cubicBezTo>
                    <a:cubicBezTo>
                      <a:pt x="1659" y="1359"/>
                      <a:pt x="1673" y="1309"/>
                      <a:pt x="1651" y="1266"/>
                    </a:cubicBezTo>
                    <a:cubicBezTo>
                      <a:pt x="1634" y="1232"/>
                      <a:pt x="1607" y="1224"/>
                      <a:pt x="1575" y="1224"/>
                    </a:cubicBezTo>
                    <a:cubicBezTo>
                      <a:pt x="1564" y="1224"/>
                      <a:pt x="1552" y="1225"/>
                      <a:pt x="1540" y="1226"/>
                    </a:cubicBezTo>
                    <a:cubicBezTo>
                      <a:pt x="1358" y="1242"/>
                      <a:pt x="1171" y="1245"/>
                      <a:pt x="1125" y="1487"/>
                    </a:cubicBezTo>
                    <a:cubicBezTo>
                      <a:pt x="949" y="1346"/>
                      <a:pt x="909" y="1201"/>
                      <a:pt x="1011" y="1020"/>
                    </a:cubicBezTo>
                    <a:cubicBezTo>
                      <a:pt x="1037" y="973"/>
                      <a:pt x="1062" y="921"/>
                      <a:pt x="1064" y="863"/>
                    </a:cubicBezTo>
                    <a:lnTo>
                      <a:pt x="1064" y="863"/>
                    </a:lnTo>
                    <a:cubicBezTo>
                      <a:pt x="1065" y="864"/>
                      <a:pt x="1065" y="865"/>
                      <a:pt x="1066" y="865"/>
                    </a:cubicBezTo>
                    <a:cubicBezTo>
                      <a:pt x="1140" y="905"/>
                      <a:pt x="1291" y="919"/>
                      <a:pt x="1124" y="1038"/>
                    </a:cubicBezTo>
                    <a:cubicBezTo>
                      <a:pt x="1075" y="1074"/>
                      <a:pt x="1013" y="1109"/>
                      <a:pt x="1055" y="1182"/>
                    </a:cubicBezTo>
                    <a:cubicBezTo>
                      <a:pt x="1084" y="1231"/>
                      <a:pt x="1128" y="1244"/>
                      <a:pt x="1176" y="1244"/>
                    </a:cubicBezTo>
                    <a:cubicBezTo>
                      <a:pt x="1196" y="1244"/>
                      <a:pt x="1217" y="1241"/>
                      <a:pt x="1239" y="1238"/>
                    </a:cubicBezTo>
                    <a:cubicBezTo>
                      <a:pt x="1505" y="1199"/>
                      <a:pt x="1601" y="921"/>
                      <a:pt x="1405" y="683"/>
                    </a:cubicBezTo>
                    <a:cubicBezTo>
                      <a:pt x="1334" y="597"/>
                      <a:pt x="1348" y="535"/>
                      <a:pt x="1353" y="455"/>
                    </a:cubicBezTo>
                    <a:cubicBezTo>
                      <a:pt x="1311" y="314"/>
                      <a:pt x="1001" y="308"/>
                      <a:pt x="1159" y="68"/>
                    </a:cubicBezTo>
                    <a:cubicBezTo>
                      <a:pt x="1137" y="13"/>
                      <a:pt x="1101" y="1"/>
                      <a:pt x="106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
              <p:cNvSpPr/>
              <p:nvPr/>
            </p:nvSpPr>
            <p:spPr>
              <a:xfrm>
                <a:off x="7135875" y="1229450"/>
                <a:ext cx="41575" cy="43975"/>
              </a:xfrm>
              <a:custGeom>
                <a:rect b="b" l="l" r="r" t="t"/>
                <a:pathLst>
                  <a:path extrusionOk="0" h="1759" w="1663">
                    <a:moveTo>
                      <a:pt x="223" y="1"/>
                    </a:moveTo>
                    <a:lnTo>
                      <a:pt x="223" y="1"/>
                    </a:lnTo>
                    <a:cubicBezTo>
                      <a:pt x="138" y="124"/>
                      <a:pt x="168" y="240"/>
                      <a:pt x="244" y="354"/>
                    </a:cubicBezTo>
                    <a:cubicBezTo>
                      <a:pt x="1" y="511"/>
                      <a:pt x="223" y="616"/>
                      <a:pt x="280" y="748"/>
                    </a:cubicBezTo>
                    <a:cubicBezTo>
                      <a:pt x="309" y="817"/>
                      <a:pt x="425" y="853"/>
                      <a:pt x="395" y="899"/>
                    </a:cubicBezTo>
                    <a:cubicBezTo>
                      <a:pt x="229" y="1158"/>
                      <a:pt x="376" y="1425"/>
                      <a:pt x="354" y="1685"/>
                    </a:cubicBezTo>
                    <a:cubicBezTo>
                      <a:pt x="365" y="1698"/>
                      <a:pt x="376" y="1712"/>
                      <a:pt x="387" y="1725"/>
                    </a:cubicBezTo>
                    <a:cubicBezTo>
                      <a:pt x="415" y="1701"/>
                      <a:pt x="447" y="1688"/>
                      <a:pt x="478" y="1688"/>
                    </a:cubicBezTo>
                    <a:cubicBezTo>
                      <a:pt x="498" y="1688"/>
                      <a:pt x="517" y="1694"/>
                      <a:pt x="534" y="1705"/>
                    </a:cubicBezTo>
                    <a:cubicBezTo>
                      <a:pt x="591" y="1742"/>
                      <a:pt x="631" y="1758"/>
                      <a:pt x="660" y="1758"/>
                    </a:cubicBezTo>
                    <a:cubicBezTo>
                      <a:pt x="731" y="1758"/>
                      <a:pt x="735" y="1667"/>
                      <a:pt x="734" y="1566"/>
                    </a:cubicBezTo>
                    <a:cubicBezTo>
                      <a:pt x="777" y="1487"/>
                      <a:pt x="816" y="1460"/>
                      <a:pt x="853" y="1460"/>
                    </a:cubicBezTo>
                    <a:cubicBezTo>
                      <a:pt x="915" y="1460"/>
                      <a:pt x="972" y="1541"/>
                      <a:pt x="1031" y="1588"/>
                    </a:cubicBezTo>
                    <a:cubicBezTo>
                      <a:pt x="1065" y="1559"/>
                      <a:pt x="1100" y="1545"/>
                      <a:pt x="1138" y="1545"/>
                    </a:cubicBezTo>
                    <a:cubicBezTo>
                      <a:pt x="1164" y="1545"/>
                      <a:pt x="1190" y="1552"/>
                      <a:pt x="1218" y="1566"/>
                    </a:cubicBezTo>
                    <a:cubicBezTo>
                      <a:pt x="1354" y="1413"/>
                      <a:pt x="1424" y="1205"/>
                      <a:pt x="1663" y="1107"/>
                    </a:cubicBezTo>
                    <a:cubicBezTo>
                      <a:pt x="1604" y="1081"/>
                      <a:pt x="1554" y="1070"/>
                      <a:pt x="1512" y="1070"/>
                    </a:cubicBezTo>
                    <a:cubicBezTo>
                      <a:pt x="1357" y="1070"/>
                      <a:pt x="1294" y="1217"/>
                      <a:pt x="1201" y="1303"/>
                    </a:cubicBezTo>
                    <a:cubicBezTo>
                      <a:pt x="971" y="1272"/>
                      <a:pt x="858" y="1167"/>
                      <a:pt x="915" y="912"/>
                    </a:cubicBezTo>
                    <a:cubicBezTo>
                      <a:pt x="947" y="767"/>
                      <a:pt x="1018" y="540"/>
                      <a:pt x="832" y="490"/>
                    </a:cubicBezTo>
                    <a:cubicBezTo>
                      <a:pt x="541" y="410"/>
                      <a:pt x="358" y="248"/>
                      <a:pt x="22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
              <p:cNvSpPr/>
              <p:nvPr/>
            </p:nvSpPr>
            <p:spPr>
              <a:xfrm>
                <a:off x="7160125" y="1129950"/>
                <a:ext cx="4600" cy="3500"/>
              </a:xfrm>
              <a:custGeom>
                <a:rect b="b" l="l" r="r" t="t"/>
                <a:pathLst>
                  <a:path extrusionOk="0" h="140" w="184">
                    <a:moveTo>
                      <a:pt x="184" y="0"/>
                    </a:moveTo>
                    <a:cubicBezTo>
                      <a:pt x="89" y="6"/>
                      <a:pt x="38" y="45"/>
                      <a:pt x="0" y="138"/>
                    </a:cubicBezTo>
                    <a:cubicBezTo>
                      <a:pt x="11" y="139"/>
                      <a:pt x="22" y="140"/>
                      <a:pt x="32" y="140"/>
                    </a:cubicBezTo>
                    <a:cubicBezTo>
                      <a:pt x="128" y="140"/>
                      <a:pt x="171" y="100"/>
                      <a:pt x="18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
              <p:cNvSpPr/>
              <p:nvPr/>
            </p:nvSpPr>
            <p:spPr>
              <a:xfrm>
                <a:off x="7160550" y="1151875"/>
                <a:ext cx="4125" cy="3325"/>
              </a:xfrm>
              <a:custGeom>
                <a:rect b="b" l="l" r="r" t="t"/>
                <a:pathLst>
                  <a:path extrusionOk="0" h="133" w="165">
                    <a:moveTo>
                      <a:pt x="98" y="0"/>
                    </a:moveTo>
                    <a:cubicBezTo>
                      <a:pt x="79" y="0"/>
                      <a:pt x="64" y="2"/>
                      <a:pt x="52" y="8"/>
                    </a:cubicBezTo>
                    <a:cubicBezTo>
                      <a:pt x="9" y="32"/>
                      <a:pt x="1" y="78"/>
                      <a:pt x="36" y="115"/>
                    </a:cubicBezTo>
                    <a:cubicBezTo>
                      <a:pt x="48" y="127"/>
                      <a:pt x="63" y="132"/>
                      <a:pt x="78" y="132"/>
                    </a:cubicBezTo>
                    <a:cubicBezTo>
                      <a:pt x="96" y="132"/>
                      <a:pt x="114" y="124"/>
                      <a:pt x="127" y="108"/>
                    </a:cubicBezTo>
                    <a:cubicBezTo>
                      <a:pt x="146" y="85"/>
                      <a:pt x="148" y="50"/>
                      <a:pt x="165" y="1"/>
                    </a:cubicBezTo>
                    <a:lnTo>
                      <a:pt x="165" y="1"/>
                    </a:lnTo>
                    <a:cubicBezTo>
                      <a:pt x="157" y="1"/>
                      <a:pt x="150" y="1"/>
                      <a:pt x="143" y="1"/>
                    </a:cubicBezTo>
                    <a:cubicBezTo>
                      <a:pt x="126" y="1"/>
                      <a:pt x="111" y="0"/>
                      <a:pt x="98" y="0"/>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
              <p:cNvSpPr/>
              <p:nvPr/>
            </p:nvSpPr>
            <p:spPr>
              <a:xfrm>
                <a:off x="7177050" y="1141500"/>
                <a:ext cx="3950" cy="5325"/>
              </a:xfrm>
              <a:custGeom>
                <a:rect b="b" l="l" r="r" t="t"/>
                <a:pathLst>
                  <a:path extrusionOk="0" h="213" w="158">
                    <a:moveTo>
                      <a:pt x="46" y="1"/>
                    </a:moveTo>
                    <a:cubicBezTo>
                      <a:pt x="5" y="62"/>
                      <a:pt x="0" y="126"/>
                      <a:pt x="39" y="212"/>
                    </a:cubicBezTo>
                    <a:cubicBezTo>
                      <a:pt x="151" y="127"/>
                      <a:pt x="158" y="62"/>
                      <a:pt x="4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
              <p:cNvSpPr/>
              <p:nvPr/>
            </p:nvSpPr>
            <p:spPr>
              <a:xfrm>
                <a:off x="7155550" y="1154550"/>
                <a:ext cx="2125" cy="2550"/>
              </a:xfrm>
              <a:custGeom>
                <a:rect b="b" l="l" r="r" t="t"/>
                <a:pathLst>
                  <a:path extrusionOk="0" h="102" w="85">
                    <a:moveTo>
                      <a:pt x="56" y="1"/>
                    </a:moveTo>
                    <a:cubicBezTo>
                      <a:pt x="45" y="1"/>
                      <a:pt x="30" y="9"/>
                      <a:pt x="15" y="22"/>
                    </a:cubicBezTo>
                    <a:cubicBezTo>
                      <a:pt x="13" y="36"/>
                      <a:pt x="1" y="62"/>
                      <a:pt x="7" y="80"/>
                    </a:cubicBezTo>
                    <a:cubicBezTo>
                      <a:pt x="13" y="94"/>
                      <a:pt x="24" y="101"/>
                      <a:pt x="37" y="101"/>
                    </a:cubicBezTo>
                    <a:cubicBezTo>
                      <a:pt x="47" y="101"/>
                      <a:pt x="57" y="97"/>
                      <a:pt x="65" y="86"/>
                    </a:cubicBezTo>
                    <a:cubicBezTo>
                      <a:pt x="77" y="69"/>
                      <a:pt x="85" y="40"/>
                      <a:pt x="79" y="21"/>
                    </a:cubicBezTo>
                    <a:cubicBezTo>
                      <a:pt x="74" y="6"/>
                      <a:pt x="66" y="1"/>
                      <a:pt x="5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
              <p:cNvSpPr/>
              <p:nvPr/>
            </p:nvSpPr>
            <p:spPr>
              <a:xfrm>
                <a:off x="7155050" y="1268575"/>
                <a:ext cx="62100" cy="51600"/>
              </a:xfrm>
              <a:custGeom>
                <a:rect b="b" l="l" r="r" t="t"/>
                <a:pathLst>
                  <a:path extrusionOk="0" h="2064" w="2484">
                    <a:moveTo>
                      <a:pt x="1903" y="1"/>
                    </a:moveTo>
                    <a:cubicBezTo>
                      <a:pt x="1870" y="84"/>
                      <a:pt x="1831" y="141"/>
                      <a:pt x="1725" y="159"/>
                    </a:cubicBezTo>
                    <a:cubicBezTo>
                      <a:pt x="1491" y="196"/>
                      <a:pt x="1223" y="160"/>
                      <a:pt x="1077" y="424"/>
                    </a:cubicBezTo>
                    <a:cubicBezTo>
                      <a:pt x="1068" y="441"/>
                      <a:pt x="1025" y="469"/>
                      <a:pt x="994" y="469"/>
                    </a:cubicBezTo>
                    <a:cubicBezTo>
                      <a:pt x="971" y="469"/>
                      <a:pt x="955" y="455"/>
                      <a:pt x="961" y="412"/>
                    </a:cubicBezTo>
                    <a:cubicBezTo>
                      <a:pt x="972" y="333"/>
                      <a:pt x="957" y="308"/>
                      <a:pt x="936" y="308"/>
                    </a:cubicBezTo>
                    <a:cubicBezTo>
                      <a:pt x="910" y="308"/>
                      <a:pt x="875" y="345"/>
                      <a:pt x="869" y="366"/>
                    </a:cubicBezTo>
                    <a:cubicBezTo>
                      <a:pt x="848" y="439"/>
                      <a:pt x="823" y="463"/>
                      <a:pt x="797" y="463"/>
                    </a:cubicBezTo>
                    <a:cubicBezTo>
                      <a:pt x="750" y="463"/>
                      <a:pt x="698" y="387"/>
                      <a:pt x="652" y="387"/>
                    </a:cubicBezTo>
                    <a:cubicBezTo>
                      <a:pt x="649" y="387"/>
                      <a:pt x="647" y="387"/>
                      <a:pt x="645" y="388"/>
                    </a:cubicBezTo>
                    <a:cubicBezTo>
                      <a:pt x="613" y="471"/>
                      <a:pt x="363" y="542"/>
                      <a:pt x="648" y="649"/>
                    </a:cubicBezTo>
                    <a:cubicBezTo>
                      <a:pt x="720" y="676"/>
                      <a:pt x="784" y="887"/>
                      <a:pt x="712" y="1007"/>
                    </a:cubicBezTo>
                    <a:cubicBezTo>
                      <a:pt x="667" y="1082"/>
                      <a:pt x="599" y="1117"/>
                      <a:pt x="521" y="1117"/>
                    </a:cubicBezTo>
                    <a:cubicBezTo>
                      <a:pt x="474" y="1117"/>
                      <a:pt x="422" y="1103"/>
                      <a:pt x="370" y="1078"/>
                    </a:cubicBezTo>
                    <a:cubicBezTo>
                      <a:pt x="564" y="1063"/>
                      <a:pt x="620" y="905"/>
                      <a:pt x="597" y="791"/>
                    </a:cubicBezTo>
                    <a:cubicBezTo>
                      <a:pt x="589" y="748"/>
                      <a:pt x="570" y="734"/>
                      <a:pt x="545" y="734"/>
                    </a:cubicBezTo>
                    <a:cubicBezTo>
                      <a:pt x="501" y="734"/>
                      <a:pt x="437" y="780"/>
                      <a:pt x="384" y="780"/>
                    </a:cubicBezTo>
                    <a:cubicBezTo>
                      <a:pt x="374" y="780"/>
                      <a:pt x="364" y="778"/>
                      <a:pt x="355" y="774"/>
                    </a:cubicBezTo>
                    <a:cubicBezTo>
                      <a:pt x="262" y="952"/>
                      <a:pt x="1" y="1105"/>
                      <a:pt x="271" y="1337"/>
                    </a:cubicBezTo>
                    <a:cubicBezTo>
                      <a:pt x="276" y="1342"/>
                      <a:pt x="276" y="1354"/>
                      <a:pt x="280" y="1362"/>
                    </a:cubicBezTo>
                    <a:cubicBezTo>
                      <a:pt x="301" y="1418"/>
                      <a:pt x="255" y="1515"/>
                      <a:pt x="368" y="1515"/>
                    </a:cubicBezTo>
                    <a:cubicBezTo>
                      <a:pt x="369" y="1515"/>
                      <a:pt x="370" y="1515"/>
                      <a:pt x="371" y="1515"/>
                    </a:cubicBezTo>
                    <a:cubicBezTo>
                      <a:pt x="467" y="1512"/>
                      <a:pt x="523" y="1455"/>
                      <a:pt x="529" y="1370"/>
                    </a:cubicBezTo>
                    <a:cubicBezTo>
                      <a:pt x="534" y="1275"/>
                      <a:pt x="565" y="1228"/>
                      <a:pt x="620" y="1228"/>
                    </a:cubicBezTo>
                    <a:cubicBezTo>
                      <a:pt x="646" y="1228"/>
                      <a:pt x="676" y="1238"/>
                      <a:pt x="711" y="1258"/>
                    </a:cubicBezTo>
                    <a:cubicBezTo>
                      <a:pt x="726" y="1266"/>
                      <a:pt x="739" y="1269"/>
                      <a:pt x="752" y="1269"/>
                    </a:cubicBezTo>
                    <a:cubicBezTo>
                      <a:pt x="804" y="1269"/>
                      <a:pt x="845" y="1214"/>
                      <a:pt x="900" y="1214"/>
                    </a:cubicBezTo>
                    <a:cubicBezTo>
                      <a:pt x="905" y="1214"/>
                      <a:pt x="910" y="1215"/>
                      <a:pt x="916" y="1216"/>
                    </a:cubicBezTo>
                    <a:cubicBezTo>
                      <a:pt x="878" y="1370"/>
                      <a:pt x="614" y="1352"/>
                      <a:pt x="708" y="1586"/>
                    </a:cubicBezTo>
                    <a:cubicBezTo>
                      <a:pt x="764" y="1729"/>
                      <a:pt x="758" y="1899"/>
                      <a:pt x="882" y="2063"/>
                    </a:cubicBezTo>
                    <a:cubicBezTo>
                      <a:pt x="885" y="1877"/>
                      <a:pt x="1124" y="1785"/>
                      <a:pt x="1054" y="1643"/>
                    </a:cubicBezTo>
                    <a:cubicBezTo>
                      <a:pt x="962" y="1453"/>
                      <a:pt x="1074" y="1430"/>
                      <a:pt x="1192" y="1365"/>
                    </a:cubicBezTo>
                    <a:cubicBezTo>
                      <a:pt x="1222" y="1453"/>
                      <a:pt x="1303" y="1568"/>
                      <a:pt x="1273" y="1622"/>
                    </a:cubicBezTo>
                    <a:cubicBezTo>
                      <a:pt x="1184" y="1784"/>
                      <a:pt x="1238" y="1809"/>
                      <a:pt x="1312" y="1809"/>
                    </a:cubicBezTo>
                    <a:cubicBezTo>
                      <a:pt x="1345" y="1809"/>
                      <a:pt x="1381" y="1804"/>
                      <a:pt x="1411" y="1804"/>
                    </a:cubicBezTo>
                    <a:cubicBezTo>
                      <a:pt x="1424" y="1804"/>
                      <a:pt x="1436" y="1805"/>
                      <a:pt x="1446" y="1808"/>
                    </a:cubicBezTo>
                    <a:cubicBezTo>
                      <a:pt x="1461" y="1812"/>
                      <a:pt x="1476" y="1813"/>
                      <a:pt x="1490" y="1813"/>
                    </a:cubicBezTo>
                    <a:cubicBezTo>
                      <a:pt x="1572" y="1813"/>
                      <a:pt x="1637" y="1754"/>
                      <a:pt x="1697" y="1696"/>
                    </a:cubicBezTo>
                    <a:cubicBezTo>
                      <a:pt x="1892" y="1538"/>
                      <a:pt x="2031" y="1391"/>
                      <a:pt x="1932" y="1083"/>
                    </a:cubicBezTo>
                    <a:cubicBezTo>
                      <a:pt x="1896" y="977"/>
                      <a:pt x="1952" y="762"/>
                      <a:pt x="1945" y="597"/>
                    </a:cubicBezTo>
                    <a:cubicBezTo>
                      <a:pt x="1939" y="409"/>
                      <a:pt x="2000" y="328"/>
                      <a:pt x="2116" y="328"/>
                    </a:cubicBezTo>
                    <a:cubicBezTo>
                      <a:pt x="2163" y="328"/>
                      <a:pt x="2219" y="341"/>
                      <a:pt x="2284" y="366"/>
                    </a:cubicBezTo>
                    <a:cubicBezTo>
                      <a:pt x="2310" y="296"/>
                      <a:pt x="2484" y="279"/>
                      <a:pt x="2412" y="223"/>
                    </a:cubicBezTo>
                    <a:cubicBezTo>
                      <a:pt x="2332" y="160"/>
                      <a:pt x="2201" y="160"/>
                      <a:pt x="2108" y="68"/>
                    </a:cubicBezTo>
                    <a:cubicBezTo>
                      <a:pt x="2077" y="36"/>
                      <a:pt x="1962" y="66"/>
                      <a:pt x="190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2"/>
              <p:cNvSpPr/>
              <p:nvPr/>
            </p:nvSpPr>
            <p:spPr>
              <a:xfrm>
                <a:off x="7190500" y="1316225"/>
                <a:ext cx="11950" cy="10550"/>
              </a:xfrm>
              <a:custGeom>
                <a:rect b="b" l="l" r="r" t="t"/>
                <a:pathLst>
                  <a:path extrusionOk="0" h="422" w="478">
                    <a:moveTo>
                      <a:pt x="62" y="0"/>
                    </a:moveTo>
                    <a:cubicBezTo>
                      <a:pt x="42" y="0"/>
                      <a:pt x="22" y="8"/>
                      <a:pt x="0" y="30"/>
                    </a:cubicBezTo>
                    <a:cubicBezTo>
                      <a:pt x="70" y="174"/>
                      <a:pt x="74" y="362"/>
                      <a:pt x="267" y="422"/>
                    </a:cubicBezTo>
                    <a:lnTo>
                      <a:pt x="267" y="422"/>
                    </a:lnTo>
                    <a:cubicBezTo>
                      <a:pt x="318" y="352"/>
                      <a:pt x="430" y="340"/>
                      <a:pt x="477" y="194"/>
                    </a:cubicBezTo>
                    <a:lnTo>
                      <a:pt x="477" y="194"/>
                    </a:lnTo>
                    <a:cubicBezTo>
                      <a:pt x="416" y="231"/>
                      <a:pt x="373" y="246"/>
                      <a:pt x="343" y="246"/>
                    </a:cubicBezTo>
                    <a:cubicBezTo>
                      <a:pt x="248" y="246"/>
                      <a:pt x="276" y="99"/>
                      <a:pt x="223" y="47"/>
                    </a:cubicBezTo>
                    <a:cubicBezTo>
                      <a:pt x="217" y="48"/>
                      <a:pt x="212" y="49"/>
                      <a:pt x="206" y="49"/>
                    </a:cubicBezTo>
                    <a:cubicBezTo>
                      <a:pt x="157" y="49"/>
                      <a:pt x="111" y="0"/>
                      <a:pt x="62" y="0"/>
                    </a:cubicBezTo>
                    <a:close/>
                    <a:moveTo>
                      <a:pt x="267" y="422"/>
                    </a:moveTo>
                    <a:cubicBezTo>
                      <a:pt x="267" y="422"/>
                      <a:pt x="267" y="422"/>
                      <a:pt x="267" y="422"/>
                    </a:cubicBezTo>
                    <a:lnTo>
                      <a:pt x="268" y="422"/>
                    </a:lnTo>
                    <a:cubicBezTo>
                      <a:pt x="268" y="422"/>
                      <a:pt x="267" y="422"/>
                      <a:pt x="267" y="422"/>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2"/>
              <p:cNvSpPr/>
              <p:nvPr/>
            </p:nvSpPr>
            <p:spPr>
              <a:xfrm>
                <a:off x="7197475" y="1308850"/>
                <a:ext cx="8125" cy="5975"/>
              </a:xfrm>
              <a:custGeom>
                <a:rect b="b" l="l" r="r" t="t"/>
                <a:pathLst>
                  <a:path extrusionOk="0" h="239" w="325">
                    <a:moveTo>
                      <a:pt x="255" y="0"/>
                    </a:moveTo>
                    <a:cubicBezTo>
                      <a:pt x="175" y="0"/>
                      <a:pt x="123" y="94"/>
                      <a:pt x="43" y="94"/>
                    </a:cubicBezTo>
                    <a:cubicBezTo>
                      <a:pt x="29" y="94"/>
                      <a:pt x="15" y="91"/>
                      <a:pt x="0" y="85"/>
                    </a:cubicBezTo>
                    <a:lnTo>
                      <a:pt x="0" y="85"/>
                    </a:lnTo>
                    <a:cubicBezTo>
                      <a:pt x="21" y="137"/>
                      <a:pt x="42" y="188"/>
                      <a:pt x="62" y="239"/>
                    </a:cubicBezTo>
                    <a:cubicBezTo>
                      <a:pt x="218" y="236"/>
                      <a:pt x="324" y="188"/>
                      <a:pt x="279" y="3"/>
                    </a:cubicBezTo>
                    <a:cubicBezTo>
                      <a:pt x="271" y="1"/>
                      <a:pt x="263" y="0"/>
                      <a:pt x="25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
              <p:cNvSpPr/>
              <p:nvPr/>
            </p:nvSpPr>
            <p:spPr>
              <a:xfrm>
                <a:off x="7159075" y="1316000"/>
                <a:ext cx="29875" cy="25275"/>
              </a:xfrm>
              <a:custGeom>
                <a:rect b="b" l="l" r="r" t="t"/>
                <a:pathLst>
                  <a:path extrusionOk="0" h="1011" w="1195">
                    <a:moveTo>
                      <a:pt x="1005" y="0"/>
                    </a:moveTo>
                    <a:cubicBezTo>
                      <a:pt x="933" y="0"/>
                      <a:pt x="846" y="25"/>
                      <a:pt x="820" y="132"/>
                    </a:cubicBezTo>
                    <a:cubicBezTo>
                      <a:pt x="801" y="216"/>
                      <a:pt x="764" y="244"/>
                      <a:pt x="722" y="244"/>
                    </a:cubicBezTo>
                    <a:cubicBezTo>
                      <a:pt x="674" y="244"/>
                      <a:pt x="621" y="207"/>
                      <a:pt x="583" y="176"/>
                    </a:cubicBezTo>
                    <a:cubicBezTo>
                      <a:pt x="525" y="128"/>
                      <a:pt x="485" y="54"/>
                      <a:pt x="416" y="54"/>
                    </a:cubicBezTo>
                    <a:cubicBezTo>
                      <a:pt x="393" y="54"/>
                      <a:pt x="368" y="62"/>
                      <a:pt x="338" y="81"/>
                    </a:cubicBezTo>
                    <a:cubicBezTo>
                      <a:pt x="223" y="155"/>
                      <a:pt x="155" y="259"/>
                      <a:pt x="161" y="403"/>
                    </a:cubicBezTo>
                    <a:cubicBezTo>
                      <a:pt x="165" y="490"/>
                      <a:pt x="179" y="586"/>
                      <a:pt x="120" y="654"/>
                    </a:cubicBezTo>
                    <a:cubicBezTo>
                      <a:pt x="0" y="792"/>
                      <a:pt x="71" y="847"/>
                      <a:pt x="163" y="847"/>
                    </a:cubicBezTo>
                    <a:cubicBezTo>
                      <a:pt x="182" y="847"/>
                      <a:pt x="202" y="845"/>
                      <a:pt x="221" y="840"/>
                    </a:cubicBezTo>
                    <a:cubicBezTo>
                      <a:pt x="254" y="833"/>
                      <a:pt x="280" y="830"/>
                      <a:pt x="301" y="830"/>
                    </a:cubicBezTo>
                    <a:cubicBezTo>
                      <a:pt x="409" y="830"/>
                      <a:pt x="383" y="915"/>
                      <a:pt x="363" y="1011"/>
                    </a:cubicBezTo>
                    <a:cubicBezTo>
                      <a:pt x="401" y="982"/>
                      <a:pt x="434" y="943"/>
                      <a:pt x="483" y="943"/>
                    </a:cubicBezTo>
                    <a:cubicBezTo>
                      <a:pt x="494" y="943"/>
                      <a:pt x="505" y="945"/>
                      <a:pt x="517" y="949"/>
                    </a:cubicBezTo>
                    <a:cubicBezTo>
                      <a:pt x="656" y="817"/>
                      <a:pt x="692" y="614"/>
                      <a:pt x="847" y="480"/>
                    </a:cubicBezTo>
                    <a:lnTo>
                      <a:pt x="847" y="480"/>
                    </a:lnTo>
                    <a:cubicBezTo>
                      <a:pt x="833" y="483"/>
                      <a:pt x="819" y="484"/>
                      <a:pt x="805" y="484"/>
                    </a:cubicBezTo>
                    <a:cubicBezTo>
                      <a:pt x="717" y="484"/>
                      <a:pt x="631" y="432"/>
                      <a:pt x="547" y="432"/>
                    </a:cubicBezTo>
                    <a:cubicBezTo>
                      <a:pt x="491" y="432"/>
                      <a:pt x="436" y="455"/>
                      <a:pt x="382" y="531"/>
                    </a:cubicBezTo>
                    <a:cubicBezTo>
                      <a:pt x="334" y="381"/>
                      <a:pt x="373" y="279"/>
                      <a:pt x="466" y="279"/>
                    </a:cubicBezTo>
                    <a:cubicBezTo>
                      <a:pt x="483" y="279"/>
                      <a:pt x="501" y="282"/>
                      <a:pt x="521" y="289"/>
                    </a:cubicBezTo>
                    <a:cubicBezTo>
                      <a:pt x="584" y="311"/>
                      <a:pt x="642" y="324"/>
                      <a:pt x="694" y="324"/>
                    </a:cubicBezTo>
                    <a:cubicBezTo>
                      <a:pt x="813" y="324"/>
                      <a:pt x="908" y="257"/>
                      <a:pt x="994" y="72"/>
                    </a:cubicBezTo>
                    <a:lnTo>
                      <a:pt x="994" y="72"/>
                    </a:lnTo>
                    <a:cubicBezTo>
                      <a:pt x="997" y="236"/>
                      <a:pt x="943" y="412"/>
                      <a:pt x="1058" y="412"/>
                    </a:cubicBezTo>
                    <a:cubicBezTo>
                      <a:pt x="1090" y="412"/>
                      <a:pt x="1133" y="399"/>
                      <a:pt x="1194" y="369"/>
                    </a:cubicBezTo>
                    <a:cubicBezTo>
                      <a:pt x="1149" y="308"/>
                      <a:pt x="1087" y="259"/>
                      <a:pt x="1098" y="166"/>
                    </a:cubicBezTo>
                    <a:cubicBezTo>
                      <a:pt x="1106" y="100"/>
                      <a:pt x="1087" y="3"/>
                      <a:pt x="1015" y="0"/>
                    </a:cubicBezTo>
                    <a:cubicBezTo>
                      <a:pt x="1012" y="0"/>
                      <a:pt x="1008" y="0"/>
                      <a:pt x="100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
              <p:cNvSpPr/>
              <p:nvPr/>
            </p:nvSpPr>
            <p:spPr>
              <a:xfrm>
                <a:off x="7169525" y="1330950"/>
                <a:ext cx="21725" cy="16775"/>
              </a:xfrm>
              <a:custGeom>
                <a:rect b="b" l="l" r="r" t="t"/>
                <a:pathLst>
                  <a:path extrusionOk="0" h="671" w="869">
                    <a:moveTo>
                      <a:pt x="690" y="1"/>
                    </a:moveTo>
                    <a:cubicBezTo>
                      <a:pt x="653" y="1"/>
                      <a:pt x="620" y="14"/>
                      <a:pt x="590" y="58"/>
                    </a:cubicBezTo>
                    <a:cubicBezTo>
                      <a:pt x="488" y="208"/>
                      <a:pt x="337" y="298"/>
                      <a:pt x="174" y="341"/>
                    </a:cubicBezTo>
                    <a:cubicBezTo>
                      <a:pt x="51" y="373"/>
                      <a:pt x="33" y="461"/>
                      <a:pt x="18" y="540"/>
                    </a:cubicBezTo>
                    <a:cubicBezTo>
                      <a:pt x="0" y="635"/>
                      <a:pt x="121" y="601"/>
                      <a:pt x="171" y="644"/>
                    </a:cubicBezTo>
                    <a:cubicBezTo>
                      <a:pt x="193" y="663"/>
                      <a:pt x="212" y="671"/>
                      <a:pt x="228" y="671"/>
                    </a:cubicBezTo>
                    <a:cubicBezTo>
                      <a:pt x="286" y="671"/>
                      <a:pt x="301" y="565"/>
                      <a:pt x="306" y="553"/>
                    </a:cubicBezTo>
                    <a:cubicBezTo>
                      <a:pt x="382" y="393"/>
                      <a:pt x="478" y="300"/>
                      <a:pt x="673" y="289"/>
                    </a:cubicBezTo>
                    <a:cubicBezTo>
                      <a:pt x="784" y="282"/>
                      <a:pt x="824" y="151"/>
                      <a:pt x="868" y="35"/>
                    </a:cubicBezTo>
                    <a:cubicBezTo>
                      <a:pt x="803" y="30"/>
                      <a:pt x="743" y="1"/>
                      <a:pt x="690"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
              <p:cNvSpPr/>
              <p:nvPr/>
            </p:nvSpPr>
            <p:spPr>
              <a:xfrm>
                <a:off x="7186900" y="1316975"/>
                <a:ext cx="10275" cy="9950"/>
              </a:xfrm>
              <a:custGeom>
                <a:rect b="b" l="l" r="r" t="t"/>
                <a:pathLst>
                  <a:path extrusionOk="0" h="398" w="411">
                    <a:moveTo>
                      <a:pt x="144" y="0"/>
                    </a:moveTo>
                    <a:cubicBezTo>
                      <a:pt x="0" y="86"/>
                      <a:pt x="189" y="236"/>
                      <a:pt x="81" y="329"/>
                    </a:cubicBezTo>
                    <a:cubicBezTo>
                      <a:pt x="175" y="346"/>
                      <a:pt x="261" y="398"/>
                      <a:pt x="357" y="398"/>
                    </a:cubicBezTo>
                    <a:cubicBezTo>
                      <a:pt x="374" y="398"/>
                      <a:pt x="392" y="396"/>
                      <a:pt x="411" y="392"/>
                    </a:cubicBezTo>
                    <a:cubicBezTo>
                      <a:pt x="262" y="302"/>
                      <a:pt x="336" y="61"/>
                      <a:pt x="1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
              <p:cNvSpPr/>
              <p:nvPr/>
            </p:nvSpPr>
            <p:spPr>
              <a:xfrm>
                <a:off x="7156825" y="1338525"/>
                <a:ext cx="9475" cy="5750"/>
              </a:xfrm>
              <a:custGeom>
                <a:rect b="b" l="l" r="r" t="t"/>
                <a:pathLst>
                  <a:path extrusionOk="0" h="230" w="379">
                    <a:moveTo>
                      <a:pt x="172" y="0"/>
                    </a:moveTo>
                    <a:cubicBezTo>
                      <a:pt x="143" y="0"/>
                      <a:pt x="113" y="8"/>
                      <a:pt x="81" y="28"/>
                    </a:cubicBezTo>
                    <a:cubicBezTo>
                      <a:pt x="0" y="78"/>
                      <a:pt x="20" y="160"/>
                      <a:pt x="72" y="229"/>
                    </a:cubicBezTo>
                    <a:cubicBezTo>
                      <a:pt x="161" y="154"/>
                      <a:pt x="304" y="212"/>
                      <a:pt x="379" y="104"/>
                    </a:cubicBezTo>
                    <a:cubicBezTo>
                      <a:pt x="315" y="56"/>
                      <a:pt x="248" y="0"/>
                      <a:pt x="17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2"/>
              <p:cNvSpPr/>
              <p:nvPr/>
            </p:nvSpPr>
            <p:spPr>
              <a:xfrm>
                <a:off x="7153200" y="1280975"/>
                <a:ext cx="12225" cy="10300"/>
              </a:xfrm>
              <a:custGeom>
                <a:rect b="b" l="l" r="r" t="t"/>
                <a:pathLst>
                  <a:path extrusionOk="0" h="412" w="489">
                    <a:moveTo>
                      <a:pt x="489" y="0"/>
                    </a:moveTo>
                    <a:lnTo>
                      <a:pt x="489" y="0"/>
                    </a:lnTo>
                    <a:cubicBezTo>
                      <a:pt x="333" y="131"/>
                      <a:pt x="248" y="284"/>
                      <a:pt x="74" y="284"/>
                    </a:cubicBezTo>
                    <a:cubicBezTo>
                      <a:pt x="67" y="284"/>
                      <a:pt x="60" y="284"/>
                      <a:pt x="54" y="284"/>
                    </a:cubicBezTo>
                    <a:cubicBezTo>
                      <a:pt x="53" y="284"/>
                      <a:pt x="53" y="284"/>
                      <a:pt x="53" y="284"/>
                    </a:cubicBezTo>
                    <a:cubicBezTo>
                      <a:pt x="37" y="284"/>
                      <a:pt x="7" y="334"/>
                      <a:pt x="5" y="361"/>
                    </a:cubicBezTo>
                    <a:cubicBezTo>
                      <a:pt x="0" y="407"/>
                      <a:pt x="43" y="410"/>
                      <a:pt x="78" y="411"/>
                    </a:cubicBezTo>
                    <a:cubicBezTo>
                      <a:pt x="80" y="411"/>
                      <a:pt x="82" y="411"/>
                      <a:pt x="84" y="411"/>
                    </a:cubicBezTo>
                    <a:cubicBezTo>
                      <a:pt x="219" y="411"/>
                      <a:pt x="458" y="200"/>
                      <a:pt x="489"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2"/>
              <p:cNvSpPr/>
              <p:nvPr/>
            </p:nvSpPr>
            <p:spPr>
              <a:xfrm>
                <a:off x="7152250" y="1264375"/>
                <a:ext cx="10350" cy="4775"/>
              </a:xfrm>
              <a:custGeom>
                <a:rect b="b" l="l" r="r" t="t"/>
                <a:pathLst>
                  <a:path extrusionOk="0" h="191" w="414">
                    <a:moveTo>
                      <a:pt x="244" y="0"/>
                    </a:moveTo>
                    <a:cubicBezTo>
                      <a:pt x="166" y="0"/>
                      <a:pt x="97" y="38"/>
                      <a:pt x="27" y="65"/>
                    </a:cubicBezTo>
                    <a:cubicBezTo>
                      <a:pt x="1" y="75"/>
                      <a:pt x="56" y="134"/>
                      <a:pt x="79" y="169"/>
                    </a:cubicBezTo>
                    <a:lnTo>
                      <a:pt x="81" y="169"/>
                    </a:lnTo>
                    <a:cubicBezTo>
                      <a:pt x="105" y="159"/>
                      <a:pt x="129" y="156"/>
                      <a:pt x="152" y="156"/>
                    </a:cubicBezTo>
                    <a:cubicBezTo>
                      <a:pt x="226" y="156"/>
                      <a:pt x="297" y="191"/>
                      <a:pt x="371" y="191"/>
                    </a:cubicBezTo>
                    <a:cubicBezTo>
                      <a:pt x="373" y="191"/>
                      <a:pt x="374" y="191"/>
                      <a:pt x="376" y="191"/>
                    </a:cubicBezTo>
                    <a:cubicBezTo>
                      <a:pt x="372" y="120"/>
                      <a:pt x="414" y="32"/>
                      <a:pt x="295" y="6"/>
                    </a:cubicBezTo>
                    <a:cubicBezTo>
                      <a:pt x="278" y="2"/>
                      <a:pt x="261" y="0"/>
                      <a:pt x="2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 name="Google Shape;255;p2"/>
              <p:cNvSpPr/>
              <p:nvPr/>
            </p:nvSpPr>
            <p:spPr>
              <a:xfrm>
                <a:off x="7163525" y="1262000"/>
                <a:ext cx="3175" cy="3375"/>
              </a:xfrm>
              <a:custGeom>
                <a:rect b="b" l="l" r="r" t="t"/>
                <a:pathLst>
                  <a:path extrusionOk="0" h="135" w="127">
                    <a:moveTo>
                      <a:pt x="95" y="0"/>
                    </a:moveTo>
                    <a:cubicBezTo>
                      <a:pt x="77" y="19"/>
                      <a:pt x="56" y="35"/>
                      <a:pt x="40" y="54"/>
                    </a:cubicBezTo>
                    <a:cubicBezTo>
                      <a:pt x="15" y="87"/>
                      <a:pt x="0" y="135"/>
                      <a:pt x="47" y="135"/>
                    </a:cubicBezTo>
                    <a:cubicBezTo>
                      <a:pt x="52" y="135"/>
                      <a:pt x="58" y="134"/>
                      <a:pt x="64" y="133"/>
                    </a:cubicBezTo>
                    <a:cubicBezTo>
                      <a:pt x="126" y="121"/>
                      <a:pt x="103" y="51"/>
                      <a:pt x="97"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56" name="Google Shape;256;p2"/>
          <p:cNvGrpSpPr/>
          <p:nvPr/>
        </p:nvGrpSpPr>
        <p:grpSpPr>
          <a:xfrm>
            <a:off x="-399900" y="-563886"/>
            <a:ext cx="9752549" cy="5756421"/>
            <a:chOff x="-399900" y="-563886"/>
            <a:chExt cx="9752549" cy="5756421"/>
          </a:xfrm>
        </p:grpSpPr>
        <p:grpSp>
          <p:nvGrpSpPr>
            <p:cNvPr id="257" name="Google Shape;257;p2"/>
            <p:cNvGrpSpPr/>
            <p:nvPr/>
          </p:nvGrpSpPr>
          <p:grpSpPr>
            <a:xfrm>
              <a:off x="0" y="-49035"/>
              <a:ext cx="9144000" cy="5241571"/>
              <a:chOff x="0" y="-49035"/>
              <a:chExt cx="9144000" cy="5241571"/>
            </a:xfrm>
          </p:grpSpPr>
          <p:sp>
            <p:nvSpPr>
              <p:cNvPr id="258" name="Google Shape;258;p2"/>
              <p:cNvSpPr/>
              <p:nvPr/>
            </p:nvSpPr>
            <p:spPr>
              <a:xfrm flipH="1">
                <a:off x="7890753" y="3248734"/>
                <a:ext cx="1253247" cy="1943801"/>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
              <p:cNvSpPr/>
              <p:nvPr/>
            </p:nvSpPr>
            <p:spPr>
              <a:xfrm flipH="1" rot="10800000">
                <a:off x="0" y="-49035"/>
                <a:ext cx="1560071" cy="1945216"/>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0" name="Google Shape;260;p2"/>
            <p:cNvGrpSpPr/>
            <p:nvPr/>
          </p:nvGrpSpPr>
          <p:grpSpPr>
            <a:xfrm>
              <a:off x="-399900" y="-563886"/>
              <a:ext cx="9752549" cy="4865036"/>
              <a:chOff x="-399900" y="-563886"/>
              <a:chExt cx="9752549" cy="4865036"/>
            </a:xfrm>
          </p:grpSpPr>
          <p:sp>
            <p:nvSpPr>
              <p:cNvPr id="261" name="Google Shape;261;p2"/>
              <p:cNvSpPr/>
              <p:nvPr/>
            </p:nvSpPr>
            <p:spPr>
              <a:xfrm flipH="1" rot="465538">
                <a:off x="-353169" y="-407679"/>
                <a:ext cx="2371918" cy="853136"/>
              </a:xfrm>
              <a:custGeom>
                <a:rect b="b" l="l" r="r" t="t"/>
                <a:pathLst>
                  <a:path extrusionOk="0" h="34127" w="94881">
                    <a:moveTo>
                      <a:pt x="299" y="0"/>
                    </a:moveTo>
                    <a:cubicBezTo>
                      <a:pt x="299" y="9275"/>
                      <a:pt x="-896" y="20744"/>
                      <a:pt x="5662" y="27302"/>
                    </a:cubicBezTo>
                    <a:cubicBezTo>
                      <a:pt x="15110" y="36750"/>
                      <a:pt x="32460" y="26571"/>
                      <a:pt x="45640" y="24377"/>
                    </a:cubicBezTo>
                    <a:cubicBezTo>
                      <a:pt x="55901" y="22669"/>
                      <a:pt x="66878" y="21876"/>
                      <a:pt x="76842" y="24864"/>
                    </a:cubicBezTo>
                    <a:cubicBezTo>
                      <a:pt x="83317" y="26806"/>
                      <a:pt x="88834" y="31107"/>
                      <a:pt x="94881" y="34127"/>
                    </a:cubicBezTo>
                  </a:path>
                </a:pathLst>
              </a:custGeom>
              <a:noFill/>
              <a:ln cap="flat" cmpd="sng" w="38100">
                <a:solidFill>
                  <a:schemeClr val="dk1"/>
                </a:solidFill>
                <a:prstDash val="solid"/>
                <a:round/>
                <a:headEnd len="med" w="med" type="none"/>
                <a:tailEnd len="med" w="med" type="none"/>
              </a:ln>
            </p:spPr>
          </p:sp>
          <p:sp>
            <p:nvSpPr>
              <p:cNvPr id="262" name="Google Shape;262;p2"/>
              <p:cNvSpPr/>
              <p:nvPr/>
            </p:nvSpPr>
            <p:spPr>
              <a:xfrm flipH="1">
                <a:off x="8437689" y="2241300"/>
                <a:ext cx="914960" cy="2059850"/>
              </a:xfrm>
              <a:custGeom>
                <a:rect b="b" l="l" r="r" t="t"/>
                <a:pathLst>
                  <a:path extrusionOk="0" h="82394" w="36738">
                    <a:moveTo>
                      <a:pt x="1729" y="0"/>
                    </a:moveTo>
                    <a:cubicBezTo>
                      <a:pt x="19008" y="12964"/>
                      <a:pt x="41095" y="34135"/>
                      <a:pt x="35856" y="55092"/>
                    </a:cubicBezTo>
                    <a:cubicBezTo>
                      <a:pt x="32754" y="67502"/>
                      <a:pt x="11557" y="64455"/>
                      <a:pt x="1729" y="72643"/>
                    </a:cubicBezTo>
                    <a:cubicBezTo>
                      <a:pt x="-796" y="74747"/>
                      <a:pt x="266" y="79107"/>
                      <a:pt x="266" y="82394"/>
                    </a:cubicBezTo>
                  </a:path>
                </a:pathLst>
              </a:custGeom>
              <a:noFill/>
              <a:ln cap="flat" cmpd="sng" w="38100">
                <a:solidFill>
                  <a:schemeClr val="dk1"/>
                </a:solidFill>
                <a:prstDash val="solid"/>
                <a:round/>
                <a:headEnd len="med" w="med" type="none"/>
                <a:tailEnd len="med" w="med" type="none"/>
              </a:ln>
            </p:spPr>
          </p:sp>
        </p:grpSp>
      </p:grpSp>
      <p:sp>
        <p:nvSpPr>
          <p:cNvPr id="263" name="Google Shape;263;p2"/>
          <p:cNvSpPr txBox="1"/>
          <p:nvPr>
            <p:ph type="ctrTitle"/>
          </p:nvPr>
        </p:nvSpPr>
        <p:spPr>
          <a:xfrm>
            <a:off x="1823450" y="1463750"/>
            <a:ext cx="5497200" cy="1850100"/>
          </a:xfrm>
          <a:prstGeom prst="rect">
            <a:avLst/>
          </a:prstGeom>
        </p:spPr>
        <p:txBody>
          <a:bodyPr anchorCtr="0" anchor="t" bIns="91425" lIns="91425" spcFirstLastPara="1" rIns="91425" wrap="square" tIns="91425">
            <a:noAutofit/>
          </a:bodyPr>
          <a:lstStyle>
            <a:lvl1pPr lvl="0" algn="ctr">
              <a:lnSpc>
                <a:spcPct val="80000"/>
              </a:lnSpc>
              <a:spcBef>
                <a:spcPts val="0"/>
              </a:spcBef>
              <a:spcAft>
                <a:spcPts val="0"/>
              </a:spcAft>
              <a:buSzPts val="5200"/>
              <a:buNone/>
              <a:defRPr sz="8500"/>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264" name="Google Shape;264;p2"/>
          <p:cNvSpPr txBox="1"/>
          <p:nvPr>
            <p:ph idx="1" type="subTitle"/>
          </p:nvPr>
        </p:nvSpPr>
        <p:spPr>
          <a:xfrm>
            <a:off x="2570400" y="3834299"/>
            <a:ext cx="4003200" cy="409500"/>
          </a:xfrm>
          <a:prstGeom prst="rect">
            <a:avLst/>
          </a:prstGeom>
        </p:spPr>
        <p:txBody>
          <a:bodyPr anchorCtr="0" anchor="t" bIns="91425" lIns="91425" spcFirstLastPara="1" rIns="91425" wrap="square" tIns="91425">
            <a:noAutofit/>
          </a:bodyPr>
          <a:lstStyle>
            <a:lvl1pPr lvl="0" algn="ctr">
              <a:lnSpc>
                <a:spcPct val="100000"/>
              </a:lnSpc>
              <a:spcBef>
                <a:spcPts val="0"/>
              </a:spcBef>
              <a:spcAft>
                <a:spcPts val="0"/>
              </a:spcAft>
              <a:buSzPts val="1400"/>
              <a:buNone/>
              <a:defRPr sz="1600"/>
            </a:lvl1pPr>
            <a:lvl2pPr lvl="1" algn="ctr">
              <a:lnSpc>
                <a:spcPct val="100000"/>
              </a:lnSpc>
              <a:spcBef>
                <a:spcPts val="0"/>
              </a:spcBef>
              <a:spcAft>
                <a:spcPts val="0"/>
              </a:spcAft>
              <a:buSzPts val="1800"/>
              <a:buNone/>
              <a:defRPr sz="1800"/>
            </a:lvl2pPr>
            <a:lvl3pPr lvl="2" algn="ctr">
              <a:lnSpc>
                <a:spcPct val="100000"/>
              </a:lnSpc>
              <a:spcBef>
                <a:spcPts val="0"/>
              </a:spcBef>
              <a:spcAft>
                <a:spcPts val="0"/>
              </a:spcAft>
              <a:buSzPts val="1800"/>
              <a:buNone/>
              <a:defRPr sz="1800"/>
            </a:lvl3pPr>
            <a:lvl4pPr lvl="3" algn="ctr">
              <a:lnSpc>
                <a:spcPct val="100000"/>
              </a:lnSpc>
              <a:spcBef>
                <a:spcPts val="0"/>
              </a:spcBef>
              <a:spcAft>
                <a:spcPts val="0"/>
              </a:spcAft>
              <a:buSzPts val="1800"/>
              <a:buNone/>
              <a:defRPr sz="1800"/>
            </a:lvl4pPr>
            <a:lvl5pPr lvl="4" algn="ctr">
              <a:lnSpc>
                <a:spcPct val="100000"/>
              </a:lnSpc>
              <a:spcBef>
                <a:spcPts val="0"/>
              </a:spcBef>
              <a:spcAft>
                <a:spcPts val="0"/>
              </a:spcAft>
              <a:buSzPts val="1800"/>
              <a:buNone/>
              <a:defRPr sz="1800"/>
            </a:lvl5pPr>
            <a:lvl6pPr lvl="5" algn="ctr">
              <a:lnSpc>
                <a:spcPct val="100000"/>
              </a:lnSpc>
              <a:spcBef>
                <a:spcPts val="0"/>
              </a:spcBef>
              <a:spcAft>
                <a:spcPts val="0"/>
              </a:spcAft>
              <a:buSzPts val="1800"/>
              <a:buNone/>
              <a:defRPr sz="1800"/>
            </a:lvl6pPr>
            <a:lvl7pPr lvl="6" algn="ctr">
              <a:lnSpc>
                <a:spcPct val="100000"/>
              </a:lnSpc>
              <a:spcBef>
                <a:spcPts val="0"/>
              </a:spcBef>
              <a:spcAft>
                <a:spcPts val="0"/>
              </a:spcAft>
              <a:buSzPts val="1800"/>
              <a:buNone/>
              <a:defRPr sz="1800"/>
            </a:lvl7pPr>
            <a:lvl8pPr lvl="7" algn="ctr">
              <a:lnSpc>
                <a:spcPct val="100000"/>
              </a:lnSpc>
              <a:spcBef>
                <a:spcPts val="0"/>
              </a:spcBef>
              <a:spcAft>
                <a:spcPts val="0"/>
              </a:spcAft>
              <a:buSzPts val="1800"/>
              <a:buNone/>
              <a:defRPr sz="1800"/>
            </a:lvl8pPr>
            <a:lvl9pPr lvl="8" algn="ctr">
              <a:lnSpc>
                <a:spcPct val="100000"/>
              </a:lnSpc>
              <a:spcBef>
                <a:spcPts val="0"/>
              </a:spcBef>
              <a:spcAft>
                <a:spcPts val="0"/>
              </a:spcAft>
              <a:buSzPts val="1800"/>
              <a:buNone/>
              <a:defRPr sz="1800"/>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65" name="Shape 265"/>
        <p:cNvGrpSpPr/>
        <p:nvPr/>
      </p:nvGrpSpPr>
      <p:grpSpPr>
        <a:xfrm>
          <a:off x="0" y="0"/>
          <a:ext cx="0" cy="0"/>
          <a:chOff x="0" y="0"/>
          <a:chExt cx="0" cy="0"/>
        </a:xfrm>
      </p:grpSpPr>
      <p:grpSp>
        <p:nvGrpSpPr>
          <p:cNvPr id="266" name="Google Shape;266;p3"/>
          <p:cNvGrpSpPr/>
          <p:nvPr/>
        </p:nvGrpSpPr>
        <p:grpSpPr>
          <a:xfrm>
            <a:off x="-255629" y="0"/>
            <a:ext cx="9655520" cy="5143501"/>
            <a:chOff x="-255629" y="0"/>
            <a:chExt cx="9655520" cy="5143501"/>
          </a:xfrm>
        </p:grpSpPr>
        <p:grpSp>
          <p:nvGrpSpPr>
            <p:cNvPr id="267" name="Google Shape;267;p3"/>
            <p:cNvGrpSpPr/>
            <p:nvPr/>
          </p:nvGrpSpPr>
          <p:grpSpPr>
            <a:xfrm>
              <a:off x="-255629" y="102331"/>
              <a:ext cx="9655520" cy="4938839"/>
              <a:chOff x="1252625" y="238125"/>
              <a:chExt cx="4632500" cy="2242175"/>
            </a:xfrm>
          </p:grpSpPr>
          <p:sp>
            <p:nvSpPr>
              <p:cNvPr id="268" name="Google Shape;268;p3"/>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3"/>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3"/>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3"/>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3"/>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 name="Google Shape;273;p3"/>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3"/>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3"/>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3"/>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3"/>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3"/>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3"/>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3"/>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3"/>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3"/>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3"/>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3"/>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3"/>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3"/>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3"/>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3"/>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3"/>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3"/>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3"/>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3"/>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3"/>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3"/>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3"/>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3"/>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3"/>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3"/>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3"/>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3"/>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3"/>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02" name="Google Shape;302;p3"/>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03" name="Google Shape;303;p3"/>
            <p:cNvPicPr preferRelativeResize="0"/>
            <p:nvPr/>
          </p:nvPicPr>
          <p:blipFill>
            <a:blip r:embed="rId2">
              <a:alphaModFix amt="43000"/>
            </a:blip>
            <a:stretch>
              <a:fillRect/>
            </a:stretch>
          </p:blipFill>
          <p:spPr>
            <a:xfrm>
              <a:off x="0" y="0"/>
              <a:ext cx="9144003" cy="5143501"/>
            </a:xfrm>
            <a:prstGeom prst="rect">
              <a:avLst/>
            </a:prstGeom>
            <a:noFill/>
            <a:ln>
              <a:noFill/>
            </a:ln>
          </p:spPr>
        </p:pic>
      </p:grpSp>
      <p:grpSp>
        <p:nvGrpSpPr>
          <p:cNvPr id="304" name="Google Shape;304;p3"/>
          <p:cNvGrpSpPr/>
          <p:nvPr/>
        </p:nvGrpSpPr>
        <p:grpSpPr>
          <a:xfrm>
            <a:off x="1116214" y="714725"/>
            <a:ext cx="6911573" cy="3667198"/>
            <a:chOff x="1590348" y="474402"/>
            <a:chExt cx="5887200" cy="3009600"/>
          </a:xfrm>
        </p:grpSpPr>
        <p:sp>
          <p:nvSpPr>
            <p:cNvPr id="305" name="Google Shape;305;p3"/>
            <p:cNvSpPr/>
            <p:nvPr/>
          </p:nvSpPr>
          <p:spPr>
            <a:xfrm>
              <a:off x="1590348" y="474402"/>
              <a:ext cx="5887200" cy="3009600"/>
            </a:xfrm>
            <a:prstGeom prst="plaque">
              <a:avLst>
                <a:gd fmla="val 13620" name="adj"/>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3"/>
            <p:cNvSpPr/>
            <p:nvPr/>
          </p:nvSpPr>
          <p:spPr>
            <a:xfrm>
              <a:off x="1813129" y="709178"/>
              <a:ext cx="5441700" cy="25785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07" name="Google Shape;307;p3"/>
          <p:cNvSpPr txBox="1"/>
          <p:nvPr>
            <p:ph type="title"/>
          </p:nvPr>
        </p:nvSpPr>
        <p:spPr>
          <a:xfrm>
            <a:off x="1993500" y="2332288"/>
            <a:ext cx="5157000" cy="951600"/>
          </a:xfrm>
          <a:prstGeom prst="rect">
            <a:avLst/>
          </a:prstGeom>
        </p:spPr>
        <p:txBody>
          <a:bodyPr anchorCtr="0" anchor="t" bIns="91425" lIns="91425" spcFirstLastPara="1" rIns="91425" wrap="square" tIns="91425">
            <a:noAutofit/>
          </a:bodyPr>
          <a:lstStyle>
            <a:lvl1pPr lvl="0" algn="ctr">
              <a:spcBef>
                <a:spcPts val="0"/>
              </a:spcBef>
              <a:spcAft>
                <a:spcPts val="0"/>
              </a:spcAft>
              <a:buSzPts val="3600"/>
              <a:buNone/>
              <a:defRPr sz="50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308" name="Google Shape;308;p3"/>
          <p:cNvSpPr txBox="1"/>
          <p:nvPr>
            <p:ph hasCustomPrompt="1" idx="2" type="title"/>
          </p:nvPr>
        </p:nvSpPr>
        <p:spPr>
          <a:xfrm>
            <a:off x="3448500" y="1316663"/>
            <a:ext cx="2247000" cy="10155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6000"/>
              <a:buNone/>
              <a:defRPr sz="9000">
                <a:solidFill>
                  <a:schemeClr val="accent2"/>
                </a:solidFill>
              </a:defRPr>
            </a:lvl1pPr>
            <a:lvl2pPr lvl="1" rtl="0" algn="ctr">
              <a:spcBef>
                <a:spcPts val="0"/>
              </a:spcBef>
              <a:spcAft>
                <a:spcPts val="0"/>
              </a:spcAft>
              <a:buSzPts val="6000"/>
              <a:buNone/>
              <a:defRPr sz="6000"/>
            </a:lvl2pPr>
            <a:lvl3pPr lvl="2" rtl="0" algn="ctr">
              <a:spcBef>
                <a:spcPts val="0"/>
              </a:spcBef>
              <a:spcAft>
                <a:spcPts val="0"/>
              </a:spcAft>
              <a:buSzPts val="6000"/>
              <a:buNone/>
              <a:defRPr sz="6000"/>
            </a:lvl3pPr>
            <a:lvl4pPr lvl="3" rtl="0" algn="ctr">
              <a:spcBef>
                <a:spcPts val="0"/>
              </a:spcBef>
              <a:spcAft>
                <a:spcPts val="0"/>
              </a:spcAft>
              <a:buSzPts val="6000"/>
              <a:buNone/>
              <a:defRPr sz="6000"/>
            </a:lvl4pPr>
            <a:lvl5pPr lvl="4" rtl="0" algn="ctr">
              <a:spcBef>
                <a:spcPts val="0"/>
              </a:spcBef>
              <a:spcAft>
                <a:spcPts val="0"/>
              </a:spcAft>
              <a:buSzPts val="6000"/>
              <a:buNone/>
              <a:defRPr sz="6000"/>
            </a:lvl5pPr>
            <a:lvl6pPr lvl="5" rtl="0" algn="ctr">
              <a:spcBef>
                <a:spcPts val="0"/>
              </a:spcBef>
              <a:spcAft>
                <a:spcPts val="0"/>
              </a:spcAft>
              <a:buSzPts val="6000"/>
              <a:buNone/>
              <a:defRPr sz="6000"/>
            </a:lvl6pPr>
            <a:lvl7pPr lvl="6" rtl="0" algn="ctr">
              <a:spcBef>
                <a:spcPts val="0"/>
              </a:spcBef>
              <a:spcAft>
                <a:spcPts val="0"/>
              </a:spcAft>
              <a:buSzPts val="6000"/>
              <a:buNone/>
              <a:defRPr sz="6000"/>
            </a:lvl7pPr>
            <a:lvl8pPr lvl="7" rtl="0" algn="ctr">
              <a:spcBef>
                <a:spcPts val="0"/>
              </a:spcBef>
              <a:spcAft>
                <a:spcPts val="0"/>
              </a:spcAft>
              <a:buSzPts val="6000"/>
              <a:buNone/>
              <a:defRPr sz="6000"/>
            </a:lvl8pPr>
            <a:lvl9pPr lvl="8" rtl="0" algn="ctr">
              <a:spcBef>
                <a:spcPts val="0"/>
              </a:spcBef>
              <a:spcAft>
                <a:spcPts val="0"/>
              </a:spcAft>
              <a:buSzPts val="6000"/>
              <a:buNone/>
              <a:defRPr sz="6000"/>
            </a:lvl9pPr>
          </a:lstStyle>
          <a:p>
            <a:r>
              <a:t>xx%</a:t>
            </a:r>
          </a:p>
        </p:txBody>
      </p:sp>
      <p:sp>
        <p:nvSpPr>
          <p:cNvPr id="309" name="Google Shape;309;p3"/>
          <p:cNvSpPr txBox="1"/>
          <p:nvPr>
            <p:ph idx="1" type="subTitle"/>
          </p:nvPr>
        </p:nvSpPr>
        <p:spPr>
          <a:xfrm>
            <a:off x="1993500" y="3318588"/>
            <a:ext cx="5157000" cy="4614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sz="1600"/>
            </a:lvl1pPr>
            <a:lvl2pPr lvl="1" rtl="0" algn="ctr">
              <a:lnSpc>
                <a:spcPct val="100000"/>
              </a:lnSpc>
              <a:spcBef>
                <a:spcPts val="0"/>
              </a:spcBef>
              <a:spcAft>
                <a:spcPts val="0"/>
              </a:spcAft>
              <a:buSzPts val="1400"/>
              <a:buNone/>
              <a:defRPr/>
            </a:lvl2pPr>
            <a:lvl3pPr lvl="2" rtl="0" algn="ctr">
              <a:lnSpc>
                <a:spcPct val="100000"/>
              </a:lnSpc>
              <a:spcBef>
                <a:spcPts val="0"/>
              </a:spcBef>
              <a:spcAft>
                <a:spcPts val="0"/>
              </a:spcAft>
              <a:buSzPts val="1400"/>
              <a:buNone/>
              <a:defRPr/>
            </a:lvl3pPr>
            <a:lvl4pPr lvl="3" rtl="0" algn="ctr">
              <a:lnSpc>
                <a:spcPct val="100000"/>
              </a:lnSpc>
              <a:spcBef>
                <a:spcPts val="0"/>
              </a:spcBef>
              <a:spcAft>
                <a:spcPts val="0"/>
              </a:spcAft>
              <a:buSzPts val="1400"/>
              <a:buNone/>
              <a:defRPr/>
            </a:lvl4pPr>
            <a:lvl5pPr lvl="4" rtl="0" algn="ctr">
              <a:lnSpc>
                <a:spcPct val="100000"/>
              </a:lnSpc>
              <a:spcBef>
                <a:spcPts val="0"/>
              </a:spcBef>
              <a:spcAft>
                <a:spcPts val="0"/>
              </a:spcAft>
              <a:buSzPts val="1400"/>
              <a:buNone/>
              <a:defRPr/>
            </a:lvl5pPr>
            <a:lvl6pPr lvl="5" rtl="0" algn="ctr">
              <a:lnSpc>
                <a:spcPct val="100000"/>
              </a:lnSpc>
              <a:spcBef>
                <a:spcPts val="0"/>
              </a:spcBef>
              <a:spcAft>
                <a:spcPts val="0"/>
              </a:spcAft>
              <a:buSzPts val="1400"/>
              <a:buNone/>
              <a:defRPr/>
            </a:lvl6pPr>
            <a:lvl7pPr lvl="6" rtl="0" algn="ctr">
              <a:lnSpc>
                <a:spcPct val="100000"/>
              </a:lnSpc>
              <a:spcBef>
                <a:spcPts val="0"/>
              </a:spcBef>
              <a:spcAft>
                <a:spcPts val="0"/>
              </a:spcAft>
              <a:buSzPts val="1400"/>
              <a:buNone/>
              <a:defRPr/>
            </a:lvl7pPr>
            <a:lvl8pPr lvl="7" rtl="0" algn="ctr">
              <a:lnSpc>
                <a:spcPct val="100000"/>
              </a:lnSpc>
              <a:spcBef>
                <a:spcPts val="0"/>
              </a:spcBef>
              <a:spcAft>
                <a:spcPts val="0"/>
              </a:spcAft>
              <a:buSzPts val="1400"/>
              <a:buNone/>
              <a:defRPr/>
            </a:lvl8pPr>
            <a:lvl9pPr lvl="8" rtl="0" algn="ctr">
              <a:lnSpc>
                <a:spcPct val="100000"/>
              </a:lnSpc>
              <a:spcBef>
                <a:spcPts val="0"/>
              </a:spcBef>
              <a:spcAft>
                <a:spcPts val="0"/>
              </a:spcAft>
              <a:buSzPts val="1400"/>
              <a:buNone/>
              <a:defRPr/>
            </a:lvl9pPr>
          </a:lstStyle>
          <a:p/>
        </p:txBody>
      </p:sp>
      <p:grpSp>
        <p:nvGrpSpPr>
          <p:cNvPr id="310" name="Google Shape;310;p3"/>
          <p:cNvGrpSpPr/>
          <p:nvPr/>
        </p:nvGrpSpPr>
        <p:grpSpPr>
          <a:xfrm>
            <a:off x="-399900" y="-563886"/>
            <a:ext cx="9752549" cy="5756421"/>
            <a:chOff x="-399900" y="-563886"/>
            <a:chExt cx="9752549" cy="5756421"/>
          </a:xfrm>
        </p:grpSpPr>
        <p:sp>
          <p:nvSpPr>
            <p:cNvPr id="311" name="Google Shape;311;p3"/>
            <p:cNvSpPr/>
            <p:nvPr/>
          </p:nvSpPr>
          <p:spPr>
            <a:xfrm flipH="1">
              <a:off x="7890753" y="3248734"/>
              <a:ext cx="1253247" cy="1943801"/>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 name="Google Shape;312;p3"/>
            <p:cNvSpPr/>
            <p:nvPr/>
          </p:nvSpPr>
          <p:spPr>
            <a:xfrm flipH="1" rot="10800000">
              <a:off x="0" y="-49035"/>
              <a:ext cx="1560071" cy="1945216"/>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3"/>
            <p:cNvSpPr/>
            <p:nvPr/>
          </p:nvSpPr>
          <p:spPr>
            <a:xfrm flipH="1" rot="465538">
              <a:off x="-353169" y="-407679"/>
              <a:ext cx="2371918" cy="853136"/>
            </a:xfrm>
            <a:custGeom>
              <a:rect b="b" l="l" r="r" t="t"/>
              <a:pathLst>
                <a:path extrusionOk="0" h="34127" w="94881">
                  <a:moveTo>
                    <a:pt x="299" y="0"/>
                  </a:moveTo>
                  <a:cubicBezTo>
                    <a:pt x="299" y="9275"/>
                    <a:pt x="-896" y="20744"/>
                    <a:pt x="5662" y="27302"/>
                  </a:cubicBezTo>
                  <a:cubicBezTo>
                    <a:pt x="15110" y="36750"/>
                    <a:pt x="32460" y="26571"/>
                    <a:pt x="45640" y="24377"/>
                  </a:cubicBezTo>
                  <a:cubicBezTo>
                    <a:pt x="55901" y="22669"/>
                    <a:pt x="66878" y="21876"/>
                    <a:pt x="76842" y="24864"/>
                  </a:cubicBezTo>
                  <a:cubicBezTo>
                    <a:pt x="83317" y="26806"/>
                    <a:pt x="88834" y="31107"/>
                    <a:pt x="94881" y="34127"/>
                  </a:cubicBezTo>
                </a:path>
              </a:pathLst>
            </a:custGeom>
            <a:noFill/>
            <a:ln cap="flat" cmpd="sng" w="38100">
              <a:solidFill>
                <a:schemeClr val="dk1"/>
              </a:solidFill>
              <a:prstDash val="solid"/>
              <a:round/>
              <a:headEnd len="med" w="med" type="none"/>
              <a:tailEnd len="med" w="med" type="none"/>
            </a:ln>
          </p:spPr>
        </p:sp>
        <p:sp>
          <p:nvSpPr>
            <p:cNvPr id="314" name="Google Shape;314;p3"/>
            <p:cNvSpPr/>
            <p:nvPr/>
          </p:nvSpPr>
          <p:spPr>
            <a:xfrm flipH="1">
              <a:off x="8437689" y="2241300"/>
              <a:ext cx="914960" cy="2059850"/>
            </a:xfrm>
            <a:custGeom>
              <a:rect b="b" l="l" r="r" t="t"/>
              <a:pathLst>
                <a:path extrusionOk="0" h="82394" w="36738">
                  <a:moveTo>
                    <a:pt x="1729" y="0"/>
                  </a:moveTo>
                  <a:cubicBezTo>
                    <a:pt x="19008" y="12964"/>
                    <a:pt x="41095" y="34135"/>
                    <a:pt x="35856" y="55092"/>
                  </a:cubicBezTo>
                  <a:cubicBezTo>
                    <a:pt x="32754" y="67502"/>
                    <a:pt x="11557" y="64455"/>
                    <a:pt x="1729" y="72643"/>
                  </a:cubicBezTo>
                  <a:cubicBezTo>
                    <a:pt x="-796" y="74747"/>
                    <a:pt x="266" y="79107"/>
                    <a:pt x="266" y="82394"/>
                  </a:cubicBezTo>
                </a:path>
              </a:pathLst>
            </a:custGeom>
            <a:noFill/>
            <a:ln cap="flat" cmpd="sng" w="38100">
              <a:solidFill>
                <a:schemeClr val="dk1"/>
              </a:solidFill>
              <a:prstDash val="solid"/>
              <a:round/>
              <a:headEnd len="med" w="med" type="none"/>
              <a:tailEnd len="med" w="med" type="none"/>
            </a:ln>
          </p:spPr>
        </p:sp>
      </p:grpSp>
      <p:grpSp>
        <p:nvGrpSpPr>
          <p:cNvPr id="315" name="Google Shape;315;p3"/>
          <p:cNvGrpSpPr/>
          <p:nvPr/>
        </p:nvGrpSpPr>
        <p:grpSpPr>
          <a:xfrm>
            <a:off x="282822" y="293854"/>
            <a:ext cx="8595904" cy="4536742"/>
            <a:chOff x="282822" y="293854"/>
            <a:chExt cx="8595904" cy="4536742"/>
          </a:xfrm>
        </p:grpSpPr>
        <p:grpSp>
          <p:nvGrpSpPr>
            <p:cNvPr id="316" name="Google Shape;316;p3"/>
            <p:cNvGrpSpPr/>
            <p:nvPr/>
          </p:nvGrpSpPr>
          <p:grpSpPr>
            <a:xfrm flipH="1">
              <a:off x="8501397" y="293854"/>
              <a:ext cx="377329" cy="501517"/>
              <a:chOff x="2862525" y="4310025"/>
              <a:chExt cx="283025" cy="376175"/>
            </a:xfrm>
          </p:grpSpPr>
          <p:sp>
            <p:nvSpPr>
              <p:cNvPr id="317" name="Google Shape;317;p3"/>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3"/>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19" name="Google Shape;319;p3"/>
            <p:cNvGrpSpPr/>
            <p:nvPr/>
          </p:nvGrpSpPr>
          <p:grpSpPr>
            <a:xfrm flipH="1">
              <a:off x="282822" y="4329079"/>
              <a:ext cx="377329" cy="501517"/>
              <a:chOff x="2862525" y="4310025"/>
              <a:chExt cx="283025" cy="376175"/>
            </a:xfrm>
          </p:grpSpPr>
          <p:sp>
            <p:nvSpPr>
              <p:cNvPr id="320" name="Google Shape;320;p3"/>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3"/>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2" name="Google Shape;322;p3"/>
            <p:cNvGrpSpPr/>
            <p:nvPr/>
          </p:nvGrpSpPr>
          <p:grpSpPr>
            <a:xfrm flipH="1">
              <a:off x="407164" y="3524567"/>
              <a:ext cx="328610" cy="416113"/>
              <a:chOff x="7128375" y="1112500"/>
              <a:chExt cx="264475" cy="334900"/>
            </a:xfrm>
          </p:grpSpPr>
          <p:sp>
            <p:nvSpPr>
              <p:cNvPr id="323" name="Google Shape;323;p3"/>
              <p:cNvSpPr/>
              <p:nvPr/>
            </p:nvSpPr>
            <p:spPr>
              <a:xfrm>
                <a:off x="7206075" y="1139950"/>
                <a:ext cx="130525" cy="121625"/>
              </a:xfrm>
              <a:custGeom>
                <a:rect b="b" l="l" r="r" t="t"/>
                <a:pathLst>
                  <a:path extrusionOk="0" h="4865" w="5221">
                    <a:moveTo>
                      <a:pt x="4932" y="0"/>
                    </a:moveTo>
                    <a:cubicBezTo>
                      <a:pt x="4894" y="0"/>
                      <a:pt x="4859" y="15"/>
                      <a:pt x="4828" y="56"/>
                    </a:cubicBezTo>
                    <a:cubicBezTo>
                      <a:pt x="4805" y="81"/>
                      <a:pt x="4782" y="102"/>
                      <a:pt x="4751" y="102"/>
                    </a:cubicBezTo>
                    <a:cubicBezTo>
                      <a:pt x="4741" y="102"/>
                      <a:pt x="4731" y="100"/>
                      <a:pt x="4720" y="96"/>
                    </a:cubicBezTo>
                    <a:cubicBezTo>
                      <a:pt x="4694" y="91"/>
                      <a:pt x="4669" y="88"/>
                      <a:pt x="4645" y="88"/>
                    </a:cubicBezTo>
                    <a:cubicBezTo>
                      <a:pt x="4531" y="88"/>
                      <a:pt x="4441" y="145"/>
                      <a:pt x="4369" y="245"/>
                    </a:cubicBezTo>
                    <a:cubicBezTo>
                      <a:pt x="4327" y="296"/>
                      <a:pt x="4267" y="295"/>
                      <a:pt x="4210" y="305"/>
                    </a:cubicBezTo>
                    <a:cubicBezTo>
                      <a:pt x="4131" y="329"/>
                      <a:pt x="4054" y="354"/>
                      <a:pt x="4010" y="433"/>
                    </a:cubicBezTo>
                    <a:cubicBezTo>
                      <a:pt x="3985" y="698"/>
                      <a:pt x="3828" y="836"/>
                      <a:pt x="3591" y="941"/>
                    </a:cubicBezTo>
                    <a:cubicBezTo>
                      <a:pt x="3257" y="1089"/>
                      <a:pt x="2982" y="1335"/>
                      <a:pt x="2848" y="1676"/>
                    </a:cubicBezTo>
                    <a:cubicBezTo>
                      <a:pt x="2756" y="1909"/>
                      <a:pt x="2548" y="2016"/>
                      <a:pt x="2410" y="2194"/>
                    </a:cubicBezTo>
                    <a:cubicBezTo>
                      <a:pt x="2328" y="2299"/>
                      <a:pt x="2247" y="2373"/>
                      <a:pt x="2238" y="2514"/>
                    </a:cubicBezTo>
                    <a:cubicBezTo>
                      <a:pt x="2231" y="2607"/>
                      <a:pt x="2183" y="2763"/>
                      <a:pt x="2130" y="2763"/>
                    </a:cubicBezTo>
                    <a:cubicBezTo>
                      <a:pt x="2129" y="2763"/>
                      <a:pt x="2128" y="2763"/>
                      <a:pt x="2127" y="2763"/>
                    </a:cubicBezTo>
                    <a:cubicBezTo>
                      <a:pt x="2108" y="2761"/>
                      <a:pt x="2090" y="2761"/>
                      <a:pt x="2074" y="2761"/>
                    </a:cubicBezTo>
                    <a:cubicBezTo>
                      <a:pt x="1800" y="2761"/>
                      <a:pt x="1955" y="2971"/>
                      <a:pt x="1946" y="3099"/>
                    </a:cubicBezTo>
                    <a:cubicBezTo>
                      <a:pt x="1936" y="3239"/>
                      <a:pt x="1940" y="3378"/>
                      <a:pt x="1755" y="3424"/>
                    </a:cubicBezTo>
                    <a:cubicBezTo>
                      <a:pt x="1622" y="3456"/>
                      <a:pt x="1562" y="3570"/>
                      <a:pt x="1551" y="3699"/>
                    </a:cubicBezTo>
                    <a:cubicBezTo>
                      <a:pt x="1544" y="3782"/>
                      <a:pt x="1525" y="3811"/>
                      <a:pt x="1436" y="3811"/>
                    </a:cubicBezTo>
                    <a:cubicBezTo>
                      <a:pt x="1433" y="3811"/>
                      <a:pt x="1429" y="3811"/>
                      <a:pt x="1426" y="3811"/>
                    </a:cubicBezTo>
                    <a:cubicBezTo>
                      <a:pt x="1115" y="3805"/>
                      <a:pt x="975" y="3644"/>
                      <a:pt x="1104" y="3334"/>
                    </a:cubicBezTo>
                    <a:cubicBezTo>
                      <a:pt x="1220" y="3053"/>
                      <a:pt x="1125" y="2858"/>
                      <a:pt x="952" y="2678"/>
                    </a:cubicBezTo>
                    <a:cubicBezTo>
                      <a:pt x="857" y="2578"/>
                      <a:pt x="834" y="2519"/>
                      <a:pt x="945" y="2431"/>
                    </a:cubicBezTo>
                    <a:cubicBezTo>
                      <a:pt x="987" y="2400"/>
                      <a:pt x="1018" y="2357"/>
                      <a:pt x="1038" y="2307"/>
                    </a:cubicBezTo>
                    <a:cubicBezTo>
                      <a:pt x="1070" y="2169"/>
                      <a:pt x="1058" y="2042"/>
                      <a:pt x="934" y="1948"/>
                    </a:cubicBezTo>
                    <a:cubicBezTo>
                      <a:pt x="862" y="1756"/>
                      <a:pt x="790" y="1564"/>
                      <a:pt x="719" y="1372"/>
                    </a:cubicBezTo>
                    <a:cubicBezTo>
                      <a:pt x="748" y="1268"/>
                      <a:pt x="707" y="1189"/>
                      <a:pt x="626" y="1127"/>
                    </a:cubicBezTo>
                    <a:cubicBezTo>
                      <a:pt x="593" y="1118"/>
                      <a:pt x="563" y="1114"/>
                      <a:pt x="536" y="1114"/>
                    </a:cubicBezTo>
                    <a:cubicBezTo>
                      <a:pt x="379" y="1114"/>
                      <a:pt x="298" y="1253"/>
                      <a:pt x="226" y="1367"/>
                    </a:cubicBezTo>
                    <a:cubicBezTo>
                      <a:pt x="165" y="1465"/>
                      <a:pt x="99" y="1520"/>
                      <a:pt x="0" y="1557"/>
                    </a:cubicBezTo>
                    <a:cubicBezTo>
                      <a:pt x="38" y="1881"/>
                      <a:pt x="243" y="2137"/>
                      <a:pt x="364" y="2425"/>
                    </a:cubicBezTo>
                    <a:cubicBezTo>
                      <a:pt x="415" y="2544"/>
                      <a:pt x="468" y="2638"/>
                      <a:pt x="379" y="2756"/>
                    </a:cubicBezTo>
                    <a:cubicBezTo>
                      <a:pt x="346" y="2799"/>
                      <a:pt x="297" y="2886"/>
                      <a:pt x="380" y="2908"/>
                    </a:cubicBezTo>
                    <a:cubicBezTo>
                      <a:pt x="655" y="2984"/>
                      <a:pt x="603" y="3216"/>
                      <a:pt x="638" y="3407"/>
                    </a:cubicBezTo>
                    <a:cubicBezTo>
                      <a:pt x="664" y="3480"/>
                      <a:pt x="714" y="3552"/>
                      <a:pt x="641" y="3627"/>
                    </a:cubicBezTo>
                    <a:cubicBezTo>
                      <a:pt x="639" y="3650"/>
                      <a:pt x="645" y="3673"/>
                      <a:pt x="661" y="3691"/>
                    </a:cubicBezTo>
                    <a:cubicBezTo>
                      <a:pt x="704" y="3724"/>
                      <a:pt x="761" y="3742"/>
                      <a:pt x="774" y="3803"/>
                    </a:cubicBezTo>
                    <a:cubicBezTo>
                      <a:pt x="792" y="3927"/>
                      <a:pt x="861" y="4039"/>
                      <a:pt x="859" y="4167"/>
                    </a:cubicBezTo>
                    <a:cubicBezTo>
                      <a:pt x="985" y="4248"/>
                      <a:pt x="1120" y="4322"/>
                      <a:pt x="1095" y="4509"/>
                    </a:cubicBezTo>
                    <a:cubicBezTo>
                      <a:pt x="1141" y="4532"/>
                      <a:pt x="1117" y="4556"/>
                      <a:pt x="1095" y="4578"/>
                    </a:cubicBezTo>
                    <a:cubicBezTo>
                      <a:pt x="1095" y="4682"/>
                      <a:pt x="1158" y="4756"/>
                      <a:pt x="1220" y="4831"/>
                    </a:cubicBezTo>
                    <a:cubicBezTo>
                      <a:pt x="1267" y="4853"/>
                      <a:pt x="1313" y="4865"/>
                      <a:pt x="1357" y="4865"/>
                    </a:cubicBezTo>
                    <a:cubicBezTo>
                      <a:pt x="1423" y="4865"/>
                      <a:pt x="1484" y="4838"/>
                      <a:pt x="1539" y="4775"/>
                    </a:cubicBezTo>
                    <a:cubicBezTo>
                      <a:pt x="1576" y="4663"/>
                      <a:pt x="1564" y="4529"/>
                      <a:pt x="1671" y="4447"/>
                    </a:cubicBezTo>
                    <a:cubicBezTo>
                      <a:pt x="1751" y="4385"/>
                      <a:pt x="2095" y="3934"/>
                      <a:pt x="2145" y="3868"/>
                    </a:cubicBezTo>
                    <a:cubicBezTo>
                      <a:pt x="2262" y="3717"/>
                      <a:pt x="2427" y="3593"/>
                      <a:pt x="2377" y="3364"/>
                    </a:cubicBezTo>
                    <a:cubicBezTo>
                      <a:pt x="2374" y="3347"/>
                      <a:pt x="2412" y="3327"/>
                      <a:pt x="2432" y="3312"/>
                    </a:cubicBezTo>
                    <a:cubicBezTo>
                      <a:pt x="2833" y="2988"/>
                      <a:pt x="3025" y="2504"/>
                      <a:pt x="3341" y="2117"/>
                    </a:cubicBezTo>
                    <a:cubicBezTo>
                      <a:pt x="3354" y="2096"/>
                      <a:pt x="3365" y="2075"/>
                      <a:pt x="3373" y="2051"/>
                    </a:cubicBezTo>
                    <a:cubicBezTo>
                      <a:pt x="3384" y="2016"/>
                      <a:pt x="3386" y="1982"/>
                      <a:pt x="3363" y="1950"/>
                    </a:cubicBezTo>
                    <a:cubicBezTo>
                      <a:pt x="3289" y="1706"/>
                      <a:pt x="3341" y="1605"/>
                      <a:pt x="3620" y="1455"/>
                    </a:cubicBezTo>
                    <a:lnTo>
                      <a:pt x="3620" y="1455"/>
                    </a:lnTo>
                    <a:cubicBezTo>
                      <a:pt x="3673" y="1520"/>
                      <a:pt x="3603" y="1588"/>
                      <a:pt x="3624" y="1653"/>
                    </a:cubicBezTo>
                    <a:cubicBezTo>
                      <a:pt x="3643" y="1678"/>
                      <a:pt x="3667" y="1686"/>
                      <a:pt x="3694" y="1686"/>
                    </a:cubicBezTo>
                    <a:cubicBezTo>
                      <a:pt x="3704" y="1686"/>
                      <a:pt x="3715" y="1685"/>
                      <a:pt x="3725" y="1683"/>
                    </a:cubicBezTo>
                    <a:cubicBezTo>
                      <a:pt x="3809" y="1650"/>
                      <a:pt x="3896" y="1621"/>
                      <a:pt x="3948" y="1537"/>
                    </a:cubicBezTo>
                    <a:cubicBezTo>
                      <a:pt x="3954" y="1512"/>
                      <a:pt x="3957" y="1487"/>
                      <a:pt x="3952" y="1461"/>
                    </a:cubicBezTo>
                    <a:cubicBezTo>
                      <a:pt x="3888" y="1256"/>
                      <a:pt x="3940" y="1125"/>
                      <a:pt x="4174" y="1093"/>
                    </a:cubicBezTo>
                    <a:cubicBezTo>
                      <a:pt x="4269" y="1080"/>
                      <a:pt x="4342" y="1049"/>
                      <a:pt x="4344" y="913"/>
                    </a:cubicBezTo>
                    <a:cubicBezTo>
                      <a:pt x="4347" y="718"/>
                      <a:pt x="4423" y="588"/>
                      <a:pt x="4669" y="570"/>
                    </a:cubicBezTo>
                    <a:cubicBezTo>
                      <a:pt x="5115" y="534"/>
                      <a:pt x="5220" y="355"/>
                      <a:pt x="5038" y="29"/>
                    </a:cubicBezTo>
                    <a:cubicBezTo>
                      <a:pt x="5002" y="13"/>
                      <a:pt x="4966" y="0"/>
                      <a:pt x="4932"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3"/>
              <p:cNvSpPr/>
              <p:nvPr/>
            </p:nvSpPr>
            <p:spPr>
              <a:xfrm>
                <a:off x="7349775" y="1164025"/>
                <a:ext cx="43075" cy="95825"/>
              </a:xfrm>
              <a:custGeom>
                <a:rect b="b" l="l" r="r" t="t"/>
                <a:pathLst>
                  <a:path extrusionOk="0" h="3833" w="1723">
                    <a:moveTo>
                      <a:pt x="1322" y="0"/>
                    </a:moveTo>
                    <a:cubicBezTo>
                      <a:pt x="1170" y="107"/>
                      <a:pt x="1010" y="211"/>
                      <a:pt x="1177" y="425"/>
                    </a:cubicBezTo>
                    <a:cubicBezTo>
                      <a:pt x="1214" y="473"/>
                      <a:pt x="1176" y="510"/>
                      <a:pt x="1153" y="539"/>
                    </a:cubicBezTo>
                    <a:cubicBezTo>
                      <a:pt x="1148" y="548"/>
                      <a:pt x="1143" y="551"/>
                      <a:pt x="1138" y="551"/>
                    </a:cubicBezTo>
                    <a:cubicBezTo>
                      <a:pt x="1125" y="551"/>
                      <a:pt x="1117" y="526"/>
                      <a:pt x="1108" y="515"/>
                    </a:cubicBezTo>
                    <a:cubicBezTo>
                      <a:pt x="1053" y="452"/>
                      <a:pt x="997" y="381"/>
                      <a:pt x="920" y="381"/>
                    </a:cubicBezTo>
                    <a:cubicBezTo>
                      <a:pt x="892" y="381"/>
                      <a:pt x="861" y="391"/>
                      <a:pt x="826" y="414"/>
                    </a:cubicBezTo>
                    <a:cubicBezTo>
                      <a:pt x="692" y="503"/>
                      <a:pt x="581" y="604"/>
                      <a:pt x="627" y="799"/>
                    </a:cubicBezTo>
                    <a:cubicBezTo>
                      <a:pt x="647" y="884"/>
                      <a:pt x="671" y="1022"/>
                      <a:pt x="620" y="1068"/>
                    </a:cubicBezTo>
                    <a:cubicBezTo>
                      <a:pt x="424" y="1251"/>
                      <a:pt x="502" y="1374"/>
                      <a:pt x="695" y="1483"/>
                    </a:cubicBezTo>
                    <a:cubicBezTo>
                      <a:pt x="413" y="1657"/>
                      <a:pt x="408" y="1976"/>
                      <a:pt x="244" y="2197"/>
                    </a:cubicBezTo>
                    <a:cubicBezTo>
                      <a:pt x="188" y="2272"/>
                      <a:pt x="256" y="2416"/>
                      <a:pt x="336" y="2479"/>
                    </a:cubicBezTo>
                    <a:cubicBezTo>
                      <a:pt x="502" y="2610"/>
                      <a:pt x="444" y="2687"/>
                      <a:pt x="302" y="2775"/>
                    </a:cubicBezTo>
                    <a:cubicBezTo>
                      <a:pt x="255" y="2804"/>
                      <a:pt x="190" y="2848"/>
                      <a:pt x="219" y="2920"/>
                    </a:cubicBezTo>
                    <a:cubicBezTo>
                      <a:pt x="242" y="2975"/>
                      <a:pt x="307" y="2964"/>
                      <a:pt x="357" y="2971"/>
                    </a:cubicBezTo>
                    <a:cubicBezTo>
                      <a:pt x="389" y="2976"/>
                      <a:pt x="426" y="2976"/>
                      <a:pt x="429" y="3037"/>
                    </a:cubicBezTo>
                    <a:cubicBezTo>
                      <a:pt x="405" y="3050"/>
                      <a:pt x="381" y="3055"/>
                      <a:pt x="356" y="3055"/>
                    </a:cubicBezTo>
                    <a:cubicBezTo>
                      <a:pt x="315" y="3055"/>
                      <a:pt x="272" y="3043"/>
                      <a:pt x="231" y="3043"/>
                    </a:cubicBezTo>
                    <a:cubicBezTo>
                      <a:pt x="214" y="3043"/>
                      <a:pt x="197" y="3045"/>
                      <a:pt x="181" y="3050"/>
                    </a:cubicBezTo>
                    <a:cubicBezTo>
                      <a:pt x="88" y="3080"/>
                      <a:pt x="3" y="3110"/>
                      <a:pt x="1" y="3237"/>
                    </a:cubicBezTo>
                    <a:cubicBezTo>
                      <a:pt x="0" y="3415"/>
                      <a:pt x="299" y="3480"/>
                      <a:pt x="170" y="3701"/>
                    </a:cubicBezTo>
                    <a:cubicBezTo>
                      <a:pt x="169" y="3703"/>
                      <a:pt x="180" y="3717"/>
                      <a:pt x="186" y="3717"/>
                    </a:cubicBezTo>
                    <a:cubicBezTo>
                      <a:pt x="187" y="3717"/>
                      <a:pt x="187" y="3717"/>
                      <a:pt x="187" y="3717"/>
                    </a:cubicBezTo>
                    <a:cubicBezTo>
                      <a:pt x="200" y="3714"/>
                      <a:pt x="213" y="3712"/>
                      <a:pt x="225" y="3712"/>
                    </a:cubicBezTo>
                    <a:cubicBezTo>
                      <a:pt x="336" y="3712"/>
                      <a:pt x="406" y="3832"/>
                      <a:pt x="516" y="3832"/>
                    </a:cubicBezTo>
                    <a:cubicBezTo>
                      <a:pt x="523" y="3832"/>
                      <a:pt x="531" y="3832"/>
                      <a:pt x="539" y="3831"/>
                    </a:cubicBezTo>
                    <a:cubicBezTo>
                      <a:pt x="636" y="3776"/>
                      <a:pt x="675" y="3679"/>
                      <a:pt x="723" y="3588"/>
                    </a:cubicBezTo>
                    <a:cubicBezTo>
                      <a:pt x="854" y="3347"/>
                      <a:pt x="996" y="3115"/>
                      <a:pt x="1174" y="2904"/>
                    </a:cubicBezTo>
                    <a:cubicBezTo>
                      <a:pt x="1202" y="2858"/>
                      <a:pt x="1230" y="2811"/>
                      <a:pt x="1257" y="2765"/>
                    </a:cubicBezTo>
                    <a:cubicBezTo>
                      <a:pt x="1422" y="2606"/>
                      <a:pt x="1523" y="2419"/>
                      <a:pt x="1513" y="2183"/>
                    </a:cubicBezTo>
                    <a:cubicBezTo>
                      <a:pt x="1521" y="2135"/>
                      <a:pt x="1530" y="2089"/>
                      <a:pt x="1537" y="2041"/>
                    </a:cubicBezTo>
                    <a:lnTo>
                      <a:pt x="1537" y="2041"/>
                    </a:lnTo>
                    <a:cubicBezTo>
                      <a:pt x="1537" y="2042"/>
                      <a:pt x="1537" y="2042"/>
                      <a:pt x="1537" y="2042"/>
                    </a:cubicBezTo>
                    <a:lnTo>
                      <a:pt x="1537" y="2041"/>
                    </a:lnTo>
                    <a:cubicBezTo>
                      <a:pt x="1537" y="2041"/>
                      <a:pt x="1537" y="2041"/>
                      <a:pt x="1537" y="2041"/>
                    </a:cubicBezTo>
                    <a:lnTo>
                      <a:pt x="1537" y="2041"/>
                    </a:lnTo>
                    <a:cubicBezTo>
                      <a:pt x="1525" y="1823"/>
                      <a:pt x="1594" y="1616"/>
                      <a:pt x="1630" y="1405"/>
                    </a:cubicBezTo>
                    <a:cubicBezTo>
                      <a:pt x="1688" y="1075"/>
                      <a:pt x="1722" y="751"/>
                      <a:pt x="1632" y="423"/>
                    </a:cubicBezTo>
                    <a:cubicBezTo>
                      <a:pt x="1581" y="242"/>
                      <a:pt x="1516" y="74"/>
                      <a:pt x="132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3"/>
              <p:cNvSpPr/>
              <p:nvPr/>
            </p:nvSpPr>
            <p:spPr>
              <a:xfrm>
                <a:off x="7166375" y="1389925"/>
                <a:ext cx="88450" cy="51700"/>
              </a:xfrm>
              <a:custGeom>
                <a:rect b="b" l="l" r="r" t="t"/>
                <a:pathLst>
                  <a:path extrusionOk="0" h="2068" w="3538">
                    <a:moveTo>
                      <a:pt x="2302" y="0"/>
                    </a:moveTo>
                    <a:cubicBezTo>
                      <a:pt x="2262" y="27"/>
                      <a:pt x="2221" y="41"/>
                      <a:pt x="2179" y="41"/>
                    </a:cubicBezTo>
                    <a:cubicBezTo>
                      <a:pt x="2149" y="41"/>
                      <a:pt x="2119" y="34"/>
                      <a:pt x="2089" y="20"/>
                    </a:cubicBezTo>
                    <a:cubicBezTo>
                      <a:pt x="2052" y="27"/>
                      <a:pt x="2019" y="42"/>
                      <a:pt x="1990" y="66"/>
                    </a:cubicBezTo>
                    <a:cubicBezTo>
                      <a:pt x="1782" y="274"/>
                      <a:pt x="2051" y="300"/>
                      <a:pt x="2121" y="403"/>
                    </a:cubicBezTo>
                    <a:cubicBezTo>
                      <a:pt x="2146" y="408"/>
                      <a:pt x="2169" y="413"/>
                      <a:pt x="2190" y="428"/>
                    </a:cubicBezTo>
                    <a:cubicBezTo>
                      <a:pt x="2170" y="426"/>
                      <a:pt x="2155" y="408"/>
                      <a:pt x="2136" y="408"/>
                    </a:cubicBezTo>
                    <a:cubicBezTo>
                      <a:pt x="2134" y="408"/>
                      <a:pt x="2132" y="408"/>
                      <a:pt x="2129" y="409"/>
                    </a:cubicBezTo>
                    <a:cubicBezTo>
                      <a:pt x="1971" y="466"/>
                      <a:pt x="1814" y="529"/>
                      <a:pt x="1656" y="587"/>
                    </a:cubicBezTo>
                    <a:cubicBezTo>
                      <a:pt x="1637" y="601"/>
                      <a:pt x="1619" y="617"/>
                      <a:pt x="1604" y="636"/>
                    </a:cubicBezTo>
                    <a:cubicBezTo>
                      <a:pt x="1564" y="742"/>
                      <a:pt x="1482" y="784"/>
                      <a:pt x="1375" y="787"/>
                    </a:cubicBezTo>
                    <a:cubicBezTo>
                      <a:pt x="1292" y="737"/>
                      <a:pt x="1210" y="692"/>
                      <a:pt x="1125" y="692"/>
                    </a:cubicBezTo>
                    <a:cubicBezTo>
                      <a:pt x="1063" y="692"/>
                      <a:pt x="1000" y="716"/>
                      <a:pt x="935" y="777"/>
                    </a:cubicBezTo>
                    <a:cubicBezTo>
                      <a:pt x="931" y="671"/>
                      <a:pt x="996" y="596"/>
                      <a:pt x="1011" y="505"/>
                    </a:cubicBezTo>
                    <a:cubicBezTo>
                      <a:pt x="986" y="392"/>
                      <a:pt x="1016" y="216"/>
                      <a:pt x="868" y="211"/>
                    </a:cubicBezTo>
                    <a:cubicBezTo>
                      <a:pt x="866" y="211"/>
                      <a:pt x="864" y="211"/>
                      <a:pt x="863" y="211"/>
                    </a:cubicBezTo>
                    <a:cubicBezTo>
                      <a:pt x="722" y="211"/>
                      <a:pt x="738" y="389"/>
                      <a:pt x="699" y="495"/>
                    </a:cubicBezTo>
                    <a:cubicBezTo>
                      <a:pt x="696" y="501"/>
                      <a:pt x="694" y="505"/>
                      <a:pt x="693" y="507"/>
                    </a:cubicBezTo>
                    <a:lnTo>
                      <a:pt x="693" y="507"/>
                    </a:lnTo>
                    <a:cubicBezTo>
                      <a:pt x="693" y="506"/>
                      <a:pt x="693" y="506"/>
                      <a:pt x="693" y="506"/>
                    </a:cubicBezTo>
                    <a:lnTo>
                      <a:pt x="693" y="506"/>
                    </a:lnTo>
                    <a:cubicBezTo>
                      <a:pt x="693" y="506"/>
                      <a:pt x="692" y="508"/>
                      <a:pt x="692" y="508"/>
                    </a:cubicBezTo>
                    <a:cubicBezTo>
                      <a:pt x="692" y="508"/>
                      <a:pt x="693" y="508"/>
                      <a:pt x="693" y="507"/>
                    </a:cubicBezTo>
                    <a:lnTo>
                      <a:pt x="693" y="507"/>
                    </a:lnTo>
                    <a:cubicBezTo>
                      <a:pt x="694" y="508"/>
                      <a:pt x="693" y="512"/>
                      <a:pt x="692" y="521"/>
                    </a:cubicBezTo>
                    <a:cubicBezTo>
                      <a:pt x="661" y="716"/>
                      <a:pt x="587" y="814"/>
                      <a:pt x="474" y="814"/>
                    </a:cubicBezTo>
                    <a:cubicBezTo>
                      <a:pt x="403" y="814"/>
                      <a:pt x="316" y="775"/>
                      <a:pt x="214" y="699"/>
                    </a:cubicBezTo>
                    <a:cubicBezTo>
                      <a:pt x="165" y="662"/>
                      <a:pt x="129" y="590"/>
                      <a:pt x="63" y="590"/>
                    </a:cubicBezTo>
                    <a:cubicBezTo>
                      <a:pt x="45" y="590"/>
                      <a:pt x="24" y="596"/>
                      <a:pt x="0" y="609"/>
                    </a:cubicBezTo>
                    <a:cubicBezTo>
                      <a:pt x="102" y="891"/>
                      <a:pt x="194" y="1178"/>
                      <a:pt x="309" y="1455"/>
                    </a:cubicBezTo>
                    <a:cubicBezTo>
                      <a:pt x="383" y="1633"/>
                      <a:pt x="431" y="1831"/>
                      <a:pt x="589" y="1964"/>
                    </a:cubicBezTo>
                    <a:cubicBezTo>
                      <a:pt x="606" y="2056"/>
                      <a:pt x="663" y="2068"/>
                      <a:pt x="726" y="2068"/>
                    </a:cubicBezTo>
                    <a:cubicBezTo>
                      <a:pt x="748" y="2068"/>
                      <a:pt x="770" y="2067"/>
                      <a:pt x="792" y="2067"/>
                    </a:cubicBezTo>
                    <a:cubicBezTo>
                      <a:pt x="793" y="2067"/>
                      <a:pt x="794" y="2067"/>
                      <a:pt x="796" y="2067"/>
                    </a:cubicBezTo>
                    <a:cubicBezTo>
                      <a:pt x="964" y="2067"/>
                      <a:pt x="1115" y="1999"/>
                      <a:pt x="1272" y="1954"/>
                    </a:cubicBezTo>
                    <a:cubicBezTo>
                      <a:pt x="1355" y="1915"/>
                      <a:pt x="1398" y="1820"/>
                      <a:pt x="1495" y="1804"/>
                    </a:cubicBezTo>
                    <a:lnTo>
                      <a:pt x="1512" y="1788"/>
                    </a:lnTo>
                    <a:lnTo>
                      <a:pt x="1532" y="1776"/>
                    </a:lnTo>
                    <a:cubicBezTo>
                      <a:pt x="1680" y="1773"/>
                      <a:pt x="1775" y="1676"/>
                      <a:pt x="1874" y="1585"/>
                    </a:cubicBezTo>
                    <a:cubicBezTo>
                      <a:pt x="2217" y="1251"/>
                      <a:pt x="2528" y="880"/>
                      <a:pt x="2961" y="651"/>
                    </a:cubicBezTo>
                    <a:cubicBezTo>
                      <a:pt x="3054" y="579"/>
                      <a:pt x="3145" y="506"/>
                      <a:pt x="3170" y="381"/>
                    </a:cubicBezTo>
                    <a:cubicBezTo>
                      <a:pt x="3183" y="369"/>
                      <a:pt x="3196" y="357"/>
                      <a:pt x="3208" y="346"/>
                    </a:cubicBezTo>
                    <a:cubicBezTo>
                      <a:pt x="3361" y="334"/>
                      <a:pt x="3455" y="241"/>
                      <a:pt x="3526" y="117"/>
                    </a:cubicBezTo>
                    <a:cubicBezTo>
                      <a:pt x="3537" y="88"/>
                      <a:pt x="3536" y="61"/>
                      <a:pt x="3521" y="35"/>
                    </a:cubicBezTo>
                    <a:cubicBezTo>
                      <a:pt x="3251" y="113"/>
                      <a:pt x="3019" y="283"/>
                      <a:pt x="2717" y="301"/>
                    </a:cubicBezTo>
                    <a:cubicBezTo>
                      <a:pt x="2688" y="303"/>
                      <a:pt x="2660" y="305"/>
                      <a:pt x="2634" y="305"/>
                    </a:cubicBezTo>
                    <a:cubicBezTo>
                      <a:pt x="2499" y="305"/>
                      <a:pt x="2411" y="269"/>
                      <a:pt x="2397" y="101"/>
                    </a:cubicBezTo>
                    <a:cubicBezTo>
                      <a:pt x="2392" y="77"/>
                      <a:pt x="2381" y="55"/>
                      <a:pt x="2365" y="35"/>
                    </a:cubicBezTo>
                    <a:cubicBezTo>
                      <a:pt x="2347" y="18"/>
                      <a:pt x="2326" y="6"/>
                      <a:pt x="2302" y="0"/>
                    </a:cubicBezTo>
                    <a:close/>
                  </a:path>
                </a:pathLst>
              </a:custGeom>
              <a:solidFill>
                <a:srgbClr val="F298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3"/>
              <p:cNvSpPr/>
              <p:nvPr/>
            </p:nvSpPr>
            <p:spPr>
              <a:xfrm>
                <a:off x="7224025" y="1150625"/>
                <a:ext cx="84925" cy="87000"/>
              </a:xfrm>
              <a:custGeom>
                <a:rect b="b" l="l" r="r" t="t"/>
                <a:pathLst>
                  <a:path extrusionOk="0" h="3480" w="3397">
                    <a:moveTo>
                      <a:pt x="3225" y="0"/>
                    </a:moveTo>
                    <a:cubicBezTo>
                      <a:pt x="3221" y="0"/>
                      <a:pt x="3218" y="0"/>
                      <a:pt x="3214" y="1"/>
                    </a:cubicBezTo>
                    <a:cubicBezTo>
                      <a:pt x="2959" y="68"/>
                      <a:pt x="2777" y="232"/>
                      <a:pt x="2637" y="448"/>
                    </a:cubicBezTo>
                    <a:cubicBezTo>
                      <a:pt x="2420" y="629"/>
                      <a:pt x="2224" y="837"/>
                      <a:pt x="1965" y="963"/>
                    </a:cubicBezTo>
                    <a:cubicBezTo>
                      <a:pt x="1842" y="1063"/>
                      <a:pt x="1714" y="1160"/>
                      <a:pt x="1705" y="1339"/>
                    </a:cubicBezTo>
                    <a:cubicBezTo>
                      <a:pt x="1452" y="1615"/>
                      <a:pt x="1167" y="1866"/>
                      <a:pt x="1005" y="2215"/>
                    </a:cubicBezTo>
                    <a:cubicBezTo>
                      <a:pt x="782" y="2234"/>
                      <a:pt x="806" y="2523"/>
                      <a:pt x="615" y="2586"/>
                    </a:cubicBezTo>
                    <a:cubicBezTo>
                      <a:pt x="543" y="2444"/>
                      <a:pt x="531" y="2293"/>
                      <a:pt x="470" y="2160"/>
                    </a:cubicBezTo>
                    <a:cubicBezTo>
                      <a:pt x="423" y="2058"/>
                      <a:pt x="443" y="1909"/>
                      <a:pt x="288" y="1874"/>
                    </a:cubicBezTo>
                    <a:cubicBezTo>
                      <a:pt x="248" y="1909"/>
                      <a:pt x="211" y="1947"/>
                      <a:pt x="168" y="1975"/>
                    </a:cubicBezTo>
                    <a:cubicBezTo>
                      <a:pt x="1" y="2086"/>
                      <a:pt x="2" y="2150"/>
                      <a:pt x="172" y="2288"/>
                    </a:cubicBezTo>
                    <a:cubicBezTo>
                      <a:pt x="324" y="2412"/>
                      <a:pt x="504" y="2588"/>
                      <a:pt x="323" y="2854"/>
                    </a:cubicBezTo>
                    <a:cubicBezTo>
                      <a:pt x="235" y="2980"/>
                      <a:pt x="274" y="3159"/>
                      <a:pt x="319" y="3311"/>
                    </a:cubicBezTo>
                    <a:cubicBezTo>
                      <a:pt x="346" y="3397"/>
                      <a:pt x="620" y="3479"/>
                      <a:pt x="781" y="3479"/>
                    </a:cubicBezTo>
                    <a:cubicBezTo>
                      <a:pt x="830" y="3479"/>
                      <a:pt x="869" y="3472"/>
                      <a:pt x="887" y="3455"/>
                    </a:cubicBezTo>
                    <a:cubicBezTo>
                      <a:pt x="935" y="3412"/>
                      <a:pt x="885" y="3378"/>
                      <a:pt x="884" y="3340"/>
                    </a:cubicBezTo>
                    <a:cubicBezTo>
                      <a:pt x="879" y="3209"/>
                      <a:pt x="916" y="3056"/>
                      <a:pt x="1051" y="3055"/>
                    </a:cubicBezTo>
                    <a:cubicBezTo>
                      <a:pt x="1355" y="3052"/>
                      <a:pt x="1284" y="2832"/>
                      <a:pt x="1282" y="2679"/>
                    </a:cubicBezTo>
                    <a:cubicBezTo>
                      <a:pt x="1281" y="2599"/>
                      <a:pt x="1282" y="2507"/>
                      <a:pt x="1261" y="2424"/>
                    </a:cubicBezTo>
                    <a:cubicBezTo>
                      <a:pt x="1257" y="2407"/>
                      <a:pt x="1278" y="2382"/>
                      <a:pt x="1285" y="2365"/>
                    </a:cubicBezTo>
                    <a:cubicBezTo>
                      <a:pt x="1379" y="2375"/>
                      <a:pt x="1315" y="2482"/>
                      <a:pt x="1421" y="2512"/>
                    </a:cubicBezTo>
                    <a:cubicBezTo>
                      <a:pt x="1447" y="2325"/>
                      <a:pt x="1653" y="2203"/>
                      <a:pt x="1583" y="1976"/>
                    </a:cubicBezTo>
                    <a:cubicBezTo>
                      <a:pt x="1569" y="1929"/>
                      <a:pt x="1587" y="1881"/>
                      <a:pt x="1638" y="1877"/>
                    </a:cubicBezTo>
                    <a:cubicBezTo>
                      <a:pt x="1854" y="1856"/>
                      <a:pt x="1874" y="1675"/>
                      <a:pt x="1922" y="1524"/>
                    </a:cubicBezTo>
                    <a:cubicBezTo>
                      <a:pt x="1991" y="1524"/>
                      <a:pt x="1994" y="1631"/>
                      <a:pt x="2048" y="1631"/>
                    </a:cubicBezTo>
                    <a:cubicBezTo>
                      <a:pt x="2059" y="1631"/>
                      <a:pt x="2071" y="1627"/>
                      <a:pt x="2085" y="1618"/>
                    </a:cubicBezTo>
                    <a:cubicBezTo>
                      <a:pt x="2135" y="1588"/>
                      <a:pt x="2166" y="1525"/>
                      <a:pt x="2120" y="1461"/>
                    </a:cubicBezTo>
                    <a:cubicBezTo>
                      <a:pt x="2089" y="1417"/>
                      <a:pt x="2107" y="1378"/>
                      <a:pt x="2130" y="1339"/>
                    </a:cubicBezTo>
                    <a:cubicBezTo>
                      <a:pt x="2342" y="982"/>
                      <a:pt x="2600" y="681"/>
                      <a:pt x="3007" y="525"/>
                    </a:cubicBezTo>
                    <a:cubicBezTo>
                      <a:pt x="3211" y="447"/>
                      <a:pt x="3397" y="315"/>
                      <a:pt x="3295" y="36"/>
                    </a:cubicBezTo>
                    <a:cubicBezTo>
                      <a:pt x="3277" y="13"/>
                      <a:pt x="3253" y="0"/>
                      <a:pt x="3225" y="0"/>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3"/>
              <p:cNvSpPr/>
              <p:nvPr/>
            </p:nvSpPr>
            <p:spPr>
              <a:xfrm>
                <a:off x="7152575" y="1112500"/>
                <a:ext cx="69950" cy="67025"/>
              </a:xfrm>
              <a:custGeom>
                <a:rect b="b" l="l" r="r" t="t"/>
                <a:pathLst>
                  <a:path extrusionOk="0" h="2681" w="2798">
                    <a:moveTo>
                      <a:pt x="824" y="0"/>
                    </a:moveTo>
                    <a:cubicBezTo>
                      <a:pt x="757" y="0"/>
                      <a:pt x="690" y="14"/>
                      <a:pt x="623" y="45"/>
                    </a:cubicBezTo>
                    <a:cubicBezTo>
                      <a:pt x="480" y="118"/>
                      <a:pt x="336" y="190"/>
                      <a:pt x="194" y="263"/>
                    </a:cubicBezTo>
                    <a:cubicBezTo>
                      <a:pt x="101" y="296"/>
                      <a:pt x="0" y="337"/>
                      <a:pt x="45" y="461"/>
                    </a:cubicBezTo>
                    <a:cubicBezTo>
                      <a:pt x="75" y="542"/>
                      <a:pt x="134" y="574"/>
                      <a:pt x="202" y="574"/>
                    </a:cubicBezTo>
                    <a:cubicBezTo>
                      <a:pt x="236" y="574"/>
                      <a:pt x="272" y="566"/>
                      <a:pt x="309" y="552"/>
                    </a:cubicBezTo>
                    <a:cubicBezTo>
                      <a:pt x="438" y="501"/>
                      <a:pt x="583" y="473"/>
                      <a:pt x="692" y="386"/>
                    </a:cubicBezTo>
                    <a:cubicBezTo>
                      <a:pt x="764" y="327"/>
                      <a:pt x="832" y="301"/>
                      <a:pt x="898" y="301"/>
                    </a:cubicBezTo>
                    <a:cubicBezTo>
                      <a:pt x="980" y="301"/>
                      <a:pt x="1058" y="342"/>
                      <a:pt x="1137" y="408"/>
                    </a:cubicBezTo>
                    <a:cubicBezTo>
                      <a:pt x="1329" y="571"/>
                      <a:pt x="1500" y="751"/>
                      <a:pt x="1666" y="945"/>
                    </a:cubicBezTo>
                    <a:cubicBezTo>
                      <a:pt x="1812" y="1114"/>
                      <a:pt x="1778" y="1182"/>
                      <a:pt x="1639" y="1286"/>
                    </a:cubicBezTo>
                    <a:cubicBezTo>
                      <a:pt x="1684" y="1742"/>
                      <a:pt x="1853" y="2159"/>
                      <a:pt x="2038" y="2571"/>
                    </a:cubicBezTo>
                    <a:cubicBezTo>
                      <a:pt x="2061" y="2618"/>
                      <a:pt x="2112" y="2644"/>
                      <a:pt x="2168" y="2648"/>
                    </a:cubicBezTo>
                    <a:cubicBezTo>
                      <a:pt x="2210" y="2668"/>
                      <a:pt x="2253" y="2681"/>
                      <a:pt x="2290" y="2681"/>
                    </a:cubicBezTo>
                    <a:cubicBezTo>
                      <a:pt x="2348" y="2681"/>
                      <a:pt x="2393" y="2649"/>
                      <a:pt x="2405" y="2562"/>
                    </a:cubicBezTo>
                    <a:cubicBezTo>
                      <a:pt x="2432" y="2367"/>
                      <a:pt x="2583" y="2316"/>
                      <a:pt x="2722" y="2245"/>
                    </a:cubicBezTo>
                    <a:cubicBezTo>
                      <a:pt x="2798" y="2194"/>
                      <a:pt x="2763" y="2148"/>
                      <a:pt x="2716" y="2102"/>
                    </a:cubicBezTo>
                    <a:cubicBezTo>
                      <a:pt x="2571" y="1913"/>
                      <a:pt x="2506" y="1685"/>
                      <a:pt x="2411" y="1472"/>
                    </a:cubicBezTo>
                    <a:cubicBezTo>
                      <a:pt x="2406" y="1255"/>
                      <a:pt x="2264" y="1099"/>
                      <a:pt x="2165" y="925"/>
                    </a:cubicBezTo>
                    <a:cubicBezTo>
                      <a:pt x="2099" y="813"/>
                      <a:pt x="1933" y="798"/>
                      <a:pt x="1903" y="652"/>
                    </a:cubicBezTo>
                    <a:cubicBezTo>
                      <a:pt x="1885" y="629"/>
                      <a:pt x="1866" y="607"/>
                      <a:pt x="1847" y="584"/>
                    </a:cubicBezTo>
                    <a:cubicBezTo>
                      <a:pt x="1756" y="553"/>
                      <a:pt x="1726" y="456"/>
                      <a:pt x="1653" y="405"/>
                    </a:cubicBezTo>
                    <a:cubicBezTo>
                      <a:pt x="1477" y="231"/>
                      <a:pt x="1233" y="176"/>
                      <a:pt x="1035" y="42"/>
                    </a:cubicBezTo>
                    <a:cubicBezTo>
                      <a:pt x="964" y="15"/>
                      <a:pt x="894" y="0"/>
                      <a:pt x="82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3"/>
              <p:cNvSpPr/>
              <p:nvPr/>
            </p:nvSpPr>
            <p:spPr>
              <a:xfrm>
                <a:off x="7223250" y="1349775"/>
                <a:ext cx="72550" cy="53500"/>
              </a:xfrm>
              <a:custGeom>
                <a:rect b="b" l="l" r="r" t="t"/>
                <a:pathLst>
                  <a:path extrusionOk="0" h="2140" w="2902">
                    <a:moveTo>
                      <a:pt x="2828" y="1"/>
                    </a:moveTo>
                    <a:cubicBezTo>
                      <a:pt x="2809" y="1"/>
                      <a:pt x="2788" y="4"/>
                      <a:pt x="2768" y="5"/>
                    </a:cubicBezTo>
                    <a:cubicBezTo>
                      <a:pt x="2743" y="11"/>
                      <a:pt x="2717" y="19"/>
                      <a:pt x="2694" y="32"/>
                    </a:cubicBezTo>
                    <a:cubicBezTo>
                      <a:pt x="2638" y="62"/>
                      <a:pt x="2589" y="101"/>
                      <a:pt x="2540" y="141"/>
                    </a:cubicBezTo>
                    <a:cubicBezTo>
                      <a:pt x="2419" y="222"/>
                      <a:pt x="2344" y="406"/>
                      <a:pt x="2201" y="406"/>
                    </a:cubicBezTo>
                    <a:cubicBezTo>
                      <a:pt x="1935" y="406"/>
                      <a:pt x="1897" y="579"/>
                      <a:pt x="1850" y="780"/>
                    </a:cubicBezTo>
                    <a:cubicBezTo>
                      <a:pt x="1849" y="641"/>
                      <a:pt x="1902" y="530"/>
                      <a:pt x="1918" y="411"/>
                    </a:cubicBezTo>
                    <a:cubicBezTo>
                      <a:pt x="1908" y="374"/>
                      <a:pt x="1885" y="345"/>
                      <a:pt x="1852" y="326"/>
                    </a:cubicBezTo>
                    <a:cubicBezTo>
                      <a:pt x="1831" y="322"/>
                      <a:pt x="1811" y="320"/>
                      <a:pt x="1792" y="320"/>
                    </a:cubicBezTo>
                    <a:cubicBezTo>
                      <a:pt x="1658" y="320"/>
                      <a:pt x="1571" y="410"/>
                      <a:pt x="1482" y="508"/>
                    </a:cubicBezTo>
                    <a:cubicBezTo>
                      <a:pt x="1379" y="620"/>
                      <a:pt x="1305" y="792"/>
                      <a:pt x="1142" y="806"/>
                    </a:cubicBezTo>
                    <a:cubicBezTo>
                      <a:pt x="1030" y="816"/>
                      <a:pt x="924" y="833"/>
                      <a:pt x="814" y="857"/>
                    </a:cubicBezTo>
                    <a:cubicBezTo>
                      <a:pt x="806" y="877"/>
                      <a:pt x="798" y="884"/>
                      <a:pt x="791" y="884"/>
                    </a:cubicBezTo>
                    <a:cubicBezTo>
                      <a:pt x="777" y="884"/>
                      <a:pt x="766" y="855"/>
                      <a:pt x="754" y="855"/>
                    </a:cubicBezTo>
                    <a:cubicBezTo>
                      <a:pt x="753" y="855"/>
                      <a:pt x="753" y="855"/>
                      <a:pt x="752" y="855"/>
                    </a:cubicBezTo>
                    <a:cubicBezTo>
                      <a:pt x="651" y="858"/>
                      <a:pt x="596" y="908"/>
                      <a:pt x="595" y="1013"/>
                    </a:cubicBezTo>
                    <a:cubicBezTo>
                      <a:pt x="655" y="1222"/>
                      <a:pt x="836" y="1217"/>
                      <a:pt x="1016" y="1240"/>
                    </a:cubicBezTo>
                    <a:cubicBezTo>
                      <a:pt x="915" y="1322"/>
                      <a:pt x="801" y="1357"/>
                      <a:pt x="758" y="1492"/>
                    </a:cubicBezTo>
                    <a:cubicBezTo>
                      <a:pt x="730" y="1578"/>
                      <a:pt x="705" y="1607"/>
                      <a:pt x="681" y="1607"/>
                    </a:cubicBezTo>
                    <a:cubicBezTo>
                      <a:pt x="628" y="1607"/>
                      <a:pt x="579" y="1461"/>
                      <a:pt x="521" y="1461"/>
                    </a:cubicBezTo>
                    <a:cubicBezTo>
                      <a:pt x="512" y="1461"/>
                      <a:pt x="503" y="1464"/>
                      <a:pt x="494" y="1471"/>
                    </a:cubicBezTo>
                    <a:cubicBezTo>
                      <a:pt x="468" y="1491"/>
                      <a:pt x="430" y="1501"/>
                      <a:pt x="410" y="1530"/>
                    </a:cubicBezTo>
                    <a:cubicBezTo>
                      <a:pt x="334" y="1642"/>
                      <a:pt x="202" y="1646"/>
                      <a:pt x="95" y="1698"/>
                    </a:cubicBezTo>
                    <a:cubicBezTo>
                      <a:pt x="68" y="1784"/>
                      <a:pt x="40" y="1870"/>
                      <a:pt x="1" y="1997"/>
                    </a:cubicBezTo>
                    <a:cubicBezTo>
                      <a:pt x="60" y="1957"/>
                      <a:pt x="108" y="1940"/>
                      <a:pt x="147" y="1940"/>
                    </a:cubicBezTo>
                    <a:cubicBezTo>
                      <a:pt x="248" y="1940"/>
                      <a:pt x="293" y="2050"/>
                      <a:pt x="348" y="2140"/>
                    </a:cubicBezTo>
                    <a:cubicBezTo>
                      <a:pt x="430" y="1972"/>
                      <a:pt x="458" y="1912"/>
                      <a:pt x="542" y="1912"/>
                    </a:cubicBezTo>
                    <a:cubicBezTo>
                      <a:pt x="583" y="1912"/>
                      <a:pt x="639" y="1927"/>
                      <a:pt x="721" y="1951"/>
                    </a:cubicBezTo>
                    <a:cubicBezTo>
                      <a:pt x="743" y="1956"/>
                      <a:pt x="762" y="1959"/>
                      <a:pt x="779" y="1959"/>
                    </a:cubicBezTo>
                    <a:cubicBezTo>
                      <a:pt x="829" y="1959"/>
                      <a:pt x="864" y="1936"/>
                      <a:pt x="905" y="1902"/>
                    </a:cubicBezTo>
                    <a:cubicBezTo>
                      <a:pt x="1011" y="1812"/>
                      <a:pt x="1116" y="1724"/>
                      <a:pt x="1222" y="1634"/>
                    </a:cubicBezTo>
                    <a:cubicBezTo>
                      <a:pt x="1381" y="1561"/>
                      <a:pt x="1485" y="1405"/>
                      <a:pt x="1656" y="1354"/>
                    </a:cubicBezTo>
                    <a:cubicBezTo>
                      <a:pt x="1746" y="1284"/>
                      <a:pt x="1834" y="1214"/>
                      <a:pt x="1855" y="1092"/>
                    </a:cubicBezTo>
                    <a:cubicBezTo>
                      <a:pt x="1903" y="1046"/>
                      <a:pt x="1952" y="1002"/>
                      <a:pt x="2000" y="957"/>
                    </a:cubicBezTo>
                    <a:cubicBezTo>
                      <a:pt x="2052" y="865"/>
                      <a:pt x="2165" y="868"/>
                      <a:pt x="2235" y="805"/>
                    </a:cubicBezTo>
                    <a:cubicBezTo>
                      <a:pt x="2489" y="586"/>
                      <a:pt x="2732" y="356"/>
                      <a:pt x="2901" y="59"/>
                    </a:cubicBezTo>
                    <a:cubicBezTo>
                      <a:pt x="2889" y="11"/>
                      <a:pt x="2860" y="1"/>
                      <a:pt x="282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3"/>
              <p:cNvSpPr/>
              <p:nvPr/>
            </p:nvSpPr>
            <p:spPr>
              <a:xfrm>
                <a:off x="7301250" y="1138125"/>
                <a:ext cx="72350" cy="38750"/>
              </a:xfrm>
              <a:custGeom>
                <a:rect b="b" l="l" r="r" t="t"/>
                <a:pathLst>
                  <a:path extrusionOk="0" h="1550" w="2894">
                    <a:moveTo>
                      <a:pt x="1628" y="0"/>
                    </a:moveTo>
                    <a:cubicBezTo>
                      <a:pt x="1487" y="0"/>
                      <a:pt x="1350" y="40"/>
                      <a:pt x="1215" y="117"/>
                    </a:cubicBezTo>
                    <a:cubicBezTo>
                      <a:pt x="1215" y="224"/>
                      <a:pt x="1342" y="356"/>
                      <a:pt x="1259" y="421"/>
                    </a:cubicBezTo>
                    <a:cubicBezTo>
                      <a:pt x="1145" y="511"/>
                      <a:pt x="981" y="557"/>
                      <a:pt x="832" y="579"/>
                    </a:cubicBezTo>
                    <a:cubicBezTo>
                      <a:pt x="685" y="602"/>
                      <a:pt x="355" y="853"/>
                      <a:pt x="420" y="962"/>
                    </a:cubicBezTo>
                    <a:cubicBezTo>
                      <a:pt x="495" y="1093"/>
                      <a:pt x="457" y="1109"/>
                      <a:pt x="400" y="1109"/>
                    </a:cubicBezTo>
                    <a:cubicBezTo>
                      <a:pt x="382" y="1109"/>
                      <a:pt x="361" y="1108"/>
                      <a:pt x="342" y="1108"/>
                    </a:cubicBezTo>
                    <a:cubicBezTo>
                      <a:pt x="332" y="1108"/>
                      <a:pt x="323" y="1108"/>
                      <a:pt x="315" y="1110"/>
                    </a:cubicBezTo>
                    <a:cubicBezTo>
                      <a:pt x="67" y="1149"/>
                      <a:pt x="0" y="1280"/>
                      <a:pt x="95" y="1550"/>
                    </a:cubicBezTo>
                    <a:cubicBezTo>
                      <a:pt x="235" y="1526"/>
                      <a:pt x="296" y="1378"/>
                      <a:pt x="427" y="1342"/>
                    </a:cubicBezTo>
                    <a:cubicBezTo>
                      <a:pt x="469" y="1318"/>
                      <a:pt x="513" y="1294"/>
                      <a:pt x="551" y="1264"/>
                    </a:cubicBezTo>
                    <a:cubicBezTo>
                      <a:pt x="631" y="1144"/>
                      <a:pt x="735" y="1054"/>
                      <a:pt x="871" y="1005"/>
                    </a:cubicBezTo>
                    <a:cubicBezTo>
                      <a:pt x="938" y="937"/>
                      <a:pt x="1017" y="889"/>
                      <a:pt x="1100" y="845"/>
                    </a:cubicBezTo>
                    <a:cubicBezTo>
                      <a:pt x="1322" y="683"/>
                      <a:pt x="1591" y="635"/>
                      <a:pt x="1838" y="535"/>
                    </a:cubicBezTo>
                    <a:cubicBezTo>
                      <a:pt x="1901" y="509"/>
                      <a:pt x="1973" y="493"/>
                      <a:pt x="2044" y="493"/>
                    </a:cubicBezTo>
                    <a:cubicBezTo>
                      <a:pt x="2116" y="493"/>
                      <a:pt x="2186" y="510"/>
                      <a:pt x="2242" y="550"/>
                    </a:cubicBezTo>
                    <a:cubicBezTo>
                      <a:pt x="2335" y="615"/>
                      <a:pt x="2426" y="635"/>
                      <a:pt x="2518" y="635"/>
                    </a:cubicBezTo>
                    <a:cubicBezTo>
                      <a:pt x="2594" y="635"/>
                      <a:pt x="2671" y="621"/>
                      <a:pt x="2750" y="608"/>
                    </a:cubicBezTo>
                    <a:cubicBezTo>
                      <a:pt x="2800" y="494"/>
                      <a:pt x="2893" y="386"/>
                      <a:pt x="2787" y="255"/>
                    </a:cubicBezTo>
                    <a:cubicBezTo>
                      <a:pt x="2769" y="236"/>
                      <a:pt x="2750" y="220"/>
                      <a:pt x="2729" y="205"/>
                    </a:cubicBezTo>
                    <a:cubicBezTo>
                      <a:pt x="2677" y="172"/>
                      <a:pt x="2624" y="140"/>
                      <a:pt x="2569" y="111"/>
                    </a:cubicBezTo>
                    <a:cubicBezTo>
                      <a:pt x="2472" y="67"/>
                      <a:pt x="2372" y="41"/>
                      <a:pt x="2268" y="41"/>
                    </a:cubicBezTo>
                    <a:cubicBezTo>
                      <a:pt x="2239" y="41"/>
                      <a:pt x="2209" y="43"/>
                      <a:pt x="2179" y="47"/>
                    </a:cubicBezTo>
                    <a:cubicBezTo>
                      <a:pt x="2094" y="52"/>
                      <a:pt x="2010" y="55"/>
                      <a:pt x="1925" y="58"/>
                    </a:cubicBezTo>
                    <a:cubicBezTo>
                      <a:pt x="1824" y="19"/>
                      <a:pt x="1725" y="0"/>
                      <a:pt x="1628"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3"/>
              <p:cNvSpPr/>
              <p:nvPr/>
            </p:nvSpPr>
            <p:spPr>
              <a:xfrm>
                <a:off x="7319025" y="1236625"/>
                <a:ext cx="60700" cy="85100"/>
              </a:xfrm>
              <a:custGeom>
                <a:rect b="b" l="l" r="r" t="t"/>
                <a:pathLst>
                  <a:path extrusionOk="0" h="3404" w="2428">
                    <a:moveTo>
                      <a:pt x="2404" y="0"/>
                    </a:moveTo>
                    <a:cubicBezTo>
                      <a:pt x="2281" y="19"/>
                      <a:pt x="2215" y="94"/>
                      <a:pt x="2157" y="204"/>
                    </a:cubicBezTo>
                    <a:cubicBezTo>
                      <a:pt x="2026" y="447"/>
                      <a:pt x="1877" y="680"/>
                      <a:pt x="1734" y="917"/>
                    </a:cubicBezTo>
                    <a:cubicBezTo>
                      <a:pt x="1479" y="1042"/>
                      <a:pt x="1431" y="1325"/>
                      <a:pt x="1269" y="1521"/>
                    </a:cubicBezTo>
                    <a:cubicBezTo>
                      <a:pt x="1126" y="1697"/>
                      <a:pt x="1021" y="1902"/>
                      <a:pt x="867" y="2069"/>
                    </a:cubicBezTo>
                    <a:cubicBezTo>
                      <a:pt x="819" y="2133"/>
                      <a:pt x="777" y="2203"/>
                      <a:pt x="732" y="2270"/>
                    </a:cubicBezTo>
                    <a:cubicBezTo>
                      <a:pt x="631" y="2461"/>
                      <a:pt x="509" y="2636"/>
                      <a:pt x="362" y="2795"/>
                    </a:cubicBezTo>
                    <a:cubicBezTo>
                      <a:pt x="295" y="3011"/>
                      <a:pt x="31" y="3095"/>
                      <a:pt x="1" y="3335"/>
                    </a:cubicBezTo>
                    <a:cubicBezTo>
                      <a:pt x="6" y="3364"/>
                      <a:pt x="21" y="3387"/>
                      <a:pt x="45" y="3403"/>
                    </a:cubicBezTo>
                    <a:cubicBezTo>
                      <a:pt x="276" y="3397"/>
                      <a:pt x="308" y="3202"/>
                      <a:pt x="382" y="3047"/>
                    </a:cubicBezTo>
                    <a:cubicBezTo>
                      <a:pt x="394" y="3035"/>
                      <a:pt x="406" y="3023"/>
                      <a:pt x="418" y="3011"/>
                    </a:cubicBezTo>
                    <a:cubicBezTo>
                      <a:pt x="759" y="2805"/>
                      <a:pt x="999" y="2518"/>
                      <a:pt x="1121" y="2137"/>
                    </a:cubicBezTo>
                    <a:cubicBezTo>
                      <a:pt x="1186" y="2052"/>
                      <a:pt x="1250" y="1968"/>
                      <a:pt x="1316" y="1884"/>
                    </a:cubicBezTo>
                    <a:cubicBezTo>
                      <a:pt x="1603" y="1637"/>
                      <a:pt x="1797" y="1328"/>
                      <a:pt x="1919" y="972"/>
                    </a:cubicBezTo>
                    <a:cubicBezTo>
                      <a:pt x="2003" y="828"/>
                      <a:pt x="2088" y="684"/>
                      <a:pt x="2172" y="540"/>
                    </a:cubicBezTo>
                    <a:cubicBezTo>
                      <a:pt x="2337" y="413"/>
                      <a:pt x="2418" y="243"/>
                      <a:pt x="2428" y="37"/>
                    </a:cubicBezTo>
                    <a:cubicBezTo>
                      <a:pt x="2419" y="26"/>
                      <a:pt x="2411" y="13"/>
                      <a:pt x="2404"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3"/>
              <p:cNvSpPr/>
              <p:nvPr/>
            </p:nvSpPr>
            <p:spPr>
              <a:xfrm>
                <a:off x="7148125" y="1117275"/>
                <a:ext cx="51850" cy="27000"/>
              </a:xfrm>
              <a:custGeom>
                <a:rect b="b" l="l" r="r" t="t"/>
                <a:pathLst>
                  <a:path extrusionOk="0" h="1080" w="2074">
                    <a:moveTo>
                      <a:pt x="1048" y="0"/>
                    </a:moveTo>
                    <a:cubicBezTo>
                      <a:pt x="1011" y="0"/>
                      <a:pt x="980" y="10"/>
                      <a:pt x="965" y="32"/>
                    </a:cubicBezTo>
                    <a:cubicBezTo>
                      <a:pt x="850" y="201"/>
                      <a:pt x="658" y="189"/>
                      <a:pt x="518" y="285"/>
                    </a:cubicBezTo>
                    <a:cubicBezTo>
                      <a:pt x="478" y="311"/>
                      <a:pt x="431" y="335"/>
                      <a:pt x="386" y="335"/>
                    </a:cubicBezTo>
                    <a:cubicBezTo>
                      <a:pt x="350" y="335"/>
                      <a:pt x="314" y="320"/>
                      <a:pt x="283" y="279"/>
                    </a:cubicBezTo>
                    <a:cubicBezTo>
                      <a:pt x="201" y="170"/>
                      <a:pt x="322" y="133"/>
                      <a:pt x="372" y="72"/>
                    </a:cubicBezTo>
                    <a:cubicBezTo>
                      <a:pt x="367" y="72"/>
                      <a:pt x="363" y="72"/>
                      <a:pt x="358" y="72"/>
                    </a:cubicBezTo>
                    <a:cubicBezTo>
                      <a:pt x="240" y="72"/>
                      <a:pt x="188" y="186"/>
                      <a:pt x="96" y="234"/>
                    </a:cubicBezTo>
                    <a:cubicBezTo>
                      <a:pt x="63" y="279"/>
                      <a:pt x="1" y="308"/>
                      <a:pt x="12" y="380"/>
                    </a:cubicBezTo>
                    <a:cubicBezTo>
                      <a:pt x="112" y="398"/>
                      <a:pt x="188" y="443"/>
                      <a:pt x="227" y="544"/>
                    </a:cubicBezTo>
                    <a:cubicBezTo>
                      <a:pt x="249" y="601"/>
                      <a:pt x="283" y="624"/>
                      <a:pt x="323" y="624"/>
                    </a:cubicBezTo>
                    <a:cubicBezTo>
                      <a:pt x="352" y="624"/>
                      <a:pt x="384" y="612"/>
                      <a:pt x="417" y="594"/>
                    </a:cubicBezTo>
                    <a:cubicBezTo>
                      <a:pt x="607" y="484"/>
                      <a:pt x="793" y="361"/>
                      <a:pt x="1000" y="361"/>
                    </a:cubicBezTo>
                    <a:cubicBezTo>
                      <a:pt x="1100" y="361"/>
                      <a:pt x="1205" y="390"/>
                      <a:pt x="1317" y="463"/>
                    </a:cubicBezTo>
                    <a:cubicBezTo>
                      <a:pt x="1530" y="601"/>
                      <a:pt x="1659" y="796"/>
                      <a:pt x="1761" y="1017"/>
                    </a:cubicBezTo>
                    <a:cubicBezTo>
                      <a:pt x="1784" y="1052"/>
                      <a:pt x="1813" y="1076"/>
                      <a:pt x="1856" y="1079"/>
                    </a:cubicBezTo>
                    <a:cubicBezTo>
                      <a:pt x="1862" y="1079"/>
                      <a:pt x="1868" y="1079"/>
                      <a:pt x="1874" y="1079"/>
                    </a:cubicBezTo>
                    <a:cubicBezTo>
                      <a:pt x="1959" y="1079"/>
                      <a:pt x="2044" y="1063"/>
                      <a:pt x="2058" y="966"/>
                    </a:cubicBezTo>
                    <a:cubicBezTo>
                      <a:pt x="2074" y="868"/>
                      <a:pt x="2029" y="780"/>
                      <a:pt x="1917" y="746"/>
                    </a:cubicBezTo>
                    <a:cubicBezTo>
                      <a:pt x="1879" y="735"/>
                      <a:pt x="1803" y="707"/>
                      <a:pt x="1825" y="674"/>
                    </a:cubicBezTo>
                    <a:cubicBezTo>
                      <a:pt x="1943" y="496"/>
                      <a:pt x="1772" y="510"/>
                      <a:pt x="1694" y="474"/>
                    </a:cubicBezTo>
                    <a:cubicBezTo>
                      <a:pt x="1655" y="456"/>
                      <a:pt x="1603" y="459"/>
                      <a:pt x="1597" y="409"/>
                    </a:cubicBezTo>
                    <a:cubicBezTo>
                      <a:pt x="1570" y="210"/>
                      <a:pt x="1352" y="213"/>
                      <a:pt x="1254" y="82"/>
                    </a:cubicBezTo>
                    <a:cubicBezTo>
                      <a:pt x="1222" y="40"/>
                      <a:pt x="1123" y="0"/>
                      <a:pt x="1048" y="0"/>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3"/>
              <p:cNvSpPr/>
              <p:nvPr/>
            </p:nvSpPr>
            <p:spPr>
              <a:xfrm>
                <a:off x="7379075" y="1154975"/>
                <a:ext cx="13550" cy="60100"/>
              </a:xfrm>
              <a:custGeom>
                <a:rect b="b" l="l" r="r" t="t"/>
                <a:pathLst>
                  <a:path extrusionOk="0" h="2404" w="542">
                    <a:moveTo>
                      <a:pt x="129" y="1"/>
                    </a:moveTo>
                    <a:cubicBezTo>
                      <a:pt x="0" y="8"/>
                      <a:pt x="41" y="119"/>
                      <a:pt x="16" y="189"/>
                    </a:cubicBezTo>
                    <a:cubicBezTo>
                      <a:pt x="18" y="281"/>
                      <a:pt x="42" y="357"/>
                      <a:pt x="147" y="376"/>
                    </a:cubicBezTo>
                    <a:cubicBezTo>
                      <a:pt x="522" y="789"/>
                      <a:pt x="496" y="1269"/>
                      <a:pt x="405" y="1772"/>
                    </a:cubicBezTo>
                    <a:cubicBezTo>
                      <a:pt x="369" y="1976"/>
                      <a:pt x="255" y="2186"/>
                      <a:pt x="365" y="2403"/>
                    </a:cubicBezTo>
                    <a:cubicBezTo>
                      <a:pt x="503" y="2111"/>
                      <a:pt x="482" y="1790"/>
                      <a:pt x="541" y="1484"/>
                    </a:cubicBezTo>
                    <a:cubicBezTo>
                      <a:pt x="533" y="1166"/>
                      <a:pt x="520" y="849"/>
                      <a:pt x="436" y="541"/>
                    </a:cubicBezTo>
                    <a:cubicBezTo>
                      <a:pt x="441" y="418"/>
                      <a:pt x="333" y="345"/>
                      <a:pt x="304" y="237"/>
                    </a:cubicBezTo>
                    <a:cubicBezTo>
                      <a:pt x="290" y="226"/>
                      <a:pt x="280" y="213"/>
                      <a:pt x="274" y="198"/>
                    </a:cubicBezTo>
                    <a:cubicBezTo>
                      <a:pt x="255" y="110"/>
                      <a:pt x="182" y="63"/>
                      <a:pt x="129"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3"/>
              <p:cNvSpPr/>
              <p:nvPr/>
            </p:nvSpPr>
            <p:spPr>
              <a:xfrm>
                <a:off x="7292050" y="1336300"/>
                <a:ext cx="16125" cy="14725"/>
              </a:xfrm>
              <a:custGeom>
                <a:rect b="b" l="l" r="r" t="t"/>
                <a:pathLst>
                  <a:path extrusionOk="0" h="589" w="645">
                    <a:moveTo>
                      <a:pt x="562" y="0"/>
                    </a:moveTo>
                    <a:cubicBezTo>
                      <a:pt x="551" y="0"/>
                      <a:pt x="540" y="4"/>
                      <a:pt x="531" y="12"/>
                    </a:cubicBezTo>
                    <a:cubicBezTo>
                      <a:pt x="336" y="184"/>
                      <a:pt x="106" y="326"/>
                      <a:pt x="1" y="582"/>
                    </a:cubicBezTo>
                    <a:cubicBezTo>
                      <a:pt x="13" y="587"/>
                      <a:pt x="25" y="589"/>
                      <a:pt x="36" y="589"/>
                    </a:cubicBezTo>
                    <a:cubicBezTo>
                      <a:pt x="65" y="589"/>
                      <a:pt x="90" y="574"/>
                      <a:pt x="114" y="554"/>
                    </a:cubicBezTo>
                    <a:cubicBezTo>
                      <a:pt x="155" y="521"/>
                      <a:pt x="197" y="489"/>
                      <a:pt x="238" y="456"/>
                    </a:cubicBezTo>
                    <a:cubicBezTo>
                      <a:pt x="374" y="316"/>
                      <a:pt x="509" y="178"/>
                      <a:pt x="645" y="38"/>
                    </a:cubicBezTo>
                    <a:cubicBezTo>
                      <a:pt x="645" y="38"/>
                      <a:pt x="622" y="32"/>
                      <a:pt x="622" y="32"/>
                    </a:cubicBezTo>
                    <a:cubicBezTo>
                      <a:pt x="605" y="13"/>
                      <a:pt x="583" y="0"/>
                      <a:pt x="562"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3"/>
              <p:cNvSpPr/>
              <p:nvPr/>
            </p:nvSpPr>
            <p:spPr>
              <a:xfrm>
                <a:off x="7248675" y="1149300"/>
                <a:ext cx="135550" cy="151975"/>
              </a:xfrm>
              <a:custGeom>
                <a:rect b="b" l="l" r="r" t="t"/>
                <a:pathLst>
                  <a:path extrusionOk="0" h="6079" w="5422">
                    <a:moveTo>
                      <a:pt x="3845" y="1902"/>
                    </a:moveTo>
                    <a:cubicBezTo>
                      <a:pt x="3879" y="1902"/>
                      <a:pt x="3913" y="1909"/>
                      <a:pt x="3949" y="1927"/>
                    </a:cubicBezTo>
                    <a:cubicBezTo>
                      <a:pt x="3898" y="1959"/>
                      <a:pt x="3848" y="1971"/>
                      <a:pt x="3798" y="1971"/>
                    </a:cubicBezTo>
                    <a:cubicBezTo>
                      <a:pt x="3763" y="1971"/>
                      <a:pt x="3728" y="1965"/>
                      <a:pt x="3694" y="1957"/>
                    </a:cubicBezTo>
                    <a:cubicBezTo>
                      <a:pt x="3673" y="1952"/>
                      <a:pt x="3650" y="1949"/>
                      <a:pt x="3628" y="1949"/>
                    </a:cubicBezTo>
                    <a:cubicBezTo>
                      <a:pt x="3584" y="1949"/>
                      <a:pt x="3543" y="1963"/>
                      <a:pt x="3533" y="2005"/>
                    </a:cubicBezTo>
                    <a:cubicBezTo>
                      <a:pt x="3513" y="2084"/>
                      <a:pt x="3474" y="2148"/>
                      <a:pt x="3427" y="2206"/>
                    </a:cubicBezTo>
                    <a:lnTo>
                      <a:pt x="3427" y="2206"/>
                    </a:lnTo>
                    <a:cubicBezTo>
                      <a:pt x="3434" y="2185"/>
                      <a:pt x="3437" y="2159"/>
                      <a:pt x="3437" y="2127"/>
                    </a:cubicBezTo>
                    <a:cubicBezTo>
                      <a:pt x="3435" y="1995"/>
                      <a:pt x="3529" y="1930"/>
                      <a:pt x="3625" y="1930"/>
                    </a:cubicBezTo>
                    <a:cubicBezTo>
                      <a:pt x="3628" y="1930"/>
                      <a:pt x="3630" y="1930"/>
                      <a:pt x="3633" y="1930"/>
                    </a:cubicBezTo>
                    <a:cubicBezTo>
                      <a:pt x="3635" y="1930"/>
                      <a:pt x="3638" y="1930"/>
                      <a:pt x="3640" y="1930"/>
                    </a:cubicBezTo>
                    <a:cubicBezTo>
                      <a:pt x="3707" y="1930"/>
                      <a:pt x="3775" y="1902"/>
                      <a:pt x="3845" y="1902"/>
                    </a:cubicBezTo>
                    <a:close/>
                    <a:moveTo>
                      <a:pt x="3042" y="4385"/>
                    </a:moveTo>
                    <a:lnTo>
                      <a:pt x="3042" y="4385"/>
                    </a:lnTo>
                    <a:cubicBezTo>
                      <a:pt x="3042" y="4386"/>
                      <a:pt x="3043" y="4387"/>
                      <a:pt x="3044" y="4388"/>
                    </a:cubicBezTo>
                    <a:cubicBezTo>
                      <a:pt x="3052" y="4399"/>
                      <a:pt x="3054" y="4408"/>
                      <a:pt x="3058" y="4408"/>
                    </a:cubicBezTo>
                    <a:cubicBezTo>
                      <a:pt x="3059" y="4408"/>
                      <a:pt x="3059" y="4408"/>
                      <a:pt x="3060" y="4407"/>
                    </a:cubicBezTo>
                    <a:cubicBezTo>
                      <a:pt x="3065" y="4404"/>
                      <a:pt x="3068" y="4403"/>
                      <a:pt x="3070" y="4403"/>
                    </a:cubicBezTo>
                    <a:cubicBezTo>
                      <a:pt x="3078" y="4403"/>
                      <a:pt x="3068" y="4422"/>
                      <a:pt x="3058" y="4422"/>
                    </a:cubicBezTo>
                    <a:cubicBezTo>
                      <a:pt x="3054" y="4422"/>
                      <a:pt x="3050" y="4419"/>
                      <a:pt x="3047" y="4412"/>
                    </a:cubicBezTo>
                    <a:cubicBezTo>
                      <a:pt x="3046" y="4403"/>
                      <a:pt x="3044" y="4394"/>
                      <a:pt x="3042" y="4385"/>
                    </a:cubicBezTo>
                    <a:close/>
                    <a:moveTo>
                      <a:pt x="3955" y="4315"/>
                    </a:moveTo>
                    <a:cubicBezTo>
                      <a:pt x="3970" y="4315"/>
                      <a:pt x="3984" y="4316"/>
                      <a:pt x="3998" y="4318"/>
                    </a:cubicBezTo>
                    <a:cubicBezTo>
                      <a:pt x="4000" y="4320"/>
                      <a:pt x="3960" y="4319"/>
                      <a:pt x="3936" y="4343"/>
                    </a:cubicBezTo>
                    <a:cubicBezTo>
                      <a:pt x="3892" y="4386"/>
                      <a:pt x="3856" y="4435"/>
                      <a:pt x="3825" y="4486"/>
                    </a:cubicBezTo>
                    <a:lnTo>
                      <a:pt x="3825" y="4486"/>
                    </a:lnTo>
                    <a:cubicBezTo>
                      <a:pt x="3829" y="4467"/>
                      <a:pt x="3832" y="4447"/>
                      <a:pt x="3836" y="4429"/>
                    </a:cubicBezTo>
                    <a:cubicBezTo>
                      <a:pt x="3857" y="4332"/>
                      <a:pt x="3907" y="4315"/>
                      <a:pt x="3955" y="4315"/>
                    </a:cubicBezTo>
                    <a:close/>
                    <a:moveTo>
                      <a:pt x="2288" y="5396"/>
                    </a:moveTo>
                    <a:cubicBezTo>
                      <a:pt x="2291" y="5410"/>
                      <a:pt x="2285" y="5422"/>
                      <a:pt x="2279" y="5434"/>
                    </a:cubicBezTo>
                    <a:lnTo>
                      <a:pt x="2279" y="5434"/>
                    </a:lnTo>
                    <a:cubicBezTo>
                      <a:pt x="2282" y="5422"/>
                      <a:pt x="2286" y="5409"/>
                      <a:pt x="2288" y="5396"/>
                    </a:cubicBezTo>
                    <a:close/>
                    <a:moveTo>
                      <a:pt x="4278" y="1"/>
                    </a:moveTo>
                    <a:cubicBezTo>
                      <a:pt x="4242" y="1"/>
                      <a:pt x="4204" y="4"/>
                      <a:pt x="4168" y="4"/>
                    </a:cubicBezTo>
                    <a:cubicBezTo>
                      <a:pt x="3790" y="7"/>
                      <a:pt x="3467" y="177"/>
                      <a:pt x="3150" y="357"/>
                    </a:cubicBezTo>
                    <a:cubicBezTo>
                      <a:pt x="3150" y="492"/>
                      <a:pt x="3043" y="501"/>
                      <a:pt x="2951" y="529"/>
                    </a:cubicBezTo>
                    <a:cubicBezTo>
                      <a:pt x="2777" y="541"/>
                      <a:pt x="2671" y="632"/>
                      <a:pt x="2632" y="801"/>
                    </a:cubicBezTo>
                    <a:cubicBezTo>
                      <a:pt x="2638" y="873"/>
                      <a:pt x="2691" y="923"/>
                      <a:pt x="2720" y="985"/>
                    </a:cubicBezTo>
                    <a:cubicBezTo>
                      <a:pt x="2786" y="1130"/>
                      <a:pt x="2818" y="1251"/>
                      <a:pt x="2598" y="1272"/>
                    </a:cubicBezTo>
                    <a:cubicBezTo>
                      <a:pt x="2561" y="1275"/>
                      <a:pt x="2546" y="1326"/>
                      <a:pt x="2505" y="1326"/>
                    </a:cubicBezTo>
                    <a:cubicBezTo>
                      <a:pt x="2501" y="1326"/>
                      <a:pt x="2497" y="1325"/>
                      <a:pt x="2493" y="1324"/>
                    </a:cubicBezTo>
                    <a:cubicBezTo>
                      <a:pt x="2462" y="1229"/>
                      <a:pt x="2535" y="1183"/>
                      <a:pt x="2585" y="1127"/>
                    </a:cubicBezTo>
                    <a:cubicBezTo>
                      <a:pt x="2703" y="996"/>
                      <a:pt x="2678" y="898"/>
                      <a:pt x="2518" y="830"/>
                    </a:cubicBezTo>
                    <a:cubicBezTo>
                      <a:pt x="2375" y="878"/>
                      <a:pt x="2269" y="969"/>
                      <a:pt x="2198" y="1103"/>
                    </a:cubicBezTo>
                    <a:lnTo>
                      <a:pt x="2233" y="1143"/>
                    </a:lnTo>
                    <a:cubicBezTo>
                      <a:pt x="2213" y="1289"/>
                      <a:pt x="2100" y="1270"/>
                      <a:pt x="2000" y="1273"/>
                    </a:cubicBezTo>
                    <a:cubicBezTo>
                      <a:pt x="1975" y="1272"/>
                      <a:pt x="1951" y="1270"/>
                      <a:pt x="1926" y="1268"/>
                    </a:cubicBezTo>
                    <a:cubicBezTo>
                      <a:pt x="1901" y="1271"/>
                      <a:pt x="1882" y="1283"/>
                      <a:pt x="1870" y="1305"/>
                    </a:cubicBezTo>
                    <a:cubicBezTo>
                      <a:pt x="1859" y="1365"/>
                      <a:pt x="1842" y="1425"/>
                      <a:pt x="1882" y="1480"/>
                    </a:cubicBezTo>
                    <a:cubicBezTo>
                      <a:pt x="2175" y="1542"/>
                      <a:pt x="2257" y="1644"/>
                      <a:pt x="2175" y="1854"/>
                    </a:cubicBezTo>
                    <a:cubicBezTo>
                      <a:pt x="2159" y="1895"/>
                      <a:pt x="2146" y="1968"/>
                      <a:pt x="2103" y="1968"/>
                    </a:cubicBezTo>
                    <a:cubicBezTo>
                      <a:pt x="2101" y="1968"/>
                      <a:pt x="2098" y="1968"/>
                      <a:pt x="2095" y="1967"/>
                    </a:cubicBezTo>
                    <a:cubicBezTo>
                      <a:pt x="2046" y="1957"/>
                      <a:pt x="1962" y="1921"/>
                      <a:pt x="1962" y="1862"/>
                    </a:cubicBezTo>
                    <a:cubicBezTo>
                      <a:pt x="1958" y="1680"/>
                      <a:pt x="1865" y="1650"/>
                      <a:pt x="1752" y="1650"/>
                    </a:cubicBezTo>
                    <a:cubicBezTo>
                      <a:pt x="1715" y="1650"/>
                      <a:pt x="1675" y="1653"/>
                      <a:pt x="1635" y="1655"/>
                    </a:cubicBezTo>
                    <a:cubicBezTo>
                      <a:pt x="1622" y="1666"/>
                      <a:pt x="1609" y="1677"/>
                      <a:pt x="1595" y="1688"/>
                    </a:cubicBezTo>
                    <a:cubicBezTo>
                      <a:pt x="1555" y="1985"/>
                      <a:pt x="1441" y="2290"/>
                      <a:pt x="1714" y="2555"/>
                    </a:cubicBezTo>
                    <a:cubicBezTo>
                      <a:pt x="1663" y="2526"/>
                      <a:pt x="1612" y="2511"/>
                      <a:pt x="1568" y="2511"/>
                    </a:cubicBezTo>
                    <a:cubicBezTo>
                      <a:pt x="1499" y="2511"/>
                      <a:pt x="1445" y="2548"/>
                      <a:pt x="1429" y="2622"/>
                    </a:cubicBezTo>
                    <a:cubicBezTo>
                      <a:pt x="1392" y="2805"/>
                      <a:pt x="1293" y="2928"/>
                      <a:pt x="1175" y="3057"/>
                    </a:cubicBezTo>
                    <a:cubicBezTo>
                      <a:pt x="1126" y="3111"/>
                      <a:pt x="1133" y="3254"/>
                      <a:pt x="1192" y="3254"/>
                    </a:cubicBezTo>
                    <a:cubicBezTo>
                      <a:pt x="1200" y="3254"/>
                      <a:pt x="1209" y="3252"/>
                      <a:pt x="1219" y="3245"/>
                    </a:cubicBezTo>
                    <a:cubicBezTo>
                      <a:pt x="1273" y="3213"/>
                      <a:pt x="1323" y="3201"/>
                      <a:pt x="1371" y="3201"/>
                    </a:cubicBezTo>
                    <a:cubicBezTo>
                      <a:pt x="1494" y="3201"/>
                      <a:pt x="1600" y="3282"/>
                      <a:pt x="1717" y="3282"/>
                    </a:cubicBezTo>
                    <a:cubicBezTo>
                      <a:pt x="1720" y="3282"/>
                      <a:pt x="1723" y="3282"/>
                      <a:pt x="1726" y="3282"/>
                    </a:cubicBezTo>
                    <a:lnTo>
                      <a:pt x="1726" y="3282"/>
                    </a:lnTo>
                    <a:cubicBezTo>
                      <a:pt x="1694" y="3284"/>
                      <a:pt x="1663" y="3289"/>
                      <a:pt x="1631" y="3289"/>
                    </a:cubicBezTo>
                    <a:cubicBezTo>
                      <a:pt x="1600" y="3289"/>
                      <a:pt x="1569" y="3284"/>
                      <a:pt x="1537" y="3268"/>
                    </a:cubicBezTo>
                    <a:cubicBezTo>
                      <a:pt x="1499" y="3248"/>
                      <a:pt x="1448" y="3240"/>
                      <a:pt x="1392" y="3240"/>
                    </a:cubicBezTo>
                    <a:cubicBezTo>
                      <a:pt x="1242" y="3240"/>
                      <a:pt x="1059" y="3304"/>
                      <a:pt x="1009" y="3405"/>
                    </a:cubicBezTo>
                    <a:cubicBezTo>
                      <a:pt x="928" y="3566"/>
                      <a:pt x="776" y="3660"/>
                      <a:pt x="690" y="3817"/>
                    </a:cubicBezTo>
                    <a:cubicBezTo>
                      <a:pt x="627" y="3928"/>
                      <a:pt x="513" y="4063"/>
                      <a:pt x="408" y="4097"/>
                    </a:cubicBezTo>
                    <a:cubicBezTo>
                      <a:pt x="140" y="4182"/>
                      <a:pt x="99" y="4407"/>
                      <a:pt x="1" y="4604"/>
                    </a:cubicBezTo>
                    <a:cubicBezTo>
                      <a:pt x="16" y="4624"/>
                      <a:pt x="35" y="4639"/>
                      <a:pt x="59" y="4647"/>
                    </a:cubicBezTo>
                    <a:cubicBezTo>
                      <a:pt x="82" y="4664"/>
                      <a:pt x="107" y="4670"/>
                      <a:pt x="132" y="4670"/>
                    </a:cubicBezTo>
                    <a:cubicBezTo>
                      <a:pt x="194" y="4670"/>
                      <a:pt x="261" y="4633"/>
                      <a:pt x="323" y="4633"/>
                    </a:cubicBezTo>
                    <a:cubicBezTo>
                      <a:pt x="362" y="4633"/>
                      <a:pt x="399" y="4648"/>
                      <a:pt x="431" y="4696"/>
                    </a:cubicBezTo>
                    <a:cubicBezTo>
                      <a:pt x="485" y="4682"/>
                      <a:pt x="505" y="4635"/>
                      <a:pt x="525" y="4591"/>
                    </a:cubicBezTo>
                    <a:cubicBezTo>
                      <a:pt x="563" y="4481"/>
                      <a:pt x="646" y="4427"/>
                      <a:pt x="756" y="4405"/>
                    </a:cubicBezTo>
                    <a:cubicBezTo>
                      <a:pt x="825" y="4392"/>
                      <a:pt x="931" y="4351"/>
                      <a:pt x="900" y="4289"/>
                    </a:cubicBezTo>
                    <a:cubicBezTo>
                      <a:pt x="779" y="4042"/>
                      <a:pt x="986" y="4036"/>
                      <a:pt x="1115" y="3964"/>
                    </a:cubicBezTo>
                    <a:lnTo>
                      <a:pt x="1115" y="3964"/>
                    </a:lnTo>
                    <a:cubicBezTo>
                      <a:pt x="1132" y="4066"/>
                      <a:pt x="1093" y="4177"/>
                      <a:pt x="1179" y="4260"/>
                    </a:cubicBezTo>
                    <a:cubicBezTo>
                      <a:pt x="1226" y="4298"/>
                      <a:pt x="1267" y="4313"/>
                      <a:pt x="1302" y="4313"/>
                    </a:cubicBezTo>
                    <a:cubicBezTo>
                      <a:pt x="1379" y="4313"/>
                      <a:pt x="1435" y="4243"/>
                      <a:pt x="1490" y="4168"/>
                    </a:cubicBezTo>
                    <a:cubicBezTo>
                      <a:pt x="1528" y="4117"/>
                      <a:pt x="1505" y="4014"/>
                      <a:pt x="1602" y="4014"/>
                    </a:cubicBezTo>
                    <a:cubicBezTo>
                      <a:pt x="1608" y="4014"/>
                      <a:pt x="1615" y="4015"/>
                      <a:pt x="1622" y="4016"/>
                    </a:cubicBezTo>
                    <a:cubicBezTo>
                      <a:pt x="1628" y="4016"/>
                      <a:pt x="1634" y="4017"/>
                      <a:pt x="1640" y="4017"/>
                    </a:cubicBezTo>
                    <a:cubicBezTo>
                      <a:pt x="1658" y="4017"/>
                      <a:pt x="1675" y="4014"/>
                      <a:pt x="1693" y="4009"/>
                    </a:cubicBezTo>
                    <a:cubicBezTo>
                      <a:pt x="1885" y="3948"/>
                      <a:pt x="1976" y="3753"/>
                      <a:pt x="2150" y="3665"/>
                    </a:cubicBezTo>
                    <a:cubicBezTo>
                      <a:pt x="2203" y="3638"/>
                      <a:pt x="2218" y="3566"/>
                      <a:pt x="2176" y="3530"/>
                    </a:cubicBezTo>
                    <a:cubicBezTo>
                      <a:pt x="1942" y="3332"/>
                      <a:pt x="2195" y="3278"/>
                      <a:pt x="2284" y="3238"/>
                    </a:cubicBezTo>
                    <a:cubicBezTo>
                      <a:pt x="2528" y="3125"/>
                      <a:pt x="2556" y="2807"/>
                      <a:pt x="2812" y="2712"/>
                    </a:cubicBezTo>
                    <a:cubicBezTo>
                      <a:pt x="2844" y="2701"/>
                      <a:pt x="2835" y="2633"/>
                      <a:pt x="2837" y="2589"/>
                    </a:cubicBezTo>
                    <a:cubicBezTo>
                      <a:pt x="2850" y="2355"/>
                      <a:pt x="2914" y="2264"/>
                      <a:pt x="3098" y="2264"/>
                    </a:cubicBezTo>
                    <a:cubicBezTo>
                      <a:pt x="3136" y="2264"/>
                      <a:pt x="3178" y="2268"/>
                      <a:pt x="3226" y="2275"/>
                    </a:cubicBezTo>
                    <a:cubicBezTo>
                      <a:pt x="3252" y="2279"/>
                      <a:pt x="3275" y="2281"/>
                      <a:pt x="3297" y="2281"/>
                    </a:cubicBezTo>
                    <a:cubicBezTo>
                      <a:pt x="3325" y="2281"/>
                      <a:pt x="3350" y="2277"/>
                      <a:pt x="3370" y="2268"/>
                    </a:cubicBezTo>
                    <a:lnTo>
                      <a:pt x="3370" y="2268"/>
                    </a:lnTo>
                    <a:cubicBezTo>
                      <a:pt x="3306" y="2335"/>
                      <a:pt x="3235" y="2397"/>
                      <a:pt x="3179" y="2471"/>
                    </a:cubicBezTo>
                    <a:cubicBezTo>
                      <a:pt x="3149" y="2511"/>
                      <a:pt x="3104" y="2564"/>
                      <a:pt x="3151" y="2608"/>
                    </a:cubicBezTo>
                    <a:cubicBezTo>
                      <a:pt x="3171" y="2626"/>
                      <a:pt x="3191" y="2634"/>
                      <a:pt x="3211" y="2634"/>
                    </a:cubicBezTo>
                    <a:cubicBezTo>
                      <a:pt x="3247" y="2634"/>
                      <a:pt x="3282" y="2611"/>
                      <a:pt x="3312" y="2580"/>
                    </a:cubicBezTo>
                    <a:cubicBezTo>
                      <a:pt x="3338" y="2553"/>
                      <a:pt x="3340" y="2507"/>
                      <a:pt x="3380" y="2483"/>
                    </a:cubicBezTo>
                    <a:lnTo>
                      <a:pt x="3380" y="2483"/>
                    </a:lnTo>
                    <a:cubicBezTo>
                      <a:pt x="3283" y="2565"/>
                      <a:pt x="3349" y="2671"/>
                      <a:pt x="3332" y="2765"/>
                    </a:cubicBezTo>
                    <a:cubicBezTo>
                      <a:pt x="3305" y="2760"/>
                      <a:pt x="3278" y="2757"/>
                      <a:pt x="3249" y="2757"/>
                    </a:cubicBezTo>
                    <a:cubicBezTo>
                      <a:pt x="3055" y="2757"/>
                      <a:pt x="2826" y="2879"/>
                      <a:pt x="2742" y="3036"/>
                    </a:cubicBezTo>
                    <a:cubicBezTo>
                      <a:pt x="2716" y="3084"/>
                      <a:pt x="2691" y="3134"/>
                      <a:pt x="2717" y="3186"/>
                    </a:cubicBezTo>
                    <a:cubicBezTo>
                      <a:pt x="2739" y="3226"/>
                      <a:pt x="2771" y="3239"/>
                      <a:pt x="2805" y="3239"/>
                    </a:cubicBezTo>
                    <a:cubicBezTo>
                      <a:pt x="2829" y="3239"/>
                      <a:pt x="2855" y="3233"/>
                      <a:pt x="2879" y="3224"/>
                    </a:cubicBezTo>
                    <a:cubicBezTo>
                      <a:pt x="2928" y="3209"/>
                      <a:pt x="2974" y="3198"/>
                      <a:pt x="3018" y="3198"/>
                    </a:cubicBezTo>
                    <a:cubicBezTo>
                      <a:pt x="3085" y="3198"/>
                      <a:pt x="3147" y="3224"/>
                      <a:pt x="3203" y="3301"/>
                    </a:cubicBezTo>
                    <a:cubicBezTo>
                      <a:pt x="3300" y="3431"/>
                      <a:pt x="3139" y="3482"/>
                      <a:pt x="3137" y="3579"/>
                    </a:cubicBezTo>
                    <a:cubicBezTo>
                      <a:pt x="3137" y="3603"/>
                      <a:pt x="3141" y="3627"/>
                      <a:pt x="3151" y="3651"/>
                    </a:cubicBezTo>
                    <a:cubicBezTo>
                      <a:pt x="3194" y="3737"/>
                      <a:pt x="3271" y="3768"/>
                      <a:pt x="3370" y="3768"/>
                    </a:cubicBezTo>
                    <a:cubicBezTo>
                      <a:pt x="3261" y="3831"/>
                      <a:pt x="3143" y="3843"/>
                      <a:pt x="3048" y="3904"/>
                    </a:cubicBezTo>
                    <a:cubicBezTo>
                      <a:pt x="2975" y="3953"/>
                      <a:pt x="2877" y="4047"/>
                      <a:pt x="2959" y="4109"/>
                    </a:cubicBezTo>
                    <a:cubicBezTo>
                      <a:pt x="3039" y="4169"/>
                      <a:pt x="3019" y="4243"/>
                      <a:pt x="3021" y="4309"/>
                    </a:cubicBezTo>
                    <a:lnTo>
                      <a:pt x="3021" y="4309"/>
                    </a:lnTo>
                    <a:cubicBezTo>
                      <a:pt x="2981" y="4186"/>
                      <a:pt x="2911" y="4080"/>
                      <a:pt x="2819" y="3986"/>
                    </a:cubicBezTo>
                    <a:cubicBezTo>
                      <a:pt x="2787" y="3952"/>
                      <a:pt x="2750" y="3927"/>
                      <a:pt x="2707" y="3927"/>
                    </a:cubicBezTo>
                    <a:cubicBezTo>
                      <a:pt x="2690" y="3927"/>
                      <a:pt x="2673" y="3931"/>
                      <a:pt x="2655" y="3939"/>
                    </a:cubicBezTo>
                    <a:cubicBezTo>
                      <a:pt x="2585" y="3975"/>
                      <a:pt x="2602" y="4040"/>
                      <a:pt x="2616" y="4100"/>
                    </a:cubicBezTo>
                    <a:cubicBezTo>
                      <a:pt x="2623" y="4134"/>
                      <a:pt x="2650" y="4170"/>
                      <a:pt x="2644" y="4199"/>
                    </a:cubicBezTo>
                    <a:cubicBezTo>
                      <a:pt x="2615" y="4359"/>
                      <a:pt x="2788" y="4539"/>
                      <a:pt x="2641" y="4670"/>
                    </a:cubicBezTo>
                    <a:cubicBezTo>
                      <a:pt x="2506" y="4792"/>
                      <a:pt x="2434" y="4971"/>
                      <a:pt x="2270" y="5056"/>
                    </a:cubicBezTo>
                    <a:cubicBezTo>
                      <a:pt x="2195" y="5095"/>
                      <a:pt x="2058" y="5043"/>
                      <a:pt x="2068" y="5195"/>
                    </a:cubicBezTo>
                    <a:cubicBezTo>
                      <a:pt x="2074" y="5290"/>
                      <a:pt x="2084" y="5388"/>
                      <a:pt x="2123" y="5475"/>
                    </a:cubicBezTo>
                    <a:cubicBezTo>
                      <a:pt x="2139" y="5513"/>
                      <a:pt x="2164" y="5534"/>
                      <a:pt x="2192" y="5534"/>
                    </a:cubicBezTo>
                    <a:cubicBezTo>
                      <a:pt x="2215" y="5534"/>
                      <a:pt x="2240" y="5520"/>
                      <a:pt x="2264" y="5490"/>
                    </a:cubicBezTo>
                    <a:cubicBezTo>
                      <a:pt x="2265" y="5483"/>
                      <a:pt x="2267" y="5477"/>
                      <a:pt x="2268" y="5471"/>
                    </a:cubicBezTo>
                    <a:lnTo>
                      <a:pt x="2268" y="5471"/>
                    </a:lnTo>
                    <a:cubicBezTo>
                      <a:pt x="2284" y="5631"/>
                      <a:pt x="2224" y="5748"/>
                      <a:pt x="2090" y="5840"/>
                    </a:cubicBezTo>
                    <a:cubicBezTo>
                      <a:pt x="2027" y="5883"/>
                      <a:pt x="1972" y="5958"/>
                      <a:pt x="2041" y="6041"/>
                    </a:cubicBezTo>
                    <a:cubicBezTo>
                      <a:pt x="2064" y="6068"/>
                      <a:pt x="2088" y="6078"/>
                      <a:pt x="2112" y="6078"/>
                    </a:cubicBezTo>
                    <a:cubicBezTo>
                      <a:pt x="2151" y="6078"/>
                      <a:pt x="2191" y="6052"/>
                      <a:pt x="2229" y="6034"/>
                    </a:cubicBezTo>
                    <a:cubicBezTo>
                      <a:pt x="2384" y="5961"/>
                      <a:pt x="2496" y="5813"/>
                      <a:pt x="2676" y="5780"/>
                    </a:cubicBezTo>
                    <a:cubicBezTo>
                      <a:pt x="2726" y="5771"/>
                      <a:pt x="2755" y="5710"/>
                      <a:pt x="2764" y="5658"/>
                    </a:cubicBezTo>
                    <a:cubicBezTo>
                      <a:pt x="2784" y="5548"/>
                      <a:pt x="2838" y="5459"/>
                      <a:pt x="2921" y="5392"/>
                    </a:cubicBezTo>
                    <a:cubicBezTo>
                      <a:pt x="3187" y="5180"/>
                      <a:pt x="3306" y="4880"/>
                      <a:pt x="3421" y="4576"/>
                    </a:cubicBezTo>
                    <a:cubicBezTo>
                      <a:pt x="3429" y="4555"/>
                      <a:pt x="3407" y="4505"/>
                      <a:pt x="3452" y="4505"/>
                    </a:cubicBezTo>
                    <a:cubicBezTo>
                      <a:pt x="3464" y="4505"/>
                      <a:pt x="3480" y="4508"/>
                      <a:pt x="3502" y="4516"/>
                    </a:cubicBezTo>
                    <a:cubicBezTo>
                      <a:pt x="3460" y="4595"/>
                      <a:pt x="3356" y="4687"/>
                      <a:pt x="3493" y="4764"/>
                    </a:cubicBezTo>
                    <a:cubicBezTo>
                      <a:pt x="3518" y="4778"/>
                      <a:pt x="3540" y="4783"/>
                      <a:pt x="3560" y="4783"/>
                    </a:cubicBezTo>
                    <a:cubicBezTo>
                      <a:pt x="3632" y="4783"/>
                      <a:pt x="3673" y="4707"/>
                      <a:pt x="3726" y="4668"/>
                    </a:cubicBezTo>
                    <a:lnTo>
                      <a:pt x="3726" y="4668"/>
                    </a:lnTo>
                    <a:cubicBezTo>
                      <a:pt x="3700" y="4718"/>
                      <a:pt x="3672" y="4767"/>
                      <a:pt x="3638" y="4814"/>
                    </a:cubicBezTo>
                    <a:cubicBezTo>
                      <a:pt x="3598" y="4869"/>
                      <a:pt x="3637" y="4889"/>
                      <a:pt x="3687" y="4889"/>
                    </a:cubicBezTo>
                    <a:cubicBezTo>
                      <a:pt x="3713" y="4889"/>
                      <a:pt x="3742" y="4884"/>
                      <a:pt x="3764" y="4875"/>
                    </a:cubicBezTo>
                    <a:cubicBezTo>
                      <a:pt x="3898" y="4819"/>
                      <a:pt x="4003" y="4700"/>
                      <a:pt x="4174" y="4683"/>
                    </a:cubicBezTo>
                    <a:lnTo>
                      <a:pt x="4174" y="4683"/>
                    </a:lnTo>
                    <a:cubicBezTo>
                      <a:pt x="4060" y="4735"/>
                      <a:pt x="3948" y="4769"/>
                      <a:pt x="3896" y="4880"/>
                    </a:cubicBezTo>
                    <a:cubicBezTo>
                      <a:pt x="3864" y="4951"/>
                      <a:pt x="3822" y="5041"/>
                      <a:pt x="3893" y="5097"/>
                    </a:cubicBezTo>
                    <a:cubicBezTo>
                      <a:pt x="3927" y="5126"/>
                      <a:pt x="3965" y="5142"/>
                      <a:pt x="4001" y="5142"/>
                    </a:cubicBezTo>
                    <a:cubicBezTo>
                      <a:pt x="4049" y="5142"/>
                      <a:pt x="4095" y="5113"/>
                      <a:pt x="4127" y="5047"/>
                    </a:cubicBezTo>
                    <a:cubicBezTo>
                      <a:pt x="4267" y="4835"/>
                      <a:pt x="4407" y="4622"/>
                      <a:pt x="4548" y="4410"/>
                    </a:cubicBezTo>
                    <a:cubicBezTo>
                      <a:pt x="4540" y="4274"/>
                      <a:pt x="4468" y="4251"/>
                      <a:pt x="4379" y="4251"/>
                    </a:cubicBezTo>
                    <a:cubicBezTo>
                      <a:pt x="4334" y="4251"/>
                      <a:pt x="4286" y="4257"/>
                      <a:pt x="4239" y="4257"/>
                    </a:cubicBezTo>
                    <a:cubicBezTo>
                      <a:pt x="4229" y="4257"/>
                      <a:pt x="4220" y="4256"/>
                      <a:pt x="4210" y="4256"/>
                    </a:cubicBezTo>
                    <a:cubicBezTo>
                      <a:pt x="4356" y="4145"/>
                      <a:pt x="4340" y="3979"/>
                      <a:pt x="4187" y="3970"/>
                    </a:cubicBezTo>
                    <a:cubicBezTo>
                      <a:pt x="4004" y="3960"/>
                      <a:pt x="4214" y="3809"/>
                      <a:pt x="4092" y="3799"/>
                    </a:cubicBezTo>
                    <a:cubicBezTo>
                      <a:pt x="4070" y="3797"/>
                      <a:pt x="4143" y="3728"/>
                      <a:pt x="4183" y="3707"/>
                    </a:cubicBezTo>
                    <a:cubicBezTo>
                      <a:pt x="4210" y="3692"/>
                      <a:pt x="4236" y="3686"/>
                      <a:pt x="4262" y="3686"/>
                    </a:cubicBezTo>
                    <a:cubicBezTo>
                      <a:pt x="4319" y="3686"/>
                      <a:pt x="4373" y="3714"/>
                      <a:pt x="4428" y="3739"/>
                    </a:cubicBezTo>
                    <a:cubicBezTo>
                      <a:pt x="4442" y="3745"/>
                      <a:pt x="4455" y="3748"/>
                      <a:pt x="4469" y="3748"/>
                    </a:cubicBezTo>
                    <a:cubicBezTo>
                      <a:pt x="4506" y="3748"/>
                      <a:pt x="4542" y="3726"/>
                      <a:pt x="4564" y="3689"/>
                    </a:cubicBezTo>
                    <a:cubicBezTo>
                      <a:pt x="4600" y="3631"/>
                      <a:pt x="4585" y="3570"/>
                      <a:pt x="4560" y="3513"/>
                    </a:cubicBezTo>
                    <a:cubicBezTo>
                      <a:pt x="4544" y="3477"/>
                      <a:pt x="4521" y="3465"/>
                      <a:pt x="4494" y="3465"/>
                    </a:cubicBezTo>
                    <a:cubicBezTo>
                      <a:pt x="4474" y="3465"/>
                      <a:pt x="4451" y="3472"/>
                      <a:pt x="4428" y="3480"/>
                    </a:cubicBezTo>
                    <a:cubicBezTo>
                      <a:pt x="4405" y="3489"/>
                      <a:pt x="4381" y="3509"/>
                      <a:pt x="4353" y="3509"/>
                    </a:cubicBezTo>
                    <a:cubicBezTo>
                      <a:pt x="4330" y="3509"/>
                      <a:pt x="4306" y="3497"/>
                      <a:pt x="4277" y="3457"/>
                    </a:cubicBezTo>
                    <a:lnTo>
                      <a:pt x="4277" y="3457"/>
                    </a:lnTo>
                    <a:cubicBezTo>
                      <a:pt x="4287" y="3459"/>
                      <a:pt x="4296" y="3459"/>
                      <a:pt x="4305" y="3459"/>
                    </a:cubicBezTo>
                    <a:cubicBezTo>
                      <a:pt x="4414" y="3459"/>
                      <a:pt x="4422" y="3327"/>
                      <a:pt x="4540" y="3312"/>
                    </a:cubicBezTo>
                    <a:cubicBezTo>
                      <a:pt x="4615" y="3302"/>
                      <a:pt x="4677" y="3186"/>
                      <a:pt x="4541" y="3105"/>
                    </a:cubicBezTo>
                    <a:cubicBezTo>
                      <a:pt x="4273" y="2947"/>
                      <a:pt x="4260" y="2772"/>
                      <a:pt x="4500" y="2566"/>
                    </a:cubicBezTo>
                    <a:cubicBezTo>
                      <a:pt x="4554" y="2520"/>
                      <a:pt x="4634" y="2483"/>
                      <a:pt x="4588" y="2407"/>
                    </a:cubicBezTo>
                    <a:cubicBezTo>
                      <a:pt x="4494" y="2255"/>
                      <a:pt x="4602" y="2234"/>
                      <a:pt x="4702" y="2190"/>
                    </a:cubicBezTo>
                    <a:cubicBezTo>
                      <a:pt x="4838" y="2128"/>
                      <a:pt x="4878" y="2027"/>
                      <a:pt x="4720" y="1962"/>
                    </a:cubicBezTo>
                    <a:cubicBezTo>
                      <a:pt x="4488" y="1864"/>
                      <a:pt x="4621" y="1794"/>
                      <a:pt x="4717" y="1709"/>
                    </a:cubicBezTo>
                    <a:cubicBezTo>
                      <a:pt x="4767" y="1665"/>
                      <a:pt x="4934" y="1628"/>
                      <a:pt x="4725" y="1570"/>
                    </a:cubicBezTo>
                    <a:cubicBezTo>
                      <a:pt x="4849" y="1454"/>
                      <a:pt x="4696" y="1338"/>
                      <a:pt x="4726" y="1225"/>
                    </a:cubicBezTo>
                    <a:cubicBezTo>
                      <a:pt x="4754" y="1121"/>
                      <a:pt x="4868" y="1051"/>
                      <a:pt x="4964" y="1051"/>
                    </a:cubicBezTo>
                    <a:cubicBezTo>
                      <a:pt x="5002" y="1051"/>
                      <a:pt x="5038" y="1062"/>
                      <a:pt x="5064" y="1087"/>
                    </a:cubicBezTo>
                    <a:cubicBezTo>
                      <a:pt x="5089" y="1111"/>
                      <a:pt x="5132" y="1122"/>
                      <a:pt x="5178" y="1122"/>
                    </a:cubicBezTo>
                    <a:cubicBezTo>
                      <a:pt x="5237" y="1122"/>
                      <a:pt x="5301" y="1103"/>
                      <a:pt x="5331" y="1069"/>
                    </a:cubicBezTo>
                    <a:cubicBezTo>
                      <a:pt x="5398" y="995"/>
                      <a:pt x="5422" y="945"/>
                      <a:pt x="5340" y="945"/>
                    </a:cubicBezTo>
                    <a:cubicBezTo>
                      <a:pt x="5323" y="945"/>
                      <a:pt x="5302" y="947"/>
                      <a:pt x="5275" y="951"/>
                    </a:cubicBezTo>
                    <a:cubicBezTo>
                      <a:pt x="5261" y="954"/>
                      <a:pt x="5248" y="955"/>
                      <a:pt x="5238" y="955"/>
                    </a:cubicBezTo>
                    <a:cubicBezTo>
                      <a:pt x="5165" y="955"/>
                      <a:pt x="5188" y="895"/>
                      <a:pt x="5213" y="847"/>
                    </a:cubicBezTo>
                    <a:cubicBezTo>
                      <a:pt x="5257" y="762"/>
                      <a:pt x="5313" y="684"/>
                      <a:pt x="5363" y="603"/>
                    </a:cubicBezTo>
                    <a:cubicBezTo>
                      <a:pt x="5307" y="551"/>
                      <a:pt x="5282" y="483"/>
                      <a:pt x="5267" y="410"/>
                    </a:cubicBezTo>
                    <a:lnTo>
                      <a:pt x="5267" y="409"/>
                    </a:lnTo>
                    <a:cubicBezTo>
                      <a:pt x="5241" y="364"/>
                      <a:pt x="5213" y="346"/>
                      <a:pt x="5184" y="346"/>
                    </a:cubicBezTo>
                    <a:cubicBezTo>
                      <a:pt x="5153" y="346"/>
                      <a:pt x="5120" y="366"/>
                      <a:pt x="5087" y="396"/>
                    </a:cubicBezTo>
                    <a:cubicBezTo>
                      <a:pt x="5082" y="412"/>
                      <a:pt x="5080" y="429"/>
                      <a:pt x="5080" y="445"/>
                    </a:cubicBezTo>
                    <a:cubicBezTo>
                      <a:pt x="5079" y="438"/>
                      <a:pt x="5080" y="431"/>
                      <a:pt x="5079" y="427"/>
                    </a:cubicBezTo>
                    <a:cubicBezTo>
                      <a:pt x="5095" y="325"/>
                      <a:pt x="5031" y="256"/>
                      <a:pt x="4969" y="189"/>
                    </a:cubicBezTo>
                    <a:cubicBezTo>
                      <a:pt x="4938" y="167"/>
                      <a:pt x="4905" y="151"/>
                      <a:pt x="4867" y="151"/>
                    </a:cubicBezTo>
                    <a:cubicBezTo>
                      <a:pt x="4858" y="151"/>
                      <a:pt x="4849" y="152"/>
                      <a:pt x="4840" y="153"/>
                    </a:cubicBezTo>
                    <a:cubicBezTo>
                      <a:pt x="4777" y="114"/>
                      <a:pt x="4713" y="93"/>
                      <a:pt x="4648" y="93"/>
                    </a:cubicBezTo>
                    <a:cubicBezTo>
                      <a:pt x="4599" y="93"/>
                      <a:pt x="4549" y="105"/>
                      <a:pt x="4498" y="130"/>
                    </a:cubicBezTo>
                    <a:cubicBezTo>
                      <a:pt x="4452" y="18"/>
                      <a:pt x="4367" y="1"/>
                      <a:pt x="4278"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3"/>
              <p:cNvSpPr/>
              <p:nvPr/>
            </p:nvSpPr>
            <p:spPr>
              <a:xfrm>
                <a:off x="7134325" y="1135000"/>
                <a:ext cx="97600" cy="133850"/>
              </a:xfrm>
              <a:custGeom>
                <a:rect b="b" l="l" r="r" t="t"/>
                <a:pathLst>
                  <a:path extrusionOk="0" h="5354" w="3904">
                    <a:moveTo>
                      <a:pt x="2164" y="3997"/>
                    </a:moveTo>
                    <a:cubicBezTo>
                      <a:pt x="2170" y="4099"/>
                      <a:pt x="2134" y="4172"/>
                      <a:pt x="2023" y="4173"/>
                    </a:cubicBezTo>
                    <a:cubicBezTo>
                      <a:pt x="2020" y="4173"/>
                      <a:pt x="2017" y="4173"/>
                      <a:pt x="2015" y="4173"/>
                    </a:cubicBezTo>
                    <a:lnTo>
                      <a:pt x="2015" y="4173"/>
                    </a:lnTo>
                    <a:cubicBezTo>
                      <a:pt x="2075" y="4132"/>
                      <a:pt x="2127" y="4073"/>
                      <a:pt x="2164" y="3997"/>
                    </a:cubicBezTo>
                    <a:close/>
                    <a:moveTo>
                      <a:pt x="3261" y="4683"/>
                    </a:moveTo>
                    <a:cubicBezTo>
                      <a:pt x="3300" y="4683"/>
                      <a:pt x="3330" y="4711"/>
                      <a:pt x="3364" y="4721"/>
                    </a:cubicBezTo>
                    <a:lnTo>
                      <a:pt x="3364" y="4721"/>
                    </a:lnTo>
                    <a:cubicBezTo>
                      <a:pt x="3352" y="4719"/>
                      <a:pt x="3340" y="4718"/>
                      <a:pt x="3327" y="4718"/>
                    </a:cubicBezTo>
                    <a:cubicBezTo>
                      <a:pt x="3321" y="4718"/>
                      <a:pt x="3315" y="4718"/>
                      <a:pt x="3309" y="4718"/>
                    </a:cubicBezTo>
                    <a:cubicBezTo>
                      <a:pt x="3279" y="4718"/>
                      <a:pt x="3250" y="4716"/>
                      <a:pt x="3224" y="4691"/>
                    </a:cubicBezTo>
                    <a:cubicBezTo>
                      <a:pt x="3237" y="4685"/>
                      <a:pt x="3249" y="4683"/>
                      <a:pt x="3261" y="4683"/>
                    </a:cubicBezTo>
                    <a:close/>
                    <a:moveTo>
                      <a:pt x="2057" y="1"/>
                    </a:moveTo>
                    <a:cubicBezTo>
                      <a:pt x="2052" y="1"/>
                      <a:pt x="2047" y="1"/>
                      <a:pt x="2041" y="2"/>
                    </a:cubicBezTo>
                    <a:cubicBezTo>
                      <a:pt x="1899" y="14"/>
                      <a:pt x="1948" y="147"/>
                      <a:pt x="1913" y="225"/>
                    </a:cubicBezTo>
                    <a:cubicBezTo>
                      <a:pt x="1894" y="265"/>
                      <a:pt x="1869" y="299"/>
                      <a:pt x="1847" y="337"/>
                    </a:cubicBezTo>
                    <a:cubicBezTo>
                      <a:pt x="1837" y="359"/>
                      <a:pt x="1830" y="382"/>
                      <a:pt x="1830" y="407"/>
                    </a:cubicBezTo>
                    <a:cubicBezTo>
                      <a:pt x="1818" y="595"/>
                      <a:pt x="1964" y="775"/>
                      <a:pt x="1868" y="968"/>
                    </a:cubicBezTo>
                    <a:cubicBezTo>
                      <a:pt x="1927" y="814"/>
                      <a:pt x="1893" y="698"/>
                      <a:pt x="1728" y="642"/>
                    </a:cubicBezTo>
                    <a:cubicBezTo>
                      <a:pt x="1641" y="614"/>
                      <a:pt x="1570" y="582"/>
                      <a:pt x="1542" y="482"/>
                    </a:cubicBezTo>
                    <a:cubicBezTo>
                      <a:pt x="1522" y="412"/>
                      <a:pt x="1492" y="332"/>
                      <a:pt x="1420" y="332"/>
                    </a:cubicBezTo>
                    <a:cubicBezTo>
                      <a:pt x="1404" y="332"/>
                      <a:pt x="1386" y="336"/>
                      <a:pt x="1365" y="345"/>
                    </a:cubicBezTo>
                    <a:cubicBezTo>
                      <a:pt x="1265" y="389"/>
                      <a:pt x="1235" y="504"/>
                      <a:pt x="1290" y="590"/>
                    </a:cubicBezTo>
                    <a:cubicBezTo>
                      <a:pt x="1372" y="717"/>
                      <a:pt x="1284" y="770"/>
                      <a:pt x="1215" y="821"/>
                    </a:cubicBezTo>
                    <a:cubicBezTo>
                      <a:pt x="1131" y="882"/>
                      <a:pt x="1038" y="931"/>
                      <a:pt x="939" y="931"/>
                    </a:cubicBezTo>
                    <a:cubicBezTo>
                      <a:pt x="897" y="931"/>
                      <a:pt x="855" y="923"/>
                      <a:pt x="812" y="903"/>
                    </a:cubicBezTo>
                    <a:cubicBezTo>
                      <a:pt x="782" y="889"/>
                      <a:pt x="756" y="883"/>
                      <a:pt x="732" y="883"/>
                    </a:cubicBezTo>
                    <a:cubicBezTo>
                      <a:pt x="680" y="883"/>
                      <a:pt x="640" y="913"/>
                      <a:pt x="608" y="958"/>
                    </a:cubicBezTo>
                    <a:cubicBezTo>
                      <a:pt x="561" y="1025"/>
                      <a:pt x="509" y="1075"/>
                      <a:pt x="428" y="1093"/>
                    </a:cubicBezTo>
                    <a:cubicBezTo>
                      <a:pt x="367" y="1122"/>
                      <a:pt x="322" y="1160"/>
                      <a:pt x="327" y="1236"/>
                    </a:cubicBezTo>
                    <a:cubicBezTo>
                      <a:pt x="303" y="1672"/>
                      <a:pt x="345" y="2121"/>
                      <a:pt x="76" y="2508"/>
                    </a:cubicBezTo>
                    <a:cubicBezTo>
                      <a:pt x="67" y="2545"/>
                      <a:pt x="67" y="2579"/>
                      <a:pt x="83" y="2615"/>
                    </a:cubicBezTo>
                    <a:cubicBezTo>
                      <a:pt x="150" y="2671"/>
                      <a:pt x="171" y="2730"/>
                      <a:pt x="93" y="2793"/>
                    </a:cubicBezTo>
                    <a:cubicBezTo>
                      <a:pt x="34" y="2948"/>
                      <a:pt x="1" y="3104"/>
                      <a:pt x="80" y="3263"/>
                    </a:cubicBezTo>
                    <a:cubicBezTo>
                      <a:pt x="150" y="3315"/>
                      <a:pt x="327" y="3293"/>
                      <a:pt x="200" y="3471"/>
                    </a:cubicBezTo>
                    <a:cubicBezTo>
                      <a:pt x="90" y="3624"/>
                      <a:pt x="189" y="3706"/>
                      <a:pt x="333" y="3752"/>
                    </a:cubicBezTo>
                    <a:cubicBezTo>
                      <a:pt x="403" y="3678"/>
                      <a:pt x="455" y="3639"/>
                      <a:pt x="497" y="3639"/>
                    </a:cubicBezTo>
                    <a:cubicBezTo>
                      <a:pt x="547" y="3639"/>
                      <a:pt x="586" y="3691"/>
                      <a:pt x="632" y="3798"/>
                    </a:cubicBezTo>
                    <a:cubicBezTo>
                      <a:pt x="660" y="3866"/>
                      <a:pt x="645" y="3978"/>
                      <a:pt x="740" y="3987"/>
                    </a:cubicBezTo>
                    <a:cubicBezTo>
                      <a:pt x="744" y="3987"/>
                      <a:pt x="749" y="3987"/>
                      <a:pt x="753" y="3987"/>
                    </a:cubicBezTo>
                    <a:cubicBezTo>
                      <a:pt x="847" y="3987"/>
                      <a:pt x="870" y="3884"/>
                      <a:pt x="904" y="3810"/>
                    </a:cubicBezTo>
                    <a:cubicBezTo>
                      <a:pt x="919" y="3778"/>
                      <a:pt x="930" y="3747"/>
                      <a:pt x="998" y="3730"/>
                    </a:cubicBezTo>
                    <a:lnTo>
                      <a:pt x="998" y="3730"/>
                    </a:lnTo>
                    <a:cubicBezTo>
                      <a:pt x="936" y="3826"/>
                      <a:pt x="933" y="3912"/>
                      <a:pt x="1035" y="3956"/>
                    </a:cubicBezTo>
                    <a:cubicBezTo>
                      <a:pt x="1063" y="3968"/>
                      <a:pt x="1090" y="3974"/>
                      <a:pt x="1115" y="3974"/>
                    </a:cubicBezTo>
                    <a:cubicBezTo>
                      <a:pt x="1185" y="3974"/>
                      <a:pt x="1243" y="3931"/>
                      <a:pt x="1289" y="3873"/>
                    </a:cubicBezTo>
                    <a:cubicBezTo>
                      <a:pt x="1370" y="3768"/>
                      <a:pt x="1444" y="3658"/>
                      <a:pt x="1584" y="3658"/>
                    </a:cubicBezTo>
                    <a:cubicBezTo>
                      <a:pt x="1603" y="3658"/>
                      <a:pt x="1624" y="3660"/>
                      <a:pt x="1646" y="3665"/>
                    </a:cubicBezTo>
                    <a:cubicBezTo>
                      <a:pt x="1439" y="3702"/>
                      <a:pt x="1403" y="3729"/>
                      <a:pt x="1360" y="3832"/>
                    </a:cubicBezTo>
                    <a:cubicBezTo>
                      <a:pt x="1289" y="3997"/>
                      <a:pt x="1431" y="4013"/>
                      <a:pt x="1517" y="4071"/>
                    </a:cubicBezTo>
                    <a:cubicBezTo>
                      <a:pt x="1530" y="4081"/>
                      <a:pt x="1535" y="4101"/>
                      <a:pt x="1545" y="4114"/>
                    </a:cubicBezTo>
                    <a:cubicBezTo>
                      <a:pt x="1612" y="4200"/>
                      <a:pt x="1706" y="4240"/>
                      <a:pt x="1803" y="4240"/>
                    </a:cubicBezTo>
                    <a:cubicBezTo>
                      <a:pt x="1820" y="4240"/>
                      <a:pt x="1837" y="4239"/>
                      <a:pt x="1854" y="4237"/>
                    </a:cubicBezTo>
                    <a:lnTo>
                      <a:pt x="1854" y="4237"/>
                    </a:lnTo>
                    <a:cubicBezTo>
                      <a:pt x="1832" y="4250"/>
                      <a:pt x="1810" y="4263"/>
                      <a:pt x="1786" y="4273"/>
                    </a:cubicBezTo>
                    <a:cubicBezTo>
                      <a:pt x="1629" y="4340"/>
                      <a:pt x="1613" y="4495"/>
                      <a:pt x="1594" y="4621"/>
                    </a:cubicBezTo>
                    <a:cubicBezTo>
                      <a:pt x="1573" y="4760"/>
                      <a:pt x="1723" y="4811"/>
                      <a:pt x="1823" y="4874"/>
                    </a:cubicBezTo>
                    <a:cubicBezTo>
                      <a:pt x="1852" y="4892"/>
                      <a:pt x="1887" y="4911"/>
                      <a:pt x="1920" y="4911"/>
                    </a:cubicBezTo>
                    <a:cubicBezTo>
                      <a:pt x="1938" y="4911"/>
                      <a:pt x="1954" y="4906"/>
                      <a:pt x="1969" y="4892"/>
                    </a:cubicBezTo>
                    <a:cubicBezTo>
                      <a:pt x="2021" y="4846"/>
                      <a:pt x="2008" y="4781"/>
                      <a:pt x="1976" y="4723"/>
                    </a:cubicBezTo>
                    <a:cubicBezTo>
                      <a:pt x="1940" y="4659"/>
                      <a:pt x="1854" y="4589"/>
                      <a:pt x="1940" y="4519"/>
                    </a:cubicBezTo>
                    <a:cubicBezTo>
                      <a:pt x="1963" y="4500"/>
                      <a:pt x="1987" y="4492"/>
                      <a:pt x="2011" y="4492"/>
                    </a:cubicBezTo>
                    <a:cubicBezTo>
                      <a:pt x="2070" y="4492"/>
                      <a:pt x="2129" y="4538"/>
                      <a:pt x="2176" y="4569"/>
                    </a:cubicBezTo>
                    <a:cubicBezTo>
                      <a:pt x="2262" y="4623"/>
                      <a:pt x="2344" y="4691"/>
                      <a:pt x="2332" y="4819"/>
                    </a:cubicBezTo>
                    <a:cubicBezTo>
                      <a:pt x="2324" y="4913"/>
                      <a:pt x="2351" y="4997"/>
                      <a:pt x="2459" y="4997"/>
                    </a:cubicBezTo>
                    <a:cubicBezTo>
                      <a:pt x="2470" y="4997"/>
                      <a:pt x="2482" y="4996"/>
                      <a:pt x="2495" y="4994"/>
                    </a:cubicBezTo>
                    <a:lnTo>
                      <a:pt x="2495" y="4994"/>
                    </a:lnTo>
                    <a:cubicBezTo>
                      <a:pt x="2470" y="5064"/>
                      <a:pt x="2367" y="5107"/>
                      <a:pt x="2423" y="5205"/>
                    </a:cubicBezTo>
                    <a:cubicBezTo>
                      <a:pt x="2455" y="5262"/>
                      <a:pt x="2498" y="5300"/>
                      <a:pt x="2562" y="5317"/>
                    </a:cubicBezTo>
                    <a:cubicBezTo>
                      <a:pt x="2610" y="5329"/>
                      <a:pt x="2660" y="5333"/>
                      <a:pt x="2710" y="5333"/>
                    </a:cubicBezTo>
                    <a:cubicBezTo>
                      <a:pt x="2730" y="5333"/>
                      <a:pt x="2750" y="5333"/>
                      <a:pt x="2770" y="5331"/>
                    </a:cubicBezTo>
                    <a:cubicBezTo>
                      <a:pt x="2954" y="5236"/>
                      <a:pt x="3252" y="5354"/>
                      <a:pt x="3319" y="5029"/>
                    </a:cubicBezTo>
                    <a:cubicBezTo>
                      <a:pt x="3327" y="4982"/>
                      <a:pt x="3432" y="5016"/>
                      <a:pt x="3486" y="4983"/>
                    </a:cubicBezTo>
                    <a:cubicBezTo>
                      <a:pt x="3548" y="4862"/>
                      <a:pt x="3442" y="4806"/>
                      <a:pt x="3388" y="4730"/>
                    </a:cubicBezTo>
                    <a:cubicBezTo>
                      <a:pt x="3383" y="4728"/>
                      <a:pt x="3378" y="4725"/>
                      <a:pt x="3373" y="4724"/>
                    </a:cubicBezTo>
                    <a:lnTo>
                      <a:pt x="3373" y="4724"/>
                    </a:lnTo>
                    <a:cubicBezTo>
                      <a:pt x="3373" y="4724"/>
                      <a:pt x="3374" y="4724"/>
                      <a:pt x="3374" y="4724"/>
                    </a:cubicBezTo>
                    <a:cubicBezTo>
                      <a:pt x="3422" y="4738"/>
                      <a:pt x="3466" y="4745"/>
                      <a:pt x="3506" y="4745"/>
                    </a:cubicBezTo>
                    <a:cubicBezTo>
                      <a:pt x="3693" y="4745"/>
                      <a:pt x="3788" y="4593"/>
                      <a:pt x="3739" y="4343"/>
                    </a:cubicBezTo>
                    <a:cubicBezTo>
                      <a:pt x="3904" y="4196"/>
                      <a:pt x="3645" y="4100"/>
                      <a:pt x="3694" y="3967"/>
                    </a:cubicBezTo>
                    <a:cubicBezTo>
                      <a:pt x="3691" y="3959"/>
                      <a:pt x="3689" y="3950"/>
                      <a:pt x="3685" y="3944"/>
                    </a:cubicBezTo>
                    <a:cubicBezTo>
                      <a:pt x="3681" y="3939"/>
                      <a:pt x="3670" y="3932"/>
                      <a:pt x="3667" y="3932"/>
                    </a:cubicBezTo>
                    <a:cubicBezTo>
                      <a:pt x="3666" y="3932"/>
                      <a:pt x="3666" y="3932"/>
                      <a:pt x="3666" y="3933"/>
                    </a:cubicBezTo>
                    <a:cubicBezTo>
                      <a:pt x="3549" y="4049"/>
                      <a:pt x="3428" y="4163"/>
                      <a:pt x="3300" y="4231"/>
                    </a:cubicBezTo>
                    <a:cubicBezTo>
                      <a:pt x="3331" y="4154"/>
                      <a:pt x="3444" y="4124"/>
                      <a:pt x="3506" y="4043"/>
                    </a:cubicBezTo>
                    <a:cubicBezTo>
                      <a:pt x="3540" y="3997"/>
                      <a:pt x="3634" y="3964"/>
                      <a:pt x="3552" y="3882"/>
                    </a:cubicBezTo>
                    <a:cubicBezTo>
                      <a:pt x="3540" y="3868"/>
                      <a:pt x="3529" y="3855"/>
                      <a:pt x="3518" y="3842"/>
                    </a:cubicBezTo>
                    <a:cubicBezTo>
                      <a:pt x="3481" y="3764"/>
                      <a:pt x="3562" y="3697"/>
                      <a:pt x="3534" y="3620"/>
                    </a:cubicBezTo>
                    <a:cubicBezTo>
                      <a:pt x="3619" y="3320"/>
                      <a:pt x="3495" y="3064"/>
                      <a:pt x="3206" y="3064"/>
                    </a:cubicBezTo>
                    <a:cubicBezTo>
                      <a:pt x="3200" y="3064"/>
                      <a:pt x="3194" y="3064"/>
                      <a:pt x="3188" y="3064"/>
                    </a:cubicBezTo>
                    <a:cubicBezTo>
                      <a:pt x="3493" y="2897"/>
                      <a:pt x="3384" y="2751"/>
                      <a:pt x="3268" y="2559"/>
                    </a:cubicBezTo>
                    <a:cubicBezTo>
                      <a:pt x="3114" y="2307"/>
                      <a:pt x="3019" y="2020"/>
                      <a:pt x="2898" y="1748"/>
                    </a:cubicBezTo>
                    <a:cubicBezTo>
                      <a:pt x="2636" y="1324"/>
                      <a:pt x="2528" y="845"/>
                      <a:pt x="2408" y="370"/>
                    </a:cubicBezTo>
                    <a:cubicBezTo>
                      <a:pt x="2386" y="344"/>
                      <a:pt x="2363" y="317"/>
                      <a:pt x="2341" y="291"/>
                    </a:cubicBezTo>
                    <a:cubicBezTo>
                      <a:pt x="2340" y="232"/>
                      <a:pt x="2294" y="201"/>
                      <a:pt x="2262" y="161"/>
                    </a:cubicBezTo>
                    <a:cubicBezTo>
                      <a:pt x="2206" y="93"/>
                      <a:pt x="2161" y="1"/>
                      <a:pt x="2057"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3"/>
              <p:cNvSpPr/>
              <p:nvPr/>
            </p:nvSpPr>
            <p:spPr>
              <a:xfrm>
                <a:off x="7241575" y="1191500"/>
                <a:ext cx="54900" cy="73275"/>
              </a:xfrm>
              <a:custGeom>
                <a:rect b="b" l="l" r="r" t="t"/>
                <a:pathLst>
                  <a:path extrusionOk="0" h="2931" w="2196">
                    <a:moveTo>
                      <a:pt x="1879" y="0"/>
                    </a:moveTo>
                    <a:lnTo>
                      <a:pt x="1879" y="2"/>
                    </a:lnTo>
                    <a:cubicBezTo>
                      <a:pt x="1817" y="47"/>
                      <a:pt x="1837" y="163"/>
                      <a:pt x="1792" y="181"/>
                    </a:cubicBezTo>
                    <a:cubicBezTo>
                      <a:pt x="1495" y="297"/>
                      <a:pt x="1493" y="639"/>
                      <a:pt x="1282" y="834"/>
                    </a:cubicBezTo>
                    <a:cubicBezTo>
                      <a:pt x="1151" y="954"/>
                      <a:pt x="1054" y="1140"/>
                      <a:pt x="895" y="1261"/>
                    </a:cubicBezTo>
                    <a:cubicBezTo>
                      <a:pt x="837" y="1305"/>
                      <a:pt x="759" y="1349"/>
                      <a:pt x="869" y="1439"/>
                    </a:cubicBezTo>
                    <a:cubicBezTo>
                      <a:pt x="966" y="1518"/>
                      <a:pt x="938" y="1590"/>
                      <a:pt x="811" y="1611"/>
                    </a:cubicBezTo>
                    <a:cubicBezTo>
                      <a:pt x="703" y="1628"/>
                      <a:pt x="600" y="1636"/>
                      <a:pt x="669" y="1800"/>
                    </a:cubicBezTo>
                    <a:cubicBezTo>
                      <a:pt x="691" y="1852"/>
                      <a:pt x="639" y="1916"/>
                      <a:pt x="578" y="1967"/>
                    </a:cubicBezTo>
                    <a:cubicBezTo>
                      <a:pt x="478" y="2048"/>
                      <a:pt x="287" y="2072"/>
                      <a:pt x="350" y="2286"/>
                    </a:cubicBezTo>
                    <a:cubicBezTo>
                      <a:pt x="359" y="2316"/>
                      <a:pt x="348" y="2326"/>
                      <a:pt x="329" y="2326"/>
                    </a:cubicBezTo>
                    <a:cubicBezTo>
                      <a:pt x="310" y="2326"/>
                      <a:pt x="282" y="2314"/>
                      <a:pt x="262" y="2302"/>
                    </a:cubicBezTo>
                    <a:cubicBezTo>
                      <a:pt x="242" y="2290"/>
                      <a:pt x="211" y="2260"/>
                      <a:pt x="192" y="2260"/>
                    </a:cubicBezTo>
                    <a:cubicBezTo>
                      <a:pt x="181" y="2260"/>
                      <a:pt x="174" y="2269"/>
                      <a:pt x="174" y="2295"/>
                    </a:cubicBezTo>
                    <a:cubicBezTo>
                      <a:pt x="173" y="2433"/>
                      <a:pt x="0" y="2540"/>
                      <a:pt x="109" y="2692"/>
                    </a:cubicBezTo>
                    <a:cubicBezTo>
                      <a:pt x="120" y="2693"/>
                      <a:pt x="130" y="2694"/>
                      <a:pt x="141" y="2695"/>
                    </a:cubicBezTo>
                    <a:cubicBezTo>
                      <a:pt x="164" y="2688"/>
                      <a:pt x="181" y="2685"/>
                      <a:pt x="193" y="2685"/>
                    </a:cubicBezTo>
                    <a:cubicBezTo>
                      <a:pt x="246" y="2685"/>
                      <a:pt x="200" y="2748"/>
                      <a:pt x="198" y="2784"/>
                    </a:cubicBezTo>
                    <a:cubicBezTo>
                      <a:pt x="194" y="2868"/>
                      <a:pt x="233" y="2916"/>
                      <a:pt x="313" y="2931"/>
                    </a:cubicBezTo>
                    <a:cubicBezTo>
                      <a:pt x="394" y="2621"/>
                      <a:pt x="697" y="2511"/>
                      <a:pt x="890" y="2303"/>
                    </a:cubicBezTo>
                    <a:cubicBezTo>
                      <a:pt x="1048" y="2134"/>
                      <a:pt x="1199" y="1965"/>
                      <a:pt x="1319" y="1768"/>
                    </a:cubicBezTo>
                    <a:cubicBezTo>
                      <a:pt x="1410" y="1619"/>
                      <a:pt x="1608" y="1663"/>
                      <a:pt x="1715" y="1544"/>
                    </a:cubicBezTo>
                    <a:cubicBezTo>
                      <a:pt x="1765" y="1639"/>
                      <a:pt x="1823" y="1668"/>
                      <a:pt x="1886" y="1668"/>
                    </a:cubicBezTo>
                    <a:cubicBezTo>
                      <a:pt x="1977" y="1668"/>
                      <a:pt x="2077" y="1607"/>
                      <a:pt x="2169" y="1602"/>
                    </a:cubicBezTo>
                    <a:lnTo>
                      <a:pt x="2169" y="1602"/>
                    </a:lnTo>
                    <a:cubicBezTo>
                      <a:pt x="2174" y="1602"/>
                      <a:pt x="2178" y="1602"/>
                      <a:pt x="2183" y="1602"/>
                    </a:cubicBezTo>
                    <a:cubicBezTo>
                      <a:pt x="2187" y="1602"/>
                      <a:pt x="2191" y="1602"/>
                      <a:pt x="2196" y="1602"/>
                    </a:cubicBezTo>
                    <a:cubicBezTo>
                      <a:pt x="2191" y="1601"/>
                      <a:pt x="2187" y="1601"/>
                      <a:pt x="2182" y="1601"/>
                    </a:cubicBezTo>
                    <a:cubicBezTo>
                      <a:pt x="2178" y="1601"/>
                      <a:pt x="2174" y="1601"/>
                      <a:pt x="2169" y="1602"/>
                    </a:cubicBezTo>
                    <a:lnTo>
                      <a:pt x="2169" y="1602"/>
                    </a:lnTo>
                    <a:cubicBezTo>
                      <a:pt x="2012" y="1594"/>
                      <a:pt x="1873" y="1448"/>
                      <a:pt x="1708" y="1448"/>
                    </a:cubicBezTo>
                    <a:cubicBezTo>
                      <a:pt x="1632" y="1448"/>
                      <a:pt x="1550" y="1479"/>
                      <a:pt x="1459" y="1567"/>
                    </a:cubicBezTo>
                    <a:cubicBezTo>
                      <a:pt x="1478" y="1478"/>
                      <a:pt x="1473" y="1436"/>
                      <a:pt x="1492" y="1417"/>
                    </a:cubicBezTo>
                    <a:cubicBezTo>
                      <a:pt x="1624" y="1284"/>
                      <a:pt x="1810" y="1187"/>
                      <a:pt x="1758" y="947"/>
                    </a:cubicBezTo>
                    <a:cubicBezTo>
                      <a:pt x="1755" y="934"/>
                      <a:pt x="1810" y="863"/>
                      <a:pt x="1851" y="863"/>
                    </a:cubicBezTo>
                    <a:cubicBezTo>
                      <a:pt x="1864" y="863"/>
                      <a:pt x="1876" y="870"/>
                      <a:pt x="1884" y="888"/>
                    </a:cubicBezTo>
                    <a:cubicBezTo>
                      <a:pt x="1917" y="963"/>
                      <a:pt x="1965" y="1004"/>
                      <a:pt x="2010" y="1004"/>
                    </a:cubicBezTo>
                    <a:cubicBezTo>
                      <a:pt x="2033" y="1004"/>
                      <a:pt x="2055" y="993"/>
                      <a:pt x="2074" y="972"/>
                    </a:cubicBezTo>
                    <a:cubicBezTo>
                      <a:pt x="2140" y="898"/>
                      <a:pt x="2070" y="776"/>
                      <a:pt x="2000" y="727"/>
                    </a:cubicBezTo>
                    <a:cubicBezTo>
                      <a:pt x="1814" y="598"/>
                      <a:pt x="1898" y="414"/>
                      <a:pt x="1890" y="255"/>
                    </a:cubicBezTo>
                    <a:cubicBezTo>
                      <a:pt x="1886" y="172"/>
                      <a:pt x="1987" y="85"/>
                      <a:pt x="187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3"/>
              <p:cNvSpPr/>
              <p:nvPr/>
            </p:nvSpPr>
            <p:spPr>
              <a:xfrm>
                <a:off x="7218650" y="1243100"/>
                <a:ext cx="19000" cy="23125"/>
              </a:xfrm>
              <a:custGeom>
                <a:rect b="b" l="l" r="r" t="t"/>
                <a:pathLst>
                  <a:path extrusionOk="0" h="925" w="760">
                    <a:moveTo>
                      <a:pt x="291" y="1"/>
                    </a:moveTo>
                    <a:cubicBezTo>
                      <a:pt x="275" y="1"/>
                      <a:pt x="264" y="8"/>
                      <a:pt x="269" y="29"/>
                    </a:cubicBezTo>
                    <a:cubicBezTo>
                      <a:pt x="321" y="312"/>
                      <a:pt x="289" y="364"/>
                      <a:pt x="2" y="400"/>
                    </a:cubicBezTo>
                    <a:cubicBezTo>
                      <a:pt x="1" y="499"/>
                      <a:pt x="112" y="561"/>
                      <a:pt x="93" y="668"/>
                    </a:cubicBezTo>
                    <a:cubicBezTo>
                      <a:pt x="94" y="680"/>
                      <a:pt x="95" y="692"/>
                      <a:pt x="95" y="704"/>
                    </a:cubicBezTo>
                    <a:cubicBezTo>
                      <a:pt x="108" y="727"/>
                      <a:pt x="125" y="745"/>
                      <a:pt x="147" y="756"/>
                    </a:cubicBezTo>
                    <a:cubicBezTo>
                      <a:pt x="154" y="757"/>
                      <a:pt x="162" y="758"/>
                      <a:pt x="169" y="758"/>
                    </a:cubicBezTo>
                    <a:cubicBezTo>
                      <a:pt x="186" y="758"/>
                      <a:pt x="204" y="754"/>
                      <a:pt x="220" y="747"/>
                    </a:cubicBezTo>
                    <a:cubicBezTo>
                      <a:pt x="259" y="726"/>
                      <a:pt x="289" y="695"/>
                      <a:pt x="322" y="663"/>
                    </a:cubicBezTo>
                    <a:lnTo>
                      <a:pt x="322" y="663"/>
                    </a:lnTo>
                    <a:cubicBezTo>
                      <a:pt x="362" y="762"/>
                      <a:pt x="303" y="924"/>
                      <a:pt x="490" y="924"/>
                    </a:cubicBezTo>
                    <a:cubicBezTo>
                      <a:pt x="625" y="897"/>
                      <a:pt x="690" y="803"/>
                      <a:pt x="725" y="679"/>
                    </a:cubicBezTo>
                    <a:cubicBezTo>
                      <a:pt x="760" y="567"/>
                      <a:pt x="597" y="523"/>
                      <a:pt x="634" y="411"/>
                    </a:cubicBezTo>
                    <a:cubicBezTo>
                      <a:pt x="631" y="201"/>
                      <a:pt x="542" y="70"/>
                      <a:pt x="366" y="19"/>
                    </a:cubicBezTo>
                    <a:cubicBezTo>
                      <a:pt x="345" y="13"/>
                      <a:pt x="313" y="1"/>
                      <a:pt x="291"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3"/>
              <p:cNvSpPr/>
              <p:nvPr/>
            </p:nvSpPr>
            <p:spPr>
              <a:xfrm>
                <a:off x="7289550" y="1185300"/>
                <a:ext cx="17150" cy="16900"/>
              </a:xfrm>
              <a:custGeom>
                <a:rect b="b" l="l" r="r" t="t"/>
                <a:pathLst>
                  <a:path extrusionOk="0" h="676" w="686">
                    <a:moveTo>
                      <a:pt x="455" y="0"/>
                    </a:moveTo>
                    <a:cubicBezTo>
                      <a:pt x="402" y="0"/>
                      <a:pt x="343" y="17"/>
                      <a:pt x="290" y="17"/>
                    </a:cubicBezTo>
                    <a:cubicBezTo>
                      <a:pt x="272" y="17"/>
                      <a:pt x="255" y="15"/>
                      <a:pt x="239" y="10"/>
                    </a:cubicBezTo>
                    <a:lnTo>
                      <a:pt x="239" y="9"/>
                    </a:lnTo>
                    <a:cubicBezTo>
                      <a:pt x="226" y="6"/>
                      <a:pt x="213" y="5"/>
                      <a:pt x="200" y="5"/>
                    </a:cubicBezTo>
                    <a:cubicBezTo>
                      <a:pt x="151" y="5"/>
                      <a:pt x="106" y="27"/>
                      <a:pt x="62" y="50"/>
                    </a:cubicBezTo>
                    <a:cubicBezTo>
                      <a:pt x="31" y="72"/>
                      <a:pt x="8" y="100"/>
                      <a:pt x="6" y="141"/>
                    </a:cubicBezTo>
                    <a:cubicBezTo>
                      <a:pt x="5" y="165"/>
                      <a:pt x="2" y="190"/>
                      <a:pt x="0" y="215"/>
                    </a:cubicBezTo>
                    <a:cubicBezTo>
                      <a:pt x="95" y="252"/>
                      <a:pt x="190" y="288"/>
                      <a:pt x="282" y="323"/>
                    </a:cubicBezTo>
                    <a:cubicBezTo>
                      <a:pt x="289" y="394"/>
                      <a:pt x="16" y="491"/>
                      <a:pt x="304" y="517"/>
                    </a:cubicBezTo>
                    <a:cubicBezTo>
                      <a:pt x="368" y="524"/>
                      <a:pt x="414" y="532"/>
                      <a:pt x="421" y="621"/>
                    </a:cubicBezTo>
                    <a:cubicBezTo>
                      <a:pt x="424" y="660"/>
                      <a:pt x="441" y="676"/>
                      <a:pt x="461" y="676"/>
                    </a:cubicBezTo>
                    <a:cubicBezTo>
                      <a:pt x="482" y="676"/>
                      <a:pt x="507" y="657"/>
                      <a:pt x="521" y="629"/>
                    </a:cubicBezTo>
                    <a:cubicBezTo>
                      <a:pt x="612" y="458"/>
                      <a:pt x="685" y="274"/>
                      <a:pt x="591" y="85"/>
                    </a:cubicBezTo>
                    <a:cubicBezTo>
                      <a:pt x="557" y="17"/>
                      <a:pt x="508" y="0"/>
                      <a:pt x="4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3"/>
              <p:cNvSpPr/>
              <p:nvPr/>
            </p:nvSpPr>
            <p:spPr>
              <a:xfrm>
                <a:off x="7285850" y="1173750"/>
                <a:ext cx="14300" cy="15325"/>
              </a:xfrm>
              <a:custGeom>
                <a:rect b="b" l="l" r="r" t="t"/>
                <a:pathLst>
                  <a:path extrusionOk="0" h="613" w="572">
                    <a:moveTo>
                      <a:pt x="451" y="0"/>
                    </a:moveTo>
                    <a:cubicBezTo>
                      <a:pt x="394" y="0"/>
                      <a:pt x="332" y="74"/>
                      <a:pt x="271" y="106"/>
                    </a:cubicBezTo>
                    <a:cubicBezTo>
                      <a:pt x="115" y="186"/>
                      <a:pt x="95" y="329"/>
                      <a:pt x="49" y="459"/>
                    </a:cubicBezTo>
                    <a:cubicBezTo>
                      <a:pt x="32" y="505"/>
                      <a:pt x="1" y="613"/>
                      <a:pt x="95" y="613"/>
                    </a:cubicBezTo>
                    <a:cubicBezTo>
                      <a:pt x="111" y="613"/>
                      <a:pt x="130" y="610"/>
                      <a:pt x="154" y="603"/>
                    </a:cubicBezTo>
                    <a:cubicBezTo>
                      <a:pt x="180" y="580"/>
                      <a:pt x="208" y="558"/>
                      <a:pt x="234" y="534"/>
                    </a:cubicBezTo>
                    <a:lnTo>
                      <a:pt x="233" y="534"/>
                    </a:lnTo>
                    <a:cubicBezTo>
                      <a:pt x="336" y="501"/>
                      <a:pt x="413" y="448"/>
                      <a:pt x="399" y="324"/>
                    </a:cubicBezTo>
                    <a:cubicBezTo>
                      <a:pt x="412" y="313"/>
                      <a:pt x="426" y="302"/>
                      <a:pt x="439" y="290"/>
                    </a:cubicBezTo>
                    <a:cubicBezTo>
                      <a:pt x="537" y="218"/>
                      <a:pt x="572" y="93"/>
                      <a:pt x="503" y="24"/>
                    </a:cubicBezTo>
                    <a:cubicBezTo>
                      <a:pt x="486" y="7"/>
                      <a:pt x="469" y="0"/>
                      <a:pt x="451"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3"/>
              <p:cNvSpPr/>
              <p:nvPr/>
            </p:nvSpPr>
            <p:spPr>
              <a:xfrm>
                <a:off x="7211975" y="1231775"/>
                <a:ext cx="14900" cy="12425"/>
              </a:xfrm>
              <a:custGeom>
                <a:rect b="b" l="l" r="r" t="t"/>
                <a:pathLst>
                  <a:path extrusionOk="0" h="497" w="596">
                    <a:moveTo>
                      <a:pt x="528" y="1"/>
                    </a:moveTo>
                    <a:cubicBezTo>
                      <a:pt x="503" y="1"/>
                      <a:pt x="473" y="8"/>
                      <a:pt x="446" y="11"/>
                    </a:cubicBezTo>
                    <a:cubicBezTo>
                      <a:pt x="297" y="172"/>
                      <a:pt x="148" y="334"/>
                      <a:pt x="0" y="497"/>
                    </a:cubicBezTo>
                    <a:cubicBezTo>
                      <a:pt x="231" y="405"/>
                      <a:pt x="469" y="333"/>
                      <a:pt x="588" y="96"/>
                    </a:cubicBezTo>
                    <a:cubicBezTo>
                      <a:pt x="596" y="18"/>
                      <a:pt x="567" y="1"/>
                      <a:pt x="528"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 name="Google Shape;341;p3"/>
              <p:cNvSpPr/>
              <p:nvPr/>
            </p:nvSpPr>
            <p:spPr>
              <a:xfrm>
                <a:off x="7230775" y="1258775"/>
                <a:ext cx="15375" cy="10475"/>
              </a:xfrm>
              <a:custGeom>
                <a:rect b="b" l="l" r="r" t="t"/>
                <a:pathLst>
                  <a:path extrusionOk="0" h="419" w="615">
                    <a:moveTo>
                      <a:pt x="541" y="1"/>
                    </a:moveTo>
                    <a:cubicBezTo>
                      <a:pt x="476" y="46"/>
                      <a:pt x="404" y="53"/>
                      <a:pt x="331" y="53"/>
                    </a:cubicBezTo>
                    <a:cubicBezTo>
                      <a:pt x="301" y="53"/>
                      <a:pt x="270" y="52"/>
                      <a:pt x="240" y="52"/>
                    </a:cubicBezTo>
                    <a:cubicBezTo>
                      <a:pt x="133" y="89"/>
                      <a:pt x="122" y="239"/>
                      <a:pt x="1" y="256"/>
                    </a:cubicBezTo>
                    <a:cubicBezTo>
                      <a:pt x="6" y="398"/>
                      <a:pt x="112" y="411"/>
                      <a:pt x="216" y="418"/>
                    </a:cubicBezTo>
                    <a:cubicBezTo>
                      <a:pt x="223" y="418"/>
                      <a:pt x="230" y="419"/>
                      <a:pt x="236" y="419"/>
                    </a:cubicBezTo>
                    <a:cubicBezTo>
                      <a:pt x="325" y="419"/>
                      <a:pt x="375" y="375"/>
                      <a:pt x="370" y="269"/>
                    </a:cubicBezTo>
                    <a:cubicBezTo>
                      <a:pt x="366" y="189"/>
                      <a:pt x="455" y="199"/>
                      <a:pt x="496" y="161"/>
                    </a:cubicBezTo>
                    <a:cubicBezTo>
                      <a:pt x="544" y="118"/>
                      <a:pt x="615" y="78"/>
                      <a:pt x="541"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 name="Google Shape;342;p3"/>
              <p:cNvSpPr/>
              <p:nvPr/>
            </p:nvSpPr>
            <p:spPr>
              <a:xfrm>
                <a:off x="7216575" y="1225500"/>
                <a:ext cx="9725" cy="5550"/>
              </a:xfrm>
              <a:custGeom>
                <a:rect b="b" l="l" r="r" t="t"/>
                <a:pathLst>
                  <a:path extrusionOk="0" h="222" w="389">
                    <a:moveTo>
                      <a:pt x="244" y="0"/>
                    </a:moveTo>
                    <a:lnTo>
                      <a:pt x="244" y="0"/>
                    </a:lnTo>
                    <a:cubicBezTo>
                      <a:pt x="272" y="77"/>
                      <a:pt x="1" y="130"/>
                      <a:pt x="228" y="222"/>
                    </a:cubicBezTo>
                    <a:cubicBezTo>
                      <a:pt x="383" y="160"/>
                      <a:pt x="388" y="86"/>
                      <a:pt x="244"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p3"/>
              <p:cNvSpPr/>
              <p:nvPr/>
            </p:nvSpPr>
            <p:spPr>
              <a:xfrm>
                <a:off x="7298675" y="1177850"/>
                <a:ext cx="6225" cy="4825"/>
              </a:xfrm>
              <a:custGeom>
                <a:rect b="b" l="l" r="r" t="t"/>
                <a:pathLst>
                  <a:path extrusionOk="0" h="193" w="249">
                    <a:moveTo>
                      <a:pt x="233" y="1"/>
                    </a:moveTo>
                    <a:lnTo>
                      <a:pt x="233" y="1"/>
                    </a:lnTo>
                    <a:cubicBezTo>
                      <a:pt x="155" y="44"/>
                      <a:pt x="78" y="88"/>
                      <a:pt x="0" y="131"/>
                    </a:cubicBezTo>
                    <a:cubicBezTo>
                      <a:pt x="62" y="170"/>
                      <a:pt x="115" y="193"/>
                      <a:pt x="155" y="193"/>
                    </a:cubicBezTo>
                    <a:cubicBezTo>
                      <a:pt x="217" y="193"/>
                      <a:pt x="248" y="138"/>
                      <a:pt x="233"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 name="Google Shape;344;p3"/>
              <p:cNvSpPr/>
              <p:nvPr/>
            </p:nvSpPr>
            <p:spPr>
              <a:xfrm>
                <a:off x="7239125" y="1240350"/>
                <a:ext cx="5325" cy="3950"/>
              </a:xfrm>
              <a:custGeom>
                <a:rect b="b" l="l" r="r" t="t"/>
                <a:pathLst>
                  <a:path extrusionOk="0" h="158" w="213">
                    <a:moveTo>
                      <a:pt x="87" y="1"/>
                    </a:moveTo>
                    <a:cubicBezTo>
                      <a:pt x="55" y="1"/>
                      <a:pt x="27" y="11"/>
                      <a:pt x="10" y="52"/>
                    </a:cubicBezTo>
                    <a:cubicBezTo>
                      <a:pt x="1" y="73"/>
                      <a:pt x="45" y="139"/>
                      <a:pt x="76" y="150"/>
                    </a:cubicBezTo>
                    <a:cubicBezTo>
                      <a:pt x="90" y="155"/>
                      <a:pt x="102" y="157"/>
                      <a:pt x="112" y="157"/>
                    </a:cubicBezTo>
                    <a:cubicBezTo>
                      <a:pt x="184" y="157"/>
                      <a:pt x="167" y="50"/>
                      <a:pt x="212" y="11"/>
                    </a:cubicBezTo>
                    <a:lnTo>
                      <a:pt x="212" y="11"/>
                    </a:lnTo>
                    <a:cubicBezTo>
                      <a:pt x="206" y="12"/>
                      <a:pt x="199" y="12"/>
                      <a:pt x="192" y="12"/>
                    </a:cubicBezTo>
                    <a:cubicBezTo>
                      <a:pt x="158" y="12"/>
                      <a:pt x="120" y="1"/>
                      <a:pt x="87" y="1"/>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3"/>
              <p:cNvSpPr/>
              <p:nvPr/>
            </p:nvSpPr>
            <p:spPr>
              <a:xfrm>
                <a:off x="7234425" y="1253100"/>
                <a:ext cx="3500" cy="2250"/>
              </a:xfrm>
              <a:custGeom>
                <a:rect b="b" l="l" r="r" t="t"/>
                <a:pathLst>
                  <a:path extrusionOk="0" h="90" w="140">
                    <a:moveTo>
                      <a:pt x="76" y="1"/>
                    </a:moveTo>
                    <a:cubicBezTo>
                      <a:pt x="52" y="1"/>
                      <a:pt x="24" y="7"/>
                      <a:pt x="1" y="11"/>
                    </a:cubicBezTo>
                    <a:cubicBezTo>
                      <a:pt x="19" y="30"/>
                      <a:pt x="35" y="51"/>
                      <a:pt x="55" y="66"/>
                    </a:cubicBezTo>
                    <a:cubicBezTo>
                      <a:pt x="72" y="80"/>
                      <a:pt x="94" y="90"/>
                      <a:pt x="110" y="90"/>
                    </a:cubicBezTo>
                    <a:cubicBezTo>
                      <a:pt x="128" y="90"/>
                      <a:pt x="140" y="78"/>
                      <a:pt x="133" y="43"/>
                    </a:cubicBezTo>
                    <a:cubicBezTo>
                      <a:pt x="127" y="10"/>
                      <a:pt x="104" y="1"/>
                      <a:pt x="76"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3"/>
              <p:cNvSpPr/>
              <p:nvPr/>
            </p:nvSpPr>
            <p:spPr>
              <a:xfrm>
                <a:off x="7161025" y="1194775"/>
                <a:ext cx="195850" cy="217425"/>
              </a:xfrm>
              <a:custGeom>
                <a:rect b="b" l="l" r="r" t="t"/>
                <a:pathLst>
                  <a:path extrusionOk="0" h="8697" w="7834">
                    <a:moveTo>
                      <a:pt x="6571" y="1817"/>
                    </a:moveTo>
                    <a:lnTo>
                      <a:pt x="6571" y="1817"/>
                    </a:lnTo>
                    <a:cubicBezTo>
                      <a:pt x="6509" y="1860"/>
                      <a:pt x="6460" y="1929"/>
                      <a:pt x="6394" y="1972"/>
                    </a:cubicBezTo>
                    <a:cubicBezTo>
                      <a:pt x="6439" y="1897"/>
                      <a:pt x="6503" y="1851"/>
                      <a:pt x="6571" y="1817"/>
                    </a:cubicBezTo>
                    <a:close/>
                    <a:moveTo>
                      <a:pt x="6755" y="3431"/>
                    </a:moveTo>
                    <a:lnTo>
                      <a:pt x="6755" y="3431"/>
                    </a:lnTo>
                    <a:cubicBezTo>
                      <a:pt x="6933" y="3490"/>
                      <a:pt x="6914" y="3641"/>
                      <a:pt x="6881" y="3773"/>
                    </a:cubicBezTo>
                    <a:cubicBezTo>
                      <a:pt x="6847" y="3913"/>
                      <a:pt x="6802" y="4052"/>
                      <a:pt x="6741" y="4187"/>
                    </a:cubicBezTo>
                    <a:lnTo>
                      <a:pt x="6741" y="4187"/>
                    </a:lnTo>
                    <a:cubicBezTo>
                      <a:pt x="6800" y="3996"/>
                      <a:pt x="6838" y="3800"/>
                      <a:pt x="6837" y="3593"/>
                    </a:cubicBezTo>
                    <a:cubicBezTo>
                      <a:pt x="6837" y="3516"/>
                      <a:pt x="6819" y="3464"/>
                      <a:pt x="6755" y="3431"/>
                    </a:cubicBezTo>
                    <a:close/>
                    <a:moveTo>
                      <a:pt x="7264" y="0"/>
                    </a:moveTo>
                    <a:cubicBezTo>
                      <a:pt x="7083" y="0"/>
                      <a:pt x="6995" y="104"/>
                      <a:pt x="6893" y="365"/>
                    </a:cubicBezTo>
                    <a:cubicBezTo>
                      <a:pt x="6876" y="408"/>
                      <a:pt x="6851" y="422"/>
                      <a:pt x="6822" y="422"/>
                    </a:cubicBezTo>
                    <a:cubicBezTo>
                      <a:pt x="6797" y="422"/>
                      <a:pt x="6769" y="412"/>
                      <a:pt x="6741" y="401"/>
                    </a:cubicBezTo>
                    <a:cubicBezTo>
                      <a:pt x="6685" y="379"/>
                      <a:pt x="6631" y="369"/>
                      <a:pt x="6581" y="369"/>
                    </a:cubicBezTo>
                    <a:cubicBezTo>
                      <a:pt x="6384" y="369"/>
                      <a:pt x="6247" y="523"/>
                      <a:pt x="6278" y="753"/>
                    </a:cubicBezTo>
                    <a:cubicBezTo>
                      <a:pt x="6289" y="840"/>
                      <a:pt x="6291" y="937"/>
                      <a:pt x="6205" y="937"/>
                    </a:cubicBezTo>
                    <a:cubicBezTo>
                      <a:pt x="6204" y="937"/>
                      <a:pt x="6203" y="937"/>
                      <a:pt x="6202" y="937"/>
                    </a:cubicBezTo>
                    <a:cubicBezTo>
                      <a:pt x="6197" y="937"/>
                      <a:pt x="6192" y="937"/>
                      <a:pt x="6187" y="937"/>
                    </a:cubicBezTo>
                    <a:cubicBezTo>
                      <a:pt x="6001" y="937"/>
                      <a:pt x="5945" y="1016"/>
                      <a:pt x="5958" y="1196"/>
                    </a:cubicBezTo>
                    <a:cubicBezTo>
                      <a:pt x="5963" y="1267"/>
                      <a:pt x="5903" y="1301"/>
                      <a:pt x="5823" y="1326"/>
                    </a:cubicBezTo>
                    <a:cubicBezTo>
                      <a:pt x="5651" y="1381"/>
                      <a:pt x="5509" y="1486"/>
                      <a:pt x="5438" y="1677"/>
                    </a:cubicBezTo>
                    <a:cubicBezTo>
                      <a:pt x="5473" y="1685"/>
                      <a:pt x="5496" y="1697"/>
                      <a:pt x="5520" y="1697"/>
                    </a:cubicBezTo>
                    <a:cubicBezTo>
                      <a:pt x="5521" y="1697"/>
                      <a:pt x="5522" y="1697"/>
                      <a:pt x="5523" y="1697"/>
                    </a:cubicBezTo>
                    <a:cubicBezTo>
                      <a:pt x="5526" y="1696"/>
                      <a:pt x="5530" y="1696"/>
                      <a:pt x="5533" y="1696"/>
                    </a:cubicBezTo>
                    <a:cubicBezTo>
                      <a:pt x="5615" y="1696"/>
                      <a:pt x="5716" y="1746"/>
                      <a:pt x="5619" y="1797"/>
                    </a:cubicBezTo>
                    <a:cubicBezTo>
                      <a:pt x="5429" y="1897"/>
                      <a:pt x="5334" y="2094"/>
                      <a:pt x="5146" y="2180"/>
                    </a:cubicBezTo>
                    <a:cubicBezTo>
                      <a:pt x="5103" y="2141"/>
                      <a:pt x="5081" y="2077"/>
                      <a:pt x="5015" y="2067"/>
                    </a:cubicBezTo>
                    <a:lnTo>
                      <a:pt x="5015" y="2067"/>
                    </a:lnTo>
                    <a:cubicBezTo>
                      <a:pt x="4928" y="2167"/>
                      <a:pt x="5026" y="2425"/>
                      <a:pt x="4827" y="2425"/>
                    </a:cubicBezTo>
                    <a:cubicBezTo>
                      <a:pt x="4797" y="2425"/>
                      <a:pt x="4762" y="2419"/>
                      <a:pt x="4718" y="2407"/>
                    </a:cubicBezTo>
                    <a:cubicBezTo>
                      <a:pt x="4482" y="2413"/>
                      <a:pt x="4451" y="2551"/>
                      <a:pt x="4476" y="2672"/>
                    </a:cubicBezTo>
                    <a:lnTo>
                      <a:pt x="4476" y="2672"/>
                    </a:lnTo>
                    <a:cubicBezTo>
                      <a:pt x="4463" y="2640"/>
                      <a:pt x="4432" y="2623"/>
                      <a:pt x="4389" y="2623"/>
                    </a:cubicBezTo>
                    <a:cubicBezTo>
                      <a:pt x="4357" y="2623"/>
                      <a:pt x="4319" y="2632"/>
                      <a:pt x="4276" y="2653"/>
                    </a:cubicBezTo>
                    <a:cubicBezTo>
                      <a:pt x="4182" y="2697"/>
                      <a:pt x="4092" y="2753"/>
                      <a:pt x="3985" y="2760"/>
                    </a:cubicBezTo>
                    <a:cubicBezTo>
                      <a:pt x="3969" y="2795"/>
                      <a:pt x="3954" y="2832"/>
                      <a:pt x="3939" y="2867"/>
                    </a:cubicBezTo>
                    <a:cubicBezTo>
                      <a:pt x="3947" y="2995"/>
                      <a:pt x="4073" y="2987"/>
                      <a:pt x="4141" y="3047"/>
                    </a:cubicBezTo>
                    <a:cubicBezTo>
                      <a:pt x="4160" y="3063"/>
                      <a:pt x="4171" y="3089"/>
                      <a:pt x="4195" y="3101"/>
                    </a:cubicBezTo>
                    <a:cubicBezTo>
                      <a:pt x="4193" y="3101"/>
                      <a:pt x="4191" y="3102"/>
                      <a:pt x="4189" y="3102"/>
                    </a:cubicBezTo>
                    <a:cubicBezTo>
                      <a:pt x="4168" y="3102"/>
                      <a:pt x="4162" y="3075"/>
                      <a:pt x="4146" y="3071"/>
                    </a:cubicBezTo>
                    <a:cubicBezTo>
                      <a:pt x="4129" y="3067"/>
                      <a:pt x="4111" y="3065"/>
                      <a:pt x="4093" y="3065"/>
                    </a:cubicBezTo>
                    <a:cubicBezTo>
                      <a:pt x="3883" y="3065"/>
                      <a:pt x="3605" y="3317"/>
                      <a:pt x="3592" y="3537"/>
                    </a:cubicBezTo>
                    <a:cubicBezTo>
                      <a:pt x="3588" y="3592"/>
                      <a:pt x="3648" y="3692"/>
                      <a:pt x="3572" y="3695"/>
                    </a:cubicBezTo>
                    <a:cubicBezTo>
                      <a:pt x="3461" y="3701"/>
                      <a:pt x="3352" y="3764"/>
                      <a:pt x="3241" y="3764"/>
                    </a:cubicBezTo>
                    <a:cubicBezTo>
                      <a:pt x="3194" y="3764"/>
                      <a:pt x="3146" y="3753"/>
                      <a:pt x="3098" y="3721"/>
                    </a:cubicBezTo>
                    <a:cubicBezTo>
                      <a:pt x="3073" y="3724"/>
                      <a:pt x="3051" y="3734"/>
                      <a:pt x="3031" y="3749"/>
                    </a:cubicBezTo>
                    <a:cubicBezTo>
                      <a:pt x="2880" y="4024"/>
                      <a:pt x="2933" y="4112"/>
                      <a:pt x="3272" y="4156"/>
                    </a:cubicBezTo>
                    <a:cubicBezTo>
                      <a:pt x="3266" y="4198"/>
                      <a:pt x="3225" y="4200"/>
                      <a:pt x="3200" y="4216"/>
                    </a:cubicBezTo>
                    <a:cubicBezTo>
                      <a:pt x="3083" y="4293"/>
                      <a:pt x="3089" y="4390"/>
                      <a:pt x="3166" y="4484"/>
                    </a:cubicBezTo>
                    <a:cubicBezTo>
                      <a:pt x="3199" y="4525"/>
                      <a:pt x="3232" y="4541"/>
                      <a:pt x="3264" y="4541"/>
                    </a:cubicBezTo>
                    <a:cubicBezTo>
                      <a:pt x="3315" y="4541"/>
                      <a:pt x="3363" y="4501"/>
                      <a:pt x="3409" y="4459"/>
                    </a:cubicBezTo>
                    <a:cubicBezTo>
                      <a:pt x="3436" y="4434"/>
                      <a:pt x="3453" y="4405"/>
                      <a:pt x="3478" y="4380"/>
                    </a:cubicBezTo>
                    <a:cubicBezTo>
                      <a:pt x="3504" y="4355"/>
                      <a:pt x="3536" y="4341"/>
                      <a:pt x="3556" y="4338"/>
                    </a:cubicBezTo>
                    <a:lnTo>
                      <a:pt x="3556" y="4338"/>
                    </a:lnTo>
                    <a:cubicBezTo>
                      <a:pt x="3328" y="4449"/>
                      <a:pt x="3426" y="4680"/>
                      <a:pt x="3390" y="4862"/>
                    </a:cubicBezTo>
                    <a:cubicBezTo>
                      <a:pt x="3383" y="4897"/>
                      <a:pt x="3393" y="4932"/>
                      <a:pt x="3344" y="4934"/>
                    </a:cubicBezTo>
                    <a:cubicBezTo>
                      <a:pt x="3343" y="4934"/>
                      <a:pt x="3342" y="4934"/>
                      <a:pt x="3342" y="4934"/>
                    </a:cubicBezTo>
                    <a:cubicBezTo>
                      <a:pt x="3302" y="4934"/>
                      <a:pt x="3282" y="4906"/>
                      <a:pt x="3282" y="4868"/>
                    </a:cubicBezTo>
                    <a:cubicBezTo>
                      <a:pt x="3282" y="4807"/>
                      <a:pt x="3338" y="4749"/>
                      <a:pt x="3306" y="4690"/>
                    </a:cubicBezTo>
                    <a:cubicBezTo>
                      <a:pt x="3274" y="4629"/>
                      <a:pt x="3230" y="4611"/>
                      <a:pt x="3181" y="4611"/>
                    </a:cubicBezTo>
                    <a:cubicBezTo>
                      <a:pt x="3110" y="4611"/>
                      <a:pt x="3029" y="4649"/>
                      <a:pt x="2955" y="4649"/>
                    </a:cubicBezTo>
                    <a:cubicBezTo>
                      <a:pt x="2906" y="4649"/>
                      <a:pt x="2860" y="4631"/>
                      <a:pt x="2824" y="4572"/>
                    </a:cubicBezTo>
                    <a:cubicBezTo>
                      <a:pt x="2821" y="4567"/>
                      <a:pt x="2817" y="4565"/>
                      <a:pt x="2811" y="4565"/>
                    </a:cubicBezTo>
                    <a:cubicBezTo>
                      <a:pt x="2784" y="4565"/>
                      <a:pt x="2726" y="4607"/>
                      <a:pt x="2701" y="4646"/>
                    </a:cubicBezTo>
                    <a:cubicBezTo>
                      <a:pt x="2641" y="4734"/>
                      <a:pt x="2749" y="4810"/>
                      <a:pt x="2730" y="4875"/>
                    </a:cubicBezTo>
                    <a:cubicBezTo>
                      <a:pt x="2654" y="4864"/>
                      <a:pt x="2579" y="4857"/>
                      <a:pt x="2505" y="4857"/>
                    </a:cubicBezTo>
                    <a:cubicBezTo>
                      <a:pt x="2388" y="4857"/>
                      <a:pt x="2272" y="4873"/>
                      <a:pt x="2158" y="4911"/>
                    </a:cubicBezTo>
                    <a:cubicBezTo>
                      <a:pt x="2133" y="4943"/>
                      <a:pt x="2127" y="4980"/>
                      <a:pt x="2132" y="5018"/>
                    </a:cubicBezTo>
                    <a:cubicBezTo>
                      <a:pt x="2159" y="5127"/>
                      <a:pt x="2210" y="5207"/>
                      <a:pt x="2335" y="5207"/>
                    </a:cubicBezTo>
                    <a:cubicBezTo>
                      <a:pt x="2338" y="5207"/>
                      <a:pt x="2341" y="5207"/>
                      <a:pt x="2345" y="5207"/>
                    </a:cubicBezTo>
                    <a:cubicBezTo>
                      <a:pt x="2349" y="5207"/>
                      <a:pt x="2353" y="5207"/>
                      <a:pt x="2357" y="5207"/>
                    </a:cubicBezTo>
                    <a:cubicBezTo>
                      <a:pt x="2425" y="5207"/>
                      <a:pt x="2472" y="5234"/>
                      <a:pt x="2508" y="5305"/>
                    </a:cubicBezTo>
                    <a:cubicBezTo>
                      <a:pt x="2562" y="5410"/>
                      <a:pt x="2629" y="5444"/>
                      <a:pt x="2704" y="5444"/>
                    </a:cubicBezTo>
                    <a:cubicBezTo>
                      <a:pt x="2777" y="5444"/>
                      <a:pt x="2858" y="5411"/>
                      <a:pt x="2940" y="5381"/>
                    </a:cubicBezTo>
                    <a:lnTo>
                      <a:pt x="2940" y="5381"/>
                    </a:lnTo>
                    <a:cubicBezTo>
                      <a:pt x="2796" y="5488"/>
                      <a:pt x="2693" y="5637"/>
                      <a:pt x="2564" y="5766"/>
                    </a:cubicBezTo>
                    <a:cubicBezTo>
                      <a:pt x="2500" y="5639"/>
                      <a:pt x="2409" y="5597"/>
                      <a:pt x="2314" y="5597"/>
                    </a:cubicBezTo>
                    <a:cubicBezTo>
                      <a:pt x="2260" y="5597"/>
                      <a:pt x="2205" y="5611"/>
                      <a:pt x="2152" y="5631"/>
                    </a:cubicBezTo>
                    <a:cubicBezTo>
                      <a:pt x="1909" y="5725"/>
                      <a:pt x="1795" y="5949"/>
                      <a:pt x="1697" y="6175"/>
                    </a:cubicBezTo>
                    <a:cubicBezTo>
                      <a:pt x="1681" y="6212"/>
                      <a:pt x="1702" y="6285"/>
                      <a:pt x="1730" y="6285"/>
                    </a:cubicBezTo>
                    <a:cubicBezTo>
                      <a:pt x="1732" y="6285"/>
                      <a:pt x="1733" y="6285"/>
                      <a:pt x="1735" y="6285"/>
                    </a:cubicBezTo>
                    <a:cubicBezTo>
                      <a:pt x="1795" y="6269"/>
                      <a:pt x="1854" y="6257"/>
                      <a:pt x="1909" y="6257"/>
                    </a:cubicBezTo>
                    <a:cubicBezTo>
                      <a:pt x="1993" y="6257"/>
                      <a:pt x="2071" y="6285"/>
                      <a:pt x="2139" y="6369"/>
                    </a:cubicBezTo>
                    <a:cubicBezTo>
                      <a:pt x="2140" y="6370"/>
                      <a:pt x="2141" y="6371"/>
                      <a:pt x="2143" y="6371"/>
                    </a:cubicBezTo>
                    <a:cubicBezTo>
                      <a:pt x="2156" y="6371"/>
                      <a:pt x="2187" y="6350"/>
                      <a:pt x="2204" y="6335"/>
                    </a:cubicBezTo>
                    <a:cubicBezTo>
                      <a:pt x="2223" y="6318"/>
                      <a:pt x="2228" y="6269"/>
                      <a:pt x="2254" y="6269"/>
                    </a:cubicBezTo>
                    <a:cubicBezTo>
                      <a:pt x="2266" y="6269"/>
                      <a:pt x="2282" y="6279"/>
                      <a:pt x="2306" y="6307"/>
                    </a:cubicBezTo>
                    <a:cubicBezTo>
                      <a:pt x="2380" y="6397"/>
                      <a:pt x="2303" y="6410"/>
                      <a:pt x="2259" y="6439"/>
                    </a:cubicBezTo>
                    <a:cubicBezTo>
                      <a:pt x="2195" y="6482"/>
                      <a:pt x="2069" y="6506"/>
                      <a:pt x="2076" y="6569"/>
                    </a:cubicBezTo>
                    <a:cubicBezTo>
                      <a:pt x="2104" y="6817"/>
                      <a:pt x="1888" y="6714"/>
                      <a:pt x="1798" y="6816"/>
                    </a:cubicBezTo>
                    <a:cubicBezTo>
                      <a:pt x="1765" y="6702"/>
                      <a:pt x="1897" y="6596"/>
                      <a:pt x="1772" y="6530"/>
                    </a:cubicBezTo>
                    <a:cubicBezTo>
                      <a:pt x="1745" y="6516"/>
                      <a:pt x="1721" y="6510"/>
                      <a:pt x="1699" y="6510"/>
                    </a:cubicBezTo>
                    <a:cubicBezTo>
                      <a:pt x="1624" y="6510"/>
                      <a:pt x="1580" y="6585"/>
                      <a:pt x="1522" y="6648"/>
                    </a:cubicBezTo>
                    <a:cubicBezTo>
                      <a:pt x="1433" y="6746"/>
                      <a:pt x="1294" y="6796"/>
                      <a:pt x="1332" y="6980"/>
                    </a:cubicBezTo>
                    <a:cubicBezTo>
                      <a:pt x="1339" y="7014"/>
                      <a:pt x="1309" y="7020"/>
                      <a:pt x="1271" y="7020"/>
                    </a:cubicBezTo>
                    <a:cubicBezTo>
                      <a:pt x="1247" y="7020"/>
                      <a:pt x="1220" y="7018"/>
                      <a:pt x="1197" y="7018"/>
                    </a:cubicBezTo>
                    <a:cubicBezTo>
                      <a:pt x="1191" y="7018"/>
                      <a:pt x="1185" y="7018"/>
                      <a:pt x="1179" y="7018"/>
                    </a:cubicBezTo>
                    <a:cubicBezTo>
                      <a:pt x="1140" y="6949"/>
                      <a:pt x="1304" y="6795"/>
                      <a:pt x="1139" y="6795"/>
                    </a:cubicBezTo>
                    <a:cubicBezTo>
                      <a:pt x="1131" y="6795"/>
                      <a:pt x="1122" y="6795"/>
                      <a:pt x="1112" y="6796"/>
                    </a:cubicBezTo>
                    <a:cubicBezTo>
                      <a:pt x="977" y="6806"/>
                      <a:pt x="835" y="6804"/>
                      <a:pt x="700" y="6835"/>
                    </a:cubicBezTo>
                    <a:cubicBezTo>
                      <a:pt x="614" y="6855"/>
                      <a:pt x="540" y="6888"/>
                      <a:pt x="522" y="6997"/>
                    </a:cubicBezTo>
                    <a:cubicBezTo>
                      <a:pt x="496" y="7153"/>
                      <a:pt x="648" y="7280"/>
                      <a:pt x="610" y="7410"/>
                    </a:cubicBezTo>
                    <a:cubicBezTo>
                      <a:pt x="573" y="7536"/>
                      <a:pt x="358" y="7582"/>
                      <a:pt x="395" y="7767"/>
                    </a:cubicBezTo>
                    <a:cubicBezTo>
                      <a:pt x="415" y="7873"/>
                      <a:pt x="325" y="7853"/>
                      <a:pt x="281" y="7870"/>
                    </a:cubicBezTo>
                    <a:cubicBezTo>
                      <a:pt x="269" y="7874"/>
                      <a:pt x="260" y="7875"/>
                      <a:pt x="251" y="7875"/>
                    </a:cubicBezTo>
                    <a:cubicBezTo>
                      <a:pt x="205" y="7875"/>
                      <a:pt x="198" y="7821"/>
                      <a:pt x="191" y="7778"/>
                    </a:cubicBezTo>
                    <a:cubicBezTo>
                      <a:pt x="176" y="7695"/>
                      <a:pt x="191" y="7598"/>
                      <a:pt x="94" y="7551"/>
                    </a:cubicBezTo>
                    <a:cubicBezTo>
                      <a:pt x="4" y="7561"/>
                      <a:pt x="7" y="7630"/>
                      <a:pt x="1" y="7694"/>
                    </a:cubicBezTo>
                    <a:lnTo>
                      <a:pt x="213" y="8414"/>
                    </a:lnTo>
                    <a:cubicBezTo>
                      <a:pt x="366" y="8474"/>
                      <a:pt x="438" y="8638"/>
                      <a:pt x="612" y="8688"/>
                    </a:cubicBezTo>
                    <a:cubicBezTo>
                      <a:pt x="633" y="8694"/>
                      <a:pt x="653" y="8697"/>
                      <a:pt x="672" y="8697"/>
                    </a:cubicBezTo>
                    <a:cubicBezTo>
                      <a:pt x="777" y="8697"/>
                      <a:pt x="850" y="8617"/>
                      <a:pt x="955" y="8617"/>
                    </a:cubicBezTo>
                    <a:cubicBezTo>
                      <a:pt x="960" y="8617"/>
                      <a:pt x="964" y="8617"/>
                      <a:pt x="969" y="8618"/>
                    </a:cubicBezTo>
                    <a:cubicBezTo>
                      <a:pt x="971" y="8618"/>
                      <a:pt x="972" y="8618"/>
                      <a:pt x="974" y="8618"/>
                    </a:cubicBezTo>
                    <a:cubicBezTo>
                      <a:pt x="1044" y="8618"/>
                      <a:pt x="945" y="8490"/>
                      <a:pt x="951" y="8428"/>
                    </a:cubicBezTo>
                    <a:cubicBezTo>
                      <a:pt x="963" y="8296"/>
                      <a:pt x="992" y="8161"/>
                      <a:pt x="1075" y="8028"/>
                    </a:cubicBezTo>
                    <a:cubicBezTo>
                      <a:pt x="1164" y="8116"/>
                      <a:pt x="1112" y="8252"/>
                      <a:pt x="1211" y="8312"/>
                    </a:cubicBezTo>
                    <a:cubicBezTo>
                      <a:pt x="1224" y="8311"/>
                      <a:pt x="1236" y="8310"/>
                      <a:pt x="1248" y="8308"/>
                    </a:cubicBezTo>
                    <a:cubicBezTo>
                      <a:pt x="1289" y="8287"/>
                      <a:pt x="1293" y="8227"/>
                      <a:pt x="1329" y="8209"/>
                    </a:cubicBezTo>
                    <a:cubicBezTo>
                      <a:pt x="1565" y="8089"/>
                      <a:pt x="1632" y="7905"/>
                      <a:pt x="1594" y="7646"/>
                    </a:cubicBezTo>
                    <a:cubicBezTo>
                      <a:pt x="1569" y="7469"/>
                      <a:pt x="1848" y="7191"/>
                      <a:pt x="2024" y="7171"/>
                    </a:cubicBezTo>
                    <a:cubicBezTo>
                      <a:pt x="2032" y="7170"/>
                      <a:pt x="2040" y="7169"/>
                      <a:pt x="2047" y="7169"/>
                    </a:cubicBezTo>
                    <a:cubicBezTo>
                      <a:pt x="2074" y="7169"/>
                      <a:pt x="2089" y="7179"/>
                      <a:pt x="2099" y="7212"/>
                    </a:cubicBezTo>
                    <a:cubicBezTo>
                      <a:pt x="2121" y="7284"/>
                      <a:pt x="2148" y="7308"/>
                      <a:pt x="2178" y="7308"/>
                    </a:cubicBezTo>
                    <a:cubicBezTo>
                      <a:pt x="2219" y="7308"/>
                      <a:pt x="2266" y="7260"/>
                      <a:pt x="2308" y="7232"/>
                    </a:cubicBezTo>
                    <a:cubicBezTo>
                      <a:pt x="2374" y="7188"/>
                      <a:pt x="2388" y="7079"/>
                      <a:pt x="2494" y="7079"/>
                    </a:cubicBezTo>
                    <a:cubicBezTo>
                      <a:pt x="2498" y="7079"/>
                      <a:pt x="2502" y="7079"/>
                      <a:pt x="2506" y="7079"/>
                    </a:cubicBezTo>
                    <a:cubicBezTo>
                      <a:pt x="2485" y="7141"/>
                      <a:pt x="2609" y="7220"/>
                      <a:pt x="2474" y="7263"/>
                    </a:cubicBezTo>
                    <a:cubicBezTo>
                      <a:pt x="2114" y="7380"/>
                      <a:pt x="2195" y="7761"/>
                      <a:pt x="2038" y="8000"/>
                    </a:cubicBezTo>
                    <a:cubicBezTo>
                      <a:pt x="2038" y="8000"/>
                      <a:pt x="2051" y="8009"/>
                      <a:pt x="2059" y="8014"/>
                    </a:cubicBezTo>
                    <a:cubicBezTo>
                      <a:pt x="2136" y="8009"/>
                      <a:pt x="2159" y="7908"/>
                      <a:pt x="2240" y="7908"/>
                    </a:cubicBezTo>
                    <a:cubicBezTo>
                      <a:pt x="2242" y="7908"/>
                      <a:pt x="2245" y="7908"/>
                      <a:pt x="2247" y="7908"/>
                    </a:cubicBezTo>
                    <a:cubicBezTo>
                      <a:pt x="2274" y="7886"/>
                      <a:pt x="2300" y="7863"/>
                      <a:pt x="2327" y="7841"/>
                    </a:cubicBezTo>
                    <a:cubicBezTo>
                      <a:pt x="2344" y="7850"/>
                      <a:pt x="2361" y="7853"/>
                      <a:pt x="2377" y="7853"/>
                    </a:cubicBezTo>
                    <a:cubicBezTo>
                      <a:pt x="2424" y="7853"/>
                      <a:pt x="2468" y="7823"/>
                      <a:pt x="2515" y="7818"/>
                    </a:cubicBezTo>
                    <a:cubicBezTo>
                      <a:pt x="2526" y="7831"/>
                      <a:pt x="2538" y="7844"/>
                      <a:pt x="2549" y="7857"/>
                    </a:cubicBezTo>
                    <a:cubicBezTo>
                      <a:pt x="2729" y="7801"/>
                      <a:pt x="2727" y="7653"/>
                      <a:pt x="2778" y="7504"/>
                    </a:cubicBezTo>
                    <a:cubicBezTo>
                      <a:pt x="2815" y="7396"/>
                      <a:pt x="3064" y="7407"/>
                      <a:pt x="3118" y="7232"/>
                    </a:cubicBezTo>
                    <a:cubicBezTo>
                      <a:pt x="3123" y="7139"/>
                      <a:pt x="3168" y="7094"/>
                      <a:pt x="3251" y="7094"/>
                    </a:cubicBezTo>
                    <a:cubicBezTo>
                      <a:pt x="3260" y="7094"/>
                      <a:pt x="3268" y="7094"/>
                      <a:pt x="3277" y="7095"/>
                    </a:cubicBezTo>
                    <a:cubicBezTo>
                      <a:pt x="3294" y="7101"/>
                      <a:pt x="3312" y="7104"/>
                      <a:pt x="3330" y="7104"/>
                    </a:cubicBezTo>
                    <a:cubicBezTo>
                      <a:pt x="3418" y="7104"/>
                      <a:pt x="3517" y="7044"/>
                      <a:pt x="3566" y="7044"/>
                    </a:cubicBezTo>
                    <a:cubicBezTo>
                      <a:pt x="3579" y="7044"/>
                      <a:pt x="3588" y="7047"/>
                      <a:pt x="3593" y="7056"/>
                    </a:cubicBezTo>
                    <a:cubicBezTo>
                      <a:pt x="3629" y="7120"/>
                      <a:pt x="3654" y="7142"/>
                      <a:pt x="3673" y="7142"/>
                    </a:cubicBezTo>
                    <a:cubicBezTo>
                      <a:pt x="3712" y="7142"/>
                      <a:pt x="3727" y="7050"/>
                      <a:pt x="3759" y="7030"/>
                    </a:cubicBezTo>
                    <a:cubicBezTo>
                      <a:pt x="3974" y="6898"/>
                      <a:pt x="4050" y="6606"/>
                      <a:pt x="4326" y="6544"/>
                    </a:cubicBezTo>
                    <a:cubicBezTo>
                      <a:pt x="4438" y="6474"/>
                      <a:pt x="4525" y="6372"/>
                      <a:pt x="4469" y="6244"/>
                    </a:cubicBezTo>
                    <a:cubicBezTo>
                      <a:pt x="4447" y="6193"/>
                      <a:pt x="4418" y="6176"/>
                      <a:pt x="4385" y="6176"/>
                    </a:cubicBezTo>
                    <a:cubicBezTo>
                      <a:pt x="4328" y="6176"/>
                      <a:pt x="4260" y="6226"/>
                      <a:pt x="4202" y="6226"/>
                    </a:cubicBezTo>
                    <a:cubicBezTo>
                      <a:pt x="4201" y="6226"/>
                      <a:pt x="4199" y="6226"/>
                      <a:pt x="4198" y="6226"/>
                    </a:cubicBezTo>
                    <a:cubicBezTo>
                      <a:pt x="4174" y="6225"/>
                      <a:pt x="4167" y="6216"/>
                      <a:pt x="4178" y="6202"/>
                    </a:cubicBezTo>
                    <a:cubicBezTo>
                      <a:pt x="4279" y="6041"/>
                      <a:pt x="4507" y="6049"/>
                      <a:pt x="4599" y="5868"/>
                    </a:cubicBezTo>
                    <a:cubicBezTo>
                      <a:pt x="4650" y="5769"/>
                      <a:pt x="4722" y="5723"/>
                      <a:pt x="4809" y="5723"/>
                    </a:cubicBezTo>
                    <a:cubicBezTo>
                      <a:pt x="4862" y="5723"/>
                      <a:pt x="4920" y="5740"/>
                      <a:pt x="4982" y="5773"/>
                    </a:cubicBezTo>
                    <a:cubicBezTo>
                      <a:pt x="4890" y="5821"/>
                      <a:pt x="4841" y="5896"/>
                      <a:pt x="4818" y="5990"/>
                    </a:cubicBezTo>
                    <a:cubicBezTo>
                      <a:pt x="4806" y="6039"/>
                      <a:pt x="4815" y="6110"/>
                      <a:pt x="4855" y="6110"/>
                    </a:cubicBezTo>
                    <a:cubicBezTo>
                      <a:pt x="4860" y="6110"/>
                      <a:pt x="4865" y="6109"/>
                      <a:pt x="4871" y="6107"/>
                    </a:cubicBezTo>
                    <a:cubicBezTo>
                      <a:pt x="4896" y="6097"/>
                      <a:pt x="4919" y="6093"/>
                      <a:pt x="4940" y="6093"/>
                    </a:cubicBezTo>
                    <a:cubicBezTo>
                      <a:pt x="5063" y="6093"/>
                      <a:pt x="5126" y="6235"/>
                      <a:pt x="5242" y="6243"/>
                    </a:cubicBezTo>
                    <a:cubicBezTo>
                      <a:pt x="5449" y="6059"/>
                      <a:pt x="5655" y="5875"/>
                      <a:pt x="5862" y="5692"/>
                    </a:cubicBezTo>
                    <a:cubicBezTo>
                      <a:pt x="6052" y="5498"/>
                      <a:pt x="6223" y="5290"/>
                      <a:pt x="6368" y="5060"/>
                    </a:cubicBezTo>
                    <a:cubicBezTo>
                      <a:pt x="6360" y="5048"/>
                      <a:pt x="6350" y="5036"/>
                      <a:pt x="6341" y="5024"/>
                    </a:cubicBezTo>
                    <a:cubicBezTo>
                      <a:pt x="6179" y="5049"/>
                      <a:pt x="6125" y="5192"/>
                      <a:pt x="6035" y="5299"/>
                    </a:cubicBezTo>
                    <a:cubicBezTo>
                      <a:pt x="6022" y="5313"/>
                      <a:pt x="6011" y="5321"/>
                      <a:pt x="6002" y="5323"/>
                    </a:cubicBezTo>
                    <a:cubicBezTo>
                      <a:pt x="6014" y="5320"/>
                      <a:pt x="6023" y="5311"/>
                      <a:pt x="6030" y="5297"/>
                    </a:cubicBezTo>
                    <a:cubicBezTo>
                      <a:pt x="6063" y="5258"/>
                      <a:pt x="6047" y="5206"/>
                      <a:pt x="6105" y="5155"/>
                    </a:cubicBezTo>
                    <a:cubicBezTo>
                      <a:pt x="6264" y="5015"/>
                      <a:pt x="6458" y="4880"/>
                      <a:pt x="6543" y="4690"/>
                    </a:cubicBezTo>
                    <a:cubicBezTo>
                      <a:pt x="6584" y="4599"/>
                      <a:pt x="6624" y="4507"/>
                      <a:pt x="6661" y="4413"/>
                    </a:cubicBezTo>
                    <a:lnTo>
                      <a:pt x="6661" y="4413"/>
                    </a:lnTo>
                    <a:cubicBezTo>
                      <a:pt x="6666" y="4441"/>
                      <a:pt x="6682" y="4469"/>
                      <a:pt x="6716" y="4496"/>
                    </a:cubicBezTo>
                    <a:cubicBezTo>
                      <a:pt x="6897" y="4359"/>
                      <a:pt x="7024" y="4183"/>
                      <a:pt x="7091" y="3967"/>
                    </a:cubicBezTo>
                    <a:cubicBezTo>
                      <a:pt x="7105" y="3884"/>
                      <a:pt x="7177" y="3814"/>
                      <a:pt x="7136" y="3721"/>
                    </a:cubicBezTo>
                    <a:cubicBezTo>
                      <a:pt x="7129" y="3701"/>
                      <a:pt x="7125" y="3676"/>
                      <a:pt x="7132" y="3653"/>
                    </a:cubicBezTo>
                    <a:lnTo>
                      <a:pt x="7132" y="3653"/>
                    </a:lnTo>
                    <a:cubicBezTo>
                      <a:pt x="7136" y="3679"/>
                      <a:pt x="7136" y="3705"/>
                      <a:pt x="7145" y="3729"/>
                    </a:cubicBezTo>
                    <a:cubicBezTo>
                      <a:pt x="7156" y="3764"/>
                      <a:pt x="7176" y="3789"/>
                      <a:pt x="7217" y="3790"/>
                    </a:cubicBezTo>
                    <a:cubicBezTo>
                      <a:pt x="7405" y="3640"/>
                      <a:pt x="7497" y="3417"/>
                      <a:pt x="7632" y="3227"/>
                    </a:cubicBezTo>
                    <a:lnTo>
                      <a:pt x="7632" y="3227"/>
                    </a:lnTo>
                    <a:cubicBezTo>
                      <a:pt x="7592" y="3257"/>
                      <a:pt x="7538" y="3279"/>
                      <a:pt x="7494" y="3279"/>
                    </a:cubicBezTo>
                    <a:cubicBezTo>
                      <a:pt x="7463" y="3279"/>
                      <a:pt x="7437" y="3268"/>
                      <a:pt x="7425" y="3239"/>
                    </a:cubicBezTo>
                    <a:cubicBezTo>
                      <a:pt x="7398" y="3169"/>
                      <a:pt x="7414" y="3047"/>
                      <a:pt x="7532" y="3003"/>
                    </a:cubicBezTo>
                    <a:cubicBezTo>
                      <a:pt x="7562" y="2991"/>
                      <a:pt x="7588" y="2954"/>
                      <a:pt x="7618" y="2951"/>
                    </a:cubicBezTo>
                    <a:cubicBezTo>
                      <a:pt x="7767" y="2945"/>
                      <a:pt x="7778" y="2841"/>
                      <a:pt x="7834" y="2688"/>
                    </a:cubicBezTo>
                    <a:lnTo>
                      <a:pt x="7834" y="2688"/>
                    </a:lnTo>
                    <a:cubicBezTo>
                      <a:pt x="7579" y="2822"/>
                      <a:pt x="7380" y="2927"/>
                      <a:pt x="7180" y="3032"/>
                    </a:cubicBezTo>
                    <a:cubicBezTo>
                      <a:pt x="7329" y="2900"/>
                      <a:pt x="7318" y="2585"/>
                      <a:pt x="7592" y="2585"/>
                    </a:cubicBezTo>
                    <a:cubicBezTo>
                      <a:pt x="7642" y="2585"/>
                      <a:pt x="7700" y="2595"/>
                      <a:pt x="7771" y="2618"/>
                    </a:cubicBezTo>
                    <a:cubicBezTo>
                      <a:pt x="7615" y="2503"/>
                      <a:pt x="7512" y="2445"/>
                      <a:pt x="7440" y="2445"/>
                    </a:cubicBezTo>
                    <a:cubicBezTo>
                      <a:pt x="7356" y="2445"/>
                      <a:pt x="7315" y="2525"/>
                      <a:pt x="7284" y="2687"/>
                    </a:cubicBezTo>
                    <a:cubicBezTo>
                      <a:pt x="7260" y="2805"/>
                      <a:pt x="7185" y="2874"/>
                      <a:pt x="7087" y="2911"/>
                    </a:cubicBezTo>
                    <a:cubicBezTo>
                      <a:pt x="7075" y="2915"/>
                      <a:pt x="7064" y="2917"/>
                      <a:pt x="7054" y="2917"/>
                    </a:cubicBezTo>
                    <a:cubicBezTo>
                      <a:pt x="7008" y="2917"/>
                      <a:pt x="6974" y="2875"/>
                      <a:pt x="6968" y="2816"/>
                    </a:cubicBezTo>
                    <a:cubicBezTo>
                      <a:pt x="6980" y="2802"/>
                      <a:pt x="6998" y="2797"/>
                      <a:pt x="7017" y="2797"/>
                    </a:cubicBezTo>
                    <a:cubicBezTo>
                      <a:pt x="7049" y="2797"/>
                      <a:pt x="7086" y="2810"/>
                      <a:pt x="7113" y="2810"/>
                    </a:cubicBezTo>
                    <a:cubicBezTo>
                      <a:pt x="7141" y="2810"/>
                      <a:pt x="7159" y="2797"/>
                      <a:pt x="7152" y="2747"/>
                    </a:cubicBezTo>
                    <a:cubicBezTo>
                      <a:pt x="7125" y="2541"/>
                      <a:pt x="6908" y="2667"/>
                      <a:pt x="6787" y="2579"/>
                    </a:cubicBezTo>
                    <a:lnTo>
                      <a:pt x="6787" y="2579"/>
                    </a:lnTo>
                    <a:cubicBezTo>
                      <a:pt x="6904" y="2679"/>
                      <a:pt x="6887" y="2772"/>
                      <a:pt x="6814" y="2872"/>
                    </a:cubicBezTo>
                    <a:cubicBezTo>
                      <a:pt x="6757" y="2949"/>
                      <a:pt x="6713" y="3031"/>
                      <a:pt x="6708" y="3134"/>
                    </a:cubicBezTo>
                    <a:cubicBezTo>
                      <a:pt x="6705" y="3221"/>
                      <a:pt x="6685" y="3312"/>
                      <a:pt x="6565" y="3312"/>
                    </a:cubicBezTo>
                    <a:cubicBezTo>
                      <a:pt x="6565" y="3312"/>
                      <a:pt x="6564" y="3312"/>
                      <a:pt x="6563" y="3312"/>
                    </a:cubicBezTo>
                    <a:cubicBezTo>
                      <a:pt x="6562" y="3312"/>
                      <a:pt x="6562" y="3312"/>
                      <a:pt x="6561" y="3312"/>
                    </a:cubicBezTo>
                    <a:cubicBezTo>
                      <a:pt x="6488" y="3312"/>
                      <a:pt x="6473" y="3366"/>
                      <a:pt x="6439" y="3421"/>
                    </a:cubicBezTo>
                    <a:cubicBezTo>
                      <a:pt x="6341" y="3583"/>
                      <a:pt x="6204" y="3724"/>
                      <a:pt x="6165" y="3921"/>
                    </a:cubicBezTo>
                    <a:cubicBezTo>
                      <a:pt x="6149" y="3919"/>
                      <a:pt x="6134" y="3917"/>
                      <a:pt x="6120" y="3917"/>
                    </a:cubicBezTo>
                    <a:cubicBezTo>
                      <a:pt x="5892" y="3917"/>
                      <a:pt x="5797" y="4197"/>
                      <a:pt x="5566" y="4208"/>
                    </a:cubicBezTo>
                    <a:cubicBezTo>
                      <a:pt x="5547" y="4108"/>
                      <a:pt x="5624" y="4043"/>
                      <a:pt x="5676" y="4022"/>
                    </a:cubicBezTo>
                    <a:cubicBezTo>
                      <a:pt x="5895" y="3936"/>
                      <a:pt x="5868" y="3801"/>
                      <a:pt x="5777" y="3642"/>
                    </a:cubicBezTo>
                    <a:cubicBezTo>
                      <a:pt x="5563" y="3601"/>
                      <a:pt x="5717" y="3411"/>
                      <a:pt x="5628" y="3312"/>
                    </a:cubicBezTo>
                    <a:lnTo>
                      <a:pt x="5628" y="3312"/>
                    </a:lnTo>
                    <a:cubicBezTo>
                      <a:pt x="5671" y="3328"/>
                      <a:pt x="5709" y="3336"/>
                      <a:pt x="5744" y="3336"/>
                    </a:cubicBezTo>
                    <a:cubicBezTo>
                      <a:pt x="5854" y="3336"/>
                      <a:pt x="5922" y="3261"/>
                      <a:pt x="5972" y="3158"/>
                    </a:cubicBezTo>
                    <a:cubicBezTo>
                      <a:pt x="6002" y="3098"/>
                      <a:pt x="6001" y="3028"/>
                      <a:pt x="6077" y="2990"/>
                    </a:cubicBezTo>
                    <a:cubicBezTo>
                      <a:pt x="6270" y="2896"/>
                      <a:pt x="6301" y="2809"/>
                      <a:pt x="6217" y="2621"/>
                    </a:cubicBezTo>
                    <a:cubicBezTo>
                      <a:pt x="6197" y="2574"/>
                      <a:pt x="6192" y="2539"/>
                      <a:pt x="6242" y="2513"/>
                    </a:cubicBezTo>
                    <a:cubicBezTo>
                      <a:pt x="6372" y="2449"/>
                      <a:pt x="6279" y="2446"/>
                      <a:pt x="6227" y="2394"/>
                    </a:cubicBezTo>
                    <a:cubicBezTo>
                      <a:pt x="6177" y="2345"/>
                      <a:pt x="6179" y="2244"/>
                      <a:pt x="6142" y="2103"/>
                    </a:cubicBezTo>
                    <a:lnTo>
                      <a:pt x="6142" y="2103"/>
                    </a:lnTo>
                    <a:cubicBezTo>
                      <a:pt x="6383" y="2309"/>
                      <a:pt x="6544" y="2482"/>
                      <a:pt x="6514" y="2763"/>
                    </a:cubicBezTo>
                    <a:cubicBezTo>
                      <a:pt x="6779" y="2719"/>
                      <a:pt x="6387" y="2417"/>
                      <a:pt x="6688" y="2414"/>
                    </a:cubicBezTo>
                    <a:cubicBezTo>
                      <a:pt x="6647" y="2305"/>
                      <a:pt x="6462" y="2351"/>
                      <a:pt x="6500" y="2218"/>
                    </a:cubicBezTo>
                    <a:cubicBezTo>
                      <a:pt x="6527" y="2121"/>
                      <a:pt x="6644" y="2118"/>
                      <a:pt x="6735" y="2085"/>
                    </a:cubicBezTo>
                    <a:cubicBezTo>
                      <a:pt x="6849" y="2043"/>
                      <a:pt x="6989" y="2003"/>
                      <a:pt x="7051" y="1839"/>
                    </a:cubicBezTo>
                    <a:lnTo>
                      <a:pt x="7051" y="1839"/>
                    </a:lnTo>
                    <a:cubicBezTo>
                      <a:pt x="6967" y="1847"/>
                      <a:pt x="6885" y="1883"/>
                      <a:pt x="6812" y="1883"/>
                    </a:cubicBezTo>
                    <a:cubicBezTo>
                      <a:pt x="6753" y="1883"/>
                      <a:pt x="6700" y="1860"/>
                      <a:pt x="6657" y="1780"/>
                    </a:cubicBezTo>
                    <a:lnTo>
                      <a:pt x="6656" y="1778"/>
                    </a:lnTo>
                    <a:cubicBezTo>
                      <a:pt x="6673" y="1656"/>
                      <a:pt x="6945" y="1714"/>
                      <a:pt x="6842" y="1532"/>
                    </a:cubicBezTo>
                    <a:cubicBezTo>
                      <a:pt x="6762" y="1388"/>
                      <a:pt x="6657" y="1301"/>
                      <a:pt x="6525" y="1301"/>
                    </a:cubicBezTo>
                    <a:cubicBezTo>
                      <a:pt x="6445" y="1301"/>
                      <a:pt x="6356" y="1332"/>
                      <a:pt x="6257" y="1400"/>
                    </a:cubicBezTo>
                    <a:cubicBezTo>
                      <a:pt x="6344" y="1152"/>
                      <a:pt x="6496" y="1021"/>
                      <a:pt x="6663" y="1021"/>
                    </a:cubicBezTo>
                    <a:cubicBezTo>
                      <a:pt x="6710" y="1021"/>
                      <a:pt x="6758" y="1032"/>
                      <a:pt x="6806" y="1052"/>
                    </a:cubicBezTo>
                    <a:cubicBezTo>
                      <a:pt x="6825" y="1061"/>
                      <a:pt x="6841" y="1065"/>
                      <a:pt x="6853" y="1065"/>
                    </a:cubicBezTo>
                    <a:cubicBezTo>
                      <a:pt x="6924" y="1065"/>
                      <a:pt x="6881" y="937"/>
                      <a:pt x="6946" y="932"/>
                    </a:cubicBezTo>
                    <a:cubicBezTo>
                      <a:pt x="6746" y="755"/>
                      <a:pt x="6984" y="678"/>
                      <a:pt x="7058" y="559"/>
                    </a:cubicBezTo>
                    <a:cubicBezTo>
                      <a:pt x="7047" y="557"/>
                      <a:pt x="7036" y="556"/>
                      <a:pt x="7026" y="556"/>
                    </a:cubicBezTo>
                    <a:cubicBezTo>
                      <a:pt x="6865" y="556"/>
                      <a:pt x="6837" y="766"/>
                      <a:pt x="6669" y="766"/>
                    </a:cubicBezTo>
                    <a:cubicBezTo>
                      <a:pt x="6667" y="766"/>
                      <a:pt x="6665" y="766"/>
                      <a:pt x="6663" y="766"/>
                    </a:cubicBezTo>
                    <a:cubicBezTo>
                      <a:pt x="6809" y="575"/>
                      <a:pt x="7018" y="464"/>
                      <a:pt x="7066" y="230"/>
                    </a:cubicBezTo>
                    <a:cubicBezTo>
                      <a:pt x="7073" y="196"/>
                      <a:pt x="7099" y="174"/>
                      <a:pt x="7130" y="174"/>
                    </a:cubicBezTo>
                    <a:cubicBezTo>
                      <a:pt x="7142" y="174"/>
                      <a:pt x="7155" y="178"/>
                      <a:pt x="7169" y="186"/>
                    </a:cubicBezTo>
                    <a:cubicBezTo>
                      <a:pt x="7227" y="222"/>
                      <a:pt x="7278" y="238"/>
                      <a:pt x="7324" y="238"/>
                    </a:cubicBezTo>
                    <a:cubicBezTo>
                      <a:pt x="7424" y="238"/>
                      <a:pt x="7500" y="163"/>
                      <a:pt x="7567" y="60"/>
                    </a:cubicBezTo>
                    <a:cubicBezTo>
                      <a:pt x="7551" y="54"/>
                      <a:pt x="7536" y="48"/>
                      <a:pt x="7519" y="43"/>
                    </a:cubicBezTo>
                    <a:cubicBezTo>
                      <a:pt x="7416" y="15"/>
                      <a:pt x="7333" y="0"/>
                      <a:pt x="7264"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3"/>
              <p:cNvSpPr/>
              <p:nvPr/>
            </p:nvSpPr>
            <p:spPr>
              <a:xfrm>
                <a:off x="7128375" y="1149275"/>
                <a:ext cx="18475" cy="124525"/>
              </a:xfrm>
              <a:custGeom>
                <a:rect b="b" l="l" r="r" t="t"/>
                <a:pathLst>
                  <a:path extrusionOk="0" h="4981" w="739">
                    <a:moveTo>
                      <a:pt x="484" y="1"/>
                    </a:moveTo>
                    <a:cubicBezTo>
                      <a:pt x="459" y="1"/>
                      <a:pt x="433" y="2"/>
                      <a:pt x="408" y="6"/>
                    </a:cubicBezTo>
                    <a:cubicBezTo>
                      <a:pt x="83" y="667"/>
                      <a:pt x="12" y="1363"/>
                      <a:pt x="17" y="2098"/>
                    </a:cubicBezTo>
                    <a:cubicBezTo>
                      <a:pt x="25" y="3063"/>
                      <a:pt x="1" y="4022"/>
                      <a:pt x="254" y="4964"/>
                    </a:cubicBezTo>
                    <a:cubicBezTo>
                      <a:pt x="273" y="4975"/>
                      <a:pt x="291" y="4981"/>
                      <a:pt x="306" y="4981"/>
                    </a:cubicBezTo>
                    <a:cubicBezTo>
                      <a:pt x="336" y="4981"/>
                      <a:pt x="360" y="4961"/>
                      <a:pt x="377" y="4924"/>
                    </a:cubicBezTo>
                    <a:cubicBezTo>
                      <a:pt x="386" y="4372"/>
                      <a:pt x="411" y="3818"/>
                      <a:pt x="404" y="3266"/>
                    </a:cubicBezTo>
                    <a:cubicBezTo>
                      <a:pt x="400" y="3075"/>
                      <a:pt x="481" y="2856"/>
                      <a:pt x="341" y="2672"/>
                    </a:cubicBezTo>
                    <a:cubicBezTo>
                      <a:pt x="323" y="2523"/>
                      <a:pt x="337" y="2374"/>
                      <a:pt x="375" y="2228"/>
                    </a:cubicBezTo>
                    <a:cubicBezTo>
                      <a:pt x="409" y="2161"/>
                      <a:pt x="374" y="2102"/>
                      <a:pt x="353" y="2040"/>
                    </a:cubicBezTo>
                    <a:lnTo>
                      <a:pt x="358" y="1967"/>
                    </a:lnTo>
                    <a:cubicBezTo>
                      <a:pt x="379" y="1913"/>
                      <a:pt x="237" y="1860"/>
                      <a:pt x="366" y="1800"/>
                    </a:cubicBezTo>
                    <a:cubicBezTo>
                      <a:pt x="436" y="1767"/>
                      <a:pt x="473" y="1687"/>
                      <a:pt x="473" y="1604"/>
                    </a:cubicBezTo>
                    <a:cubicBezTo>
                      <a:pt x="474" y="1287"/>
                      <a:pt x="511" y="974"/>
                      <a:pt x="582" y="665"/>
                    </a:cubicBezTo>
                    <a:cubicBezTo>
                      <a:pt x="593" y="490"/>
                      <a:pt x="633" y="319"/>
                      <a:pt x="699" y="158"/>
                    </a:cubicBezTo>
                    <a:cubicBezTo>
                      <a:pt x="739" y="59"/>
                      <a:pt x="727" y="9"/>
                      <a:pt x="614" y="6"/>
                    </a:cubicBezTo>
                    <a:cubicBezTo>
                      <a:pt x="571" y="5"/>
                      <a:pt x="527" y="1"/>
                      <a:pt x="484" y="1"/>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3"/>
              <p:cNvSpPr/>
              <p:nvPr/>
            </p:nvSpPr>
            <p:spPr>
              <a:xfrm>
                <a:off x="7134725" y="1269225"/>
                <a:ext cx="25425" cy="71600"/>
              </a:xfrm>
              <a:custGeom>
                <a:rect b="b" l="l" r="r" t="t"/>
                <a:pathLst>
                  <a:path extrusionOk="0" h="2864" w="1017">
                    <a:moveTo>
                      <a:pt x="249" y="0"/>
                    </a:moveTo>
                    <a:cubicBezTo>
                      <a:pt x="184" y="0"/>
                      <a:pt x="132" y="43"/>
                      <a:pt x="99" y="145"/>
                    </a:cubicBezTo>
                    <a:cubicBezTo>
                      <a:pt x="66" y="152"/>
                      <a:pt x="32" y="159"/>
                      <a:pt x="0" y="166"/>
                    </a:cubicBezTo>
                    <a:cubicBezTo>
                      <a:pt x="10" y="252"/>
                      <a:pt x="17" y="339"/>
                      <a:pt x="32" y="424"/>
                    </a:cubicBezTo>
                    <a:cubicBezTo>
                      <a:pt x="166" y="1181"/>
                      <a:pt x="301" y="1937"/>
                      <a:pt x="436" y="2694"/>
                    </a:cubicBezTo>
                    <a:cubicBezTo>
                      <a:pt x="492" y="2742"/>
                      <a:pt x="526" y="2864"/>
                      <a:pt x="597" y="2864"/>
                    </a:cubicBezTo>
                    <a:cubicBezTo>
                      <a:pt x="627" y="2864"/>
                      <a:pt x="665" y="2841"/>
                      <a:pt x="714" y="2781"/>
                    </a:cubicBezTo>
                    <a:lnTo>
                      <a:pt x="714" y="2781"/>
                    </a:lnTo>
                    <a:cubicBezTo>
                      <a:pt x="704" y="2821"/>
                      <a:pt x="727" y="2842"/>
                      <a:pt x="759" y="2857"/>
                    </a:cubicBezTo>
                    <a:cubicBezTo>
                      <a:pt x="760" y="2857"/>
                      <a:pt x="761" y="2857"/>
                      <a:pt x="762" y="2857"/>
                    </a:cubicBezTo>
                    <a:cubicBezTo>
                      <a:pt x="882" y="2857"/>
                      <a:pt x="1016" y="2782"/>
                      <a:pt x="905" y="2690"/>
                    </a:cubicBezTo>
                    <a:cubicBezTo>
                      <a:pt x="691" y="2512"/>
                      <a:pt x="722" y="2273"/>
                      <a:pt x="660" y="2057"/>
                    </a:cubicBezTo>
                    <a:cubicBezTo>
                      <a:pt x="625" y="1937"/>
                      <a:pt x="609" y="1824"/>
                      <a:pt x="744" y="1738"/>
                    </a:cubicBezTo>
                    <a:cubicBezTo>
                      <a:pt x="847" y="1671"/>
                      <a:pt x="786" y="1604"/>
                      <a:pt x="710" y="1562"/>
                    </a:cubicBezTo>
                    <a:cubicBezTo>
                      <a:pt x="664" y="1537"/>
                      <a:pt x="612" y="1529"/>
                      <a:pt x="558" y="1529"/>
                    </a:cubicBezTo>
                    <a:cubicBezTo>
                      <a:pt x="540" y="1529"/>
                      <a:pt x="521" y="1530"/>
                      <a:pt x="502" y="1532"/>
                    </a:cubicBezTo>
                    <a:cubicBezTo>
                      <a:pt x="533" y="1459"/>
                      <a:pt x="655" y="1406"/>
                      <a:pt x="575" y="1313"/>
                    </a:cubicBezTo>
                    <a:cubicBezTo>
                      <a:pt x="487" y="1211"/>
                      <a:pt x="515" y="1100"/>
                      <a:pt x="516" y="991"/>
                    </a:cubicBezTo>
                    <a:cubicBezTo>
                      <a:pt x="517" y="795"/>
                      <a:pt x="526" y="595"/>
                      <a:pt x="241" y="569"/>
                    </a:cubicBezTo>
                    <a:cubicBezTo>
                      <a:pt x="338" y="404"/>
                      <a:pt x="516" y="309"/>
                      <a:pt x="448" y="113"/>
                    </a:cubicBezTo>
                    <a:cubicBezTo>
                      <a:pt x="436" y="89"/>
                      <a:pt x="419" y="69"/>
                      <a:pt x="398" y="53"/>
                    </a:cubicBezTo>
                    <a:cubicBezTo>
                      <a:pt x="343" y="20"/>
                      <a:pt x="293" y="0"/>
                      <a:pt x="249" y="0"/>
                    </a:cubicBezTo>
                    <a:close/>
                  </a:path>
                </a:pathLst>
              </a:custGeom>
              <a:solidFill>
                <a:srgbClr val="F193B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3"/>
              <p:cNvSpPr/>
              <p:nvPr/>
            </p:nvSpPr>
            <p:spPr>
              <a:xfrm>
                <a:off x="7145625" y="1336550"/>
                <a:ext cx="18525" cy="50575"/>
              </a:xfrm>
              <a:custGeom>
                <a:rect b="b" l="l" r="r" t="t"/>
                <a:pathLst>
                  <a:path extrusionOk="0" h="2023" w="741">
                    <a:moveTo>
                      <a:pt x="0" y="1"/>
                    </a:moveTo>
                    <a:cubicBezTo>
                      <a:pt x="197" y="677"/>
                      <a:pt x="369" y="1362"/>
                      <a:pt x="618" y="2023"/>
                    </a:cubicBezTo>
                    <a:cubicBezTo>
                      <a:pt x="643" y="1977"/>
                      <a:pt x="669" y="1931"/>
                      <a:pt x="695" y="1884"/>
                    </a:cubicBezTo>
                    <a:cubicBezTo>
                      <a:pt x="741" y="1633"/>
                      <a:pt x="731" y="1386"/>
                      <a:pt x="620" y="1152"/>
                    </a:cubicBezTo>
                    <a:cubicBezTo>
                      <a:pt x="497" y="890"/>
                      <a:pt x="440" y="616"/>
                      <a:pt x="431" y="329"/>
                    </a:cubicBezTo>
                    <a:cubicBezTo>
                      <a:pt x="415" y="251"/>
                      <a:pt x="385" y="182"/>
                      <a:pt x="310" y="143"/>
                    </a:cubicBezTo>
                    <a:cubicBezTo>
                      <a:pt x="207" y="96"/>
                      <a:pt x="103" y="48"/>
                      <a:pt x="0"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3"/>
              <p:cNvSpPr/>
              <p:nvPr/>
            </p:nvSpPr>
            <p:spPr>
              <a:xfrm>
                <a:off x="7138575" y="1138650"/>
                <a:ext cx="17775" cy="27675"/>
              </a:xfrm>
              <a:custGeom>
                <a:rect b="b" l="l" r="r" t="t"/>
                <a:pathLst>
                  <a:path extrusionOk="0" h="1107" w="711">
                    <a:moveTo>
                      <a:pt x="278" y="1"/>
                    </a:moveTo>
                    <a:cubicBezTo>
                      <a:pt x="242" y="1"/>
                      <a:pt x="197" y="35"/>
                      <a:pt x="131" y="98"/>
                    </a:cubicBezTo>
                    <a:cubicBezTo>
                      <a:pt x="87" y="209"/>
                      <a:pt x="43" y="319"/>
                      <a:pt x="0" y="431"/>
                    </a:cubicBezTo>
                    <a:cubicBezTo>
                      <a:pt x="29" y="489"/>
                      <a:pt x="70" y="502"/>
                      <a:pt x="115" y="502"/>
                    </a:cubicBezTo>
                    <a:cubicBezTo>
                      <a:pt x="152" y="502"/>
                      <a:pt x="192" y="493"/>
                      <a:pt x="230" y="493"/>
                    </a:cubicBezTo>
                    <a:cubicBezTo>
                      <a:pt x="246" y="493"/>
                      <a:pt x="262" y="495"/>
                      <a:pt x="277" y="500"/>
                    </a:cubicBezTo>
                    <a:cubicBezTo>
                      <a:pt x="121" y="683"/>
                      <a:pt x="103" y="887"/>
                      <a:pt x="162" y="1106"/>
                    </a:cubicBezTo>
                    <a:cubicBezTo>
                      <a:pt x="164" y="1106"/>
                      <a:pt x="166" y="1107"/>
                      <a:pt x="167" y="1107"/>
                    </a:cubicBezTo>
                    <a:cubicBezTo>
                      <a:pt x="188" y="1107"/>
                      <a:pt x="200" y="1095"/>
                      <a:pt x="201" y="1072"/>
                    </a:cubicBezTo>
                    <a:cubicBezTo>
                      <a:pt x="190" y="1004"/>
                      <a:pt x="252" y="1023"/>
                      <a:pt x="281" y="1003"/>
                    </a:cubicBezTo>
                    <a:cubicBezTo>
                      <a:pt x="305" y="855"/>
                      <a:pt x="522" y="834"/>
                      <a:pt x="524" y="724"/>
                    </a:cubicBezTo>
                    <a:cubicBezTo>
                      <a:pt x="525" y="520"/>
                      <a:pt x="633" y="366"/>
                      <a:pt x="694" y="190"/>
                    </a:cubicBezTo>
                    <a:cubicBezTo>
                      <a:pt x="711" y="140"/>
                      <a:pt x="706" y="86"/>
                      <a:pt x="649" y="56"/>
                    </a:cubicBezTo>
                    <a:cubicBezTo>
                      <a:pt x="536" y="74"/>
                      <a:pt x="480" y="164"/>
                      <a:pt x="410" y="239"/>
                    </a:cubicBezTo>
                    <a:cubicBezTo>
                      <a:pt x="363" y="74"/>
                      <a:pt x="331" y="1"/>
                      <a:pt x="278"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3"/>
              <p:cNvSpPr/>
              <p:nvPr/>
            </p:nvSpPr>
            <p:spPr>
              <a:xfrm>
                <a:off x="7141825" y="1128725"/>
                <a:ext cx="14250" cy="20300"/>
              </a:xfrm>
              <a:custGeom>
                <a:rect b="b" l="l" r="r" t="t"/>
                <a:pathLst>
                  <a:path extrusionOk="0" h="812" w="570">
                    <a:moveTo>
                      <a:pt x="198" y="0"/>
                    </a:moveTo>
                    <a:cubicBezTo>
                      <a:pt x="131" y="165"/>
                      <a:pt x="66" y="330"/>
                      <a:pt x="1" y="495"/>
                    </a:cubicBezTo>
                    <a:cubicBezTo>
                      <a:pt x="46" y="454"/>
                      <a:pt x="82" y="435"/>
                      <a:pt x="112" y="435"/>
                    </a:cubicBezTo>
                    <a:cubicBezTo>
                      <a:pt x="159" y="435"/>
                      <a:pt x="189" y="483"/>
                      <a:pt x="209" y="570"/>
                    </a:cubicBezTo>
                    <a:cubicBezTo>
                      <a:pt x="225" y="646"/>
                      <a:pt x="157" y="742"/>
                      <a:pt x="271" y="812"/>
                    </a:cubicBezTo>
                    <a:cubicBezTo>
                      <a:pt x="306" y="654"/>
                      <a:pt x="429" y="570"/>
                      <a:pt x="521" y="462"/>
                    </a:cubicBezTo>
                    <a:cubicBezTo>
                      <a:pt x="564" y="412"/>
                      <a:pt x="569" y="352"/>
                      <a:pt x="564" y="289"/>
                    </a:cubicBezTo>
                    <a:cubicBezTo>
                      <a:pt x="451" y="181"/>
                      <a:pt x="295" y="128"/>
                      <a:pt x="198" y="0"/>
                    </a:cubicBezTo>
                    <a:close/>
                  </a:path>
                </a:pathLst>
              </a:custGeom>
              <a:solidFill>
                <a:srgbClr val="F29DB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3"/>
              <p:cNvSpPr/>
              <p:nvPr/>
            </p:nvSpPr>
            <p:spPr>
              <a:xfrm>
                <a:off x="7180900" y="1438350"/>
                <a:ext cx="16900" cy="9050"/>
              </a:xfrm>
              <a:custGeom>
                <a:rect b="b" l="l" r="r" t="t"/>
                <a:pathLst>
                  <a:path extrusionOk="0" h="362" w="676">
                    <a:moveTo>
                      <a:pt x="668" y="0"/>
                    </a:moveTo>
                    <a:cubicBezTo>
                      <a:pt x="511" y="0"/>
                      <a:pt x="357" y="71"/>
                      <a:pt x="200" y="71"/>
                    </a:cubicBezTo>
                    <a:cubicBezTo>
                      <a:pt x="137" y="71"/>
                      <a:pt x="73" y="59"/>
                      <a:pt x="8" y="27"/>
                    </a:cubicBezTo>
                    <a:lnTo>
                      <a:pt x="8" y="27"/>
                    </a:lnTo>
                    <a:cubicBezTo>
                      <a:pt x="0" y="159"/>
                      <a:pt x="29" y="313"/>
                      <a:pt x="139" y="354"/>
                    </a:cubicBezTo>
                    <a:cubicBezTo>
                      <a:pt x="152" y="359"/>
                      <a:pt x="166" y="362"/>
                      <a:pt x="181" y="362"/>
                    </a:cubicBezTo>
                    <a:cubicBezTo>
                      <a:pt x="267" y="362"/>
                      <a:pt x="368" y="279"/>
                      <a:pt x="443" y="204"/>
                    </a:cubicBezTo>
                    <a:cubicBezTo>
                      <a:pt x="489" y="155"/>
                      <a:pt x="547" y="117"/>
                      <a:pt x="600" y="74"/>
                    </a:cubicBezTo>
                    <a:lnTo>
                      <a:pt x="675" y="0"/>
                    </a:lnTo>
                    <a:cubicBezTo>
                      <a:pt x="673" y="0"/>
                      <a:pt x="670" y="0"/>
                      <a:pt x="668" y="0"/>
                    </a:cubicBezTo>
                    <a:close/>
                  </a:path>
                </a:pathLst>
              </a:custGeom>
              <a:solidFill>
                <a:srgbClr val="F5B1C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3"/>
              <p:cNvSpPr/>
              <p:nvPr/>
            </p:nvSpPr>
            <p:spPr>
              <a:xfrm>
                <a:off x="7146750" y="1125275"/>
                <a:ext cx="12550" cy="11300"/>
              </a:xfrm>
              <a:custGeom>
                <a:rect b="b" l="l" r="r" t="t"/>
                <a:pathLst>
                  <a:path extrusionOk="0" h="452" w="502">
                    <a:moveTo>
                      <a:pt x="187" y="1"/>
                    </a:moveTo>
                    <a:cubicBezTo>
                      <a:pt x="155" y="1"/>
                      <a:pt x="115" y="18"/>
                      <a:pt x="67" y="60"/>
                    </a:cubicBezTo>
                    <a:cubicBezTo>
                      <a:pt x="45" y="85"/>
                      <a:pt x="23" y="112"/>
                      <a:pt x="1" y="138"/>
                    </a:cubicBezTo>
                    <a:cubicBezTo>
                      <a:pt x="21" y="340"/>
                      <a:pt x="173" y="402"/>
                      <a:pt x="336" y="452"/>
                    </a:cubicBezTo>
                    <a:cubicBezTo>
                      <a:pt x="453" y="416"/>
                      <a:pt x="502" y="352"/>
                      <a:pt x="428" y="236"/>
                    </a:cubicBezTo>
                    <a:lnTo>
                      <a:pt x="428" y="236"/>
                    </a:lnTo>
                    <a:cubicBezTo>
                      <a:pt x="402" y="253"/>
                      <a:pt x="384" y="259"/>
                      <a:pt x="371" y="259"/>
                    </a:cubicBezTo>
                    <a:cubicBezTo>
                      <a:pt x="333" y="259"/>
                      <a:pt x="344" y="197"/>
                      <a:pt x="329" y="161"/>
                    </a:cubicBezTo>
                    <a:cubicBezTo>
                      <a:pt x="295" y="77"/>
                      <a:pt x="256" y="1"/>
                      <a:pt x="187"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3"/>
              <p:cNvSpPr/>
              <p:nvPr/>
            </p:nvSpPr>
            <p:spPr>
              <a:xfrm>
                <a:off x="7224750" y="1375575"/>
                <a:ext cx="26525" cy="17425"/>
              </a:xfrm>
              <a:custGeom>
                <a:rect b="b" l="l" r="r" t="t"/>
                <a:pathLst>
                  <a:path extrusionOk="0" h="697" w="1061">
                    <a:moveTo>
                      <a:pt x="570" y="0"/>
                    </a:moveTo>
                    <a:cubicBezTo>
                      <a:pt x="461" y="66"/>
                      <a:pt x="352" y="130"/>
                      <a:pt x="245" y="197"/>
                    </a:cubicBezTo>
                    <a:cubicBezTo>
                      <a:pt x="205" y="223"/>
                      <a:pt x="100" y="211"/>
                      <a:pt x="124" y="245"/>
                    </a:cubicBezTo>
                    <a:cubicBezTo>
                      <a:pt x="271" y="443"/>
                      <a:pt x="31" y="498"/>
                      <a:pt x="0" y="626"/>
                    </a:cubicBezTo>
                    <a:cubicBezTo>
                      <a:pt x="11" y="640"/>
                      <a:pt x="24" y="653"/>
                      <a:pt x="35" y="666"/>
                    </a:cubicBezTo>
                    <a:cubicBezTo>
                      <a:pt x="80" y="687"/>
                      <a:pt x="120" y="696"/>
                      <a:pt x="157" y="696"/>
                    </a:cubicBezTo>
                    <a:cubicBezTo>
                      <a:pt x="289" y="696"/>
                      <a:pt x="375" y="578"/>
                      <a:pt x="466" y="441"/>
                    </a:cubicBezTo>
                    <a:cubicBezTo>
                      <a:pt x="489" y="565"/>
                      <a:pt x="477" y="672"/>
                      <a:pt x="601" y="672"/>
                    </a:cubicBezTo>
                    <a:cubicBezTo>
                      <a:pt x="613" y="672"/>
                      <a:pt x="627" y="671"/>
                      <a:pt x="642" y="669"/>
                    </a:cubicBezTo>
                    <a:cubicBezTo>
                      <a:pt x="773" y="649"/>
                      <a:pt x="777" y="583"/>
                      <a:pt x="764" y="491"/>
                    </a:cubicBezTo>
                    <a:cubicBezTo>
                      <a:pt x="751" y="407"/>
                      <a:pt x="778" y="351"/>
                      <a:pt x="862" y="341"/>
                    </a:cubicBezTo>
                    <a:cubicBezTo>
                      <a:pt x="1060" y="319"/>
                      <a:pt x="1028" y="200"/>
                      <a:pt x="989" y="51"/>
                    </a:cubicBezTo>
                    <a:lnTo>
                      <a:pt x="989" y="51"/>
                    </a:lnTo>
                    <a:cubicBezTo>
                      <a:pt x="920" y="104"/>
                      <a:pt x="858" y="127"/>
                      <a:pt x="800" y="127"/>
                    </a:cubicBezTo>
                    <a:cubicBezTo>
                      <a:pt x="716" y="127"/>
                      <a:pt x="641" y="78"/>
                      <a:pt x="570"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3"/>
              <p:cNvSpPr/>
              <p:nvPr/>
            </p:nvSpPr>
            <p:spPr>
              <a:xfrm>
                <a:off x="7187675" y="1393875"/>
                <a:ext cx="24250" cy="18475"/>
              </a:xfrm>
              <a:custGeom>
                <a:rect b="b" l="l" r="r" t="t"/>
                <a:pathLst>
                  <a:path extrusionOk="0" h="739" w="970">
                    <a:moveTo>
                      <a:pt x="795" y="1"/>
                    </a:moveTo>
                    <a:cubicBezTo>
                      <a:pt x="705" y="1"/>
                      <a:pt x="632" y="67"/>
                      <a:pt x="600" y="158"/>
                    </a:cubicBezTo>
                    <a:cubicBezTo>
                      <a:pt x="541" y="330"/>
                      <a:pt x="452" y="388"/>
                      <a:pt x="339" y="388"/>
                    </a:cubicBezTo>
                    <a:cubicBezTo>
                      <a:pt x="281" y="388"/>
                      <a:pt x="217" y="373"/>
                      <a:pt x="146" y="349"/>
                    </a:cubicBezTo>
                    <a:lnTo>
                      <a:pt x="145" y="349"/>
                    </a:lnTo>
                    <a:cubicBezTo>
                      <a:pt x="0" y="432"/>
                      <a:pt x="23" y="567"/>
                      <a:pt x="27" y="714"/>
                    </a:cubicBezTo>
                    <a:cubicBezTo>
                      <a:pt x="118" y="649"/>
                      <a:pt x="205" y="582"/>
                      <a:pt x="286" y="582"/>
                    </a:cubicBezTo>
                    <a:cubicBezTo>
                      <a:pt x="349" y="582"/>
                      <a:pt x="408" y="624"/>
                      <a:pt x="460" y="739"/>
                    </a:cubicBezTo>
                    <a:cubicBezTo>
                      <a:pt x="460" y="739"/>
                      <a:pt x="460" y="739"/>
                      <a:pt x="460" y="739"/>
                    </a:cubicBezTo>
                    <a:cubicBezTo>
                      <a:pt x="462" y="739"/>
                      <a:pt x="505" y="722"/>
                      <a:pt x="527" y="713"/>
                    </a:cubicBezTo>
                    <a:cubicBezTo>
                      <a:pt x="560" y="591"/>
                      <a:pt x="711" y="605"/>
                      <a:pt x="766" y="509"/>
                    </a:cubicBezTo>
                    <a:cubicBezTo>
                      <a:pt x="779" y="498"/>
                      <a:pt x="793" y="485"/>
                      <a:pt x="806" y="474"/>
                    </a:cubicBezTo>
                    <a:cubicBezTo>
                      <a:pt x="748" y="298"/>
                      <a:pt x="970" y="229"/>
                      <a:pt x="960" y="70"/>
                    </a:cubicBezTo>
                    <a:cubicBezTo>
                      <a:pt x="902" y="22"/>
                      <a:pt x="846" y="1"/>
                      <a:pt x="795"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3"/>
              <p:cNvSpPr/>
              <p:nvPr/>
            </p:nvSpPr>
            <p:spPr>
              <a:xfrm>
                <a:off x="7201925" y="1392400"/>
                <a:ext cx="18450" cy="13350"/>
              </a:xfrm>
              <a:custGeom>
                <a:rect b="b" l="l" r="r" t="t"/>
                <a:pathLst>
                  <a:path extrusionOk="0" h="534" w="738">
                    <a:moveTo>
                      <a:pt x="581" y="0"/>
                    </a:moveTo>
                    <a:cubicBezTo>
                      <a:pt x="510" y="0"/>
                      <a:pt x="471" y="65"/>
                      <a:pt x="419" y="101"/>
                    </a:cubicBezTo>
                    <a:cubicBezTo>
                      <a:pt x="415" y="100"/>
                      <a:pt x="411" y="100"/>
                      <a:pt x="408" y="100"/>
                    </a:cubicBezTo>
                    <a:cubicBezTo>
                      <a:pt x="387" y="100"/>
                      <a:pt x="378" y="111"/>
                      <a:pt x="379" y="135"/>
                    </a:cubicBezTo>
                    <a:cubicBezTo>
                      <a:pt x="317" y="206"/>
                      <a:pt x="266" y="294"/>
                      <a:pt x="190" y="344"/>
                    </a:cubicBezTo>
                    <a:cubicBezTo>
                      <a:pt x="0" y="466"/>
                      <a:pt x="152" y="488"/>
                      <a:pt x="236" y="533"/>
                    </a:cubicBezTo>
                    <a:cubicBezTo>
                      <a:pt x="415" y="488"/>
                      <a:pt x="606" y="466"/>
                      <a:pt x="737" y="312"/>
                    </a:cubicBezTo>
                    <a:cubicBezTo>
                      <a:pt x="673" y="271"/>
                      <a:pt x="672" y="183"/>
                      <a:pt x="586" y="147"/>
                    </a:cubicBezTo>
                    <a:cubicBezTo>
                      <a:pt x="461" y="94"/>
                      <a:pt x="584" y="50"/>
                      <a:pt x="612" y="4"/>
                    </a:cubicBezTo>
                    <a:cubicBezTo>
                      <a:pt x="601" y="2"/>
                      <a:pt x="591" y="0"/>
                      <a:pt x="58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3"/>
              <p:cNvSpPr/>
              <p:nvPr/>
            </p:nvSpPr>
            <p:spPr>
              <a:xfrm>
                <a:off x="7176125" y="1415250"/>
                <a:ext cx="6500" cy="9200"/>
              </a:xfrm>
              <a:custGeom>
                <a:rect b="b" l="l" r="r" t="t"/>
                <a:pathLst>
                  <a:path extrusionOk="0" h="368" w="260">
                    <a:moveTo>
                      <a:pt x="107" y="0"/>
                    </a:moveTo>
                    <a:cubicBezTo>
                      <a:pt x="69" y="0"/>
                      <a:pt x="19" y="23"/>
                      <a:pt x="15" y="65"/>
                    </a:cubicBezTo>
                    <a:cubicBezTo>
                      <a:pt x="1" y="218"/>
                      <a:pt x="118" y="283"/>
                      <a:pt x="258" y="367"/>
                    </a:cubicBezTo>
                    <a:lnTo>
                      <a:pt x="259" y="367"/>
                    </a:lnTo>
                    <a:cubicBezTo>
                      <a:pt x="219" y="227"/>
                      <a:pt x="260" y="90"/>
                      <a:pt x="140" y="9"/>
                    </a:cubicBezTo>
                    <a:cubicBezTo>
                      <a:pt x="132" y="3"/>
                      <a:pt x="121" y="0"/>
                      <a:pt x="107"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3"/>
              <p:cNvSpPr/>
              <p:nvPr/>
            </p:nvSpPr>
            <p:spPr>
              <a:xfrm>
                <a:off x="7200850" y="1406400"/>
                <a:ext cx="7525" cy="6025"/>
              </a:xfrm>
              <a:custGeom>
                <a:rect b="b" l="l" r="r" t="t"/>
                <a:pathLst>
                  <a:path extrusionOk="0" h="241" w="301">
                    <a:moveTo>
                      <a:pt x="180" y="1"/>
                    </a:moveTo>
                    <a:cubicBezTo>
                      <a:pt x="60" y="1"/>
                      <a:pt x="25" y="101"/>
                      <a:pt x="0" y="212"/>
                    </a:cubicBezTo>
                    <a:cubicBezTo>
                      <a:pt x="62" y="123"/>
                      <a:pt x="300" y="240"/>
                      <a:pt x="239" y="8"/>
                    </a:cubicBezTo>
                    <a:cubicBezTo>
                      <a:pt x="217" y="3"/>
                      <a:pt x="198" y="1"/>
                      <a:pt x="180"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3"/>
              <p:cNvSpPr/>
              <p:nvPr/>
            </p:nvSpPr>
            <p:spPr>
              <a:xfrm>
                <a:off x="7219150" y="1400250"/>
                <a:ext cx="4875" cy="4525"/>
              </a:xfrm>
              <a:custGeom>
                <a:rect b="b" l="l" r="r" t="t"/>
                <a:pathLst>
                  <a:path extrusionOk="0" h="181" w="195">
                    <a:moveTo>
                      <a:pt x="51" y="0"/>
                    </a:moveTo>
                    <a:lnTo>
                      <a:pt x="51" y="0"/>
                    </a:lnTo>
                    <a:cubicBezTo>
                      <a:pt x="106" y="47"/>
                      <a:pt x="1" y="163"/>
                      <a:pt x="125" y="181"/>
                    </a:cubicBezTo>
                    <a:cubicBezTo>
                      <a:pt x="126" y="181"/>
                      <a:pt x="126" y="181"/>
                      <a:pt x="127" y="181"/>
                    </a:cubicBezTo>
                    <a:cubicBezTo>
                      <a:pt x="144" y="181"/>
                      <a:pt x="174" y="155"/>
                      <a:pt x="178" y="139"/>
                    </a:cubicBezTo>
                    <a:cubicBezTo>
                      <a:pt x="194" y="57"/>
                      <a:pt x="144" y="18"/>
                      <a:pt x="5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3"/>
              <p:cNvSpPr/>
              <p:nvPr/>
            </p:nvSpPr>
            <p:spPr>
              <a:xfrm>
                <a:off x="7219200" y="1390225"/>
                <a:ext cx="4700" cy="4350"/>
              </a:xfrm>
              <a:custGeom>
                <a:rect b="b" l="l" r="r" t="t"/>
                <a:pathLst>
                  <a:path extrusionOk="0" h="174" w="188">
                    <a:moveTo>
                      <a:pt x="188" y="1"/>
                    </a:moveTo>
                    <a:cubicBezTo>
                      <a:pt x="126" y="8"/>
                      <a:pt x="63" y="16"/>
                      <a:pt x="1" y="24"/>
                    </a:cubicBezTo>
                    <a:cubicBezTo>
                      <a:pt x="52" y="61"/>
                      <a:pt x="28" y="157"/>
                      <a:pt x="112" y="173"/>
                    </a:cubicBezTo>
                    <a:cubicBezTo>
                      <a:pt x="137" y="115"/>
                      <a:pt x="163" y="57"/>
                      <a:pt x="18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3"/>
              <p:cNvSpPr/>
              <p:nvPr/>
            </p:nvSpPr>
            <p:spPr>
              <a:xfrm>
                <a:off x="7261525" y="1335925"/>
                <a:ext cx="30550" cy="24450"/>
              </a:xfrm>
              <a:custGeom>
                <a:rect b="b" l="l" r="r" t="t"/>
                <a:pathLst>
                  <a:path extrusionOk="0" h="978" w="1222">
                    <a:moveTo>
                      <a:pt x="737" y="1"/>
                    </a:moveTo>
                    <a:cubicBezTo>
                      <a:pt x="679" y="1"/>
                      <a:pt x="638" y="26"/>
                      <a:pt x="607" y="79"/>
                    </a:cubicBezTo>
                    <a:cubicBezTo>
                      <a:pt x="462" y="324"/>
                      <a:pt x="177" y="389"/>
                      <a:pt x="0" y="599"/>
                    </a:cubicBezTo>
                    <a:cubicBezTo>
                      <a:pt x="52" y="635"/>
                      <a:pt x="104" y="649"/>
                      <a:pt x="154" y="649"/>
                    </a:cubicBezTo>
                    <a:cubicBezTo>
                      <a:pt x="238" y="649"/>
                      <a:pt x="318" y="612"/>
                      <a:pt x="394" y="577"/>
                    </a:cubicBezTo>
                    <a:lnTo>
                      <a:pt x="394" y="577"/>
                    </a:lnTo>
                    <a:cubicBezTo>
                      <a:pt x="472" y="728"/>
                      <a:pt x="299" y="784"/>
                      <a:pt x="306" y="899"/>
                    </a:cubicBezTo>
                    <a:lnTo>
                      <a:pt x="306" y="898"/>
                    </a:lnTo>
                    <a:cubicBezTo>
                      <a:pt x="328" y="924"/>
                      <a:pt x="351" y="951"/>
                      <a:pt x="373" y="977"/>
                    </a:cubicBezTo>
                    <a:cubicBezTo>
                      <a:pt x="488" y="938"/>
                      <a:pt x="556" y="832"/>
                      <a:pt x="651" y="770"/>
                    </a:cubicBezTo>
                    <a:lnTo>
                      <a:pt x="651" y="770"/>
                    </a:lnTo>
                    <a:cubicBezTo>
                      <a:pt x="639" y="826"/>
                      <a:pt x="603" y="889"/>
                      <a:pt x="678" y="930"/>
                    </a:cubicBezTo>
                    <a:cubicBezTo>
                      <a:pt x="697" y="940"/>
                      <a:pt x="713" y="944"/>
                      <a:pt x="729" y="944"/>
                    </a:cubicBezTo>
                    <a:cubicBezTo>
                      <a:pt x="770" y="944"/>
                      <a:pt x="804" y="916"/>
                      <a:pt x="840" y="889"/>
                    </a:cubicBezTo>
                    <a:cubicBezTo>
                      <a:pt x="909" y="837"/>
                      <a:pt x="944" y="733"/>
                      <a:pt x="1049" y="733"/>
                    </a:cubicBezTo>
                    <a:cubicBezTo>
                      <a:pt x="1054" y="733"/>
                      <a:pt x="1058" y="734"/>
                      <a:pt x="1062" y="734"/>
                    </a:cubicBezTo>
                    <a:cubicBezTo>
                      <a:pt x="1116" y="689"/>
                      <a:pt x="1169" y="642"/>
                      <a:pt x="1222" y="597"/>
                    </a:cubicBezTo>
                    <a:cubicBezTo>
                      <a:pt x="1185" y="576"/>
                      <a:pt x="1133" y="562"/>
                      <a:pt x="1139" y="509"/>
                    </a:cubicBezTo>
                    <a:cubicBezTo>
                      <a:pt x="1150" y="393"/>
                      <a:pt x="1133" y="333"/>
                      <a:pt x="1084" y="333"/>
                    </a:cubicBezTo>
                    <a:cubicBezTo>
                      <a:pt x="1053" y="333"/>
                      <a:pt x="1008" y="358"/>
                      <a:pt x="948" y="409"/>
                    </a:cubicBezTo>
                    <a:cubicBezTo>
                      <a:pt x="926" y="428"/>
                      <a:pt x="887" y="427"/>
                      <a:pt x="848" y="438"/>
                    </a:cubicBezTo>
                    <a:cubicBezTo>
                      <a:pt x="851" y="259"/>
                      <a:pt x="942" y="172"/>
                      <a:pt x="1121" y="152"/>
                    </a:cubicBezTo>
                    <a:cubicBezTo>
                      <a:pt x="940" y="52"/>
                      <a:pt x="821" y="1"/>
                      <a:pt x="737"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3"/>
              <p:cNvSpPr/>
              <p:nvPr/>
            </p:nvSpPr>
            <p:spPr>
              <a:xfrm>
                <a:off x="7266450" y="1351800"/>
                <a:ext cx="21650" cy="20850"/>
              </a:xfrm>
              <a:custGeom>
                <a:rect b="b" l="l" r="r" t="t"/>
                <a:pathLst>
                  <a:path extrusionOk="0" h="834" w="866">
                    <a:moveTo>
                      <a:pt x="533" y="0"/>
                    </a:moveTo>
                    <a:cubicBezTo>
                      <a:pt x="490" y="0"/>
                      <a:pt x="472" y="91"/>
                      <a:pt x="428" y="106"/>
                    </a:cubicBezTo>
                    <a:cubicBezTo>
                      <a:pt x="305" y="143"/>
                      <a:pt x="219" y="220"/>
                      <a:pt x="176" y="342"/>
                    </a:cubicBezTo>
                    <a:cubicBezTo>
                      <a:pt x="0" y="491"/>
                      <a:pt x="78" y="662"/>
                      <a:pt x="120" y="834"/>
                    </a:cubicBezTo>
                    <a:cubicBezTo>
                      <a:pt x="176" y="743"/>
                      <a:pt x="196" y="646"/>
                      <a:pt x="222" y="549"/>
                    </a:cubicBezTo>
                    <a:cubicBezTo>
                      <a:pt x="238" y="496"/>
                      <a:pt x="261" y="401"/>
                      <a:pt x="302" y="401"/>
                    </a:cubicBezTo>
                    <a:cubicBezTo>
                      <a:pt x="304" y="401"/>
                      <a:pt x="306" y="401"/>
                      <a:pt x="309" y="402"/>
                    </a:cubicBezTo>
                    <a:cubicBezTo>
                      <a:pt x="345" y="412"/>
                      <a:pt x="378" y="417"/>
                      <a:pt x="409" y="417"/>
                    </a:cubicBezTo>
                    <a:cubicBezTo>
                      <a:pt x="623" y="417"/>
                      <a:pt x="706" y="190"/>
                      <a:pt x="865" y="99"/>
                    </a:cubicBezTo>
                    <a:cubicBezTo>
                      <a:pt x="836" y="83"/>
                      <a:pt x="812" y="77"/>
                      <a:pt x="791" y="77"/>
                    </a:cubicBezTo>
                    <a:cubicBezTo>
                      <a:pt x="710" y="77"/>
                      <a:pt x="685" y="179"/>
                      <a:pt x="631" y="227"/>
                    </a:cubicBezTo>
                    <a:cubicBezTo>
                      <a:pt x="604" y="252"/>
                      <a:pt x="573" y="271"/>
                      <a:pt x="541" y="271"/>
                    </a:cubicBezTo>
                    <a:cubicBezTo>
                      <a:pt x="525" y="271"/>
                      <a:pt x="508" y="266"/>
                      <a:pt x="491" y="254"/>
                    </a:cubicBezTo>
                    <a:cubicBezTo>
                      <a:pt x="477" y="243"/>
                      <a:pt x="480" y="189"/>
                      <a:pt x="493" y="163"/>
                    </a:cubicBezTo>
                    <a:cubicBezTo>
                      <a:pt x="517" y="113"/>
                      <a:pt x="666" y="121"/>
                      <a:pt x="579" y="27"/>
                    </a:cubicBezTo>
                    <a:cubicBezTo>
                      <a:pt x="561" y="8"/>
                      <a:pt x="546" y="0"/>
                      <a:pt x="533"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3"/>
              <p:cNvSpPr/>
              <p:nvPr/>
            </p:nvSpPr>
            <p:spPr>
              <a:xfrm>
                <a:off x="7241600" y="1372250"/>
                <a:ext cx="3525" cy="2925"/>
              </a:xfrm>
              <a:custGeom>
                <a:rect b="b" l="l" r="r" t="t"/>
                <a:pathLst>
                  <a:path extrusionOk="0" h="117" w="141">
                    <a:moveTo>
                      <a:pt x="59" y="1"/>
                    </a:moveTo>
                    <a:cubicBezTo>
                      <a:pt x="54" y="1"/>
                      <a:pt x="48" y="5"/>
                      <a:pt x="39" y="16"/>
                    </a:cubicBezTo>
                    <a:cubicBezTo>
                      <a:pt x="18" y="41"/>
                      <a:pt x="0" y="74"/>
                      <a:pt x="31" y="101"/>
                    </a:cubicBezTo>
                    <a:cubicBezTo>
                      <a:pt x="41" y="110"/>
                      <a:pt x="62" y="117"/>
                      <a:pt x="79" y="117"/>
                    </a:cubicBezTo>
                    <a:cubicBezTo>
                      <a:pt x="86" y="117"/>
                      <a:pt x="92" y="116"/>
                      <a:pt x="97" y="113"/>
                    </a:cubicBezTo>
                    <a:cubicBezTo>
                      <a:pt x="141" y="87"/>
                      <a:pt x="99" y="60"/>
                      <a:pt x="87" y="33"/>
                    </a:cubicBezTo>
                    <a:cubicBezTo>
                      <a:pt x="86" y="33"/>
                      <a:pt x="86" y="33"/>
                      <a:pt x="86" y="33"/>
                    </a:cubicBezTo>
                    <a:cubicBezTo>
                      <a:pt x="73" y="33"/>
                      <a:pt x="72" y="1"/>
                      <a:pt x="59" y="1"/>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3"/>
              <p:cNvSpPr/>
              <p:nvPr/>
            </p:nvSpPr>
            <p:spPr>
              <a:xfrm>
                <a:off x="7307225" y="1169175"/>
                <a:ext cx="13200" cy="14875"/>
              </a:xfrm>
              <a:custGeom>
                <a:rect b="b" l="l" r="r" t="t"/>
                <a:pathLst>
                  <a:path extrusionOk="0" h="595" w="528">
                    <a:moveTo>
                      <a:pt x="255" y="0"/>
                    </a:moveTo>
                    <a:cubicBezTo>
                      <a:pt x="226" y="0"/>
                      <a:pt x="200" y="16"/>
                      <a:pt x="176" y="36"/>
                    </a:cubicBezTo>
                    <a:cubicBezTo>
                      <a:pt x="290" y="166"/>
                      <a:pt x="273" y="270"/>
                      <a:pt x="121" y="361"/>
                    </a:cubicBezTo>
                    <a:cubicBezTo>
                      <a:pt x="14" y="425"/>
                      <a:pt x="0" y="541"/>
                      <a:pt x="110" y="586"/>
                    </a:cubicBezTo>
                    <a:cubicBezTo>
                      <a:pt x="124" y="592"/>
                      <a:pt x="138" y="594"/>
                      <a:pt x="152" y="594"/>
                    </a:cubicBezTo>
                    <a:cubicBezTo>
                      <a:pt x="240" y="594"/>
                      <a:pt x="324" y="489"/>
                      <a:pt x="436" y="489"/>
                    </a:cubicBezTo>
                    <a:cubicBezTo>
                      <a:pt x="441" y="489"/>
                      <a:pt x="446" y="489"/>
                      <a:pt x="452" y="489"/>
                    </a:cubicBezTo>
                    <a:cubicBezTo>
                      <a:pt x="454" y="490"/>
                      <a:pt x="456" y="490"/>
                      <a:pt x="457" y="490"/>
                    </a:cubicBezTo>
                    <a:cubicBezTo>
                      <a:pt x="527" y="490"/>
                      <a:pt x="514" y="366"/>
                      <a:pt x="498" y="314"/>
                    </a:cubicBezTo>
                    <a:cubicBezTo>
                      <a:pt x="462" y="194"/>
                      <a:pt x="433" y="58"/>
                      <a:pt x="289" y="7"/>
                    </a:cubicBezTo>
                    <a:cubicBezTo>
                      <a:pt x="277" y="2"/>
                      <a:pt x="266" y="0"/>
                      <a:pt x="2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3"/>
              <p:cNvSpPr/>
              <p:nvPr/>
            </p:nvSpPr>
            <p:spPr>
              <a:xfrm>
                <a:off x="7367225" y="1144675"/>
                <a:ext cx="13325" cy="13150"/>
              </a:xfrm>
              <a:custGeom>
                <a:rect b="b" l="l" r="r" t="t"/>
                <a:pathLst>
                  <a:path extrusionOk="0" h="526" w="533">
                    <a:moveTo>
                      <a:pt x="86" y="1"/>
                    </a:moveTo>
                    <a:lnTo>
                      <a:pt x="86" y="1"/>
                    </a:lnTo>
                    <a:cubicBezTo>
                      <a:pt x="250" y="108"/>
                      <a:pt x="1" y="230"/>
                      <a:pt x="97" y="338"/>
                    </a:cubicBezTo>
                    <a:cubicBezTo>
                      <a:pt x="122" y="366"/>
                      <a:pt x="149" y="387"/>
                      <a:pt x="185" y="387"/>
                    </a:cubicBezTo>
                    <a:cubicBezTo>
                      <a:pt x="191" y="387"/>
                      <a:pt x="198" y="386"/>
                      <a:pt x="205" y="385"/>
                    </a:cubicBezTo>
                    <a:cubicBezTo>
                      <a:pt x="254" y="406"/>
                      <a:pt x="283" y="449"/>
                      <a:pt x="319" y="485"/>
                    </a:cubicBezTo>
                    <a:cubicBezTo>
                      <a:pt x="347" y="511"/>
                      <a:pt x="379" y="526"/>
                      <a:pt x="411" y="526"/>
                    </a:cubicBezTo>
                    <a:cubicBezTo>
                      <a:pt x="427" y="526"/>
                      <a:pt x="444" y="521"/>
                      <a:pt x="460" y="512"/>
                    </a:cubicBezTo>
                    <a:cubicBezTo>
                      <a:pt x="533" y="469"/>
                      <a:pt x="489" y="410"/>
                      <a:pt x="461" y="359"/>
                    </a:cubicBezTo>
                    <a:cubicBezTo>
                      <a:pt x="444" y="328"/>
                      <a:pt x="437" y="296"/>
                      <a:pt x="432" y="262"/>
                    </a:cubicBezTo>
                    <a:cubicBezTo>
                      <a:pt x="385" y="232"/>
                      <a:pt x="335" y="203"/>
                      <a:pt x="336" y="135"/>
                    </a:cubicBezTo>
                    <a:cubicBezTo>
                      <a:pt x="303" y="61"/>
                      <a:pt x="222" y="50"/>
                      <a:pt x="166" y="6"/>
                    </a:cubicBezTo>
                    <a:cubicBezTo>
                      <a:pt x="139" y="5"/>
                      <a:pt x="112" y="3"/>
                      <a:pt x="86"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3"/>
              <p:cNvSpPr/>
              <p:nvPr/>
            </p:nvSpPr>
            <p:spPr>
              <a:xfrm>
                <a:off x="7322425" y="1158250"/>
                <a:ext cx="7700" cy="5350"/>
              </a:xfrm>
              <a:custGeom>
                <a:rect b="b" l="l" r="r" t="t"/>
                <a:pathLst>
                  <a:path extrusionOk="0" h="214" w="308">
                    <a:moveTo>
                      <a:pt x="200" y="0"/>
                    </a:moveTo>
                    <a:cubicBezTo>
                      <a:pt x="127" y="50"/>
                      <a:pt x="20" y="58"/>
                      <a:pt x="1" y="171"/>
                    </a:cubicBezTo>
                    <a:cubicBezTo>
                      <a:pt x="31" y="202"/>
                      <a:pt x="61" y="213"/>
                      <a:pt x="89" y="213"/>
                    </a:cubicBezTo>
                    <a:cubicBezTo>
                      <a:pt x="142" y="213"/>
                      <a:pt x="191" y="174"/>
                      <a:pt x="232" y="148"/>
                    </a:cubicBezTo>
                    <a:cubicBezTo>
                      <a:pt x="307" y="100"/>
                      <a:pt x="229" y="47"/>
                      <a:pt x="200"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3"/>
              <p:cNvSpPr/>
              <p:nvPr/>
            </p:nvSpPr>
            <p:spPr>
              <a:xfrm>
                <a:off x="7372350" y="1151225"/>
                <a:ext cx="9675" cy="8900"/>
              </a:xfrm>
              <a:custGeom>
                <a:rect b="b" l="l" r="r" t="t"/>
                <a:pathLst>
                  <a:path extrusionOk="0" h="356" w="387">
                    <a:moveTo>
                      <a:pt x="227" y="0"/>
                    </a:moveTo>
                    <a:cubicBezTo>
                      <a:pt x="127" y="71"/>
                      <a:pt x="278" y="147"/>
                      <a:pt x="232" y="217"/>
                    </a:cubicBezTo>
                    <a:cubicBezTo>
                      <a:pt x="223" y="219"/>
                      <a:pt x="216" y="220"/>
                      <a:pt x="208" y="220"/>
                    </a:cubicBezTo>
                    <a:cubicBezTo>
                      <a:pt x="128" y="220"/>
                      <a:pt x="95" y="121"/>
                      <a:pt x="21" y="121"/>
                    </a:cubicBezTo>
                    <a:cubicBezTo>
                      <a:pt x="14" y="121"/>
                      <a:pt x="8" y="121"/>
                      <a:pt x="0" y="123"/>
                    </a:cubicBezTo>
                    <a:cubicBezTo>
                      <a:pt x="45" y="200"/>
                      <a:pt x="88" y="278"/>
                      <a:pt x="132" y="355"/>
                    </a:cubicBezTo>
                    <a:cubicBezTo>
                      <a:pt x="166" y="326"/>
                      <a:pt x="201" y="312"/>
                      <a:pt x="239" y="312"/>
                    </a:cubicBezTo>
                    <a:cubicBezTo>
                      <a:pt x="265" y="312"/>
                      <a:pt x="292" y="319"/>
                      <a:pt x="320" y="333"/>
                    </a:cubicBezTo>
                    <a:cubicBezTo>
                      <a:pt x="387" y="286"/>
                      <a:pt x="350" y="210"/>
                      <a:pt x="371" y="151"/>
                    </a:cubicBezTo>
                    <a:cubicBezTo>
                      <a:pt x="379" y="128"/>
                      <a:pt x="371" y="114"/>
                      <a:pt x="349" y="106"/>
                    </a:cubicBezTo>
                    <a:cubicBezTo>
                      <a:pt x="308" y="71"/>
                      <a:pt x="268" y="36"/>
                      <a:pt x="227"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3"/>
              <p:cNvSpPr/>
              <p:nvPr/>
            </p:nvSpPr>
            <p:spPr>
              <a:xfrm>
                <a:off x="7310025" y="1277900"/>
                <a:ext cx="27025" cy="50225"/>
              </a:xfrm>
              <a:custGeom>
                <a:rect b="b" l="l" r="r" t="t"/>
                <a:pathLst>
                  <a:path extrusionOk="0" h="2009" w="1081">
                    <a:moveTo>
                      <a:pt x="878" y="0"/>
                    </a:moveTo>
                    <a:cubicBezTo>
                      <a:pt x="870" y="0"/>
                      <a:pt x="862" y="2"/>
                      <a:pt x="852" y="4"/>
                    </a:cubicBezTo>
                    <a:cubicBezTo>
                      <a:pt x="771" y="22"/>
                      <a:pt x="689" y="70"/>
                      <a:pt x="631" y="129"/>
                    </a:cubicBezTo>
                    <a:cubicBezTo>
                      <a:pt x="591" y="168"/>
                      <a:pt x="631" y="232"/>
                      <a:pt x="672" y="232"/>
                    </a:cubicBezTo>
                    <a:cubicBezTo>
                      <a:pt x="678" y="232"/>
                      <a:pt x="685" y="231"/>
                      <a:pt x="691" y="227"/>
                    </a:cubicBezTo>
                    <a:cubicBezTo>
                      <a:pt x="744" y="200"/>
                      <a:pt x="779" y="189"/>
                      <a:pt x="800" y="189"/>
                    </a:cubicBezTo>
                    <a:cubicBezTo>
                      <a:pt x="873" y="189"/>
                      <a:pt x="794" y="315"/>
                      <a:pt x="798" y="355"/>
                    </a:cubicBezTo>
                    <a:cubicBezTo>
                      <a:pt x="832" y="698"/>
                      <a:pt x="646" y="989"/>
                      <a:pt x="562" y="1303"/>
                    </a:cubicBezTo>
                    <a:cubicBezTo>
                      <a:pt x="536" y="1403"/>
                      <a:pt x="433" y="1474"/>
                      <a:pt x="356" y="1553"/>
                    </a:cubicBezTo>
                    <a:cubicBezTo>
                      <a:pt x="230" y="1684"/>
                      <a:pt x="0" y="1762"/>
                      <a:pt x="22" y="2008"/>
                    </a:cubicBezTo>
                    <a:cubicBezTo>
                      <a:pt x="225" y="2002"/>
                      <a:pt x="222" y="1757"/>
                      <a:pt x="381" y="1700"/>
                    </a:cubicBezTo>
                    <a:cubicBezTo>
                      <a:pt x="456" y="1489"/>
                      <a:pt x="732" y="1419"/>
                      <a:pt x="756" y="1171"/>
                    </a:cubicBezTo>
                    <a:cubicBezTo>
                      <a:pt x="732" y="993"/>
                      <a:pt x="849" y="862"/>
                      <a:pt x="905" y="709"/>
                    </a:cubicBezTo>
                    <a:cubicBezTo>
                      <a:pt x="974" y="525"/>
                      <a:pt x="1080" y="348"/>
                      <a:pt x="961" y="147"/>
                    </a:cubicBezTo>
                    <a:cubicBezTo>
                      <a:pt x="932" y="99"/>
                      <a:pt x="951" y="0"/>
                      <a:pt x="8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3"/>
              <p:cNvSpPr/>
              <p:nvPr/>
            </p:nvSpPr>
            <p:spPr>
              <a:xfrm>
                <a:off x="7336650" y="1283075"/>
                <a:ext cx="4850" cy="10900"/>
              </a:xfrm>
              <a:custGeom>
                <a:rect b="b" l="l" r="r" t="t"/>
                <a:pathLst>
                  <a:path extrusionOk="0" h="436" w="194">
                    <a:moveTo>
                      <a:pt x="111" y="0"/>
                    </a:moveTo>
                    <a:cubicBezTo>
                      <a:pt x="110" y="0"/>
                      <a:pt x="108" y="0"/>
                      <a:pt x="107" y="0"/>
                    </a:cubicBezTo>
                    <a:cubicBezTo>
                      <a:pt x="1" y="3"/>
                      <a:pt x="32" y="71"/>
                      <a:pt x="62" y="127"/>
                    </a:cubicBezTo>
                    <a:cubicBezTo>
                      <a:pt x="115" y="230"/>
                      <a:pt x="36" y="334"/>
                      <a:pt x="67" y="435"/>
                    </a:cubicBezTo>
                    <a:cubicBezTo>
                      <a:pt x="130" y="392"/>
                      <a:pt x="166" y="329"/>
                      <a:pt x="192" y="259"/>
                    </a:cubicBezTo>
                    <a:cubicBezTo>
                      <a:pt x="159" y="215"/>
                      <a:pt x="142" y="169"/>
                      <a:pt x="155" y="112"/>
                    </a:cubicBezTo>
                    <a:cubicBezTo>
                      <a:pt x="165" y="65"/>
                      <a:pt x="193" y="0"/>
                      <a:pt x="11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3"/>
              <p:cNvSpPr/>
              <p:nvPr/>
            </p:nvSpPr>
            <p:spPr>
              <a:xfrm>
                <a:off x="7145325" y="1123175"/>
                <a:ext cx="47550" cy="41200"/>
              </a:xfrm>
              <a:custGeom>
                <a:rect b="b" l="l" r="r" t="t"/>
                <a:pathLst>
                  <a:path extrusionOk="0" h="1648" w="1902">
                    <a:moveTo>
                      <a:pt x="1353" y="822"/>
                    </a:moveTo>
                    <a:cubicBezTo>
                      <a:pt x="1365" y="822"/>
                      <a:pt x="1379" y="827"/>
                      <a:pt x="1398" y="836"/>
                    </a:cubicBezTo>
                    <a:lnTo>
                      <a:pt x="1398" y="836"/>
                    </a:lnTo>
                    <a:cubicBezTo>
                      <a:pt x="1383" y="837"/>
                      <a:pt x="1369" y="843"/>
                      <a:pt x="1354" y="843"/>
                    </a:cubicBezTo>
                    <a:cubicBezTo>
                      <a:pt x="1350" y="843"/>
                      <a:pt x="1345" y="843"/>
                      <a:pt x="1340" y="841"/>
                    </a:cubicBezTo>
                    <a:cubicBezTo>
                      <a:pt x="1334" y="838"/>
                      <a:pt x="1335" y="826"/>
                      <a:pt x="1342" y="823"/>
                    </a:cubicBezTo>
                    <a:cubicBezTo>
                      <a:pt x="1346" y="823"/>
                      <a:pt x="1349" y="822"/>
                      <a:pt x="1353" y="822"/>
                    </a:cubicBezTo>
                    <a:close/>
                    <a:moveTo>
                      <a:pt x="1100" y="1"/>
                    </a:moveTo>
                    <a:cubicBezTo>
                      <a:pt x="1070" y="1"/>
                      <a:pt x="1039" y="10"/>
                      <a:pt x="1007" y="32"/>
                    </a:cubicBezTo>
                    <a:cubicBezTo>
                      <a:pt x="841" y="147"/>
                      <a:pt x="629" y="171"/>
                      <a:pt x="485" y="320"/>
                    </a:cubicBezTo>
                    <a:cubicBezTo>
                      <a:pt x="487" y="406"/>
                      <a:pt x="450" y="476"/>
                      <a:pt x="393" y="536"/>
                    </a:cubicBezTo>
                    <a:cubicBezTo>
                      <a:pt x="389" y="585"/>
                      <a:pt x="385" y="634"/>
                      <a:pt x="381" y="684"/>
                    </a:cubicBezTo>
                    <a:cubicBezTo>
                      <a:pt x="384" y="700"/>
                      <a:pt x="395" y="725"/>
                      <a:pt x="389" y="734"/>
                    </a:cubicBezTo>
                    <a:cubicBezTo>
                      <a:pt x="201" y="957"/>
                      <a:pt x="292" y="1315"/>
                      <a:pt x="21" y="1501"/>
                    </a:cubicBezTo>
                    <a:cubicBezTo>
                      <a:pt x="0" y="1515"/>
                      <a:pt x="13" y="1580"/>
                      <a:pt x="11" y="1622"/>
                    </a:cubicBezTo>
                    <a:cubicBezTo>
                      <a:pt x="72" y="1580"/>
                      <a:pt x="187" y="1609"/>
                      <a:pt x="190" y="1483"/>
                    </a:cubicBezTo>
                    <a:cubicBezTo>
                      <a:pt x="190" y="1476"/>
                      <a:pt x="234" y="1384"/>
                      <a:pt x="279" y="1384"/>
                    </a:cubicBezTo>
                    <a:cubicBezTo>
                      <a:pt x="303" y="1384"/>
                      <a:pt x="327" y="1409"/>
                      <a:pt x="345" y="1483"/>
                    </a:cubicBezTo>
                    <a:cubicBezTo>
                      <a:pt x="354" y="1519"/>
                      <a:pt x="380" y="1540"/>
                      <a:pt x="404" y="1540"/>
                    </a:cubicBezTo>
                    <a:cubicBezTo>
                      <a:pt x="417" y="1540"/>
                      <a:pt x="429" y="1534"/>
                      <a:pt x="438" y="1519"/>
                    </a:cubicBezTo>
                    <a:cubicBezTo>
                      <a:pt x="510" y="1407"/>
                      <a:pt x="626" y="1453"/>
                      <a:pt x="719" y="1424"/>
                    </a:cubicBezTo>
                    <a:cubicBezTo>
                      <a:pt x="842" y="1385"/>
                      <a:pt x="884" y="1255"/>
                      <a:pt x="1002" y="1201"/>
                    </a:cubicBezTo>
                    <a:cubicBezTo>
                      <a:pt x="1057" y="1175"/>
                      <a:pt x="933" y="1113"/>
                      <a:pt x="896" y="1062"/>
                    </a:cubicBezTo>
                    <a:cubicBezTo>
                      <a:pt x="858" y="1007"/>
                      <a:pt x="880" y="945"/>
                      <a:pt x="909" y="889"/>
                    </a:cubicBezTo>
                    <a:cubicBezTo>
                      <a:pt x="922" y="863"/>
                      <a:pt x="941" y="844"/>
                      <a:pt x="964" y="844"/>
                    </a:cubicBezTo>
                    <a:cubicBezTo>
                      <a:pt x="973" y="844"/>
                      <a:pt x="982" y="847"/>
                      <a:pt x="992" y="852"/>
                    </a:cubicBezTo>
                    <a:cubicBezTo>
                      <a:pt x="1045" y="881"/>
                      <a:pt x="1047" y="936"/>
                      <a:pt x="1047" y="989"/>
                    </a:cubicBezTo>
                    <a:cubicBezTo>
                      <a:pt x="1048" y="1117"/>
                      <a:pt x="1097" y="1165"/>
                      <a:pt x="1238" y="1165"/>
                    </a:cubicBezTo>
                    <a:cubicBezTo>
                      <a:pt x="1382" y="1165"/>
                      <a:pt x="1458" y="1258"/>
                      <a:pt x="1361" y="1409"/>
                    </a:cubicBezTo>
                    <a:cubicBezTo>
                      <a:pt x="1307" y="1492"/>
                      <a:pt x="1331" y="1561"/>
                      <a:pt x="1380" y="1648"/>
                    </a:cubicBezTo>
                    <a:cubicBezTo>
                      <a:pt x="1546" y="1324"/>
                      <a:pt x="1549" y="1181"/>
                      <a:pt x="1399" y="837"/>
                    </a:cubicBezTo>
                    <a:lnTo>
                      <a:pt x="1399" y="837"/>
                    </a:lnTo>
                    <a:cubicBezTo>
                      <a:pt x="1401" y="839"/>
                      <a:pt x="1404" y="839"/>
                      <a:pt x="1405" y="839"/>
                    </a:cubicBezTo>
                    <a:cubicBezTo>
                      <a:pt x="1407" y="839"/>
                      <a:pt x="1409" y="839"/>
                      <a:pt x="1410" y="837"/>
                    </a:cubicBezTo>
                    <a:lnTo>
                      <a:pt x="1410" y="837"/>
                    </a:lnTo>
                    <a:cubicBezTo>
                      <a:pt x="1410" y="837"/>
                      <a:pt x="1411" y="838"/>
                      <a:pt x="1411" y="838"/>
                    </a:cubicBezTo>
                    <a:cubicBezTo>
                      <a:pt x="1411" y="837"/>
                      <a:pt x="1411" y="836"/>
                      <a:pt x="1411" y="835"/>
                    </a:cubicBezTo>
                    <a:lnTo>
                      <a:pt x="1411" y="835"/>
                    </a:lnTo>
                    <a:cubicBezTo>
                      <a:pt x="1411" y="836"/>
                      <a:pt x="1410" y="837"/>
                      <a:pt x="1410" y="837"/>
                    </a:cubicBezTo>
                    <a:lnTo>
                      <a:pt x="1410" y="837"/>
                    </a:lnTo>
                    <a:cubicBezTo>
                      <a:pt x="1407" y="837"/>
                      <a:pt x="1404" y="836"/>
                      <a:pt x="1401" y="836"/>
                    </a:cubicBezTo>
                    <a:lnTo>
                      <a:pt x="1401" y="836"/>
                    </a:lnTo>
                    <a:cubicBezTo>
                      <a:pt x="1405" y="836"/>
                      <a:pt x="1408" y="835"/>
                      <a:pt x="1411" y="835"/>
                    </a:cubicBezTo>
                    <a:lnTo>
                      <a:pt x="1411" y="835"/>
                    </a:lnTo>
                    <a:cubicBezTo>
                      <a:pt x="1411" y="835"/>
                      <a:pt x="1411" y="835"/>
                      <a:pt x="1411" y="835"/>
                    </a:cubicBezTo>
                    <a:lnTo>
                      <a:pt x="1411" y="835"/>
                    </a:lnTo>
                    <a:cubicBezTo>
                      <a:pt x="1411" y="835"/>
                      <a:pt x="1412" y="835"/>
                      <a:pt x="1412" y="834"/>
                    </a:cubicBezTo>
                    <a:lnTo>
                      <a:pt x="1412" y="834"/>
                    </a:lnTo>
                    <a:cubicBezTo>
                      <a:pt x="1483" y="821"/>
                      <a:pt x="1533" y="780"/>
                      <a:pt x="1541" y="724"/>
                    </a:cubicBezTo>
                    <a:cubicBezTo>
                      <a:pt x="1561" y="572"/>
                      <a:pt x="1592" y="518"/>
                      <a:pt x="1629" y="518"/>
                    </a:cubicBezTo>
                    <a:cubicBezTo>
                      <a:pt x="1677" y="518"/>
                      <a:pt x="1735" y="604"/>
                      <a:pt x="1796" y="688"/>
                    </a:cubicBezTo>
                    <a:cubicBezTo>
                      <a:pt x="1821" y="721"/>
                      <a:pt x="1866" y="739"/>
                      <a:pt x="1901" y="764"/>
                    </a:cubicBezTo>
                    <a:cubicBezTo>
                      <a:pt x="1839" y="465"/>
                      <a:pt x="1664" y="245"/>
                      <a:pt x="1387" y="139"/>
                    </a:cubicBezTo>
                    <a:cubicBezTo>
                      <a:pt x="1294" y="103"/>
                      <a:pt x="1202" y="1"/>
                      <a:pt x="1100"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3"/>
              <p:cNvSpPr/>
              <p:nvPr/>
            </p:nvSpPr>
            <p:spPr>
              <a:xfrm>
                <a:off x="7195200" y="1255750"/>
                <a:ext cx="56925" cy="88350"/>
              </a:xfrm>
              <a:custGeom>
                <a:rect b="b" l="l" r="r" t="t"/>
                <a:pathLst>
                  <a:path extrusionOk="0" h="3534" w="2277">
                    <a:moveTo>
                      <a:pt x="2092" y="1"/>
                    </a:moveTo>
                    <a:cubicBezTo>
                      <a:pt x="2036" y="1"/>
                      <a:pt x="2024" y="110"/>
                      <a:pt x="1964" y="122"/>
                    </a:cubicBezTo>
                    <a:cubicBezTo>
                      <a:pt x="1970" y="191"/>
                      <a:pt x="1925" y="253"/>
                      <a:pt x="1876" y="253"/>
                    </a:cubicBezTo>
                    <a:cubicBezTo>
                      <a:pt x="1873" y="253"/>
                      <a:pt x="1871" y="253"/>
                      <a:pt x="1868" y="252"/>
                    </a:cubicBezTo>
                    <a:cubicBezTo>
                      <a:pt x="1846" y="249"/>
                      <a:pt x="1826" y="248"/>
                      <a:pt x="1809" y="248"/>
                    </a:cubicBezTo>
                    <a:cubicBezTo>
                      <a:pt x="1645" y="248"/>
                      <a:pt x="1737" y="385"/>
                      <a:pt x="1757" y="477"/>
                    </a:cubicBezTo>
                    <a:cubicBezTo>
                      <a:pt x="1718" y="484"/>
                      <a:pt x="1681" y="488"/>
                      <a:pt x="1646" y="488"/>
                    </a:cubicBezTo>
                    <a:cubicBezTo>
                      <a:pt x="1556" y="488"/>
                      <a:pt x="1481" y="460"/>
                      <a:pt x="1422" y="379"/>
                    </a:cubicBezTo>
                    <a:cubicBezTo>
                      <a:pt x="1189" y="296"/>
                      <a:pt x="1410" y="163"/>
                      <a:pt x="1396" y="58"/>
                    </a:cubicBezTo>
                    <a:cubicBezTo>
                      <a:pt x="1370" y="48"/>
                      <a:pt x="1347" y="44"/>
                      <a:pt x="1327" y="44"/>
                    </a:cubicBezTo>
                    <a:cubicBezTo>
                      <a:pt x="1206" y="44"/>
                      <a:pt x="1185" y="194"/>
                      <a:pt x="1099" y="241"/>
                    </a:cubicBezTo>
                    <a:cubicBezTo>
                      <a:pt x="1050" y="371"/>
                      <a:pt x="1171" y="755"/>
                      <a:pt x="1297" y="862"/>
                    </a:cubicBezTo>
                    <a:cubicBezTo>
                      <a:pt x="1196" y="895"/>
                      <a:pt x="1022" y="908"/>
                      <a:pt x="1092" y="1055"/>
                    </a:cubicBezTo>
                    <a:cubicBezTo>
                      <a:pt x="1157" y="1193"/>
                      <a:pt x="1110" y="1244"/>
                      <a:pt x="1051" y="1281"/>
                    </a:cubicBezTo>
                    <a:lnTo>
                      <a:pt x="1051" y="1281"/>
                    </a:lnTo>
                    <a:cubicBezTo>
                      <a:pt x="1083" y="1237"/>
                      <a:pt x="1077" y="1168"/>
                      <a:pt x="1055" y="1092"/>
                    </a:cubicBezTo>
                    <a:cubicBezTo>
                      <a:pt x="1031" y="1012"/>
                      <a:pt x="1002" y="935"/>
                      <a:pt x="916" y="935"/>
                    </a:cubicBezTo>
                    <a:cubicBezTo>
                      <a:pt x="899" y="935"/>
                      <a:pt x="881" y="938"/>
                      <a:pt x="859" y="944"/>
                    </a:cubicBezTo>
                    <a:cubicBezTo>
                      <a:pt x="843" y="949"/>
                      <a:pt x="829" y="951"/>
                      <a:pt x="815" y="951"/>
                    </a:cubicBezTo>
                    <a:cubicBezTo>
                      <a:pt x="758" y="951"/>
                      <a:pt x="722" y="911"/>
                      <a:pt x="691" y="859"/>
                    </a:cubicBezTo>
                    <a:cubicBezTo>
                      <a:pt x="604" y="820"/>
                      <a:pt x="530" y="800"/>
                      <a:pt x="470" y="800"/>
                    </a:cubicBezTo>
                    <a:cubicBezTo>
                      <a:pt x="323" y="800"/>
                      <a:pt x="255" y="917"/>
                      <a:pt x="278" y="1162"/>
                    </a:cubicBezTo>
                    <a:cubicBezTo>
                      <a:pt x="300" y="1387"/>
                      <a:pt x="198" y="1606"/>
                      <a:pt x="281" y="1828"/>
                    </a:cubicBezTo>
                    <a:cubicBezTo>
                      <a:pt x="311" y="1909"/>
                      <a:pt x="254" y="1977"/>
                      <a:pt x="189" y="2028"/>
                    </a:cubicBezTo>
                    <a:cubicBezTo>
                      <a:pt x="134" y="2068"/>
                      <a:pt x="61" y="2094"/>
                      <a:pt x="57" y="2177"/>
                    </a:cubicBezTo>
                    <a:cubicBezTo>
                      <a:pt x="63" y="2201"/>
                      <a:pt x="77" y="2221"/>
                      <a:pt x="98" y="2236"/>
                    </a:cubicBezTo>
                    <a:cubicBezTo>
                      <a:pt x="119" y="2252"/>
                      <a:pt x="140" y="2258"/>
                      <a:pt x="163" y="2258"/>
                    </a:cubicBezTo>
                    <a:cubicBezTo>
                      <a:pt x="208" y="2258"/>
                      <a:pt x="260" y="2235"/>
                      <a:pt x="324" y="2222"/>
                    </a:cubicBezTo>
                    <a:lnTo>
                      <a:pt x="324" y="2222"/>
                    </a:lnTo>
                    <a:cubicBezTo>
                      <a:pt x="245" y="2305"/>
                      <a:pt x="164" y="2295"/>
                      <a:pt x="110" y="2336"/>
                    </a:cubicBezTo>
                    <a:cubicBezTo>
                      <a:pt x="68" y="2365"/>
                      <a:pt x="36" y="2399"/>
                      <a:pt x="18" y="2447"/>
                    </a:cubicBezTo>
                    <a:cubicBezTo>
                      <a:pt x="4" y="2518"/>
                      <a:pt x="0" y="2621"/>
                      <a:pt x="47" y="2642"/>
                    </a:cubicBezTo>
                    <a:cubicBezTo>
                      <a:pt x="205" y="2713"/>
                      <a:pt x="56" y="2793"/>
                      <a:pt x="70" y="2864"/>
                    </a:cubicBezTo>
                    <a:cubicBezTo>
                      <a:pt x="124" y="3026"/>
                      <a:pt x="227" y="3171"/>
                      <a:pt x="207" y="3358"/>
                    </a:cubicBezTo>
                    <a:cubicBezTo>
                      <a:pt x="196" y="3469"/>
                      <a:pt x="289" y="3534"/>
                      <a:pt x="391" y="3534"/>
                    </a:cubicBezTo>
                    <a:cubicBezTo>
                      <a:pt x="392" y="3534"/>
                      <a:pt x="392" y="3534"/>
                      <a:pt x="393" y="3534"/>
                    </a:cubicBezTo>
                    <a:cubicBezTo>
                      <a:pt x="498" y="3533"/>
                      <a:pt x="533" y="3448"/>
                      <a:pt x="528" y="3350"/>
                    </a:cubicBezTo>
                    <a:cubicBezTo>
                      <a:pt x="525" y="3270"/>
                      <a:pt x="522" y="3186"/>
                      <a:pt x="575" y="3125"/>
                    </a:cubicBezTo>
                    <a:cubicBezTo>
                      <a:pt x="718" y="2963"/>
                      <a:pt x="730" y="2750"/>
                      <a:pt x="807" y="2563"/>
                    </a:cubicBezTo>
                    <a:cubicBezTo>
                      <a:pt x="809" y="2538"/>
                      <a:pt x="812" y="2513"/>
                      <a:pt x="814" y="2489"/>
                    </a:cubicBezTo>
                    <a:cubicBezTo>
                      <a:pt x="839" y="2376"/>
                      <a:pt x="827" y="2303"/>
                      <a:pt x="743" y="2303"/>
                    </a:cubicBezTo>
                    <a:cubicBezTo>
                      <a:pt x="717" y="2303"/>
                      <a:pt x="686" y="2309"/>
                      <a:pt x="647" y="2323"/>
                    </a:cubicBezTo>
                    <a:cubicBezTo>
                      <a:pt x="650" y="2333"/>
                      <a:pt x="648" y="2336"/>
                      <a:pt x="645" y="2336"/>
                    </a:cubicBezTo>
                    <a:cubicBezTo>
                      <a:pt x="637" y="2336"/>
                      <a:pt x="620" y="2317"/>
                      <a:pt x="631" y="2316"/>
                    </a:cubicBezTo>
                    <a:cubicBezTo>
                      <a:pt x="899" y="2246"/>
                      <a:pt x="986" y="1947"/>
                      <a:pt x="1251" y="1888"/>
                    </a:cubicBezTo>
                    <a:cubicBezTo>
                      <a:pt x="1311" y="1876"/>
                      <a:pt x="1349" y="1785"/>
                      <a:pt x="1258" y="1726"/>
                    </a:cubicBezTo>
                    <a:cubicBezTo>
                      <a:pt x="1179" y="1677"/>
                      <a:pt x="1223" y="1628"/>
                      <a:pt x="1276" y="1628"/>
                    </a:cubicBezTo>
                    <a:cubicBezTo>
                      <a:pt x="1277" y="1628"/>
                      <a:pt x="1278" y="1628"/>
                      <a:pt x="1279" y="1628"/>
                    </a:cubicBezTo>
                    <a:cubicBezTo>
                      <a:pt x="1492" y="1628"/>
                      <a:pt x="1585" y="1476"/>
                      <a:pt x="1685" y="1328"/>
                    </a:cubicBezTo>
                    <a:cubicBezTo>
                      <a:pt x="1698" y="1317"/>
                      <a:pt x="1711" y="1306"/>
                      <a:pt x="1725" y="1294"/>
                    </a:cubicBezTo>
                    <a:lnTo>
                      <a:pt x="1725" y="1295"/>
                    </a:lnTo>
                    <a:cubicBezTo>
                      <a:pt x="1878" y="1277"/>
                      <a:pt x="2195" y="942"/>
                      <a:pt x="2182" y="811"/>
                    </a:cubicBezTo>
                    <a:cubicBezTo>
                      <a:pt x="2177" y="764"/>
                      <a:pt x="2152" y="735"/>
                      <a:pt x="2110" y="714"/>
                    </a:cubicBezTo>
                    <a:cubicBezTo>
                      <a:pt x="1939" y="628"/>
                      <a:pt x="2010" y="577"/>
                      <a:pt x="2134" y="519"/>
                    </a:cubicBezTo>
                    <a:cubicBezTo>
                      <a:pt x="2277" y="453"/>
                      <a:pt x="2273" y="447"/>
                      <a:pt x="2208" y="327"/>
                    </a:cubicBezTo>
                    <a:lnTo>
                      <a:pt x="2208" y="327"/>
                    </a:lnTo>
                    <a:cubicBezTo>
                      <a:pt x="2195" y="339"/>
                      <a:pt x="2182" y="350"/>
                      <a:pt x="2168" y="361"/>
                    </a:cubicBezTo>
                    <a:cubicBezTo>
                      <a:pt x="2051" y="354"/>
                      <a:pt x="2076" y="278"/>
                      <a:pt x="2110" y="217"/>
                    </a:cubicBezTo>
                    <a:cubicBezTo>
                      <a:pt x="2147" y="148"/>
                      <a:pt x="2210" y="68"/>
                      <a:pt x="2130" y="14"/>
                    </a:cubicBezTo>
                    <a:cubicBezTo>
                      <a:pt x="2115" y="5"/>
                      <a:pt x="2102" y="1"/>
                      <a:pt x="209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3"/>
              <p:cNvSpPr/>
              <p:nvPr/>
            </p:nvSpPr>
            <p:spPr>
              <a:xfrm>
                <a:off x="7238300" y="1261925"/>
                <a:ext cx="29875" cy="29300"/>
              </a:xfrm>
              <a:custGeom>
                <a:rect b="b" l="l" r="r" t="t"/>
                <a:pathLst>
                  <a:path extrusionOk="0" h="1172" w="1195">
                    <a:moveTo>
                      <a:pt x="649" y="0"/>
                    </a:moveTo>
                    <a:cubicBezTo>
                      <a:pt x="643" y="0"/>
                      <a:pt x="639" y="5"/>
                      <a:pt x="639" y="16"/>
                    </a:cubicBezTo>
                    <a:cubicBezTo>
                      <a:pt x="637" y="98"/>
                      <a:pt x="620" y="122"/>
                      <a:pt x="598" y="122"/>
                    </a:cubicBezTo>
                    <a:cubicBezTo>
                      <a:pt x="565" y="122"/>
                      <a:pt x="521" y="68"/>
                      <a:pt x="497" y="68"/>
                    </a:cubicBezTo>
                    <a:cubicBezTo>
                      <a:pt x="491" y="68"/>
                      <a:pt x="487" y="71"/>
                      <a:pt x="484" y="80"/>
                    </a:cubicBezTo>
                    <a:cubicBezTo>
                      <a:pt x="535" y="195"/>
                      <a:pt x="492" y="210"/>
                      <a:pt x="437" y="210"/>
                    </a:cubicBezTo>
                    <a:cubicBezTo>
                      <a:pt x="418" y="210"/>
                      <a:pt x="398" y="208"/>
                      <a:pt x="379" y="208"/>
                    </a:cubicBezTo>
                    <a:cubicBezTo>
                      <a:pt x="359" y="208"/>
                      <a:pt x="341" y="210"/>
                      <a:pt x="329" y="218"/>
                    </a:cubicBezTo>
                    <a:cubicBezTo>
                      <a:pt x="257" y="265"/>
                      <a:pt x="167" y="285"/>
                      <a:pt x="184" y="403"/>
                    </a:cubicBezTo>
                    <a:cubicBezTo>
                      <a:pt x="198" y="493"/>
                      <a:pt x="249" y="526"/>
                      <a:pt x="325" y="526"/>
                    </a:cubicBezTo>
                    <a:cubicBezTo>
                      <a:pt x="333" y="526"/>
                      <a:pt x="342" y="525"/>
                      <a:pt x="351" y="524"/>
                    </a:cubicBezTo>
                    <a:cubicBezTo>
                      <a:pt x="356" y="524"/>
                      <a:pt x="360" y="524"/>
                      <a:pt x="364" y="524"/>
                    </a:cubicBezTo>
                    <a:cubicBezTo>
                      <a:pt x="396" y="524"/>
                      <a:pt x="418" y="538"/>
                      <a:pt x="420" y="605"/>
                    </a:cubicBezTo>
                    <a:cubicBezTo>
                      <a:pt x="233" y="692"/>
                      <a:pt x="230" y="969"/>
                      <a:pt x="1" y="1047"/>
                    </a:cubicBezTo>
                    <a:lnTo>
                      <a:pt x="1" y="1048"/>
                    </a:lnTo>
                    <a:cubicBezTo>
                      <a:pt x="40" y="1142"/>
                      <a:pt x="87" y="1171"/>
                      <a:pt x="137" y="1171"/>
                    </a:cubicBezTo>
                    <a:cubicBezTo>
                      <a:pt x="222" y="1171"/>
                      <a:pt x="317" y="1086"/>
                      <a:pt x="404" y="1086"/>
                    </a:cubicBezTo>
                    <a:cubicBezTo>
                      <a:pt x="419" y="1086"/>
                      <a:pt x="433" y="1088"/>
                      <a:pt x="448" y="1094"/>
                    </a:cubicBezTo>
                    <a:cubicBezTo>
                      <a:pt x="461" y="1100"/>
                      <a:pt x="477" y="1102"/>
                      <a:pt x="495" y="1102"/>
                    </a:cubicBezTo>
                    <a:cubicBezTo>
                      <a:pt x="530" y="1102"/>
                      <a:pt x="569" y="1092"/>
                      <a:pt x="596" y="1076"/>
                    </a:cubicBezTo>
                    <a:cubicBezTo>
                      <a:pt x="659" y="1039"/>
                      <a:pt x="610" y="1001"/>
                      <a:pt x="586" y="953"/>
                    </a:cubicBezTo>
                    <a:cubicBezTo>
                      <a:pt x="509" y="798"/>
                      <a:pt x="572" y="590"/>
                      <a:pt x="698" y="590"/>
                    </a:cubicBezTo>
                    <a:cubicBezTo>
                      <a:pt x="699" y="590"/>
                      <a:pt x="699" y="590"/>
                      <a:pt x="700" y="590"/>
                    </a:cubicBezTo>
                    <a:cubicBezTo>
                      <a:pt x="881" y="590"/>
                      <a:pt x="896" y="456"/>
                      <a:pt x="991" y="387"/>
                    </a:cubicBezTo>
                    <a:cubicBezTo>
                      <a:pt x="1052" y="441"/>
                      <a:pt x="1091" y="524"/>
                      <a:pt x="1195" y="529"/>
                    </a:cubicBezTo>
                    <a:cubicBezTo>
                      <a:pt x="1171" y="314"/>
                      <a:pt x="967" y="290"/>
                      <a:pt x="848" y="182"/>
                    </a:cubicBezTo>
                    <a:cubicBezTo>
                      <a:pt x="782" y="136"/>
                      <a:pt x="681" y="0"/>
                      <a:pt x="64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3"/>
              <p:cNvSpPr/>
              <p:nvPr/>
            </p:nvSpPr>
            <p:spPr>
              <a:xfrm>
                <a:off x="7260625" y="1245225"/>
                <a:ext cx="19425" cy="22475"/>
              </a:xfrm>
              <a:custGeom>
                <a:rect b="b" l="l" r="r" t="t"/>
                <a:pathLst>
                  <a:path extrusionOk="0" h="899" w="777">
                    <a:moveTo>
                      <a:pt x="675" y="0"/>
                    </a:moveTo>
                    <a:cubicBezTo>
                      <a:pt x="649" y="0"/>
                      <a:pt x="625" y="11"/>
                      <a:pt x="604" y="29"/>
                    </a:cubicBezTo>
                    <a:cubicBezTo>
                      <a:pt x="553" y="76"/>
                      <a:pt x="532" y="157"/>
                      <a:pt x="447" y="157"/>
                    </a:cubicBezTo>
                    <a:cubicBezTo>
                      <a:pt x="435" y="157"/>
                      <a:pt x="420" y="155"/>
                      <a:pt x="405" y="151"/>
                    </a:cubicBezTo>
                    <a:cubicBezTo>
                      <a:pt x="377" y="144"/>
                      <a:pt x="355" y="141"/>
                      <a:pt x="337" y="141"/>
                    </a:cubicBezTo>
                    <a:cubicBezTo>
                      <a:pt x="249" y="141"/>
                      <a:pt x="273" y="219"/>
                      <a:pt x="297" y="312"/>
                    </a:cubicBezTo>
                    <a:cubicBezTo>
                      <a:pt x="314" y="376"/>
                      <a:pt x="412" y="401"/>
                      <a:pt x="367" y="497"/>
                    </a:cubicBezTo>
                    <a:cubicBezTo>
                      <a:pt x="206" y="512"/>
                      <a:pt x="11" y="494"/>
                      <a:pt x="1" y="742"/>
                    </a:cubicBezTo>
                    <a:cubicBezTo>
                      <a:pt x="44" y="791"/>
                      <a:pt x="81" y="809"/>
                      <a:pt x="115" y="809"/>
                    </a:cubicBezTo>
                    <a:cubicBezTo>
                      <a:pt x="214" y="809"/>
                      <a:pt x="284" y="658"/>
                      <a:pt x="389" y="658"/>
                    </a:cubicBezTo>
                    <a:cubicBezTo>
                      <a:pt x="407" y="658"/>
                      <a:pt x="426" y="662"/>
                      <a:pt x="446" y="672"/>
                    </a:cubicBezTo>
                    <a:cubicBezTo>
                      <a:pt x="441" y="736"/>
                      <a:pt x="336" y="815"/>
                      <a:pt x="430" y="886"/>
                    </a:cubicBezTo>
                    <a:cubicBezTo>
                      <a:pt x="441" y="894"/>
                      <a:pt x="462" y="899"/>
                      <a:pt x="482" y="899"/>
                    </a:cubicBezTo>
                    <a:cubicBezTo>
                      <a:pt x="499" y="899"/>
                      <a:pt x="516" y="895"/>
                      <a:pt x="525" y="888"/>
                    </a:cubicBezTo>
                    <a:cubicBezTo>
                      <a:pt x="596" y="832"/>
                      <a:pt x="595" y="741"/>
                      <a:pt x="561" y="676"/>
                    </a:cubicBezTo>
                    <a:cubicBezTo>
                      <a:pt x="449" y="469"/>
                      <a:pt x="698" y="496"/>
                      <a:pt x="735" y="390"/>
                    </a:cubicBezTo>
                    <a:cubicBezTo>
                      <a:pt x="670" y="303"/>
                      <a:pt x="679" y="212"/>
                      <a:pt x="729" y="123"/>
                    </a:cubicBezTo>
                    <a:cubicBezTo>
                      <a:pt x="751" y="84"/>
                      <a:pt x="776" y="45"/>
                      <a:pt x="724" y="14"/>
                    </a:cubicBezTo>
                    <a:cubicBezTo>
                      <a:pt x="708" y="5"/>
                      <a:pt x="691" y="0"/>
                      <a:pt x="67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 name="Google Shape;374;p3"/>
              <p:cNvSpPr/>
              <p:nvPr/>
            </p:nvSpPr>
            <p:spPr>
              <a:xfrm>
                <a:off x="7318850" y="1165125"/>
                <a:ext cx="16150" cy="7625"/>
              </a:xfrm>
              <a:custGeom>
                <a:rect b="b" l="l" r="r" t="t"/>
                <a:pathLst>
                  <a:path extrusionOk="0" h="305" w="646">
                    <a:moveTo>
                      <a:pt x="471" y="0"/>
                    </a:moveTo>
                    <a:cubicBezTo>
                      <a:pt x="467" y="0"/>
                      <a:pt x="463" y="2"/>
                      <a:pt x="460" y="5"/>
                    </a:cubicBezTo>
                    <a:cubicBezTo>
                      <a:pt x="352" y="144"/>
                      <a:pt x="135" y="68"/>
                      <a:pt x="0" y="290"/>
                    </a:cubicBezTo>
                    <a:cubicBezTo>
                      <a:pt x="49" y="264"/>
                      <a:pt x="94" y="255"/>
                      <a:pt x="136" y="255"/>
                    </a:cubicBezTo>
                    <a:cubicBezTo>
                      <a:pt x="237" y="255"/>
                      <a:pt x="324" y="305"/>
                      <a:pt x="412" y="305"/>
                    </a:cubicBezTo>
                    <a:cubicBezTo>
                      <a:pt x="452" y="305"/>
                      <a:pt x="493" y="294"/>
                      <a:pt x="536" y="263"/>
                    </a:cubicBezTo>
                    <a:cubicBezTo>
                      <a:pt x="578" y="231"/>
                      <a:pt x="645" y="204"/>
                      <a:pt x="608" y="152"/>
                    </a:cubicBezTo>
                    <a:cubicBezTo>
                      <a:pt x="570" y="102"/>
                      <a:pt x="503" y="0"/>
                      <a:pt x="471"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3"/>
              <p:cNvSpPr/>
              <p:nvPr/>
            </p:nvSpPr>
            <p:spPr>
              <a:xfrm>
                <a:off x="7361200" y="1166625"/>
                <a:ext cx="14375" cy="10700"/>
              </a:xfrm>
              <a:custGeom>
                <a:rect b="b" l="l" r="r" t="t"/>
                <a:pathLst>
                  <a:path extrusionOk="0" h="428" w="575">
                    <a:moveTo>
                      <a:pt x="500" y="0"/>
                    </a:moveTo>
                    <a:cubicBezTo>
                      <a:pt x="489" y="0"/>
                      <a:pt x="478" y="6"/>
                      <a:pt x="465" y="20"/>
                    </a:cubicBezTo>
                    <a:cubicBezTo>
                      <a:pt x="360" y="140"/>
                      <a:pt x="191" y="108"/>
                      <a:pt x="0" y="220"/>
                    </a:cubicBezTo>
                    <a:cubicBezTo>
                      <a:pt x="172" y="227"/>
                      <a:pt x="233" y="289"/>
                      <a:pt x="161" y="428"/>
                    </a:cubicBezTo>
                    <a:cubicBezTo>
                      <a:pt x="297" y="325"/>
                      <a:pt x="398" y="243"/>
                      <a:pt x="506" y="170"/>
                    </a:cubicBezTo>
                    <a:cubicBezTo>
                      <a:pt x="559" y="133"/>
                      <a:pt x="575" y="93"/>
                      <a:pt x="546" y="39"/>
                    </a:cubicBezTo>
                    <a:cubicBezTo>
                      <a:pt x="535" y="20"/>
                      <a:pt x="519" y="0"/>
                      <a:pt x="500"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 name="Google Shape;376;p3"/>
              <p:cNvSpPr/>
              <p:nvPr/>
            </p:nvSpPr>
            <p:spPr>
              <a:xfrm>
                <a:off x="7350875" y="1168325"/>
                <a:ext cx="7200" cy="3650"/>
              </a:xfrm>
              <a:custGeom>
                <a:rect b="b" l="l" r="r" t="t"/>
                <a:pathLst>
                  <a:path extrusionOk="0" h="146" w="288">
                    <a:moveTo>
                      <a:pt x="92" y="1"/>
                    </a:moveTo>
                    <a:cubicBezTo>
                      <a:pt x="73" y="1"/>
                      <a:pt x="52" y="8"/>
                      <a:pt x="27" y="25"/>
                    </a:cubicBezTo>
                    <a:cubicBezTo>
                      <a:pt x="12" y="37"/>
                      <a:pt x="9" y="69"/>
                      <a:pt x="1" y="91"/>
                    </a:cubicBezTo>
                    <a:cubicBezTo>
                      <a:pt x="61" y="103"/>
                      <a:pt x="117" y="146"/>
                      <a:pt x="181" y="146"/>
                    </a:cubicBezTo>
                    <a:cubicBezTo>
                      <a:pt x="214" y="146"/>
                      <a:pt x="249" y="135"/>
                      <a:pt x="287" y="103"/>
                    </a:cubicBezTo>
                    <a:lnTo>
                      <a:pt x="287" y="103"/>
                    </a:lnTo>
                    <a:cubicBezTo>
                      <a:pt x="286" y="103"/>
                      <a:pt x="285" y="103"/>
                      <a:pt x="283" y="103"/>
                    </a:cubicBezTo>
                    <a:cubicBezTo>
                      <a:pt x="208" y="103"/>
                      <a:pt x="165" y="1"/>
                      <a:pt x="92"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3"/>
              <p:cNvSpPr/>
              <p:nvPr/>
            </p:nvSpPr>
            <p:spPr>
              <a:xfrm>
                <a:off x="7304675" y="1279650"/>
                <a:ext cx="4625" cy="6475"/>
              </a:xfrm>
              <a:custGeom>
                <a:rect b="b" l="l" r="r" t="t"/>
                <a:pathLst>
                  <a:path extrusionOk="0" h="259" w="185">
                    <a:moveTo>
                      <a:pt x="111" y="1"/>
                    </a:moveTo>
                    <a:cubicBezTo>
                      <a:pt x="110" y="1"/>
                      <a:pt x="109" y="1"/>
                      <a:pt x="108" y="1"/>
                    </a:cubicBezTo>
                    <a:cubicBezTo>
                      <a:pt x="0" y="42"/>
                      <a:pt x="25" y="137"/>
                      <a:pt x="23" y="258"/>
                    </a:cubicBezTo>
                    <a:cubicBezTo>
                      <a:pt x="90" y="188"/>
                      <a:pt x="184" y="149"/>
                      <a:pt x="162" y="41"/>
                    </a:cubicBezTo>
                    <a:cubicBezTo>
                      <a:pt x="159" y="25"/>
                      <a:pt x="126" y="1"/>
                      <a:pt x="111"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3"/>
              <p:cNvSpPr/>
              <p:nvPr/>
            </p:nvSpPr>
            <p:spPr>
              <a:xfrm>
                <a:off x="7335250" y="1156500"/>
                <a:ext cx="5100" cy="6675"/>
              </a:xfrm>
              <a:custGeom>
                <a:rect b="b" l="l" r="r" t="t"/>
                <a:pathLst>
                  <a:path extrusionOk="0" h="267" w="204">
                    <a:moveTo>
                      <a:pt x="163" y="0"/>
                    </a:moveTo>
                    <a:lnTo>
                      <a:pt x="163" y="0"/>
                    </a:lnTo>
                    <a:cubicBezTo>
                      <a:pt x="36" y="67"/>
                      <a:pt x="30" y="174"/>
                      <a:pt x="0" y="266"/>
                    </a:cubicBezTo>
                    <a:cubicBezTo>
                      <a:pt x="73" y="200"/>
                      <a:pt x="204" y="168"/>
                      <a:pt x="163"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3"/>
              <p:cNvSpPr/>
              <p:nvPr/>
            </p:nvSpPr>
            <p:spPr>
              <a:xfrm>
                <a:off x="7344725" y="1249600"/>
                <a:ext cx="6125" cy="3250"/>
              </a:xfrm>
              <a:custGeom>
                <a:rect b="b" l="l" r="r" t="t"/>
                <a:pathLst>
                  <a:path extrusionOk="0" h="130" w="245">
                    <a:moveTo>
                      <a:pt x="138" y="0"/>
                    </a:moveTo>
                    <a:cubicBezTo>
                      <a:pt x="100" y="0"/>
                      <a:pt x="56" y="17"/>
                      <a:pt x="1" y="51"/>
                    </a:cubicBezTo>
                    <a:cubicBezTo>
                      <a:pt x="76" y="64"/>
                      <a:pt x="109" y="129"/>
                      <a:pt x="165" y="129"/>
                    </a:cubicBezTo>
                    <a:cubicBezTo>
                      <a:pt x="180" y="129"/>
                      <a:pt x="198" y="124"/>
                      <a:pt x="218" y="112"/>
                    </a:cubicBezTo>
                    <a:cubicBezTo>
                      <a:pt x="232" y="103"/>
                      <a:pt x="244" y="58"/>
                      <a:pt x="236" y="49"/>
                    </a:cubicBezTo>
                    <a:cubicBezTo>
                      <a:pt x="207" y="17"/>
                      <a:pt x="176" y="0"/>
                      <a:pt x="138"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3"/>
              <p:cNvSpPr/>
              <p:nvPr/>
            </p:nvSpPr>
            <p:spPr>
              <a:xfrm>
                <a:off x="7291700" y="1181850"/>
                <a:ext cx="5225" cy="5400"/>
              </a:xfrm>
              <a:custGeom>
                <a:rect b="b" l="l" r="r" t="t"/>
                <a:pathLst>
                  <a:path extrusionOk="0" h="216" w="209">
                    <a:moveTo>
                      <a:pt x="165" y="0"/>
                    </a:moveTo>
                    <a:lnTo>
                      <a:pt x="165" y="0"/>
                    </a:lnTo>
                    <a:cubicBezTo>
                      <a:pt x="135" y="91"/>
                      <a:pt x="73" y="155"/>
                      <a:pt x="0" y="210"/>
                    </a:cubicBezTo>
                    <a:cubicBezTo>
                      <a:pt x="12" y="214"/>
                      <a:pt x="23" y="216"/>
                      <a:pt x="34" y="216"/>
                    </a:cubicBezTo>
                    <a:cubicBezTo>
                      <a:pt x="83" y="216"/>
                      <a:pt x="117" y="178"/>
                      <a:pt x="153" y="148"/>
                    </a:cubicBezTo>
                    <a:cubicBezTo>
                      <a:pt x="204" y="102"/>
                      <a:pt x="208" y="53"/>
                      <a:pt x="165"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3"/>
              <p:cNvSpPr/>
              <p:nvPr/>
            </p:nvSpPr>
            <p:spPr>
              <a:xfrm>
                <a:off x="7374825" y="1160100"/>
                <a:ext cx="2275" cy="5025"/>
              </a:xfrm>
              <a:custGeom>
                <a:rect b="b" l="l" r="r" t="t"/>
                <a:pathLst>
                  <a:path extrusionOk="0" h="201" w="91">
                    <a:moveTo>
                      <a:pt x="32" y="0"/>
                    </a:moveTo>
                    <a:cubicBezTo>
                      <a:pt x="3" y="72"/>
                      <a:pt x="1" y="134"/>
                      <a:pt x="86" y="201"/>
                    </a:cubicBezTo>
                    <a:cubicBezTo>
                      <a:pt x="91" y="105"/>
                      <a:pt x="71" y="50"/>
                      <a:pt x="3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3"/>
              <p:cNvSpPr/>
              <p:nvPr/>
            </p:nvSpPr>
            <p:spPr>
              <a:xfrm>
                <a:off x="7362100" y="1165850"/>
                <a:ext cx="2125" cy="2550"/>
              </a:xfrm>
              <a:custGeom>
                <a:rect b="b" l="l" r="r" t="t"/>
                <a:pathLst>
                  <a:path extrusionOk="0" h="102" w="85">
                    <a:moveTo>
                      <a:pt x="57" y="1"/>
                    </a:moveTo>
                    <a:cubicBezTo>
                      <a:pt x="45" y="1"/>
                      <a:pt x="31" y="9"/>
                      <a:pt x="15" y="22"/>
                    </a:cubicBezTo>
                    <a:cubicBezTo>
                      <a:pt x="13" y="37"/>
                      <a:pt x="1" y="61"/>
                      <a:pt x="8" y="79"/>
                    </a:cubicBezTo>
                    <a:cubicBezTo>
                      <a:pt x="13" y="94"/>
                      <a:pt x="25" y="102"/>
                      <a:pt x="37" y="102"/>
                    </a:cubicBezTo>
                    <a:cubicBezTo>
                      <a:pt x="47" y="102"/>
                      <a:pt x="57" y="97"/>
                      <a:pt x="65" y="86"/>
                    </a:cubicBezTo>
                    <a:cubicBezTo>
                      <a:pt x="77" y="69"/>
                      <a:pt x="85" y="39"/>
                      <a:pt x="78" y="20"/>
                    </a:cubicBezTo>
                    <a:cubicBezTo>
                      <a:pt x="74" y="7"/>
                      <a:pt x="66" y="1"/>
                      <a:pt x="57"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 name="Google Shape;383;p3"/>
              <p:cNvSpPr/>
              <p:nvPr/>
            </p:nvSpPr>
            <p:spPr>
              <a:xfrm>
                <a:off x="7140800" y="1222675"/>
                <a:ext cx="62950" cy="58825"/>
              </a:xfrm>
              <a:custGeom>
                <a:rect b="b" l="l" r="r" t="t"/>
                <a:pathLst>
                  <a:path extrusionOk="0" h="2353" w="2518">
                    <a:moveTo>
                      <a:pt x="162" y="1"/>
                    </a:moveTo>
                    <a:cubicBezTo>
                      <a:pt x="48" y="1"/>
                      <a:pt x="123" y="165"/>
                      <a:pt x="66" y="237"/>
                    </a:cubicBezTo>
                    <a:cubicBezTo>
                      <a:pt x="39" y="237"/>
                      <a:pt x="20" y="250"/>
                      <a:pt x="8" y="274"/>
                    </a:cubicBezTo>
                    <a:cubicBezTo>
                      <a:pt x="1" y="571"/>
                      <a:pt x="254" y="681"/>
                      <a:pt x="444" y="755"/>
                    </a:cubicBezTo>
                    <a:cubicBezTo>
                      <a:pt x="700" y="856"/>
                      <a:pt x="691" y="1012"/>
                      <a:pt x="660" y="1205"/>
                    </a:cubicBezTo>
                    <a:cubicBezTo>
                      <a:pt x="619" y="1467"/>
                      <a:pt x="705" y="1579"/>
                      <a:pt x="991" y="1612"/>
                    </a:cubicBezTo>
                    <a:cubicBezTo>
                      <a:pt x="1014" y="1606"/>
                      <a:pt x="1038" y="1596"/>
                      <a:pt x="1059" y="1584"/>
                    </a:cubicBezTo>
                    <a:cubicBezTo>
                      <a:pt x="1141" y="1544"/>
                      <a:pt x="1166" y="1429"/>
                      <a:pt x="1288" y="1417"/>
                    </a:cubicBezTo>
                    <a:lnTo>
                      <a:pt x="1288" y="1417"/>
                    </a:lnTo>
                    <a:cubicBezTo>
                      <a:pt x="1141" y="1525"/>
                      <a:pt x="1076" y="1678"/>
                      <a:pt x="981" y="1808"/>
                    </a:cubicBezTo>
                    <a:cubicBezTo>
                      <a:pt x="826" y="2070"/>
                      <a:pt x="1055" y="2148"/>
                      <a:pt x="1201" y="2265"/>
                    </a:cubicBezTo>
                    <a:cubicBezTo>
                      <a:pt x="1284" y="2325"/>
                      <a:pt x="1375" y="2353"/>
                      <a:pt x="1462" y="2353"/>
                    </a:cubicBezTo>
                    <a:cubicBezTo>
                      <a:pt x="1554" y="2353"/>
                      <a:pt x="1642" y="2322"/>
                      <a:pt x="1712" y="2265"/>
                    </a:cubicBezTo>
                    <a:cubicBezTo>
                      <a:pt x="1858" y="2145"/>
                      <a:pt x="2005" y="2099"/>
                      <a:pt x="2176" y="2072"/>
                    </a:cubicBezTo>
                    <a:cubicBezTo>
                      <a:pt x="2313" y="2051"/>
                      <a:pt x="2459" y="2041"/>
                      <a:pt x="2511" y="1876"/>
                    </a:cubicBezTo>
                    <a:cubicBezTo>
                      <a:pt x="2517" y="1852"/>
                      <a:pt x="2517" y="1828"/>
                      <a:pt x="2512" y="1802"/>
                    </a:cubicBezTo>
                    <a:cubicBezTo>
                      <a:pt x="2428" y="1712"/>
                      <a:pt x="2234" y="1827"/>
                      <a:pt x="2206" y="1664"/>
                    </a:cubicBezTo>
                    <a:cubicBezTo>
                      <a:pt x="2186" y="1541"/>
                      <a:pt x="2393" y="1502"/>
                      <a:pt x="2382" y="1359"/>
                    </a:cubicBezTo>
                    <a:cubicBezTo>
                      <a:pt x="2372" y="1355"/>
                      <a:pt x="2363" y="1353"/>
                      <a:pt x="2354" y="1353"/>
                    </a:cubicBezTo>
                    <a:cubicBezTo>
                      <a:pt x="2286" y="1353"/>
                      <a:pt x="2261" y="1457"/>
                      <a:pt x="2204" y="1457"/>
                    </a:cubicBezTo>
                    <a:cubicBezTo>
                      <a:pt x="2192" y="1457"/>
                      <a:pt x="2177" y="1452"/>
                      <a:pt x="2160" y="1438"/>
                    </a:cubicBezTo>
                    <a:cubicBezTo>
                      <a:pt x="2078" y="1372"/>
                      <a:pt x="2130" y="1279"/>
                      <a:pt x="2155" y="1197"/>
                    </a:cubicBezTo>
                    <a:cubicBezTo>
                      <a:pt x="2170" y="1154"/>
                      <a:pt x="2181" y="1098"/>
                      <a:pt x="2122" y="1094"/>
                    </a:cubicBezTo>
                    <a:cubicBezTo>
                      <a:pt x="1997" y="1083"/>
                      <a:pt x="1917" y="984"/>
                      <a:pt x="1813" y="937"/>
                    </a:cubicBezTo>
                    <a:cubicBezTo>
                      <a:pt x="1775" y="919"/>
                      <a:pt x="1742" y="912"/>
                      <a:pt x="1713" y="912"/>
                    </a:cubicBezTo>
                    <a:cubicBezTo>
                      <a:pt x="1660" y="912"/>
                      <a:pt x="1621" y="936"/>
                      <a:pt x="1589" y="967"/>
                    </a:cubicBezTo>
                    <a:cubicBezTo>
                      <a:pt x="1515" y="1036"/>
                      <a:pt x="1552" y="1129"/>
                      <a:pt x="1622" y="1194"/>
                    </a:cubicBezTo>
                    <a:cubicBezTo>
                      <a:pt x="1674" y="1241"/>
                      <a:pt x="1739" y="1276"/>
                      <a:pt x="1673" y="1371"/>
                    </a:cubicBezTo>
                    <a:cubicBezTo>
                      <a:pt x="1593" y="1314"/>
                      <a:pt x="1517" y="1259"/>
                      <a:pt x="1439" y="1205"/>
                    </a:cubicBezTo>
                    <a:cubicBezTo>
                      <a:pt x="1397" y="1175"/>
                      <a:pt x="1345" y="1155"/>
                      <a:pt x="1378" y="1085"/>
                    </a:cubicBezTo>
                    <a:cubicBezTo>
                      <a:pt x="1466" y="906"/>
                      <a:pt x="1544" y="720"/>
                      <a:pt x="1791" y="719"/>
                    </a:cubicBezTo>
                    <a:cubicBezTo>
                      <a:pt x="1889" y="719"/>
                      <a:pt x="1951" y="677"/>
                      <a:pt x="1966" y="567"/>
                    </a:cubicBezTo>
                    <a:cubicBezTo>
                      <a:pt x="1982" y="463"/>
                      <a:pt x="1997" y="368"/>
                      <a:pt x="1844" y="286"/>
                    </a:cubicBezTo>
                    <a:lnTo>
                      <a:pt x="1844" y="286"/>
                    </a:lnTo>
                    <a:cubicBezTo>
                      <a:pt x="1899" y="551"/>
                      <a:pt x="1729" y="606"/>
                      <a:pt x="1566" y="683"/>
                    </a:cubicBezTo>
                    <a:cubicBezTo>
                      <a:pt x="1524" y="703"/>
                      <a:pt x="1487" y="712"/>
                      <a:pt x="1456" y="712"/>
                    </a:cubicBezTo>
                    <a:cubicBezTo>
                      <a:pt x="1385" y="712"/>
                      <a:pt x="1343" y="665"/>
                      <a:pt x="1343" y="578"/>
                    </a:cubicBezTo>
                    <a:cubicBezTo>
                      <a:pt x="1343" y="475"/>
                      <a:pt x="1305" y="453"/>
                      <a:pt x="1260" y="453"/>
                    </a:cubicBezTo>
                    <a:cubicBezTo>
                      <a:pt x="1228" y="453"/>
                      <a:pt x="1191" y="464"/>
                      <a:pt x="1163" y="464"/>
                    </a:cubicBezTo>
                    <a:cubicBezTo>
                      <a:pt x="1159" y="464"/>
                      <a:pt x="1155" y="464"/>
                      <a:pt x="1151" y="463"/>
                    </a:cubicBezTo>
                    <a:cubicBezTo>
                      <a:pt x="1076" y="166"/>
                      <a:pt x="1404" y="263"/>
                      <a:pt x="1480" y="120"/>
                    </a:cubicBezTo>
                    <a:cubicBezTo>
                      <a:pt x="1423" y="97"/>
                      <a:pt x="1371" y="87"/>
                      <a:pt x="1325" y="87"/>
                    </a:cubicBezTo>
                    <a:cubicBezTo>
                      <a:pt x="1157" y="87"/>
                      <a:pt x="1054" y="220"/>
                      <a:pt x="955" y="367"/>
                    </a:cubicBezTo>
                    <a:cubicBezTo>
                      <a:pt x="930" y="403"/>
                      <a:pt x="893" y="423"/>
                      <a:pt x="852" y="423"/>
                    </a:cubicBezTo>
                    <a:cubicBezTo>
                      <a:pt x="831" y="423"/>
                      <a:pt x="810" y="418"/>
                      <a:pt x="790" y="408"/>
                    </a:cubicBezTo>
                    <a:cubicBezTo>
                      <a:pt x="743" y="385"/>
                      <a:pt x="697" y="343"/>
                      <a:pt x="764" y="292"/>
                    </a:cubicBezTo>
                    <a:cubicBezTo>
                      <a:pt x="789" y="273"/>
                      <a:pt x="844" y="286"/>
                      <a:pt x="862" y="265"/>
                    </a:cubicBezTo>
                    <a:cubicBezTo>
                      <a:pt x="926" y="188"/>
                      <a:pt x="896" y="153"/>
                      <a:pt x="824" y="153"/>
                    </a:cubicBezTo>
                    <a:cubicBezTo>
                      <a:pt x="815" y="153"/>
                      <a:pt x="806" y="153"/>
                      <a:pt x="795" y="154"/>
                    </a:cubicBezTo>
                    <a:cubicBezTo>
                      <a:pt x="782" y="156"/>
                      <a:pt x="768" y="156"/>
                      <a:pt x="753" y="156"/>
                    </a:cubicBezTo>
                    <a:cubicBezTo>
                      <a:pt x="747" y="156"/>
                      <a:pt x="741" y="156"/>
                      <a:pt x="734" y="156"/>
                    </a:cubicBezTo>
                    <a:cubicBezTo>
                      <a:pt x="667" y="156"/>
                      <a:pt x="599" y="160"/>
                      <a:pt x="587" y="256"/>
                    </a:cubicBezTo>
                    <a:cubicBezTo>
                      <a:pt x="576" y="339"/>
                      <a:pt x="551" y="403"/>
                      <a:pt x="480" y="448"/>
                    </a:cubicBezTo>
                    <a:cubicBezTo>
                      <a:pt x="412" y="379"/>
                      <a:pt x="479" y="292"/>
                      <a:pt x="435" y="222"/>
                    </a:cubicBezTo>
                    <a:cubicBezTo>
                      <a:pt x="369" y="116"/>
                      <a:pt x="273" y="4"/>
                      <a:pt x="166" y="1"/>
                    </a:cubicBezTo>
                    <a:cubicBezTo>
                      <a:pt x="164" y="1"/>
                      <a:pt x="163" y="1"/>
                      <a:pt x="16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 name="Google Shape;384;p3"/>
              <p:cNvSpPr/>
              <p:nvPr/>
            </p:nvSpPr>
            <p:spPr>
              <a:xfrm>
                <a:off x="7202600" y="1258225"/>
                <a:ext cx="28150" cy="33575"/>
              </a:xfrm>
              <a:custGeom>
                <a:rect b="b" l="l" r="r" t="t"/>
                <a:pathLst>
                  <a:path extrusionOk="0" h="1343" w="1126">
                    <a:moveTo>
                      <a:pt x="617" y="0"/>
                    </a:moveTo>
                    <a:cubicBezTo>
                      <a:pt x="610" y="0"/>
                      <a:pt x="605" y="3"/>
                      <a:pt x="603" y="7"/>
                    </a:cubicBezTo>
                    <a:cubicBezTo>
                      <a:pt x="518" y="293"/>
                      <a:pt x="215" y="239"/>
                      <a:pt x="40" y="380"/>
                    </a:cubicBezTo>
                    <a:cubicBezTo>
                      <a:pt x="28" y="392"/>
                      <a:pt x="14" y="404"/>
                      <a:pt x="1" y="415"/>
                    </a:cubicBezTo>
                    <a:cubicBezTo>
                      <a:pt x="81" y="552"/>
                      <a:pt x="232" y="614"/>
                      <a:pt x="355" y="662"/>
                    </a:cubicBezTo>
                    <a:cubicBezTo>
                      <a:pt x="485" y="713"/>
                      <a:pt x="326" y="759"/>
                      <a:pt x="382" y="779"/>
                    </a:cubicBezTo>
                    <a:cubicBezTo>
                      <a:pt x="342" y="906"/>
                      <a:pt x="382" y="958"/>
                      <a:pt x="450" y="958"/>
                    </a:cubicBezTo>
                    <a:cubicBezTo>
                      <a:pt x="481" y="958"/>
                      <a:pt x="518" y="948"/>
                      <a:pt x="555" y="928"/>
                    </a:cubicBezTo>
                    <a:cubicBezTo>
                      <a:pt x="596" y="907"/>
                      <a:pt x="626" y="889"/>
                      <a:pt x="647" y="889"/>
                    </a:cubicBezTo>
                    <a:cubicBezTo>
                      <a:pt x="669" y="889"/>
                      <a:pt x="683" y="908"/>
                      <a:pt x="689" y="963"/>
                    </a:cubicBezTo>
                    <a:cubicBezTo>
                      <a:pt x="698" y="1032"/>
                      <a:pt x="803" y="1143"/>
                      <a:pt x="653" y="1166"/>
                    </a:cubicBezTo>
                    <a:cubicBezTo>
                      <a:pt x="547" y="1184"/>
                      <a:pt x="492" y="1226"/>
                      <a:pt x="553" y="1310"/>
                    </a:cubicBezTo>
                    <a:cubicBezTo>
                      <a:pt x="570" y="1334"/>
                      <a:pt x="586" y="1343"/>
                      <a:pt x="601" y="1343"/>
                    </a:cubicBezTo>
                    <a:cubicBezTo>
                      <a:pt x="642" y="1343"/>
                      <a:pt x="678" y="1276"/>
                      <a:pt x="713" y="1253"/>
                    </a:cubicBezTo>
                    <a:cubicBezTo>
                      <a:pt x="782" y="1208"/>
                      <a:pt x="882" y="1200"/>
                      <a:pt x="912" y="1101"/>
                    </a:cubicBezTo>
                    <a:cubicBezTo>
                      <a:pt x="923" y="1064"/>
                      <a:pt x="965" y="1045"/>
                      <a:pt x="924" y="992"/>
                    </a:cubicBezTo>
                    <a:cubicBezTo>
                      <a:pt x="837" y="875"/>
                      <a:pt x="842" y="872"/>
                      <a:pt x="993" y="859"/>
                    </a:cubicBezTo>
                    <a:cubicBezTo>
                      <a:pt x="1050" y="855"/>
                      <a:pt x="1125" y="858"/>
                      <a:pt x="1122" y="772"/>
                    </a:cubicBezTo>
                    <a:cubicBezTo>
                      <a:pt x="1121" y="729"/>
                      <a:pt x="1118" y="652"/>
                      <a:pt x="1065" y="652"/>
                    </a:cubicBezTo>
                    <a:cubicBezTo>
                      <a:pt x="1061" y="652"/>
                      <a:pt x="1057" y="653"/>
                      <a:pt x="1052" y="654"/>
                    </a:cubicBezTo>
                    <a:cubicBezTo>
                      <a:pt x="1014" y="662"/>
                      <a:pt x="986" y="665"/>
                      <a:pt x="966" y="665"/>
                    </a:cubicBezTo>
                    <a:cubicBezTo>
                      <a:pt x="876" y="665"/>
                      <a:pt x="945" y="594"/>
                      <a:pt x="980" y="520"/>
                    </a:cubicBezTo>
                    <a:cubicBezTo>
                      <a:pt x="993" y="493"/>
                      <a:pt x="948" y="420"/>
                      <a:pt x="912" y="396"/>
                    </a:cubicBezTo>
                    <a:cubicBezTo>
                      <a:pt x="817" y="332"/>
                      <a:pt x="796" y="245"/>
                      <a:pt x="803" y="142"/>
                    </a:cubicBezTo>
                    <a:lnTo>
                      <a:pt x="803" y="142"/>
                    </a:lnTo>
                    <a:cubicBezTo>
                      <a:pt x="789" y="146"/>
                      <a:pt x="777" y="147"/>
                      <a:pt x="767" y="147"/>
                    </a:cubicBezTo>
                    <a:cubicBezTo>
                      <a:pt x="723" y="147"/>
                      <a:pt x="715" y="117"/>
                      <a:pt x="735" y="63"/>
                    </a:cubicBezTo>
                    <a:cubicBezTo>
                      <a:pt x="705" y="32"/>
                      <a:pt x="644" y="0"/>
                      <a:pt x="617"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3"/>
              <p:cNvSpPr/>
              <p:nvPr/>
            </p:nvSpPr>
            <p:spPr>
              <a:xfrm>
                <a:off x="7135000" y="1214850"/>
                <a:ext cx="12275" cy="57975"/>
              </a:xfrm>
              <a:custGeom>
                <a:rect b="b" l="l" r="r" t="t"/>
                <a:pathLst>
                  <a:path extrusionOk="0" h="2319" w="491">
                    <a:moveTo>
                      <a:pt x="267" y="0"/>
                    </a:moveTo>
                    <a:cubicBezTo>
                      <a:pt x="220" y="5"/>
                      <a:pt x="183" y="71"/>
                      <a:pt x="129" y="71"/>
                    </a:cubicBezTo>
                    <a:cubicBezTo>
                      <a:pt x="113" y="71"/>
                      <a:pt x="95" y="65"/>
                      <a:pt x="76" y="49"/>
                    </a:cubicBezTo>
                    <a:lnTo>
                      <a:pt x="76" y="49"/>
                    </a:lnTo>
                    <a:cubicBezTo>
                      <a:pt x="76" y="303"/>
                      <a:pt x="69" y="556"/>
                      <a:pt x="77" y="809"/>
                    </a:cubicBezTo>
                    <a:cubicBezTo>
                      <a:pt x="91" y="1313"/>
                      <a:pt x="0" y="1816"/>
                      <a:pt x="87" y="2319"/>
                    </a:cubicBezTo>
                    <a:cubicBezTo>
                      <a:pt x="130" y="2255"/>
                      <a:pt x="180" y="2235"/>
                      <a:pt x="234" y="2235"/>
                    </a:cubicBezTo>
                    <a:cubicBezTo>
                      <a:pt x="284" y="2235"/>
                      <a:pt x="336" y="2252"/>
                      <a:pt x="389" y="2269"/>
                    </a:cubicBezTo>
                    <a:cubicBezTo>
                      <a:pt x="432" y="2225"/>
                      <a:pt x="491" y="2171"/>
                      <a:pt x="468" y="2113"/>
                    </a:cubicBezTo>
                    <a:cubicBezTo>
                      <a:pt x="391" y="1914"/>
                      <a:pt x="412" y="1720"/>
                      <a:pt x="475" y="1525"/>
                    </a:cubicBezTo>
                    <a:cubicBezTo>
                      <a:pt x="491" y="1480"/>
                      <a:pt x="484" y="1432"/>
                      <a:pt x="451" y="1404"/>
                    </a:cubicBezTo>
                    <a:cubicBezTo>
                      <a:pt x="184" y="1177"/>
                      <a:pt x="351" y="850"/>
                      <a:pt x="258" y="584"/>
                    </a:cubicBezTo>
                    <a:cubicBezTo>
                      <a:pt x="271" y="573"/>
                      <a:pt x="285" y="562"/>
                      <a:pt x="298" y="550"/>
                    </a:cubicBezTo>
                    <a:cubicBezTo>
                      <a:pt x="20" y="379"/>
                      <a:pt x="426" y="180"/>
                      <a:pt x="267" y="0"/>
                    </a:cubicBezTo>
                    <a:close/>
                  </a:path>
                </a:pathLst>
              </a:custGeom>
              <a:solidFill>
                <a:srgbClr val="F087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3"/>
              <p:cNvSpPr/>
              <p:nvPr/>
            </p:nvSpPr>
            <p:spPr>
              <a:xfrm>
                <a:off x="7133200" y="1165425"/>
                <a:ext cx="11025" cy="33050"/>
              </a:xfrm>
              <a:custGeom>
                <a:rect b="b" l="l" r="r" t="t"/>
                <a:pathLst>
                  <a:path extrusionOk="0" h="1322" w="441">
                    <a:moveTo>
                      <a:pt x="416" y="1"/>
                    </a:moveTo>
                    <a:cubicBezTo>
                      <a:pt x="403" y="12"/>
                      <a:pt x="390" y="23"/>
                      <a:pt x="377" y="35"/>
                    </a:cubicBezTo>
                    <a:cubicBezTo>
                      <a:pt x="273" y="200"/>
                      <a:pt x="249" y="381"/>
                      <a:pt x="233" y="574"/>
                    </a:cubicBezTo>
                    <a:cubicBezTo>
                      <a:pt x="216" y="772"/>
                      <a:pt x="316" y="1005"/>
                      <a:pt x="89" y="1167"/>
                    </a:cubicBezTo>
                    <a:cubicBezTo>
                      <a:pt x="0" y="1230"/>
                      <a:pt x="136" y="1269"/>
                      <a:pt x="165" y="1321"/>
                    </a:cubicBezTo>
                    <a:cubicBezTo>
                      <a:pt x="317" y="1165"/>
                      <a:pt x="337" y="963"/>
                      <a:pt x="382" y="763"/>
                    </a:cubicBezTo>
                    <a:cubicBezTo>
                      <a:pt x="441" y="508"/>
                      <a:pt x="428" y="255"/>
                      <a:pt x="416" y="1"/>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3"/>
              <p:cNvSpPr/>
              <p:nvPr/>
            </p:nvSpPr>
            <p:spPr>
              <a:xfrm>
                <a:off x="7164300" y="1209875"/>
                <a:ext cx="12950" cy="12475"/>
              </a:xfrm>
              <a:custGeom>
                <a:rect b="b" l="l" r="r" t="t"/>
                <a:pathLst>
                  <a:path extrusionOk="0" h="499" w="518">
                    <a:moveTo>
                      <a:pt x="466" y="0"/>
                    </a:moveTo>
                    <a:cubicBezTo>
                      <a:pt x="205" y="0"/>
                      <a:pt x="91" y="163"/>
                      <a:pt x="28" y="390"/>
                    </a:cubicBezTo>
                    <a:cubicBezTo>
                      <a:pt x="18" y="424"/>
                      <a:pt x="0" y="455"/>
                      <a:pt x="30" y="482"/>
                    </a:cubicBezTo>
                    <a:cubicBezTo>
                      <a:pt x="44" y="493"/>
                      <a:pt x="62" y="499"/>
                      <a:pt x="79" y="499"/>
                    </a:cubicBezTo>
                    <a:cubicBezTo>
                      <a:pt x="99" y="499"/>
                      <a:pt x="116" y="491"/>
                      <a:pt x="120" y="476"/>
                    </a:cubicBezTo>
                    <a:cubicBezTo>
                      <a:pt x="173" y="256"/>
                      <a:pt x="438" y="220"/>
                      <a:pt x="517" y="2"/>
                    </a:cubicBezTo>
                    <a:cubicBezTo>
                      <a:pt x="499" y="1"/>
                      <a:pt x="482" y="0"/>
                      <a:pt x="466"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3"/>
              <p:cNvSpPr/>
              <p:nvPr/>
            </p:nvSpPr>
            <p:spPr>
              <a:xfrm>
                <a:off x="7211625" y="1249625"/>
                <a:ext cx="6725" cy="6050"/>
              </a:xfrm>
              <a:custGeom>
                <a:rect b="b" l="l" r="r" t="t"/>
                <a:pathLst>
                  <a:path extrusionOk="0" h="242" w="269">
                    <a:moveTo>
                      <a:pt x="142" y="0"/>
                    </a:moveTo>
                    <a:cubicBezTo>
                      <a:pt x="1" y="0"/>
                      <a:pt x="54" y="129"/>
                      <a:pt x="38" y="220"/>
                    </a:cubicBezTo>
                    <a:cubicBezTo>
                      <a:pt x="115" y="170"/>
                      <a:pt x="261" y="242"/>
                      <a:pt x="266" y="89"/>
                    </a:cubicBezTo>
                    <a:cubicBezTo>
                      <a:pt x="269" y="25"/>
                      <a:pt x="214" y="4"/>
                      <a:pt x="157" y="1"/>
                    </a:cubicBezTo>
                    <a:cubicBezTo>
                      <a:pt x="152" y="0"/>
                      <a:pt x="147" y="0"/>
                      <a:pt x="142"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3"/>
              <p:cNvSpPr/>
              <p:nvPr/>
            </p:nvSpPr>
            <p:spPr>
              <a:xfrm>
                <a:off x="7137175" y="1200275"/>
                <a:ext cx="4450" cy="4725"/>
              </a:xfrm>
              <a:custGeom>
                <a:rect b="b" l="l" r="r" t="t"/>
                <a:pathLst>
                  <a:path extrusionOk="0" h="189" w="178">
                    <a:moveTo>
                      <a:pt x="1" y="0"/>
                    </a:moveTo>
                    <a:lnTo>
                      <a:pt x="1" y="0"/>
                    </a:lnTo>
                    <a:cubicBezTo>
                      <a:pt x="8" y="63"/>
                      <a:pt x="15" y="126"/>
                      <a:pt x="23" y="188"/>
                    </a:cubicBezTo>
                    <a:cubicBezTo>
                      <a:pt x="64" y="137"/>
                      <a:pt x="158" y="162"/>
                      <a:pt x="178" y="80"/>
                    </a:cubicBezTo>
                    <a:cubicBezTo>
                      <a:pt x="138" y="7"/>
                      <a:pt x="54" y="38"/>
                      <a:pt x="1" y="0"/>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3"/>
              <p:cNvSpPr/>
              <p:nvPr/>
            </p:nvSpPr>
            <p:spPr>
              <a:xfrm>
                <a:off x="7268400" y="1230825"/>
                <a:ext cx="4425" cy="5875"/>
              </a:xfrm>
              <a:custGeom>
                <a:rect b="b" l="l" r="r" t="t"/>
                <a:pathLst>
                  <a:path extrusionOk="0" h="235" w="177">
                    <a:moveTo>
                      <a:pt x="89" y="1"/>
                    </a:moveTo>
                    <a:cubicBezTo>
                      <a:pt x="81" y="1"/>
                      <a:pt x="76" y="2"/>
                      <a:pt x="73" y="4"/>
                    </a:cubicBezTo>
                    <a:cubicBezTo>
                      <a:pt x="1" y="68"/>
                      <a:pt x="16" y="145"/>
                      <a:pt x="46" y="234"/>
                    </a:cubicBezTo>
                    <a:lnTo>
                      <a:pt x="46" y="234"/>
                    </a:lnTo>
                    <a:cubicBezTo>
                      <a:pt x="134" y="176"/>
                      <a:pt x="176" y="111"/>
                      <a:pt x="140" y="19"/>
                    </a:cubicBezTo>
                    <a:cubicBezTo>
                      <a:pt x="136" y="9"/>
                      <a:pt x="108" y="1"/>
                      <a:pt x="89" y="1"/>
                    </a:cubicBezTo>
                    <a:close/>
                    <a:moveTo>
                      <a:pt x="46" y="234"/>
                    </a:moveTo>
                    <a:lnTo>
                      <a:pt x="46" y="234"/>
                    </a:lnTo>
                    <a:cubicBezTo>
                      <a:pt x="45" y="234"/>
                      <a:pt x="45" y="234"/>
                      <a:pt x="45" y="235"/>
                    </a:cubicBezTo>
                    <a:lnTo>
                      <a:pt x="46" y="235"/>
                    </a:lnTo>
                    <a:cubicBezTo>
                      <a:pt x="46" y="234"/>
                      <a:pt x="46" y="234"/>
                      <a:pt x="46" y="234"/>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 name="Google Shape;391;p3"/>
              <p:cNvSpPr/>
              <p:nvPr/>
            </p:nvSpPr>
            <p:spPr>
              <a:xfrm>
                <a:off x="7217975" y="1259775"/>
                <a:ext cx="4725" cy="4250"/>
              </a:xfrm>
              <a:custGeom>
                <a:rect b="b" l="l" r="r" t="t"/>
                <a:pathLst>
                  <a:path extrusionOk="0" h="170" w="189">
                    <a:moveTo>
                      <a:pt x="120" y="1"/>
                    </a:moveTo>
                    <a:cubicBezTo>
                      <a:pt x="75" y="48"/>
                      <a:pt x="0" y="80"/>
                      <a:pt x="39" y="169"/>
                    </a:cubicBezTo>
                    <a:cubicBezTo>
                      <a:pt x="41" y="169"/>
                      <a:pt x="44" y="169"/>
                      <a:pt x="46" y="169"/>
                    </a:cubicBezTo>
                    <a:cubicBezTo>
                      <a:pt x="112" y="169"/>
                      <a:pt x="141" y="109"/>
                      <a:pt x="188" y="80"/>
                    </a:cubicBezTo>
                    <a:cubicBezTo>
                      <a:pt x="165" y="54"/>
                      <a:pt x="143" y="27"/>
                      <a:pt x="120"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3"/>
              <p:cNvSpPr/>
              <p:nvPr/>
            </p:nvSpPr>
            <p:spPr>
              <a:xfrm>
                <a:off x="7154525" y="1318300"/>
                <a:ext cx="81725" cy="76650"/>
              </a:xfrm>
              <a:custGeom>
                <a:rect b="b" l="l" r="r" t="t"/>
                <a:pathLst>
                  <a:path extrusionOk="0" h="3066" w="3269">
                    <a:moveTo>
                      <a:pt x="1320" y="619"/>
                    </a:moveTo>
                    <a:cubicBezTo>
                      <a:pt x="1237" y="796"/>
                      <a:pt x="995" y="735"/>
                      <a:pt x="915" y="921"/>
                    </a:cubicBezTo>
                    <a:cubicBezTo>
                      <a:pt x="891" y="973"/>
                      <a:pt x="868" y="1066"/>
                      <a:pt x="797" y="1066"/>
                    </a:cubicBezTo>
                    <a:cubicBezTo>
                      <a:pt x="786" y="1066"/>
                      <a:pt x="775" y="1065"/>
                      <a:pt x="763" y="1060"/>
                    </a:cubicBezTo>
                    <a:cubicBezTo>
                      <a:pt x="677" y="1030"/>
                      <a:pt x="723" y="925"/>
                      <a:pt x="700" y="855"/>
                    </a:cubicBezTo>
                    <a:lnTo>
                      <a:pt x="700" y="855"/>
                    </a:lnTo>
                    <a:cubicBezTo>
                      <a:pt x="736" y="889"/>
                      <a:pt x="769" y="901"/>
                      <a:pt x="800" y="901"/>
                    </a:cubicBezTo>
                    <a:cubicBezTo>
                      <a:pt x="870" y="901"/>
                      <a:pt x="929" y="840"/>
                      <a:pt x="993" y="809"/>
                    </a:cubicBezTo>
                    <a:cubicBezTo>
                      <a:pt x="1106" y="755"/>
                      <a:pt x="1191" y="647"/>
                      <a:pt x="1320" y="619"/>
                    </a:cubicBezTo>
                    <a:close/>
                    <a:moveTo>
                      <a:pt x="1145" y="0"/>
                    </a:moveTo>
                    <a:cubicBezTo>
                      <a:pt x="1112" y="0"/>
                      <a:pt x="1071" y="35"/>
                      <a:pt x="1021" y="110"/>
                    </a:cubicBezTo>
                    <a:cubicBezTo>
                      <a:pt x="991" y="156"/>
                      <a:pt x="954" y="168"/>
                      <a:pt x="913" y="168"/>
                    </a:cubicBezTo>
                    <a:cubicBezTo>
                      <a:pt x="896" y="168"/>
                      <a:pt x="879" y="166"/>
                      <a:pt x="862" y="164"/>
                    </a:cubicBezTo>
                    <a:cubicBezTo>
                      <a:pt x="809" y="157"/>
                      <a:pt x="758" y="137"/>
                      <a:pt x="705" y="137"/>
                    </a:cubicBezTo>
                    <a:cubicBezTo>
                      <a:pt x="697" y="137"/>
                      <a:pt x="689" y="138"/>
                      <a:pt x="681" y="139"/>
                    </a:cubicBezTo>
                    <a:cubicBezTo>
                      <a:pt x="559" y="152"/>
                      <a:pt x="482" y="213"/>
                      <a:pt x="493" y="341"/>
                    </a:cubicBezTo>
                    <a:cubicBezTo>
                      <a:pt x="501" y="425"/>
                      <a:pt x="541" y="447"/>
                      <a:pt x="593" y="447"/>
                    </a:cubicBezTo>
                    <a:cubicBezTo>
                      <a:pt x="623" y="447"/>
                      <a:pt x="656" y="440"/>
                      <a:pt x="689" y="433"/>
                    </a:cubicBezTo>
                    <a:cubicBezTo>
                      <a:pt x="718" y="427"/>
                      <a:pt x="747" y="421"/>
                      <a:pt x="776" y="421"/>
                    </a:cubicBezTo>
                    <a:cubicBezTo>
                      <a:pt x="814" y="421"/>
                      <a:pt x="851" y="430"/>
                      <a:pt x="887" y="458"/>
                    </a:cubicBezTo>
                    <a:cubicBezTo>
                      <a:pt x="814" y="586"/>
                      <a:pt x="713" y="700"/>
                      <a:pt x="699" y="853"/>
                    </a:cubicBezTo>
                    <a:lnTo>
                      <a:pt x="699" y="853"/>
                    </a:lnTo>
                    <a:cubicBezTo>
                      <a:pt x="699" y="852"/>
                      <a:pt x="698" y="851"/>
                      <a:pt x="698" y="850"/>
                    </a:cubicBezTo>
                    <a:cubicBezTo>
                      <a:pt x="677" y="823"/>
                      <a:pt x="655" y="813"/>
                      <a:pt x="633" y="813"/>
                    </a:cubicBezTo>
                    <a:cubicBezTo>
                      <a:pt x="601" y="813"/>
                      <a:pt x="568" y="832"/>
                      <a:pt x="536" y="844"/>
                    </a:cubicBezTo>
                    <a:cubicBezTo>
                      <a:pt x="504" y="858"/>
                      <a:pt x="471" y="871"/>
                      <a:pt x="439" y="886"/>
                    </a:cubicBezTo>
                    <a:cubicBezTo>
                      <a:pt x="346" y="931"/>
                      <a:pt x="232" y="924"/>
                      <a:pt x="149" y="996"/>
                    </a:cubicBezTo>
                    <a:cubicBezTo>
                      <a:pt x="116" y="1008"/>
                      <a:pt x="124" y="1078"/>
                      <a:pt x="84" y="1078"/>
                    </a:cubicBezTo>
                    <a:cubicBezTo>
                      <a:pt x="75" y="1078"/>
                      <a:pt x="64" y="1074"/>
                      <a:pt x="49" y="1066"/>
                    </a:cubicBezTo>
                    <a:lnTo>
                      <a:pt x="49" y="1066"/>
                    </a:lnTo>
                    <a:cubicBezTo>
                      <a:pt x="27" y="1272"/>
                      <a:pt x="1" y="1470"/>
                      <a:pt x="119" y="1670"/>
                    </a:cubicBezTo>
                    <a:cubicBezTo>
                      <a:pt x="288" y="1957"/>
                      <a:pt x="279" y="2295"/>
                      <a:pt x="338" y="2614"/>
                    </a:cubicBezTo>
                    <a:cubicBezTo>
                      <a:pt x="421" y="2704"/>
                      <a:pt x="357" y="2819"/>
                      <a:pt x="391" y="2916"/>
                    </a:cubicBezTo>
                    <a:cubicBezTo>
                      <a:pt x="413" y="2979"/>
                      <a:pt x="417" y="3066"/>
                      <a:pt x="467" y="3066"/>
                    </a:cubicBezTo>
                    <a:cubicBezTo>
                      <a:pt x="490" y="3066"/>
                      <a:pt x="525" y="3046"/>
                      <a:pt x="576" y="2994"/>
                    </a:cubicBezTo>
                    <a:cubicBezTo>
                      <a:pt x="648" y="2922"/>
                      <a:pt x="733" y="2925"/>
                      <a:pt x="710" y="2763"/>
                    </a:cubicBezTo>
                    <a:cubicBezTo>
                      <a:pt x="690" y="2627"/>
                      <a:pt x="929" y="2564"/>
                      <a:pt x="1028" y="2413"/>
                    </a:cubicBezTo>
                    <a:cubicBezTo>
                      <a:pt x="812" y="2365"/>
                      <a:pt x="821" y="2169"/>
                      <a:pt x="848" y="2041"/>
                    </a:cubicBezTo>
                    <a:cubicBezTo>
                      <a:pt x="865" y="1966"/>
                      <a:pt x="921" y="1948"/>
                      <a:pt x="989" y="1948"/>
                    </a:cubicBezTo>
                    <a:cubicBezTo>
                      <a:pt x="1046" y="1948"/>
                      <a:pt x="1111" y="1960"/>
                      <a:pt x="1167" y="1963"/>
                    </a:cubicBezTo>
                    <a:cubicBezTo>
                      <a:pt x="1172" y="1964"/>
                      <a:pt x="1177" y="1964"/>
                      <a:pt x="1182" y="1964"/>
                    </a:cubicBezTo>
                    <a:cubicBezTo>
                      <a:pt x="1263" y="1964"/>
                      <a:pt x="1346" y="1923"/>
                      <a:pt x="1434" y="1900"/>
                    </a:cubicBezTo>
                    <a:lnTo>
                      <a:pt x="1434" y="1900"/>
                    </a:lnTo>
                    <a:cubicBezTo>
                      <a:pt x="1424" y="2017"/>
                      <a:pt x="1242" y="2044"/>
                      <a:pt x="1290" y="2136"/>
                    </a:cubicBezTo>
                    <a:cubicBezTo>
                      <a:pt x="1310" y="2174"/>
                      <a:pt x="1333" y="2187"/>
                      <a:pt x="1359" y="2187"/>
                    </a:cubicBezTo>
                    <a:cubicBezTo>
                      <a:pt x="1414" y="2187"/>
                      <a:pt x="1480" y="2127"/>
                      <a:pt x="1542" y="2127"/>
                    </a:cubicBezTo>
                    <a:cubicBezTo>
                      <a:pt x="1551" y="2127"/>
                      <a:pt x="1561" y="2129"/>
                      <a:pt x="1570" y="2132"/>
                    </a:cubicBezTo>
                    <a:cubicBezTo>
                      <a:pt x="1583" y="2136"/>
                      <a:pt x="1598" y="2137"/>
                      <a:pt x="1613" y="2137"/>
                    </a:cubicBezTo>
                    <a:cubicBezTo>
                      <a:pt x="1642" y="2137"/>
                      <a:pt x="1674" y="2132"/>
                      <a:pt x="1711" y="2132"/>
                    </a:cubicBezTo>
                    <a:cubicBezTo>
                      <a:pt x="1671" y="2022"/>
                      <a:pt x="1561" y="1875"/>
                      <a:pt x="1702" y="1847"/>
                    </a:cubicBezTo>
                    <a:cubicBezTo>
                      <a:pt x="1808" y="1826"/>
                      <a:pt x="1860" y="1856"/>
                      <a:pt x="1852" y="1720"/>
                    </a:cubicBezTo>
                    <a:cubicBezTo>
                      <a:pt x="1848" y="1655"/>
                      <a:pt x="1893" y="1610"/>
                      <a:pt x="1950" y="1610"/>
                    </a:cubicBezTo>
                    <a:cubicBezTo>
                      <a:pt x="1965" y="1610"/>
                      <a:pt x="1981" y="1613"/>
                      <a:pt x="1997" y="1620"/>
                    </a:cubicBezTo>
                    <a:cubicBezTo>
                      <a:pt x="2118" y="1672"/>
                      <a:pt x="1974" y="1709"/>
                      <a:pt x="1979" y="1751"/>
                    </a:cubicBezTo>
                    <a:cubicBezTo>
                      <a:pt x="1991" y="1831"/>
                      <a:pt x="1923" y="1918"/>
                      <a:pt x="2026" y="2029"/>
                    </a:cubicBezTo>
                    <a:cubicBezTo>
                      <a:pt x="2059" y="1890"/>
                      <a:pt x="2132" y="1866"/>
                      <a:pt x="2217" y="1866"/>
                    </a:cubicBezTo>
                    <a:cubicBezTo>
                      <a:pt x="2261" y="1866"/>
                      <a:pt x="2308" y="1872"/>
                      <a:pt x="2354" y="1872"/>
                    </a:cubicBezTo>
                    <a:cubicBezTo>
                      <a:pt x="2403" y="1872"/>
                      <a:pt x="2452" y="1865"/>
                      <a:pt x="2495" y="1836"/>
                    </a:cubicBezTo>
                    <a:cubicBezTo>
                      <a:pt x="2304" y="1709"/>
                      <a:pt x="2330" y="1617"/>
                      <a:pt x="2535" y="1568"/>
                    </a:cubicBezTo>
                    <a:cubicBezTo>
                      <a:pt x="2628" y="1545"/>
                      <a:pt x="2681" y="1482"/>
                      <a:pt x="2722" y="1401"/>
                    </a:cubicBezTo>
                    <a:cubicBezTo>
                      <a:pt x="2738" y="1369"/>
                      <a:pt x="2737" y="1319"/>
                      <a:pt x="2716" y="1319"/>
                    </a:cubicBezTo>
                    <a:cubicBezTo>
                      <a:pt x="2714" y="1319"/>
                      <a:pt x="2712" y="1320"/>
                      <a:pt x="2710" y="1321"/>
                    </a:cubicBezTo>
                    <a:cubicBezTo>
                      <a:pt x="2677" y="1334"/>
                      <a:pt x="2652" y="1339"/>
                      <a:pt x="2634" y="1339"/>
                    </a:cubicBezTo>
                    <a:cubicBezTo>
                      <a:pt x="2538" y="1339"/>
                      <a:pt x="2623" y="1181"/>
                      <a:pt x="2567" y="1143"/>
                    </a:cubicBezTo>
                    <a:lnTo>
                      <a:pt x="2567" y="1143"/>
                    </a:lnTo>
                    <a:cubicBezTo>
                      <a:pt x="2537" y="1167"/>
                      <a:pt x="2512" y="1179"/>
                      <a:pt x="2498" y="1198"/>
                    </a:cubicBezTo>
                    <a:cubicBezTo>
                      <a:pt x="2455" y="1256"/>
                      <a:pt x="2485" y="1383"/>
                      <a:pt x="2391" y="1383"/>
                    </a:cubicBezTo>
                    <a:cubicBezTo>
                      <a:pt x="2390" y="1383"/>
                      <a:pt x="2388" y="1383"/>
                      <a:pt x="2387" y="1382"/>
                    </a:cubicBezTo>
                    <a:cubicBezTo>
                      <a:pt x="2277" y="1377"/>
                      <a:pt x="2349" y="1280"/>
                      <a:pt x="2345" y="1220"/>
                    </a:cubicBezTo>
                    <a:cubicBezTo>
                      <a:pt x="2342" y="1194"/>
                      <a:pt x="2334" y="1186"/>
                      <a:pt x="2323" y="1186"/>
                    </a:cubicBezTo>
                    <a:cubicBezTo>
                      <a:pt x="2309" y="1186"/>
                      <a:pt x="2291" y="1196"/>
                      <a:pt x="2274" y="1198"/>
                    </a:cubicBezTo>
                    <a:cubicBezTo>
                      <a:pt x="2173" y="1207"/>
                      <a:pt x="2089" y="1249"/>
                      <a:pt x="2007" y="1314"/>
                    </a:cubicBezTo>
                    <a:cubicBezTo>
                      <a:pt x="2057" y="1083"/>
                      <a:pt x="2202" y="913"/>
                      <a:pt x="2359" y="771"/>
                    </a:cubicBezTo>
                    <a:cubicBezTo>
                      <a:pt x="2406" y="727"/>
                      <a:pt x="2462" y="708"/>
                      <a:pt x="2518" y="708"/>
                    </a:cubicBezTo>
                    <a:cubicBezTo>
                      <a:pt x="2637" y="708"/>
                      <a:pt x="2754" y="796"/>
                      <a:pt x="2786" y="928"/>
                    </a:cubicBezTo>
                    <a:cubicBezTo>
                      <a:pt x="3121" y="653"/>
                      <a:pt x="3269" y="419"/>
                      <a:pt x="3227" y="223"/>
                    </a:cubicBezTo>
                    <a:lnTo>
                      <a:pt x="3227" y="223"/>
                    </a:lnTo>
                    <a:cubicBezTo>
                      <a:pt x="3190" y="289"/>
                      <a:pt x="3168" y="344"/>
                      <a:pt x="3131" y="390"/>
                    </a:cubicBezTo>
                    <a:cubicBezTo>
                      <a:pt x="3109" y="418"/>
                      <a:pt x="3050" y="430"/>
                      <a:pt x="2990" y="430"/>
                    </a:cubicBezTo>
                    <a:cubicBezTo>
                      <a:pt x="2906" y="430"/>
                      <a:pt x="2821" y="407"/>
                      <a:pt x="2833" y="375"/>
                    </a:cubicBezTo>
                    <a:cubicBezTo>
                      <a:pt x="2888" y="219"/>
                      <a:pt x="2808" y="185"/>
                      <a:pt x="2732" y="185"/>
                    </a:cubicBezTo>
                    <a:cubicBezTo>
                      <a:pt x="2690" y="185"/>
                      <a:pt x="2650" y="195"/>
                      <a:pt x="2633" y="201"/>
                    </a:cubicBezTo>
                    <a:cubicBezTo>
                      <a:pt x="2607" y="210"/>
                      <a:pt x="2586" y="214"/>
                      <a:pt x="2568" y="214"/>
                    </a:cubicBezTo>
                    <a:cubicBezTo>
                      <a:pt x="2476" y="214"/>
                      <a:pt x="2480" y="108"/>
                      <a:pt x="2434" y="60"/>
                    </a:cubicBezTo>
                    <a:cubicBezTo>
                      <a:pt x="2434" y="162"/>
                      <a:pt x="2235" y="84"/>
                      <a:pt x="2279" y="245"/>
                    </a:cubicBezTo>
                    <a:cubicBezTo>
                      <a:pt x="2312" y="363"/>
                      <a:pt x="2277" y="477"/>
                      <a:pt x="2155" y="559"/>
                    </a:cubicBezTo>
                    <a:cubicBezTo>
                      <a:pt x="2070" y="616"/>
                      <a:pt x="2080" y="730"/>
                      <a:pt x="2082" y="825"/>
                    </a:cubicBezTo>
                    <a:cubicBezTo>
                      <a:pt x="2083" y="888"/>
                      <a:pt x="2150" y="982"/>
                      <a:pt x="2036" y="985"/>
                    </a:cubicBezTo>
                    <a:cubicBezTo>
                      <a:pt x="2033" y="985"/>
                      <a:pt x="2030" y="985"/>
                      <a:pt x="2028" y="985"/>
                    </a:cubicBezTo>
                    <a:cubicBezTo>
                      <a:pt x="1954" y="985"/>
                      <a:pt x="1853" y="942"/>
                      <a:pt x="1887" y="825"/>
                    </a:cubicBezTo>
                    <a:cubicBezTo>
                      <a:pt x="1946" y="616"/>
                      <a:pt x="1824" y="479"/>
                      <a:pt x="1706" y="339"/>
                    </a:cubicBezTo>
                    <a:cubicBezTo>
                      <a:pt x="1697" y="331"/>
                      <a:pt x="1689" y="323"/>
                      <a:pt x="1681" y="316"/>
                    </a:cubicBezTo>
                    <a:cubicBezTo>
                      <a:pt x="1589" y="270"/>
                      <a:pt x="1489" y="248"/>
                      <a:pt x="1386" y="242"/>
                    </a:cubicBezTo>
                    <a:cubicBezTo>
                      <a:pt x="1370" y="241"/>
                      <a:pt x="1355" y="240"/>
                      <a:pt x="1339" y="240"/>
                    </a:cubicBezTo>
                    <a:cubicBezTo>
                      <a:pt x="1332" y="240"/>
                      <a:pt x="1325" y="240"/>
                      <a:pt x="1319" y="240"/>
                    </a:cubicBezTo>
                    <a:cubicBezTo>
                      <a:pt x="1266" y="240"/>
                      <a:pt x="1244" y="213"/>
                      <a:pt x="1236" y="162"/>
                    </a:cubicBezTo>
                    <a:cubicBezTo>
                      <a:pt x="1219" y="59"/>
                      <a:pt x="1189" y="0"/>
                      <a:pt x="114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 name="Google Shape;393;p3"/>
              <p:cNvSpPr/>
              <p:nvPr/>
            </p:nvSpPr>
            <p:spPr>
              <a:xfrm>
                <a:off x="7210300" y="1288950"/>
                <a:ext cx="43800" cy="32400"/>
              </a:xfrm>
              <a:custGeom>
                <a:rect b="b" l="l" r="r" t="t"/>
                <a:pathLst>
                  <a:path extrusionOk="0" h="1296" w="1752">
                    <a:moveTo>
                      <a:pt x="1751" y="427"/>
                    </a:moveTo>
                    <a:lnTo>
                      <a:pt x="1751" y="427"/>
                    </a:lnTo>
                    <a:cubicBezTo>
                      <a:pt x="1749" y="430"/>
                      <a:pt x="1746" y="434"/>
                      <a:pt x="1743" y="437"/>
                    </a:cubicBezTo>
                    <a:lnTo>
                      <a:pt x="1743" y="437"/>
                    </a:lnTo>
                    <a:cubicBezTo>
                      <a:pt x="1746" y="434"/>
                      <a:pt x="1749" y="431"/>
                      <a:pt x="1751" y="427"/>
                    </a:cubicBezTo>
                    <a:close/>
                    <a:moveTo>
                      <a:pt x="1081" y="0"/>
                    </a:moveTo>
                    <a:lnTo>
                      <a:pt x="1081" y="0"/>
                    </a:lnTo>
                    <a:cubicBezTo>
                      <a:pt x="946" y="18"/>
                      <a:pt x="927" y="228"/>
                      <a:pt x="780" y="228"/>
                    </a:cubicBezTo>
                    <a:cubicBezTo>
                      <a:pt x="760" y="228"/>
                      <a:pt x="737" y="225"/>
                      <a:pt x="712" y="216"/>
                    </a:cubicBezTo>
                    <a:cubicBezTo>
                      <a:pt x="694" y="210"/>
                      <a:pt x="677" y="207"/>
                      <a:pt x="662" y="207"/>
                    </a:cubicBezTo>
                    <a:cubicBezTo>
                      <a:pt x="587" y="207"/>
                      <a:pt x="546" y="276"/>
                      <a:pt x="520" y="344"/>
                    </a:cubicBezTo>
                    <a:cubicBezTo>
                      <a:pt x="463" y="489"/>
                      <a:pt x="673" y="372"/>
                      <a:pt x="658" y="501"/>
                    </a:cubicBezTo>
                    <a:cubicBezTo>
                      <a:pt x="337" y="584"/>
                      <a:pt x="158" y="832"/>
                      <a:pt x="1" y="1101"/>
                    </a:cubicBezTo>
                    <a:cubicBezTo>
                      <a:pt x="9" y="1103"/>
                      <a:pt x="16" y="1104"/>
                      <a:pt x="22" y="1104"/>
                    </a:cubicBezTo>
                    <a:cubicBezTo>
                      <a:pt x="86" y="1104"/>
                      <a:pt x="50" y="1011"/>
                      <a:pt x="109" y="1011"/>
                    </a:cubicBezTo>
                    <a:cubicBezTo>
                      <a:pt x="113" y="1011"/>
                      <a:pt x="118" y="1012"/>
                      <a:pt x="123" y="1013"/>
                    </a:cubicBezTo>
                    <a:cubicBezTo>
                      <a:pt x="199" y="1028"/>
                      <a:pt x="188" y="1107"/>
                      <a:pt x="210" y="1160"/>
                    </a:cubicBezTo>
                    <a:cubicBezTo>
                      <a:pt x="237" y="1175"/>
                      <a:pt x="267" y="1180"/>
                      <a:pt x="298" y="1180"/>
                    </a:cubicBezTo>
                    <a:cubicBezTo>
                      <a:pt x="374" y="1180"/>
                      <a:pt x="458" y="1149"/>
                      <a:pt x="533" y="1149"/>
                    </a:cubicBezTo>
                    <a:cubicBezTo>
                      <a:pt x="608" y="1149"/>
                      <a:pt x="674" y="1179"/>
                      <a:pt x="717" y="1296"/>
                    </a:cubicBezTo>
                    <a:cubicBezTo>
                      <a:pt x="799" y="1150"/>
                      <a:pt x="804" y="1149"/>
                      <a:pt x="769" y="954"/>
                    </a:cubicBezTo>
                    <a:cubicBezTo>
                      <a:pt x="756" y="892"/>
                      <a:pt x="787" y="875"/>
                      <a:pt x="822" y="856"/>
                    </a:cubicBezTo>
                    <a:cubicBezTo>
                      <a:pt x="836" y="847"/>
                      <a:pt x="849" y="843"/>
                      <a:pt x="860" y="843"/>
                    </a:cubicBezTo>
                    <a:cubicBezTo>
                      <a:pt x="889" y="843"/>
                      <a:pt x="905" y="870"/>
                      <a:pt x="910" y="906"/>
                    </a:cubicBezTo>
                    <a:cubicBezTo>
                      <a:pt x="918" y="955"/>
                      <a:pt x="918" y="1006"/>
                      <a:pt x="921" y="1066"/>
                    </a:cubicBezTo>
                    <a:cubicBezTo>
                      <a:pt x="1029" y="951"/>
                      <a:pt x="1123" y="893"/>
                      <a:pt x="1197" y="893"/>
                    </a:cubicBezTo>
                    <a:cubicBezTo>
                      <a:pt x="1199" y="893"/>
                      <a:pt x="1202" y="893"/>
                      <a:pt x="1205" y="893"/>
                    </a:cubicBezTo>
                    <a:cubicBezTo>
                      <a:pt x="1259" y="895"/>
                      <a:pt x="1306" y="900"/>
                      <a:pt x="1291" y="981"/>
                    </a:cubicBezTo>
                    <a:cubicBezTo>
                      <a:pt x="1252" y="1177"/>
                      <a:pt x="1240" y="1245"/>
                      <a:pt x="1322" y="1245"/>
                    </a:cubicBezTo>
                    <a:cubicBezTo>
                      <a:pt x="1366" y="1245"/>
                      <a:pt x="1436" y="1226"/>
                      <a:pt x="1543" y="1196"/>
                    </a:cubicBezTo>
                    <a:cubicBezTo>
                      <a:pt x="1368" y="885"/>
                      <a:pt x="1547" y="665"/>
                      <a:pt x="1743" y="437"/>
                    </a:cubicBezTo>
                    <a:lnTo>
                      <a:pt x="1743" y="437"/>
                    </a:lnTo>
                    <a:cubicBezTo>
                      <a:pt x="1658" y="530"/>
                      <a:pt x="1521" y="507"/>
                      <a:pt x="1457" y="611"/>
                    </a:cubicBezTo>
                    <a:cubicBezTo>
                      <a:pt x="1422" y="668"/>
                      <a:pt x="1365" y="725"/>
                      <a:pt x="1295" y="725"/>
                    </a:cubicBezTo>
                    <a:cubicBezTo>
                      <a:pt x="1288" y="725"/>
                      <a:pt x="1280" y="724"/>
                      <a:pt x="1272" y="723"/>
                    </a:cubicBezTo>
                    <a:cubicBezTo>
                      <a:pt x="1239" y="717"/>
                      <a:pt x="1202" y="645"/>
                      <a:pt x="1196" y="599"/>
                    </a:cubicBezTo>
                    <a:cubicBezTo>
                      <a:pt x="1178" y="480"/>
                      <a:pt x="1273" y="490"/>
                      <a:pt x="1350" y="481"/>
                    </a:cubicBezTo>
                    <a:cubicBezTo>
                      <a:pt x="1420" y="473"/>
                      <a:pt x="1427" y="425"/>
                      <a:pt x="1413" y="368"/>
                    </a:cubicBezTo>
                    <a:cubicBezTo>
                      <a:pt x="1402" y="324"/>
                      <a:pt x="1398" y="306"/>
                      <a:pt x="1354" y="306"/>
                    </a:cubicBezTo>
                    <a:cubicBezTo>
                      <a:pt x="1344" y="306"/>
                      <a:pt x="1331" y="307"/>
                      <a:pt x="1316" y="309"/>
                    </a:cubicBezTo>
                    <a:cubicBezTo>
                      <a:pt x="1270" y="315"/>
                      <a:pt x="1230" y="318"/>
                      <a:pt x="1196" y="318"/>
                    </a:cubicBezTo>
                    <a:cubicBezTo>
                      <a:pt x="1015" y="318"/>
                      <a:pt x="996" y="231"/>
                      <a:pt x="1081" y="0"/>
                    </a:cubicBezTo>
                    <a:close/>
                  </a:path>
                </a:pathLst>
              </a:custGeom>
              <a:solidFill>
                <a:srgbClr val="EF7EA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 name="Google Shape;394;p3"/>
              <p:cNvSpPr/>
              <p:nvPr/>
            </p:nvSpPr>
            <p:spPr>
              <a:xfrm>
                <a:off x="7191325" y="1369525"/>
                <a:ext cx="36950" cy="36625"/>
              </a:xfrm>
              <a:custGeom>
                <a:rect b="b" l="l" r="r" t="t"/>
                <a:pathLst>
                  <a:path extrusionOk="0" h="1465" w="1478">
                    <a:moveTo>
                      <a:pt x="1262" y="0"/>
                    </a:moveTo>
                    <a:cubicBezTo>
                      <a:pt x="1203" y="0"/>
                      <a:pt x="1148" y="17"/>
                      <a:pt x="1123" y="100"/>
                    </a:cubicBezTo>
                    <a:cubicBezTo>
                      <a:pt x="1097" y="185"/>
                      <a:pt x="1044" y="251"/>
                      <a:pt x="948" y="272"/>
                    </a:cubicBezTo>
                    <a:cubicBezTo>
                      <a:pt x="964" y="147"/>
                      <a:pt x="951" y="84"/>
                      <a:pt x="907" y="83"/>
                    </a:cubicBezTo>
                    <a:cubicBezTo>
                      <a:pt x="903" y="83"/>
                      <a:pt x="900" y="83"/>
                      <a:pt x="896" y="83"/>
                    </a:cubicBezTo>
                    <a:cubicBezTo>
                      <a:pt x="605" y="83"/>
                      <a:pt x="267" y="478"/>
                      <a:pt x="330" y="747"/>
                    </a:cubicBezTo>
                    <a:cubicBezTo>
                      <a:pt x="367" y="898"/>
                      <a:pt x="320" y="1034"/>
                      <a:pt x="189" y="1100"/>
                    </a:cubicBezTo>
                    <a:cubicBezTo>
                      <a:pt x="81" y="1152"/>
                      <a:pt x="54" y="1241"/>
                      <a:pt x="0" y="1323"/>
                    </a:cubicBezTo>
                    <a:cubicBezTo>
                      <a:pt x="97" y="1418"/>
                      <a:pt x="180" y="1465"/>
                      <a:pt x="249" y="1465"/>
                    </a:cubicBezTo>
                    <a:cubicBezTo>
                      <a:pt x="330" y="1465"/>
                      <a:pt x="393" y="1401"/>
                      <a:pt x="438" y="1273"/>
                    </a:cubicBezTo>
                    <a:cubicBezTo>
                      <a:pt x="486" y="1139"/>
                      <a:pt x="557" y="1030"/>
                      <a:pt x="694" y="1030"/>
                    </a:cubicBezTo>
                    <a:cubicBezTo>
                      <a:pt x="726" y="1030"/>
                      <a:pt x="762" y="1037"/>
                      <a:pt x="803" y="1050"/>
                    </a:cubicBezTo>
                    <a:lnTo>
                      <a:pt x="823" y="1033"/>
                    </a:lnTo>
                    <a:lnTo>
                      <a:pt x="843" y="1016"/>
                    </a:lnTo>
                    <a:cubicBezTo>
                      <a:pt x="848" y="991"/>
                      <a:pt x="845" y="959"/>
                      <a:pt x="860" y="943"/>
                    </a:cubicBezTo>
                    <a:cubicBezTo>
                      <a:pt x="947" y="843"/>
                      <a:pt x="1074" y="791"/>
                      <a:pt x="1030" y="598"/>
                    </a:cubicBezTo>
                    <a:cubicBezTo>
                      <a:pt x="1004" y="483"/>
                      <a:pt x="1123" y="397"/>
                      <a:pt x="1243" y="397"/>
                    </a:cubicBezTo>
                    <a:cubicBezTo>
                      <a:pt x="1267" y="397"/>
                      <a:pt x="1291" y="401"/>
                      <a:pt x="1314" y="408"/>
                    </a:cubicBezTo>
                    <a:cubicBezTo>
                      <a:pt x="1328" y="412"/>
                      <a:pt x="1340" y="415"/>
                      <a:pt x="1351" y="415"/>
                    </a:cubicBezTo>
                    <a:cubicBezTo>
                      <a:pt x="1397" y="415"/>
                      <a:pt x="1415" y="378"/>
                      <a:pt x="1413" y="333"/>
                    </a:cubicBezTo>
                    <a:cubicBezTo>
                      <a:pt x="1408" y="274"/>
                      <a:pt x="1392" y="210"/>
                      <a:pt x="1359" y="161"/>
                    </a:cubicBezTo>
                    <a:cubicBezTo>
                      <a:pt x="1324" y="107"/>
                      <a:pt x="1478" y="21"/>
                      <a:pt x="1334" y="5"/>
                    </a:cubicBezTo>
                    <a:cubicBezTo>
                      <a:pt x="1311" y="3"/>
                      <a:pt x="1286" y="0"/>
                      <a:pt x="126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 name="Google Shape;395;p3"/>
              <p:cNvSpPr/>
              <p:nvPr/>
            </p:nvSpPr>
            <p:spPr>
              <a:xfrm>
                <a:off x="7309975" y="1289750"/>
                <a:ext cx="17375" cy="15550"/>
              </a:xfrm>
              <a:custGeom>
                <a:rect b="b" l="l" r="r" t="t"/>
                <a:pathLst>
                  <a:path extrusionOk="0" h="622" w="695">
                    <a:moveTo>
                      <a:pt x="562" y="0"/>
                    </a:moveTo>
                    <a:cubicBezTo>
                      <a:pt x="437" y="0"/>
                      <a:pt x="453" y="204"/>
                      <a:pt x="317" y="224"/>
                    </a:cubicBezTo>
                    <a:cubicBezTo>
                      <a:pt x="89" y="256"/>
                      <a:pt x="1" y="385"/>
                      <a:pt x="191" y="621"/>
                    </a:cubicBezTo>
                    <a:cubicBezTo>
                      <a:pt x="267" y="486"/>
                      <a:pt x="342" y="364"/>
                      <a:pt x="480" y="323"/>
                    </a:cubicBezTo>
                    <a:cubicBezTo>
                      <a:pt x="664" y="269"/>
                      <a:pt x="695" y="156"/>
                      <a:pt x="652" y="26"/>
                    </a:cubicBezTo>
                    <a:cubicBezTo>
                      <a:pt x="615" y="8"/>
                      <a:pt x="586" y="0"/>
                      <a:pt x="562"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3"/>
              <p:cNvSpPr/>
              <p:nvPr/>
            </p:nvSpPr>
            <p:spPr>
              <a:xfrm>
                <a:off x="7307950" y="1232425"/>
                <a:ext cx="13000" cy="12925"/>
              </a:xfrm>
              <a:custGeom>
                <a:rect b="b" l="l" r="r" t="t"/>
                <a:pathLst>
                  <a:path extrusionOk="0" h="517" w="520">
                    <a:moveTo>
                      <a:pt x="278" y="0"/>
                    </a:moveTo>
                    <a:cubicBezTo>
                      <a:pt x="233" y="0"/>
                      <a:pt x="197" y="32"/>
                      <a:pt x="168" y="32"/>
                    </a:cubicBezTo>
                    <a:cubicBezTo>
                      <a:pt x="164" y="32"/>
                      <a:pt x="160" y="31"/>
                      <a:pt x="156" y="30"/>
                    </a:cubicBezTo>
                    <a:cubicBezTo>
                      <a:pt x="129" y="20"/>
                      <a:pt x="108" y="16"/>
                      <a:pt x="90" y="16"/>
                    </a:cubicBezTo>
                    <a:cubicBezTo>
                      <a:pt x="0" y="16"/>
                      <a:pt x="21" y="130"/>
                      <a:pt x="14" y="175"/>
                    </a:cubicBezTo>
                    <a:cubicBezTo>
                      <a:pt x="6" y="229"/>
                      <a:pt x="11" y="246"/>
                      <a:pt x="24" y="246"/>
                    </a:cubicBezTo>
                    <a:cubicBezTo>
                      <a:pt x="45" y="246"/>
                      <a:pt x="86" y="199"/>
                      <a:pt x="114" y="199"/>
                    </a:cubicBezTo>
                    <a:cubicBezTo>
                      <a:pt x="117" y="199"/>
                      <a:pt x="120" y="199"/>
                      <a:pt x="123" y="200"/>
                    </a:cubicBezTo>
                    <a:cubicBezTo>
                      <a:pt x="209" y="243"/>
                      <a:pt x="216" y="283"/>
                      <a:pt x="146" y="324"/>
                    </a:cubicBezTo>
                    <a:cubicBezTo>
                      <a:pt x="42" y="386"/>
                      <a:pt x="55" y="447"/>
                      <a:pt x="137" y="497"/>
                    </a:cubicBezTo>
                    <a:cubicBezTo>
                      <a:pt x="159" y="511"/>
                      <a:pt x="175" y="516"/>
                      <a:pt x="186" y="516"/>
                    </a:cubicBezTo>
                    <a:cubicBezTo>
                      <a:pt x="230" y="516"/>
                      <a:pt x="206" y="429"/>
                      <a:pt x="235" y="407"/>
                    </a:cubicBezTo>
                    <a:cubicBezTo>
                      <a:pt x="288" y="365"/>
                      <a:pt x="336" y="314"/>
                      <a:pt x="395" y="279"/>
                    </a:cubicBezTo>
                    <a:cubicBezTo>
                      <a:pt x="446" y="249"/>
                      <a:pt x="519" y="238"/>
                      <a:pt x="487" y="155"/>
                    </a:cubicBezTo>
                    <a:cubicBezTo>
                      <a:pt x="471" y="115"/>
                      <a:pt x="455" y="102"/>
                      <a:pt x="439" y="102"/>
                    </a:cubicBezTo>
                    <a:cubicBezTo>
                      <a:pt x="409" y="102"/>
                      <a:pt x="378" y="150"/>
                      <a:pt x="348" y="157"/>
                    </a:cubicBezTo>
                    <a:cubicBezTo>
                      <a:pt x="327" y="162"/>
                      <a:pt x="304" y="170"/>
                      <a:pt x="284" y="170"/>
                    </a:cubicBezTo>
                    <a:cubicBezTo>
                      <a:pt x="264" y="170"/>
                      <a:pt x="247" y="162"/>
                      <a:pt x="236" y="136"/>
                    </a:cubicBezTo>
                    <a:cubicBezTo>
                      <a:pt x="207" y="68"/>
                      <a:pt x="303" y="72"/>
                      <a:pt x="317" y="8"/>
                    </a:cubicBezTo>
                    <a:cubicBezTo>
                      <a:pt x="303" y="2"/>
                      <a:pt x="290" y="0"/>
                      <a:pt x="2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3"/>
              <p:cNvSpPr/>
              <p:nvPr/>
            </p:nvSpPr>
            <p:spPr>
              <a:xfrm>
                <a:off x="7316775" y="1238675"/>
                <a:ext cx="11700" cy="7750"/>
              </a:xfrm>
              <a:custGeom>
                <a:rect b="b" l="l" r="r" t="t"/>
                <a:pathLst>
                  <a:path extrusionOk="0" h="310" w="468">
                    <a:moveTo>
                      <a:pt x="467" y="0"/>
                    </a:moveTo>
                    <a:lnTo>
                      <a:pt x="467" y="0"/>
                    </a:lnTo>
                    <a:cubicBezTo>
                      <a:pt x="223" y="7"/>
                      <a:pt x="114" y="141"/>
                      <a:pt x="0" y="306"/>
                    </a:cubicBezTo>
                    <a:cubicBezTo>
                      <a:pt x="21" y="309"/>
                      <a:pt x="41" y="310"/>
                      <a:pt x="60" y="310"/>
                    </a:cubicBezTo>
                    <a:cubicBezTo>
                      <a:pt x="257" y="310"/>
                      <a:pt x="338" y="165"/>
                      <a:pt x="467"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3"/>
              <p:cNvSpPr/>
              <p:nvPr/>
            </p:nvSpPr>
            <p:spPr>
              <a:xfrm>
                <a:off x="7320100" y="1206800"/>
                <a:ext cx="8275" cy="7675"/>
              </a:xfrm>
              <a:custGeom>
                <a:rect b="b" l="l" r="r" t="t"/>
                <a:pathLst>
                  <a:path extrusionOk="0" h="307" w="331">
                    <a:moveTo>
                      <a:pt x="331" y="0"/>
                    </a:moveTo>
                    <a:cubicBezTo>
                      <a:pt x="225" y="0"/>
                      <a:pt x="165" y="29"/>
                      <a:pt x="113" y="78"/>
                    </a:cubicBezTo>
                    <a:cubicBezTo>
                      <a:pt x="63" y="123"/>
                      <a:pt x="1" y="161"/>
                      <a:pt x="3" y="241"/>
                    </a:cubicBezTo>
                    <a:cubicBezTo>
                      <a:pt x="4" y="281"/>
                      <a:pt x="28" y="304"/>
                      <a:pt x="65" y="306"/>
                    </a:cubicBezTo>
                    <a:cubicBezTo>
                      <a:pt x="69" y="306"/>
                      <a:pt x="72" y="306"/>
                      <a:pt x="75" y="306"/>
                    </a:cubicBezTo>
                    <a:cubicBezTo>
                      <a:pt x="150" y="306"/>
                      <a:pt x="185" y="248"/>
                      <a:pt x="220" y="192"/>
                    </a:cubicBezTo>
                    <a:cubicBezTo>
                      <a:pt x="254" y="134"/>
                      <a:pt x="288" y="76"/>
                      <a:pt x="33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 name="Google Shape;399;p3"/>
              <p:cNvSpPr/>
              <p:nvPr/>
            </p:nvSpPr>
            <p:spPr>
              <a:xfrm>
                <a:off x="7331050" y="1270375"/>
                <a:ext cx="6575" cy="4075"/>
              </a:xfrm>
              <a:custGeom>
                <a:rect b="b" l="l" r="r" t="t"/>
                <a:pathLst>
                  <a:path extrusionOk="0" h="163" w="263">
                    <a:moveTo>
                      <a:pt x="130" y="0"/>
                    </a:moveTo>
                    <a:cubicBezTo>
                      <a:pt x="101" y="0"/>
                      <a:pt x="71" y="9"/>
                      <a:pt x="42" y="25"/>
                    </a:cubicBezTo>
                    <a:cubicBezTo>
                      <a:pt x="3" y="58"/>
                      <a:pt x="0" y="100"/>
                      <a:pt x="34" y="132"/>
                    </a:cubicBezTo>
                    <a:cubicBezTo>
                      <a:pt x="57" y="154"/>
                      <a:pt x="80" y="162"/>
                      <a:pt x="103" y="162"/>
                    </a:cubicBezTo>
                    <a:cubicBezTo>
                      <a:pt x="134" y="162"/>
                      <a:pt x="165" y="147"/>
                      <a:pt x="194" y="124"/>
                    </a:cubicBezTo>
                    <a:cubicBezTo>
                      <a:pt x="228" y="98"/>
                      <a:pt x="262" y="66"/>
                      <a:pt x="209" y="27"/>
                    </a:cubicBezTo>
                    <a:cubicBezTo>
                      <a:pt x="184" y="8"/>
                      <a:pt x="157" y="0"/>
                      <a:pt x="13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 name="Google Shape;400;p3"/>
              <p:cNvSpPr/>
              <p:nvPr/>
            </p:nvSpPr>
            <p:spPr>
              <a:xfrm>
                <a:off x="7301550" y="1242050"/>
                <a:ext cx="6475" cy="5075"/>
              </a:xfrm>
              <a:custGeom>
                <a:rect b="b" l="l" r="r" t="t"/>
                <a:pathLst>
                  <a:path extrusionOk="0" h="203" w="259">
                    <a:moveTo>
                      <a:pt x="258" y="0"/>
                    </a:moveTo>
                    <a:cubicBezTo>
                      <a:pt x="132" y="20"/>
                      <a:pt x="30" y="11"/>
                      <a:pt x="0" y="203"/>
                    </a:cubicBezTo>
                    <a:cubicBezTo>
                      <a:pt x="100" y="130"/>
                      <a:pt x="213" y="157"/>
                      <a:pt x="25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3"/>
              <p:cNvSpPr/>
              <p:nvPr/>
            </p:nvSpPr>
            <p:spPr>
              <a:xfrm>
                <a:off x="7307075" y="1316550"/>
                <a:ext cx="6175" cy="3775"/>
              </a:xfrm>
              <a:custGeom>
                <a:rect b="b" l="l" r="r" t="t"/>
                <a:pathLst>
                  <a:path extrusionOk="0" h="151" w="247">
                    <a:moveTo>
                      <a:pt x="215" y="1"/>
                    </a:moveTo>
                    <a:cubicBezTo>
                      <a:pt x="129" y="1"/>
                      <a:pt x="64" y="40"/>
                      <a:pt x="1" y="140"/>
                    </a:cubicBezTo>
                    <a:cubicBezTo>
                      <a:pt x="38" y="147"/>
                      <a:pt x="72" y="151"/>
                      <a:pt x="101" y="151"/>
                    </a:cubicBezTo>
                    <a:cubicBezTo>
                      <a:pt x="166" y="151"/>
                      <a:pt x="212" y="130"/>
                      <a:pt x="240" y="64"/>
                    </a:cubicBezTo>
                    <a:cubicBezTo>
                      <a:pt x="246" y="47"/>
                      <a:pt x="224" y="1"/>
                      <a:pt x="215"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3"/>
              <p:cNvSpPr/>
              <p:nvPr/>
            </p:nvSpPr>
            <p:spPr>
              <a:xfrm>
                <a:off x="7317625" y="1302975"/>
                <a:ext cx="5250" cy="5500"/>
              </a:xfrm>
              <a:custGeom>
                <a:rect b="b" l="l" r="r" t="t"/>
                <a:pathLst>
                  <a:path extrusionOk="0" h="220" w="210">
                    <a:moveTo>
                      <a:pt x="210" y="0"/>
                    </a:moveTo>
                    <a:lnTo>
                      <a:pt x="210" y="0"/>
                    </a:lnTo>
                    <a:cubicBezTo>
                      <a:pt x="54" y="11"/>
                      <a:pt x="0" y="69"/>
                      <a:pt x="50" y="219"/>
                    </a:cubicBezTo>
                    <a:cubicBezTo>
                      <a:pt x="103" y="146"/>
                      <a:pt x="150" y="82"/>
                      <a:pt x="21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3"/>
              <p:cNvSpPr/>
              <p:nvPr/>
            </p:nvSpPr>
            <p:spPr>
              <a:xfrm>
                <a:off x="7303075" y="1232425"/>
                <a:ext cx="5975" cy="1975"/>
              </a:xfrm>
              <a:custGeom>
                <a:rect b="b" l="l" r="r" t="t"/>
                <a:pathLst>
                  <a:path extrusionOk="0" h="79" w="239">
                    <a:moveTo>
                      <a:pt x="112" y="1"/>
                    </a:moveTo>
                    <a:cubicBezTo>
                      <a:pt x="75" y="1"/>
                      <a:pt x="38" y="14"/>
                      <a:pt x="0" y="64"/>
                    </a:cubicBezTo>
                    <a:cubicBezTo>
                      <a:pt x="28" y="74"/>
                      <a:pt x="53" y="79"/>
                      <a:pt x="77" y="79"/>
                    </a:cubicBezTo>
                    <a:cubicBezTo>
                      <a:pt x="135" y="79"/>
                      <a:pt x="182" y="52"/>
                      <a:pt x="238" y="16"/>
                    </a:cubicBezTo>
                    <a:lnTo>
                      <a:pt x="238" y="16"/>
                    </a:lnTo>
                    <a:cubicBezTo>
                      <a:pt x="237" y="16"/>
                      <a:pt x="235" y="16"/>
                      <a:pt x="234" y="16"/>
                    </a:cubicBezTo>
                    <a:cubicBezTo>
                      <a:pt x="191" y="16"/>
                      <a:pt x="151" y="1"/>
                      <a:pt x="11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3"/>
              <p:cNvSpPr/>
              <p:nvPr/>
            </p:nvSpPr>
            <p:spPr>
              <a:xfrm>
                <a:off x="7307950" y="1328100"/>
                <a:ext cx="2650" cy="2300"/>
              </a:xfrm>
              <a:custGeom>
                <a:rect b="b" l="l" r="r" t="t"/>
                <a:pathLst>
                  <a:path extrusionOk="0" h="92" w="106">
                    <a:moveTo>
                      <a:pt x="105" y="0"/>
                    </a:moveTo>
                    <a:lnTo>
                      <a:pt x="105" y="0"/>
                    </a:lnTo>
                    <a:cubicBezTo>
                      <a:pt x="73" y="8"/>
                      <a:pt x="38" y="9"/>
                      <a:pt x="11" y="24"/>
                    </a:cubicBezTo>
                    <a:cubicBezTo>
                      <a:pt x="0" y="31"/>
                      <a:pt x="7" y="69"/>
                      <a:pt x="6" y="92"/>
                    </a:cubicBezTo>
                    <a:cubicBezTo>
                      <a:pt x="28" y="87"/>
                      <a:pt x="50" y="83"/>
                      <a:pt x="65" y="81"/>
                    </a:cubicBezTo>
                    <a:cubicBezTo>
                      <a:pt x="82" y="47"/>
                      <a:pt x="93" y="23"/>
                      <a:pt x="10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3"/>
              <p:cNvSpPr/>
              <p:nvPr/>
            </p:nvSpPr>
            <p:spPr>
              <a:xfrm>
                <a:off x="7289300" y="1249275"/>
                <a:ext cx="2650" cy="3075"/>
              </a:xfrm>
              <a:custGeom>
                <a:rect b="b" l="l" r="r" t="t"/>
                <a:pathLst>
                  <a:path extrusionOk="0" h="123" w="106">
                    <a:moveTo>
                      <a:pt x="16" y="0"/>
                    </a:moveTo>
                    <a:cubicBezTo>
                      <a:pt x="10" y="33"/>
                      <a:pt x="0" y="67"/>
                      <a:pt x="5" y="99"/>
                    </a:cubicBezTo>
                    <a:cubicBezTo>
                      <a:pt x="6" y="108"/>
                      <a:pt x="37" y="122"/>
                      <a:pt x="56" y="122"/>
                    </a:cubicBezTo>
                    <a:cubicBezTo>
                      <a:pt x="60" y="122"/>
                      <a:pt x="63" y="122"/>
                      <a:pt x="65" y="121"/>
                    </a:cubicBezTo>
                    <a:cubicBezTo>
                      <a:pt x="105" y="106"/>
                      <a:pt x="102" y="72"/>
                      <a:pt x="82" y="37"/>
                    </a:cubicBezTo>
                    <a:cubicBezTo>
                      <a:pt x="61" y="24"/>
                      <a:pt x="38" y="12"/>
                      <a:pt x="16"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3"/>
              <p:cNvSpPr/>
              <p:nvPr/>
            </p:nvSpPr>
            <p:spPr>
              <a:xfrm>
                <a:off x="7337700" y="1275525"/>
                <a:ext cx="2725" cy="1925"/>
              </a:xfrm>
              <a:custGeom>
                <a:rect b="b" l="l" r="r" t="t"/>
                <a:pathLst>
                  <a:path extrusionOk="0" h="77" w="109">
                    <a:moveTo>
                      <a:pt x="44" y="0"/>
                    </a:moveTo>
                    <a:cubicBezTo>
                      <a:pt x="44" y="0"/>
                      <a:pt x="43" y="0"/>
                      <a:pt x="43" y="0"/>
                    </a:cubicBezTo>
                    <a:cubicBezTo>
                      <a:pt x="14" y="3"/>
                      <a:pt x="1" y="34"/>
                      <a:pt x="21" y="55"/>
                    </a:cubicBezTo>
                    <a:cubicBezTo>
                      <a:pt x="35" y="70"/>
                      <a:pt x="65" y="73"/>
                      <a:pt x="88" y="77"/>
                    </a:cubicBezTo>
                    <a:cubicBezTo>
                      <a:pt x="92" y="77"/>
                      <a:pt x="99" y="51"/>
                      <a:pt x="108" y="31"/>
                    </a:cubicBezTo>
                    <a:cubicBezTo>
                      <a:pt x="87" y="21"/>
                      <a:pt x="65" y="0"/>
                      <a:pt x="44"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3"/>
              <p:cNvSpPr/>
              <p:nvPr/>
            </p:nvSpPr>
            <p:spPr>
              <a:xfrm>
                <a:off x="7137350" y="1266900"/>
                <a:ext cx="62400" cy="79850"/>
              </a:xfrm>
              <a:custGeom>
                <a:rect b="b" l="l" r="r" t="t"/>
                <a:pathLst>
                  <a:path extrusionOk="0" h="3194" w="2496">
                    <a:moveTo>
                      <a:pt x="1025" y="762"/>
                    </a:moveTo>
                    <a:cubicBezTo>
                      <a:pt x="1058" y="762"/>
                      <a:pt x="1052" y="806"/>
                      <a:pt x="1057" y="838"/>
                    </a:cubicBezTo>
                    <a:lnTo>
                      <a:pt x="1057" y="838"/>
                    </a:lnTo>
                    <a:cubicBezTo>
                      <a:pt x="1032" y="809"/>
                      <a:pt x="1010" y="798"/>
                      <a:pt x="988" y="798"/>
                    </a:cubicBezTo>
                    <a:cubicBezTo>
                      <a:pt x="932" y="798"/>
                      <a:pt x="883" y="871"/>
                      <a:pt x="827" y="871"/>
                    </a:cubicBezTo>
                    <a:cubicBezTo>
                      <a:pt x="825" y="871"/>
                      <a:pt x="823" y="871"/>
                      <a:pt x="820" y="871"/>
                    </a:cubicBezTo>
                    <a:cubicBezTo>
                      <a:pt x="876" y="847"/>
                      <a:pt x="923" y="809"/>
                      <a:pt x="975" y="780"/>
                    </a:cubicBezTo>
                    <a:cubicBezTo>
                      <a:pt x="998" y="767"/>
                      <a:pt x="1014" y="762"/>
                      <a:pt x="1025" y="762"/>
                    </a:cubicBezTo>
                    <a:close/>
                    <a:moveTo>
                      <a:pt x="1062" y="1"/>
                    </a:moveTo>
                    <a:cubicBezTo>
                      <a:pt x="1032" y="1"/>
                      <a:pt x="999" y="9"/>
                      <a:pt x="968" y="10"/>
                    </a:cubicBezTo>
                    <a:cubicBezTo>
                      <a:pt x="952" y="13"/>
                      <a:pt x="935" y="14"/>
                      <a:pt x="919" y="14"/>
                    </a:cubicBezTo>
                    <a:cubicBezTo>
                      <a:pt x="874" y="14"/>
                      <a:pt x="828" y="6"/>
                      <a:pt x="784" y="6"/>
                    </a:cubicBezTo>
                    <a:cubicBezTo>
                      <a:pt x="738" y="6"/>
                      <a:pt x="694" y="14"/>
                      <a:pt x="653" y="49"/>
                    </a:cubicBezTo>
                    <a:cubicBezTo>
                      <a:pt x="614" y="76"/>
                      <a:pt x="633" y="173"/>
                      <a:pt x="568" y="173"/>
                    </a:cubicBezTo>
                    <a:cubicBezTo>
                      <a:pt x="554" y="173"/>
                      <a:pt x="535" y="168"/>
                      <a:pt x="512" y="157"/>
                    </a:cubicBezTo>
                    <a:cubicBezTo>
                      <a:pt x="487" y="146"/>
                      <a:pt x="459" y="137"/>
                      <a:pt x="431" y="137"/>
                    </a:cubicBezTo>
                    <a:cubicBezTo>
                      <a:pt x="387" y="137"/>
                      <a:pt x="346" y="159"/>
                      <a:pt x="328" y="227"/>
                    </a:cubicBezTo>
                    <a:cubicBezTo>
                      <a:pt x="310" y="365"/>
                      <a:pt x="232" y="463"/>
                      <a:pt x="122" y="542"/>
                    </a:cubicBezTo>
                    <a:cubicBezTo>
                      <a:pt x="42" y="602"/>
                      <a:pt x="0" y="739"/>
                      <a:pt x="102" y="739"/>
                    </a:cubicBezTo>
                    <a:cubicBezTo>
                      <a:pt x="504" y="742"/>
                      <a:pt x="338" y="1036"/>
                      <a:pt x="332" y="1197"/>
                    </a:cubicBezTo>
                    <a:cubicBezTo>
                      <a:pt x="328" y="1348"/>
                      <a:pt x="573" y="1526"/>
                      <a:pt x="241" y="1661"/>
                    </a:cubicBezTo>
                    <a:cubicBezTo>
                      <a:pt x="421" y="1681"/>
                      <a:pt x="549" y="1667"/>
                      <a:pt x="714" y="1788"/>
                    </a:cubicBezTo>
                    <a:cubicBezTo>
                      <a:pt x="694" y="1787"/>
                      <a:pt x="675" y="1786"/>
                      <a:pt x="657" y="1786"/>
                    </a:cubicBezTo>
                    <a:cubicBezTo>
                      <a:pt x="408" y="1786"/>
                      <a:pt x="446" y="1941"/>
                      <a:pt x="468" y="2077"/>
                    </a:cubicBezTo>
                    <a:cubicBezTo>
                      <a:pt x="496" y="2254"/>
                      <a:pt x="543" y="2428"/>
                      <a:pt x="571" y="2604"/>
                    </a:cubicBezTo>
                    <a:cubicBezTo>
                      <a:pt x="582" y="2678"/>
                      <a:pt x="601" y="2738"/>
                      <a:pt x="668" y="2777"/>
                    </a:cubicBezTo>
                    <a:cubicBezTo>
                      <a:pt x="708" y="2800"/>
                      <a:pt x="793" y="2762"/>
                      <a:pt x="785" y="2842"/>
                    </a:cubicBezTo>
                    <a:cubicBezTo>
                      <a:pt x="778" y="2917"/>
                      <a:pt x="694" y="2907"/>
                      <a:pt x="641" y="2929"/>
                    </a:cubicBezTo>
                    <a:cubicBezTo>
                      <a:pt x="656" y="3002"/>
                      <a:pt x="681" y="3070"/>
                      <a:pt x="736" y="3122"/>
                    </a:cubicBezTo>
                    <a:cubicBezTo>
                      <a:pt x="754" y="3146"/>
                      <a:pt x="771" y="3171"/>
                      <a:pt x="788" y="3194"/>
                    </a:cubicBezTo>
                    <a:cubicBezTo>
                      <a:pt x="809" y="3161"/>
                      <a:pt x="830" y="3128"/>
                      <a:pt x="851" y="3094"/>
                    </a:cubicBezTo>
                    <a:cubicBezTo>
                      <a:pt x="862" y="2976"/>
                      <a:pt x="909" y="2948"/>
                      <a:pt x="967" y="2948"/>
                    </a:cubicBezTo>
                    <a:cubicBezTo>
                      <a:pt x="1020" y="2948"/>
                      <a:pt x="1083" y="2971"/>
                      <a:pt x="1136" y="2971"/>
                    </a:cubicBezTo>
                    <a:cubicBezTo>
                      <a:pt x="1144" y="2971"/>
                      <a:pt x="1152" y="2970"/>
                      <a:pt x="1159" y="2969"/>
                    </a:cubicBezTo>
                    <a:cubicBezTo>
                      <a:pt x="1183" y="2971"/>
                      <a:pt x="1208" y="2974"/>
                      <a:pt x="1232" y="2975"/>
                    </a:cubicBezTo>
                    <a:cubicBezTo>
                      <a:pt x="1284" y="2864"/>
                      <a:pt x="1372" y="2739"/>
                      <a:pt x="1139" y="2739"/>
                    </a:cubicBezTo>
                    <a:cubicBezTo>
                      <a:pt x="1094" y="2739"/>
                      <a:pt x="1034" y="2721"/>
                      <a:pt x="1049" y="2673"/>
                    </a:cubicBezTo>
                    <a:cubicBezTo>
                      <a:pt x="1097" y="2523"/>
                      <a:pt x="1064" y="2356"/>
                      <a:pt x="1144" y="2216"/>
                    </a:cubicBezTo>
                    <a:cubicBezTo>
                      <a:pt x="1178" y="2154"/>
                      <a:pt x="1222" y="2119"/>
                      <a:pt x="1275" y="2119"/>
                    </a:cubicBezTo>
                    <a:cubicBezTo>
                      <a:pt x="1307" y="2119"/>
                      <a:pt x="1342" y="2131"/>
                      <a:pt x="1381" y="2158"/>
                    </a:cubicBezTo>
                    <a:cubicBezTo>
                      <a:pt x="1445" y="2201"/>
                      <a:pt x="1513" y="2233"/>
                      <a:pt x="1597" y="2239"/>
                    </a:cubicBezTo>
                    <a:cubicBezTo>
                      <a:pt x="1600" y="2239"/>
                      <a:pt x="1604" y="2239"/>
                      <a:pt x="1607" y="2239"/>
                    </a:cubicBezTo>
                    <a:cubicBezTo>
                      <a:pt x="1734" y="2239"/>
                      <a:pt x="1720" y="2039"/>
                      <a:pt x="1822" y="2039"/>
                    </a:cubicBezTo>
                    <a:cubicBezTo>
                      <a:pt x="1834" y="2039"/>
                      <a:pt x="1847" y="2041"/>
                      <a:pt x="1863" y="2047"/>
                    </a:cubicBezTo>
                    <a:cubicBezTo>
                      <a:pt x="1972" y="2091"/>
                      <a:pt x="1870" y="2322"/>
                      <a:pt x="2063" y="2333"/>
                    </a:cubicBezTo>
                    <a:cubicBezTo>
                      <a:pt x="2225" y="2306"/>
                      <a:pt x="2107" y="2153"/>
                      <a:pt x="2176" y="2084"/>
                    </a:cubicBezTo>
                    <a:cubicBezTo>
                      <a:pt x="2194" y="2061"/>
                      <a:pt x="2218" y="2058"/>
                      <a:pt x="2244" y="2058"/>
                    </a:cubicBezTo>
                    <a:cubicBezTo>
                      <a:pt x="2253" y="2058"/>
                      <a:pt x="2263" y="2059"/>
                      <a:pt x="2272" y="2059"/>
                    </a:cubicBezTo>
                    <a:cubicBezTo>
                      <a:pt x="2302" y="2059"/>
                      <a:pt x="2331" y="2054"/>
                      <a:pt x="2349" y="2020"/>
                    </a:cubicBezTo>
                    <a:cubicBezTo>
                      <a:pt x="2389" y="1985"/>
                      <a:pt x="2427" y="1951"/>
                      <a:pt x="2467" y="1917"/>
                    </a:cubicBezTo>
                    <a:cubicBezTo>
                      <a:pt x="2496" y="1846"/>
                      <a:pt x="2490" y="1788"/>
                      <a:pt x="2405" y="1763"/>
                    </a:cubicBezTo>
                    <a:cubicBezTo>
                      <a:pt x="2331" y="1788"/>
                      <a:pt x="2261" y="1805"/>
                      <a:pt x="2202" y="1805"/>
                    </a:cubicBezTo>
                    <a:cubicBezTo>
                      <a:pt x="2083" y="1805"/>
                      <a:pt x="2003" y="1738"/>
                      <a:pt x="2002" y="1532"/>
                    </a:cubicBezTo>
                    <a:cubicBezTo>
                      <a:pt x="2002" y="1516"/>
                      <a:pt x="1993" y="1508"/>
                      <a:pt x="1992" y="1508"/>
                    </a:cubicBezTo>
                    <a:cubicBezTo>
                      <a:pt x="1964" y="1452"/>
                      <a:pt x="1935" y="1393"/>
                      <a:pt x="1878" y="1393"/>
                    </a:cubicBezTo>
                    <a:cubicBezTo>
                      <a:pt x="1860" y="1393"/>
                      <a:pt x="1841" y="1398"/>
                      <a:pt x="1817" y="1411"/>
                    </a:cubicBezTo>
                    <a:cubicBezTo>
                      <a:pt x="1737" y="1454"/>
                      <a:pt x="1607" y="1502"/>
                      <a:pt x="1657" y="1612"/>
                    </a:cubicBezTo>
                    <a:cubicBezTo>
                      <a:pt x="1726" y="1765"/>
                      <a:pt x="1645" y="1848"/>
                      <a:pt x="1567" y="1967"/>
                    </a:cubicBezTo>
                    <a:cubicBezTo>
                      <a:pt x="1493" y="1750"/>
                      <a:pt x="1403" y="1553"/>
                      <a:pt x="1625" y="1386"/>
                    </a:cubicBezTo>
                    <a:cubicBezTo>
                      <a:pt x="1659" y="1359"/>
                      <a:pt x="1673" y="1309"/>
                      <a:pt x="1651" y="1266"/>
                    </a:cubicBezTo>
                    <a:cubicBezTo>
                      <a:pt x="1634" y="1232"/>
                      <a:pt x="1607" y="1224"/>
                      <a:pt x="1575" y="1224"/>
                    </a:cubicBezTo>
                    <a:cubicBezTo>
                      <a:pt x="1564" y="1224"/>
                      <a:pt x="1552" y="1225"/>
                      <a:pt x="1540" y="1226"/>
                    </a:cubicBezTo>
                    <a:cubicBezTo>
                      <a:pt x="1358" y="1242"/>
                      <a:pt x="1171" y="1245"/>
                      <a:pt x="1125" y="1487"/>
                    </a:cubicBezTo>
                    <a:cubicBezTo>
                      <a:pt x="949" y="1346"/>
                      <a:pt x="909" y="1201"/>
                      <a:pt x="1011" y="1020"/>
                    </a:cubicBezTo>
                    <a:cubicBezTo>
                      <a:pt x="1037" y="973"/>
                      <a:pt x="1062" y="921"/>
                      <a:pt x="1064" y="863"/>
                    </a:cubicBezTo>
                    <a:lnTo>
                      <a:pt x="1064" y="863"/>
                    </a:lnTo>
                    <a:cubicBezTo>
                      <a:pt x="1065" y="864"/>
                      <a:pt x="1065" y="865"/>
                      <a:pt x="1066" y="865"/>
                    </a:cubicBezTo>
                    <a:cubicBezTo>
                      <a:pt x="1140" y="905"/>
                      <a:pt x="1291" y="919"/>
                      <a:pt x="1124" y="1038"/>
                    </a:cubicBezTo>
                    <a:cubicBezTo>
                      <a:pt x="1075" y="1074"/>
                      <a:pt x="1013" y="1109"/>
                      <a:pt x="1055" y="1182"/>
                    </a:cubicBezTo>
                    <a:cubicBezTo>
                      <a:pt x="1084" y="1231"/>
                      <a:pt x="1128" y="1244"/>
                      <a:pt x="1176" y="1244"/>
                    </a:cubicBezTo>
                    <a:cubicBezTo>
                      <a:pt x="1196" y="1244"/>
                      <a:pt x="1217" y="1241"/>
                      <a:pt x="1239" y="1238"/>
                    </a:cubicBezTo>
                    <a:cubicBezTo>
                      <a:pt x="1505" y="1199"/>
                      <a:pt x="1601" y="921"/>
                      <a:pt x="1405" y="683"/>
                    </a:cubicBezTo>
                    <a:cubicBezTo>
                      <a:pt x="1334" y="597"/>
                      <a:pt x="1348" y="535"/>
                      <a:pt x="1353" y="455"/>
                    </a:cubicBezTo>
                    <a:cubicBezTo>
                      <a:pt x="1311" y="314"/>
                      <a:pt x="1001" y="308"/>
                      <a:pt x="1159" y="68"/>
                    </a:cubicBezTo>
                    <a:cubicBezTo>
                      <a:pt x="1137" y="13"/>
                      <a:pt x="1101" y="1"/>
                      <a:pt x="106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3"/>
              <p:cNvSpPr/>
              <p:nvPr/>
            </p:nvSpPr>
            <p:spPr>
              <a:xfrm>
                <a:off x="7135875" y="1229450"/>
                <a:ext cx="41575" cy="43975"/>
              </a:xfrm>
              <a:custGeom>
                <a:rect b="b" l="l" r="r" t="t"/>
                <a:pathLst>
                  <a:path extrusionOk="0" h="1759" w="1663">
                    <a:moveTo>
                      <a:pt x="223" y="1"/>
                    </a:moveTo>
                    <a:lnTo>
                      <a:pt x="223" y="1"/>
                    </a:lnTo>
                    <a:cubicBezTo>
                      <a:pt x="138" y="124"/>
                      <a:pt x="168" y="240"/>
                      <a:pt x="244" y="354"/>
                    </a:cubicBezTo>
                    <a:cubicBezTo>
                      <a:pt x="1" y="511"/>
                      <a:pt x="223" y="616"/>
                      <a:pt x="280" y="748"/>
                    </a:cubicBezTo>
                    <a:cubicBezTo>
                      <a:pt x="309" y="817"/>
                      <a:pt x="425" y="853"/>
                      <a:pt x="395" y="899"/>
                    </a:cubicBezTo>
                    <a:cubicBezTo>
                      <a:pt x="229" y="1158"/>
                      <a:pt x="376" y="1425"/>
                      <a:pt x="354" y="1685"/>
                    </a:cubicBezTo>
                    <a:cubicBezTo>
                      <a:pt x="365" y="1698"/>
                      <a:pt x="376" y="1712"/>
                      <a:pt x="387" y="1725"/>
                    </a:cubicBezTo>
                    <a:cubicBezTo>
                      <a:pt x="415" y="1701"/>
                      <a:pt x="447" y="1688"/>
                      <a:pt x="478" y="1688"/>
                    </a:cubicBezTo>
                    <a:cubicBezTo>
                      <a:pt x="498" y="1688"/>
                      <a:pt x="517" y="1694"/>
                      <a:pt x="534" y="1705"/>
                    </a:cubicBezTo>
                    <a:cubicBezTo>
                      <a:pt x="591" y="1742"/>
                      <a:pt x="631" y="1758"/>
                      <a:pt x="660" y="1758"/>
                    </a:cubicBezTo>
                    <a:cubicBezTo>
                      <a:pt x="731" y="1758"/>
                      <a:pt x="735" y="1667"/>
                      <a:pt x="734" y="1566"/>
                    </a:cubicBezTo>
                    <a:cubicBezTo>
                      <a:pt x="777" y="1487"/>
                      <a:pt x="816" y="1460"/>
                      <a:pt x="853" y="1460"/>
                    </a:cubicBezTo>
                    <a:cubicBezTo>
                      <a:pt x="915" y="1460"/>
                      <a:pt x="972" y="1541"/>
                      <a:pt x="1031" y="1588"/>
                    </a:cubicBezTo>
                    <a:cubicBezTo>
                      <a:pt x="1065" y="1559"/>
                      <a:pt x="1100" y="1545"/>
                      <a:pt x="1138" y="1545"/>
                    </a:cubicBezTo>
                    <a:cubicBezTo>
                      <a:pt x="1164" y="1545"/>
                      <a:pt x="1190" y="1552"/>
                      <a:pt x="1218" y="1566"/>
                    </a:cubicBezTo>
                    <a:cubicBezTo>
                      <a:pt x="1354" y="1413"/>
                      <a:pt x="1424" y="1205"/>
                      <a:pt x="1663" y="1107"/>
                    </a:cubicBezTo>
                    <a:cubicBezTo>
                      <a:pt x="1604" y="1081"/>
                      <a:pt x="1554" y="1070"/>
                      <a:pt x="1512" y="1070"/>
                    </a:cubicBezTo>
                    <a:cubicBezTo>
                      <a:pt x="1357" y="1070"/>
                      <a:pt x="1294" y="1217"/>
                      <a:pt x="1201" y="1303"/>
                    </a:cubicBezTo>
                    <a:cubicBezTo>
                      <a:pt x="971" y="1272"/>
                      <a:pt x="858" y="1167"/>
                      <a:pt x="915" y="912"/>
                    </a:cubicBezTo>
                    <a:cubicBezTo>
                      <a:pt x="947" y="767"/>
                      <a:pt x="1018" y="540"/>
                      <a:pt x="832" y="490"/>
                    </a:cubicBezTo>
                    <a:cubicBezTo>
                      <a:pt x="541" y="410"/>
                      <a:pt x="358" y="248"/>
                      <a:pt x="22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3"/>
              <p:cNvSpPr/>
              <p:nvPr/>
            </p:nvSpPr>
            <p:spPr>
              <a:xfrm>
                <a:off x="7160125" y="1129950"/>
                <a:ext cx="4600" cy="3500"/>
              </a:xfrm>
              <a:custGeom>
                <a:rect b="b" l="l" r="r" t="t"/>
                <a:pathLst>
                  <a:path extrusionOk="0" h="140" w="184">
                    <a:moveTo>
                      <a:pt x="184" y="0"/>
                    </a:moveTo>
                    <a:cubicBezTo>
                      <a:pt x="89" y="6"/>
                      <a:pt x="38" y="45"/>
                      <a:pt x="0" y="138"/>
                    </a:cubicBezTo>
                    <a:cubicBezTo>
                      <a:pt x="11" y="139"/>
                      <a:pt x="22" y="140"/>
                      <a:pt x="32" y="140"/>
                    </a:cubicBezTo>
                    <a:cubicBezTo>
                      <a:pt x="128" y="140"/>
                      <a:pt x="171" y="100"/>
                      <a:pt x="18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3"/>
              <p:cNvSpPr/>
              <p:nvPr/>
            </p:nvSpPr>
            <p:spPr>
              <a:xfrm>
                <a:off x="7160550" y="1151875"/>
                <a:ext cx="4125" cy="3325"/>
              </a:xfrm>
              <a:custGeom>
                <a:rect b="b" l="l" r="r" t="t"/>
                <a:pathLst>
                  <a:path extrusionOk="0" h="133" w="165">
                    <a:moveTo>
                      <a:pt x="98" y="0"/>
                    </a:moveTo>
                    <a:cubicBezTo>
                      <a:pt x="79" y="0"/>
                      <a:pt x="64" y="2"/>
                      <a:pt x="52" y="8"/>
                    </a:cubicBezTo>
                    <a:cubicBezTo>
                      <a:pt x="9" y="32"/>
                      <a:pt x="1" y="78"/>
                      <a:pt x="36" y="115"/>
                    </a:cubicBezTo>
                    <a:cubicBezTo>
                      <a:pt x="48" y="127"/>
                      <a:pt x="63" y="132"/>
                      <a:pt x="78" y="132"/>
                    </a:cubicBezTo>
                    <a:cubicBezTo>
                      <a:pt x="96" y="132"/>
                      <a:pt x="114" y="124"/>
                      <a:pt x="127" y="108"/>
                    </a:cubicBezTo>
                    <a:cubicBezTo>
                      <a:pt x="146" y="85"/>
                      <a:pt x="148" y="50"/>
                      <a:pt x="165" y="1"/>
                    </a:cubicBezTo>
                    <a:lnTo>
                      <a:pt x="165" y="1"/>
                    </a:lnTo>
                    <a:cubicBezTo>
                      <a:pt x="157" y="1"/>
                      <a:pt x="150" y="1"/>
                      <a:pt x="143" y="1"/>
                    </a:cubicBezTo>
                    <a:cubicBezTo>
                      <a:pt x="126" y="1"/>
                      <a:pt x="111" y="0"/>
                      <a:pt x="98" y="0"/>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3"/>
              <p:cNvSpPr/>
              <p:nvPr/>
            </p:nvSpPr>
            <p:spPr>
              <a:xfrm>
                <a:off x="7177050" y="1141500"/>
                <a:ext cx="3950" cy="5325"/>
              </a:xfrm>
              <a:custGeom>
                <a:rect b="b" l="l" r="r" t="t"/>
                <a:pathLst>
                  <a:path extrusionOk="0" h="213" w="158">
                    <a:moveTo>
                      <a:pt x="46" y="1"/>
                    </a:moveTo>
                    <a:cubicBezTo>
                      <a:pt x="5" y="62"/>
                      <a:pt x="0" y="126"/>
                      <a:pt x="39" y="212"/>
                    </a:cubicBezTo>
                    <a:cubicBezTo>
                      <a:pt x="151" y="127"/>
                      <a:pt x="158" y="62"/>
                      <a:pt x="4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3"/>
              <p:cNvSpPr/>
              <p:nvPr/>
            </p:nvSpPr>
            <p:spPr>
              <a:xfrm>
                <a:off x="7155550" y="1154550"/>
                <a:ext cx="2125" cy="2550"/>
              </a:xfrm>
              <a:custGeom>
                <a:rect b="b" l="l" r="r" t="t"/>
                <a:pathLst>
                  <a:path extrusionOk="0" h="102" w="85">
                    <a:moveTo>
                      <a:pt x="56" y="1"/>
                    </a:moveTo>
                    <a:cubicBezTo>
                      <a:pt x="45" y="1"/>
                      <a:pt x="30" y="9"/>
                      <a:pt x="15" y="22"/>
                    </a:cubicBezTo>
                    <a:cubicBezTo>
                      <a:pt x="13" y="36"/>
                      <a:pt x="1" y="62"/>
                      <a:pt x="7" y="80"/>
                    </a:cubicBezTo>
                    <a:cubicBezTo>
                      <a:pt x="13" y="94"/>
                      <a:pt x="24" y="101"/>
                      <a:pt x="37" y="101"/>
                    </a:cubicBezTo>
                    <a:cubicBezTo>
                      <a:pt x="47" y="101"/>
                      <a:pt x="57" y="97"/>
                      <a:pt x="65" y="86"/>
                    </a:cubicBezTo>
                    <a:cubicBezTo>
                      <a:pt x="77" y="69"/>
                      <a:pt x="85" y="40"/>
                      <a:pt x="79" y="21"/>
                    </a:cubicBezTo>
                    <a:cubicBezTo>
                      <a:pt x="74" y="6"/>
                      <a:pt x="66" y="1"/>
                      <a:pt x="5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3"/>
              <p:cNvSpPr/>
              <p:nvPr/>
            </p:nvSpPr>
            <p:spPr>
              <a:xfrm>
                <a:off x="7155050" y="1268575"/>
                <a:ext cx="62100" cy="51600"/>
              </a:xfrm>
              <a:custGeom>
                <a:rect b="b" l="l" r="r" t="t"/>
                <a:pathLst>
                  <a:path extrusionOk="0" h="2064" w="2484">
                    <a:moveTo>
                      <a:pt x="1903" y="1"/>
                    </a:moveTo>
                    <a:cubicBezTo>
                      <a:pt x="1870" y="84"/>
                      <a:pt x="1831" y="141"/>
                      <a:pt x="1725" y="159"/>
                    </a:cubicBezTo>
                    <a:cubicBezTo>
                      <a:pt x="1491" y="196"/>
                      <a:pt x="1223" y="160"/>
                      <a:pt x="1077" y="424"/>
                    </a:cubicBezTo>
                    <a:cubicBezTo>
                      <a:pt x="1068" y="441"/>
                      <a:pt x="1025" y="469"/>
                      <a:pt x="994" y="469"/>
                    </a:cubicBezTo>
                    <a:cubicBezTo>
                      <a:pt x="971" y="469"/>
                      <a:pt x="955" y="455"/>
                      <a:pt x="961" y="412"/>
                    </a:cubicBezTo>
                    <a:cubicBezTo>
                      <a:pt x="972" y="333"/>
                      <a:pt x="957" y="308"/>
                      <a:pt x="936" y="308"/>
                    </a:cubicBezTo>
                    <a:cubicBezTo>
                      <a:pt x="910" y="308"/>
                      <a:pt x="875" y="345"/>
                      <a:pt x="869" y="366"/>
                    </a:cubicBezTo>
                    <a:cubicBezTo>
                      <a:pt x="848" y="439"/>
                      <a:pt x="823" y="463"/>
                      <a:pt x="797" y="463"/>
                    </a:cubicBezTo>
                    <a:cubicBezTo>
                      <a:pt x="750" y="463"/>
                      <a:pt x="698" y="387"/>
                      <a:pt x="652" y="387"/>
                    </a:cubicBezTo>
                    <a:cubicBezTo>
                      <a:pt x="649" y="387"/>
                      <a:pt x="647" y="387"/>
                      <a:pt x="645" y="388"/>
                    </a:cubicBezTo>
                    <a:cubicBezTo>
                      <a:pt x="613" y="471"/>
                      <a:pt x="363" y="542"/>
                      <a:pt x="648" y="649"/>
                    </a:cubicBezTo>
                    <a:cubicBezTo>
                      <a:pt x="720" y="676"/>
                      <a:pt x="784" y="887"/>
                      <a:pt x="712" y="1007"/>
                    </a:cubicBezTo>
                    <a:cubicBezTo>
                      <a:pt x="667" y="1082"/>
                      <a:pt x="599" y="1117"/>
                      <a:pt x="521" y="1117"/>
                    </a:cubicBezTo>
                    <a:cubicBezTo>
                      <a:pt x="474" y="1117"/>
                      <a:pt x="422" y="1103"/>
                      <a:pt x="370" y="1078"/>
                    </a:cubicBezTo>
                    <a:cubicBezTo>
                      <a:pt x="564" y="1063"/>
                      <a:pt x="620" y="905"/>
                      <a:pt x="597" y="791"/>
                    </a:cubicBezTo>
                    <a:cubicBezTo>
                      <a:pt x="589" y="748"/>
                      <a:pt x="570" y="734"/>
                      <a:pt x="545" y="734"/>
                    </a:cubicBezTo>
                    <a:cubicBezTo>
                      <a:pt x="501" y="734"/>
                      <a:pt x="437" y="780"/>
                      <a:pt x="384" y="780"/>
                    </a:cubicBezTo>
                    <a:cubicBezTo>
                      <a:pt x="374" y="780"/>
                      <a:pt x="364" y="778"/>
                      <a:pt x="355" y="774"/>
                    </a:cubicBezTo>
                    <a:cubicBezTo>
                      <a:pt x="262" y="952"/>
                      <a:pt x="1" y="1105"/>
                      <a:pt x="271" y="1337"/>
                    </a:cubicBezTo>
                    <a:cubicBezTo>
                      <a:pt x="276" y="1342"/>
                      <a:pt x="276" y="1354"/>
                      <a:pt x="280" y="1362"/>
                    </a:cubicBezTo>
                    <a:cubicBezTo>
                      <a:pt x="301" y="1418"/>
                      <a:pt x="255" y="1515"/>
                      <a:pt x="368" y="1515"/>
                    </a:cubicBezTo>
                    <a:cubicBezTo>
                      <a:pt x="369" y="1515"/>
                      <a:pt x="370" y="1515"/>
                      <a:pt x="371" y="1515"/>
                    </a:cubicBezTo>
                    <a:cubicBezTo>
                      <a:pt x="467" y="1512"/>
                      <a:pt x="523" y="1455"/>
                      <a:pt x="529" y="1370"/>
                    </a:cubicBezTo>
                    <a:cubicBezTo>
                      <a:pt x="534" y="1275"/>
                      <a:pt x="565" y="1228"/>
                      <a:pt x="620" y="1228"/>
                    </a:cubicBezTo>
                    <a:cubicBezTo>
                      <a:pt x="646" y="1228"/>
                      <a:pt x="676" y="1238"/>
                      <a:pt x="711" y="1258"/>
                    </a:cubicBezTo>
                    <a:cubicBezTo>
                      <a:pt x="726" y="1266"/>
                      <a:pt x="739" y="1269"/>
                      <a:pt x="752" y="1269"/>
                    </a:cubicBezTo>
                    <a:cubicBezTo>
                      <a:pt x="804" y="1269"/>
                      <a:pt x="845" y="1214"/>
                      <a:pt x="900" y="1214"/>
                    </a:cubicBezTo>
                    <a:cubicBezTo>
                      <a:pt x="905" y="1214"/>
                      <a:pt x="910" y="1215"/>
                      <a:pt x="916" y="1216"/>
                    </a:cubicBezTo>
                    <a:cubicBezTo>
                      <a:pt x="878" y="1370"/>
                      <a:pt x="614" y="1352"/>
                      <a:pt x="708" y="1586"/>
                    </a:cubicBezTo>
                    <a:cubicBezTo>
                      <a:pt x="764" y="1729"/>
                      <a:pt x="758" y="1899"/>
                      <a:pt x="882" y="2063"/>
                    </a:cubicBezTo>
                    <a:cubicBezTo>
                      <a:pt x="885" y="1877"/>
                      <a:pt x="1124" y="1785"/>
                      <a:pt x="1054" y="1643"/>
                    </a:cubicBezTo>
                    <a:cubicBezTo>
                      <a:pt x="962" y="1453"/>
                      <a:pt x="1074" y="1430"/>
                      <a:pt x="1192" y="1365"/>
                    </a:cubicBezTo>
                    <a:cubicBezTo>
                      <a:pt x="1222" y="1453"/>
                      <a:pt x="1303" y="1568"/>
                      <a:pt x="1273" y="1622"/>
                    </a:cubicBezTo>
                    <a:cubicBezTo>
                      <a:pt x="1184" y="1784"/>
                      <a:pt x="1238" y="1809"/>
                      <a:pt x="1312" y="1809"/>
                    </a:cubicBezTo>
                    <a:cubicBezTo>
                      <a:pt x="1345" y="1809"/>
                      <a:pt x="1381" y="1804"/>
                      <a:pt x="1411" y="1804"/>
                    </a:cubicBezTo>
                    <a:cubicBezTo>
                      <a:pt x="1424" y="1804"/>
                      <a:pt x="1436" y="1805"/>
                      <a:pt x="1446" y="1808"/>
                    </a:cubicBezTo>
                    <a:cubicBezTo>
                      <a:pt x="1461" y="1812"/>
                      <a:pt x="1476" y="1813"/>
                      <a:pt x="1490" y="1813"/>
                    </a:cubicBezTo>
                    <a:cubicBezTo>
                      <a:pt x="1572" y="1813"/>
                      <a:pt x="1637" y="1754"/>
                      <a:pt x="1697" y="1696"/>
                    </a:cubicBezTo>
                    <a:cubicBezTo>
                      <a:pt x="1892" y="1538"/>
                      <a:pt x="2031" y="1391"/>
                      <a:pt x="1932" y="1083"/>
                    </a:cubicBezTo>
                    <a:cubicBezTo>
                      <a:pt x="1896" y="977"/>
                      <a:pt x="1952" y="762"/>
                      <a:pt x="1945" y="597"/>
                    </a:cubicBezTo>
                    <a:cubicBezTo>
                      <a:pt x="1939" y="409"/>
                      <a:pt x="2000" y="328"/>
                      <a:pt x="2116" y="328"/>
                    </a:cubicBezTo>
                    <a:cubicBezTo>
                      <a:pt x="2163" y="328"/>
                      <a:pt x="2219" y="341"/>
                      <a:pt x="2284" y="366"/>
                    </a:cubicBezTo>
                    <a:cubicBezTo>
                      <a:pt x="2310" y="296"/>
                      <a:pt x="2484" y="279"/>
                      <a:pt x="2412" y="223"/>
                    </a:cubicBezTo>
                    <a:cubicBezTo>
                      <a:pt x="2332" y="160"/>
                      <a:pt x="2201" y="160"/>
                      <a:pt x="2108" y="68"/>
                    </a:cubicBezTo>
                    <a:cubicBezTo>
                      <a:pt x="2077" y="36"/>
                      <a:pt x="1962" y="66"/>
                      <a:pt x="190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3"/>
              <p:cNvSpPr/>
              <p:nvPr/>
            </p:nvSpPr>
            <p:spPr>
              <a:xfrm>
                <a:off x="7190500" y="1316225"/>
                <a:ext cx="11950" cy="10550"/>
              </a:xfrm>
              <a:custGeom>
                <a:rect b="b" l="l" r="r" t="t"/>
                <a:pathLst>
                  <a:path extrusionOk="0" h="422" w="478">
                    <a:moveTo>
                      <a:pt x="62" y="0"/>
                    </a:moveTo>
                    <a:cubicBezTo>
                      <a:pt x="42" y="0"/>
                      <a:pt x="22" y="8"/>
                      <a:pt x="0" y="30"/>
                    </a:cubicBezTo>
                    <a:cubicBezTo>
                      <a:pt x="70" y="174"/>
                      <a:pt x="74" y="362"/>
                      <a:pt x="267" y="422"/>
                    </a:cubicBezTo>
                    <a:lnTo>
                      <a:pt x="267" y="422"/>
                    </a:lnTo>
                    <a:cubicBezTo>
                      <a:pt x="318" y="352"/>
                      <a:pt x="430" y="340"/>
                      <a:pt x="477" y="194"/>
                    </a:cubicBezTo>
                    <a:lnTo>
                      <a:pt x="477" y="194"/>
                    </a:lnTo>
                    <a:cubicBezTo>
                      <a:pt x="416" y="231"/>
                      <a:pt x="373" y="246"/>
                      <a:pt x="343" y="246"/>
                    </a:cubicBezTo>
                    <a:cubicBezTo>
                      <a:pt x="248" y="246"/>
                      <a:pt x="276" y="99"/>
                      <a:pt x="223" y="47"/>
                    </a:cubicBezTo>
                    <a:cubicBezTo>
                      <a:pt x="217" y="48"/>
                      <a:pt x="212" y="49"/>
                      <a:pt x="206" y="49"/>
                    </a:cubicBezTo>
                    <a:cubicBezTo>
                      <a:pt x="157" y="49"/>
                      <a:pt x="111" y="0"/>
                      <a:pt x="62" y="0"/>
                    </a:cubicBezTo>
                    <a:close/>
                    <a:moveTo>
                      <a:pt x="267" y="422"/>
                    </a:moveTo>
                    <a:cubicBezTo>
                      <a:pt x="267" y="422"/>
                      <a:pt x="267" y="422"/>
                      <a:pt x="267" y="422"/>
                    </a:cubicBezTo>
                    <a:lnTo>
                      <a:pt x="268" y="422"/>
                    </a:lnTo>
                    <a:cubicBezTo>
                      <a:pt x="268" y="422"/>
                      <a:pt x="267" y="422"/>
                      <a:pt x="267" y="422"/>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3"/>
              <p:cNvSpPr/>
              <p:nvPr/>
            </p:nvSpPr>
            <p:spPr>
              <a:xfrm>
                <a:off x="7197475" y="1308850"/>
                <a:ext cx="8125" cy="5975"/>
              </a:xfrm>
              <a:custGeom>
                <a:rect b="b" l="l" r="r" t="t"/>
                <a:pathLst>
                  <a:path extrusionOk="0" h="239" w="325">
                    <a:moveTo>
                      <a:pt x="255" y="0"/>
                    </a:moveTo>
                    <a:cubicBezTo>
                      <a:pt x="175" y="0"/>
                      <a:pt x="123" y="94"/>
                      <a:pt x="43" y="94"/>
                    </a:cubicBezTo>
                    <a:cubicBezTo>
                      <a:pt x="29" y="94"/>
                      <a:pt x="15" y="91"/>
                      <a:pt x="0" y="85"/>
                    </a:cubicBezTo>
                    <a:lnTo>
                      <a:pt x="0" y="85"/>
                    </a:lnTo>
                    <a:cubicBezTo>
                      <a:pt x="21" y="137"/>
                      <a:pt x="42" y="188"/>
                      <a:pt x="62" y="239"/>
                    </a:cubicBezTo>
                    <a:cubicBezTo>
                      <a:pt x="218" y="236"/>
                      <a:pt x="324" y="188"/>
                      <a:pt x="279" y="3"/>
                    </a:cubicBezTo>
                    <a:cubicBezTo>
                      <a:pt x="271" y="1"/>
                      <a:pt x="263" y="0"/>
                      <a:pt x="25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3"/>
              <p:cNvSpPr/>
              <p:nvPr/>
            </p:nvSpPr>
            <p:spPr>
              <a:xfrm>
                <a:off x="7159075" y="1316000"/>
                <a:ext cx="29875" cy="25275"/>
              </a:xfrm>
              <a:custGeom>
                <a:rect b="b" l="l" r="r" t="t"/>
                <a:pathLst>
                  <a:path extrusionOk="0" h="1011" w="1195">
                    <a:moveTo>
                      <a:pt x="1005" y="0"/>
                    </a:moveTo>
                    <a:cubicBezTo>
                      <a:pt x="933" y="0"/>
                      <a:pt x="846" y="25"/>
                      <a:pt x="820" y="132"/>
                    </a:cubicBezTo>
                    <a:cubicBezTo>
                      <a:pt x="801" y="216"/>
                      <a:pt x="764" y="244"/>
                      <a:pt x="722" y="244"/>
                    </a:cubicBezTo>
                    <a:cubicBezTo>
                      <a:pt x="674" y="244"/>
                      <a:pt x="621" y="207"/>
                      <a:pt x="583" y="176"/>
                    </a:cubicBezTo>
                    <a:cubicBezTo>
                      <a:pt x="525" y="128"/>
                      <a:pt x="485" y="54"/>
                      <a:pt x="416" y="54"/>
                    </a:cubicBezTo>
                    <a:cubicBezTo>
                      <a:pt x="393" y="54"/>
                      <a:pt x="368" y="62"/>
                      <a:pt x="338" y="81"/>
                    </a:cubicBezTo>
                    <a:cubicBezTo>
                      <a:pt x="223" y="155"/>
                      <a:pt x="155" y="259"/>
                      <a:pt x="161" y="403"/>
                    </a:cubicBezTo>
                    <a:cubicBezTo>
                      <a:pt x="165" y="490"/>
                      <a:pt x="179" y="586"/>
                      <a:pt x="120" y="654"/>
                    </a:cubicBezTo>
                    <a:cubicBezTo>
                      <a:pt x="0" y="792"/>
                      <a:pt x="71" y="847"/>
                      <a:pt x="163" y="847"/>
                    </a:cubicBezTo>
                    <a:cubicBezTo>
                      <a:pt x="182" y="847"/>
                      <a:pt x="202" y="845"/>
                      <a:pt x="221" y="840"/>
                    </a:cubicBezTo>
                    <a:cubicBezTo>
                      <a:pt x="254" y="833"/>
                      <a:pt x="280" y="830"/>
                      <a:pt x="301" y="830"/>
                    </a:cubicBezTo>
                    <a:cubicBezTo>
                      <a:pt x="409" y="830"/>
                      <a:pt x="383" y="915"/>
                      <a:pt x="363" y="1011"/>
                    </a:cubicBezTo>
                    <a:cubicBezTo>
                      <a:pt x="401" y="982"/>
                      <a:pt x="434" y="943"/>
                      <a:pt x="483" y="943"/>
                    </a:cubicBezTo>
                    <a:cubicBezTo>
                      <a:pt x="494" y="943"/>
                      <a:pt x="505" y="945"/>
                      <a:pt x="517" y="949"/>
                    </a:cubicBezTo>
                    <a:cubicBezTo>
                      <a:pt x="656" y="817"/>
                      <a:pt x="692" y="614"/>
                      <a:pt x="847" y="480"/>
                    </a:cubicBezTo>
                    <a:lnTo>
                      <a:pt x="847" y="480"/>
                    </a:lnTo>
                    <a:cubicBezTo>
                      <a:pt x="833" y="483"/>
                      <a:pt x="819" y="484"/>
                      <a:pt x="805" y="484"/>
                    </a:cubicBezTo>
                    <a:cubicBezTo>
                      <a:pt x="717" y="484"/>
                      <a:pt x="631" y="432"/>
                      <a:pt x="547" y="432"/>
                    </a:cubicBezTo>
                    <a:cubicBezTo>
                      <a:pt x="491" y="432"/>
                      <a:pt x="436" y="455"/>
                      <a:pt x="382" y="531"/>
                    </a:cubicBezTo>
                    <a:cubicBezTo>
                      <a:pt x="334" y="381"/>
                      <a:pt x="373" y="279"/>
                      <a:pt x="466" y="279"/>
                    </a:cubicBezTo>
                    <a:cubicBezTo>
                      <a:pt x="483" y="279"/>
                      <a:pt x="501" y="282"/>
                      <a:pt x="521" y="289"/>
                    </a:cubicBezTo>
                    <a:cubicBezTo>
                      <a:pt x="584" y="311"/>
                      <a:pt x="642" y="324"/>
                      <a:pt x="694" y="324"/>
                    </a:cubicBezTo>
                    <a:cubicBezTo>
                      <a:pt x="813" y="324"/>
                      <a:pt x="908" y="257"/>
                      <a:pt x="994" y="72"/>
                    </a:cubicBezTo>
                    <a:lnTo>
                      <a:pt x="994" y="72"/>
                    </a:lnTo>
                    <a:cubicBezTo>
                      <a:pt x="997" y="236"/>
                      <a:pt x="943" y="412"/>
                      <a:pt x="1058" y="412"/>
                    </a:cubicBezTo>
                    <a:cubicBezTo>
                      <a:pt x="1090" y="412"/>
                      <a:pt x="1133" y="399"/>
                      <a:pt x="1194" y="369"/>
                    </a:cubicBezTo>
                    <a:cubicBezTo>
                      <a:pt x="1149" y="308"/>
                      <a:pt x="1087" y="259"/>
                      <a:pt x="1098" y="166"/>
                    </a:cubicBezTo>
                    <a:cubicBezTo>
                      <a:pt x="1106" y="100"/>
                      <a:pt x="1087" y="3"/>
                      <a:pt x="1015" y="0"/>
                    </a:cubicBezTo>
                    <a:cubicBezTo>
                      <a:pt x="1012" y="0"/>
                      <a:pt x="1008" y="0"/>
                      <a:pt x="100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3"/>
              <p:cNvSpPr/>
              <p:nvPr/>
            </p:nvSpPr>
            <p:spPr>
              <a:xfrm>
                <a:off x="7169525" y="1330950"/>
                <a:ext cx="21725" cy="16775"/>
              </a:xfrm>
              <a:custGeom>
                <a:rect b="b" l="l" r="r" t="t"/>
                <a:pathLst>
                  <a:path extrusionOk="0" h="671" w="869">
                    <a:moveTo>
                      <a:pt x="690" y="1"/>
                    </a:moveTo>
                    <a:cubicBezTo>
                      <a:pt x="653" y="1"/>
                      <a:pt x="620" y="14"/>
                      <a:pt x="590" y="58"/>
                    </a:cubicBezTo>
                    <a:cubicBezTo>
                      <a:pt x="488" y="208"/>
                      <a:pt x="337" y="298"/>
                      <a:pt x="174" y="341"/>
                    </a:cubicBezTo>
                    <a:cubicBezTo>
                      <a:pt x="51" y="373"/>
                      <a:pt x="33" y="461"/>
                      <a:pt x="18" y="540"/>
                    </a:cubicBezTo>
                    <a:cubicBezTo>
                      <a:pt x="0" y="635"/>
                      <a:pt x="121" y="601"/>
                      <a:pt x="171" y="644"/>
                    </a:cubicBezTo>
                    <a:cubicBezTo>
                      <a:pt x="193" y="663"/>
                      <a:pt x="212" y="671"/>
                      <a:pt x="228" y="671"/>
                    </a:cubicBezTo>
                    <a:cubicBezTo>
                      <a:pt x="286" y="671"/>
                      <a:pt x="301" y="565"/>
                      <a:pt x="306" y="553"/>
                    </a:cubicBezTo>
                    <a:cubicBezTo>
                      <a:pt x="382" y="393"/>
                      <a:pt x="478" y="300"/>
                      <a:pt x="673" y="289"/>
                    </a:cubicBezTo>
                    <a:cubicBezTo>
                      <a:pt x="784" y="282"/>
                      <a:pt x="824" y="151"/>
                      <a:pt x="868" y="35"/>
                    </a:cubicBezTo>
                    <a:cubicBezTo>
                      <a:pt x="803" y="30"/>
                      <a:pt x="743" y="1"/>
                      <a:pt x="690"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3"/>
              <p:cNvSpPr/>
              <p:nvPr/>
            </p:nvSpPr>
            <p:spPr>
              <a:xfrm>
                <a:off x="7186900" y="1316975"/>
                <a:ext cx="10275" cy="9950"/>
              </a:xfrm>
              <a:custGeom>
                <a:rect b="b" l="l" r="r" t="t"/>
                <a:pathLst>
                  <a:path extrusionOk="0" h="398" w="411">
                    <a:moveTo>
                      <a:pt x="144" y="0"/>
                    </a:moveTo>
                    <a:cubicBezTo>
                      <a:pt x="0" y="86"/>
                      <a:pt x="189" y="236"/>
                      <a:pt x="81" y="329"/>
                    </a:cubicBezTo>
                    <a:cubicBezTo>
                      <a:pt x="175" y="346"/>
                      <a:pt x="261" y="398"/>
                      <a:pt x="357" y="398"/>
                    </a:cubicBezTo>
                    <a:cubicBezTo>
                      <a:pt x="374" y="398"/>
                      <a:pt x="392" y="396"/>
                      <a:pt x="411" y="392"/>
                    </a:cubicBezTo>
                    <a:cubicBezTo>
                      <a:pt x="262" y="302"/>
                      <a:pt x="336" y="61"/>
                      <a:pt x="1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3"/>
              <p:cNvSpPr/>
              <p:nvPr/>
            </p:nvSpPr>
            <p:spPr>
              <a:xfrm>
                <a:off x="7156825" y="1338525"/>
                <a:ext cx="9475" cy="5750"/>
              </a:xfrm>
              <a:custGeom>
                <a:rect b="b" l="l" r="r" t="t"/>
                <a:pathLst>
                  <a:path extrusionOk="0" h="230" w="379">
                    <a:moveTo>
                      <a:pt x="172" y="0"/>
                    </a:moveTo>
                    <a:cubicBezTo>
                      <a:pt x="143" y="0"/>
                      <a:pt x="113" y="8"/>
                      <a:pt x="81" y="28"/>
                    </a:cubicBezTo>
                    <a:cubicBezTo>
                      <a:pt x="0" y="78"/>
                      <a:pt x="20" y="160"/>
                      <a:pt x="72" y="229"/>
                    </a:cubicBezTo>
                    <a:cubicBezTo>
                      <a:pt x="161" y="154"/>
                      <a:pt x="304" y="212"/>
                      <a:pt x="379" y="104"/>
                    </a:cubicBezTo>
                    <a:cubicBezTo>
                      <a:pt x="315" y="56"/>
                      <a:pt x="248" y="0"/>
                      <a:pt x="17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3"/>
              <p:cNvSpPr/>
              <p:nvPr/>
            </p:nvSpPr>
            <p:spPr>
              <a:xfrm>
                <a:off x="7153200" y="1280975"/>
                <a:ext cx="12225" cy="10300"/>
              </a:xfrm>
              <a:custGeom>
                <a:rect b="b" l="l" r="r" t="t"/>
                <a:pathLst>
                  <a:path extrusionOk="0" h="412" w="489">
                    <a:moveTo>
                      <a:pt x="489" y="0"/>
                    </a:moveTo>
                    <a:lnTo>
                      <a:pt x="489" y="0"/>
                    </a:lnTo>
                    <a:cubicBezTo>
                      <a:pt x="333" y="131"/>
                      <a:pt x="248" y="284"/>
                      <a:pt x="74" y="284"/>
                    </a:cubicBezTo>
                    <a:cubicBezTo>
                      <a:pt x="67" y="284"/>
                      <a:pt x="60" y="284"/>
                      <a:pt x="54" y="284"/>
                    </a:cubicBezTo>
                    <a:cubicBezTo>
                      <a:pt x="53" y="284"/>
                      <a:pt x="53" y="284"/>
                      <a:pt x="53" y="284"/>
                    </a:cubicBezTo>
                    <a:cubicBezTo>
                      <a:pt x="37" y="284"/>
                      <a:pt x="7" y="334"/>
                      <a:pt x="5" y="361"/>
                    </a:cubicBezTo>
                    <a:cubicBezTo>
                      <a:pt x="0" y="407"/>
                      <a:pt x="43" y="410"/>
                      <a:pt x="78" y="411"/>
                    </a:cubicBezTo>
                    <a:cubicBezTo>
                      <a:pt x="80" y="411"/>
                      <a:pt x="82" y="411"/>
                      <a:pt x="84" y="411"/>
                    </a:cubicBezTo>
                    <a:cubicBezTo>
                      <a:pt x="219" y="411"/>
                      <a:pt x="458" y="200"/>
                      <a:pt x="489"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3"/>
              <p:cNvSpPr/>
              <p:nvPr/>
            </p:nvSpPr>
            <p:spPr>
              <a:xfrm>
                <a:off x="7152250" y="1264375"/>
                <a:ext cx="10350" cy="4775"/>
              </a:xfrm>
              <a:custGeom>
                <a:rect b="b" l="l" r="r" t="t"/>
                <a:pathLst>
                  <a:path extrusionOk="0" h="191" w="414">
                    <a:moveTo>
                      <a:pt x="244" y="0"/>
                    </a:moveTo>
                    <a:cubicBezTo>
                      <a:pt x="166" y="0"/>
                      <a:pt x="97" y="38"/>
                      <a:pt x="27" y="65"/>
                    </a:cubicBezTo>
                    <a:cubicBezTo>
                      <a:pt x="1" y="75"/>
                      <a:pt x="56" y="134"/>
                      <a:pt x="79" y="169"/>
                    </a:cubicBezTo>
                    <a:lnTo>
                      <a:pt x="81" y="169"/>
                    </a:lnTo>
                    <a:cubicBezTo>
                      <a:pt x="105" y="159"/>
                      <a:pt x="129" y="156"/>
                      <a:pt x="152" y="156"/>
                    </a:cubicBezTo>
                    <a:cubicBezTo>
                      <a:pt x="226" y="156"/>
                      <a:pt x="297" y="191"/>
                      <a:pt x="371" y="191"/>
                    </a:cubicBezTo>
                    <a:cubicBezTo>
                      <a:pt x="373" y="191"/>
                      <a:pt x="374" y="191"/>
                      <a:pt x="376" y="191"/>
                    </a:cubicBezTo>
                    <a:cubicBezTo>
                      <a:pt x="372" y="120"/>
                      <a:pt x="414" y="32"/>
                      <a:pt x="295" y="6"/>
                    </a:cubicBezTo>
                    <a:cubicBezTo>
                      <a:pt x="278" y="2"/>
                      <a:pt x="261" y="0"/>
                      <a:pt x="2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3"/>
              <p:cNvSpPr/>
              <p:nvPr/>
            </p:nvSpPr>
            <p:spPr>
              <a:xfrm>
                <a:off x="7163525" y="1262000"/>
                <a:ext cx="3175" cy="3375"/>
              </a:xfrm>
              <a:custGeom>
                <a:rect b="b" l="l" r="r" t="t"/>
                <a:pathLst>
                  <a:path extrusionOk="0" h="135" w="127">
                    <a:moveTo>
                      <a:pt x="95" y="0"/>
                    </a:moveTo>
                    <a:cubicBezTo>
                      <a:pt x="77" y="19"/>
                      <a:pt x="56" y="35"/>
                      <a:pt x="40" y="54"/>
                    </a:cubicBezTo>
                    <a:cubicBezTo>
                      <a:pt x="15" y="87"/>
                      <a:pt x="0" y="135"/>
                      <a:pt x="47" y="135"/>
                    </a:cubicBezTo>
                    <a:cubicBezTo>
                      <a:pt x="52" y="135"/>
                      <a:pt x="58" y="134"/>
                      <a:pt x="64" y="133"/>
                    </a:cubicBezTo>
                    <a:cubicBezTo>
                      <a:pt x="126" y="121"/>
                      <a:pt x="103" y="51"/>
                      <a:pt x="97"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3" name="Google Shape;423;p3"/>
            <p:cNvGrpSpPr/>
            <p:nvPr/>
          </p:nvGrpSpPr>
          <p:grpSpPr>
            <a:xfrm>
              <a:off x="8385845" y="1298140"/>
              <a:ext cx="328584" cy="416113"/>
              <a:chOff x="7128375" y="1112500"/>
              <a:chExt cx="264475" cy="334900"/>
            </a:xfrm>
          </p:grpSpPr>
          <p:sp>
            <p:nvSpPr>
              <p:cNvPr id="424" name="Google Shape;424;p3"/>
              <p:cNvSpPr/>
              <p:nvPr/>
            </p:nvSpPr>
            <p:spPr>
              <a:xfrm>
                <a:off x="7206075" y="1139950"/>
                <a:ext cx="130525" cy="121625"/>
              </a:xfrm>
              <a:custGeom>
                <a:rect b="b" l="l" r="r" t="t"/>
                <a:pathLst>
                  <a:path extrusionOk="0" h="4865" w="5221">
                    <a:moveTo>
                      <a:pt x="4932" y="0"/>
                    </a:moveTo>
                    <a:cubicBezTo>
                      <a:pt x="4894" y="0"/>
                      <a:pt x="4859" y="15"/>
                      <a:pt x="4828" y="56"/>
                    </a:cubicBezTo>
                    <a:cubicBezTo>
                      <a:pt x="4805" y="81"/>
                      <a:pt x="4782" y="102"/>
                      <a:pt x="4751" y="102"/>
                    </a:cubicBezTo>
                    <a:cubicBezTo>
                      <a:pt x="4741" y="102"/>
                      <a:pt x="4731" y="100"/>
                      <a:pt x="4720" y="96"/>
                    </a:cubicBezTo>
                    <a:cubicBezTo>
                      <a:pt x="4694" y="91"/>
                      <a:pt x="4669" y="88"/>
                      <a:pt x="4645" y="88"/>
                    </a:cubicBezTo>
                    <a:cubicBezTo>
                      <a:pt x="4531" y="88"/>
                      <a:pt x="4441" y="145"/>
                      <a:pt x="4369" y="245"/>
                    </a:cubicBezTo>
                    <a:cubicBezTo>
                      <a:pt x="4327" y="296"/>
                      <a:pt x="4267" y="295"/>
                      <a:pt x="4210" y="305"/>
                    </a:cubicBezTo>
                    <a:cubicBezTo>
                      <a:pt x="4131" y="329"/>
                      <a:pt x="4054" y="354"/>
                      <a:pt x="4010" y="433"/>
                    </a:cubicBezTo>
                    <a:cubicBezTo>
                      <a:pt x="3985" y="698"/>
                      <a:pt x="3828" y="836"/>
                      <a:pt x="3591" y="941"/>
                    </a:cubicBezTo>
                    <a:cubicBezTo>
                      <a:pt x="3257" y="1089"/>
                      <a:pt x="2982" y="1335"/>
                      <a:pt x="2848" y="1676"/>
                    </a:cubicBezTo>
                    <a:cubicBezTo>
                      <a:pt x="2756" y="1909"/>
                      <a:pt x="2548" y="2016"/>
                      <a:pt x="2410" y="2194"/>
                    </a:cubicBezTo>
                    <a:cubicBezTo>
                      <a:pt x="2328" y="2299"/>
                      <a:pt x="2247" y="2373"/>
                      <a:pt x="2238" y="2514"/>
                    </a:cubicBezTo>
                    <a:cubicBezTo>
                      <a:pt x="2231" y="2607"/>
                      <a:pt x="2183" y="2763"/>
                      <a:pt x="2130" y="2763"/>
                    </a:cubicBezTo>
                    <a:cubicBezTo>
                      <a:pt x="2129" y="2763"/>
                      <a:pt x="2128" y="2763"/>
                      <a:pt x="2127" y="2763"/>
                    </a:cubicBezTo>
                    <a:cubicBezTo>
                      <a:pt x="2108" y="2761"/>
                      <a:pt x="2090" y="2761"/>
                      <a:pt x="2074" y="2761"/>
                    </a:cubicBezTo>
                    <a:cubicBezTo>
                      <a:pt x="1800" y="2761"/>
                      <a:pt x="1955" y="2971"/>
                      <a:pt x="1946" y="3099"/>
                    </a:cubicBezTo>
                    <a:cubicBezTo>
                      <a:pt x="1936" y="3239"/>
                      <a:pt x="1940" y="3378"/>
                      <a:pt x="1755" y="3424"/>
                    </a:cubicBezTo>
                    <a:cubicBezTo>
                      <a:pt x="1622" y="3456"/>
                      <a:pt x="1562" y="3570"/>
                      <a:pt x="1551" y="3699"/>
                    </a:cubicBezTo>
                    <a:cubicBezTo>
                      <a:pt x="1544" y="3782"/>
                      <a:pt x="1525" y="3811"/>
                      <a:pt x="1436" y="3811"/>
                    </a:cubicBezTo>
                    <a:cubicBezTo>
                      <a:pt x="1433" y="3811"/>
                      <a:pt x="1429" y="3811"/>
                      <a:pt x="1426" y="3811"/>
                    </a:cubicBezTo>
                    <a:cubicBezTo>
                      <a:pt x="1115" y="3805"/>
                      <a:pt x="975" y="3644"/>
                      <a:pt x="1104" y="3334"/>
                    </a:cubicBezTo>
                    <a:cubicBezTo>
                      <a:pt x="1220" y="3053"/>
                      <a:pt x="1125" y="2858"/>
                      <a:pt x="952" y="2678"/>
                    </a:cubicBezTo>
                    <a:cubicBezTo>
                      <a:pt x="857" y="2578"/>
                      <a:pt x="834" y="2519"/>
                      <a:pt x="945" y="2431"/>
                    </a:cubicBezTo>
                    <a:cubicBezTo>
                      <a:pt x="987" y="2400"/>
                      <a:pt x="1018" y="2357"/>
                      <a:pt x="1038" y="2307"/>
                    </a:cubicBezTo>
                    <a:cubicBezTo>
                      <a:pt x="1070" y="2169"/>
                      <a:pt x="1058" y="2042"/>
                      <a:pt x="934" y="1948"/>
                    </a:cubicBezTo>
                    <a:cubicBezTo>
                      <a:pt x="862" y="1756"/>
                      <a:pt x="790" y="1564"/>
                      <a:pt x="719" y="1372"/>
                    </a:cubicBezTo>
                    <a:cubicBezTo>
                      <a:pt x="748" y="1268"/>
                      <a:pt x="707" y="1189"/>
                      <a:pt x="626" y="1127"/>
                    </a:cubicBezTo>
                    <a:cubicBezTo>
                      <a:pt x="593" y="1118"/>
                      <a:pt x="563" y="1114"/>
                      <a:pt x="536" y="1114"/>
                    </a:cubicBezTo>
                    <a:cubicBezTo>
                      <a:pt x="379" y="1114"/>
                      <a:pt x="298" y="1253"/>
                      <a:pt x="226" y="1367"/>
                    </a:cubicBezTo>
                    <a:cubicBezTo>
                      <a:pt x="165" y="1465"/>
                      <a:pt x="99" y="1520"/>
                      <a:pt x="0" y="1557"/>
                    </a:cubicBezTo>
                    <a:cubicBezTo>
                      <a:pt x="38" y="1881"/>
                      <a:pt x="243" y="2137"/>
                      <a:pt x="364" y="2425"/>
                    </a:cubicBezTo>
                    <a:cubicBezTo>
                      <a:pt x="415" y="2544"/>
                      <a:pt x="468" y="2638"/>
                      <a:pt x="379" y="2756"/>
                    </a:cubicBezTo>
                    <a:cubicBezTo>
                      <a:pt x="346" y="2799"/>
                      <a:pt x="297" y="2886"/>
                      <a:pt x="380" y="2908"/>
                    </a:cubicBezTo>
                    <a:cubicBezTo>
                      <a:pt x="655" y="2984"/>
                      <a:pt x="603" y="3216"/>
                      <a:pt x="638" y="3407"/>
                    </a:cubicBezTo>
                    <a:cubicBezTo>
                      <a:pt x="664" y="3480"/>
                      <a:pt x="714" y="3552"/>
                      <a:pt x="641" y="3627"/>
                    </a:cubicBezTo>
                    <a:cubicBezTo>
                      <a:pt x="639" y="3650"/>
                      <a:pt x="645" y="3673"/>
                      <a:pt x="661" y="3691"/>
                    </a:cubicBezTo>
                    <a:cubicBezTo>
                      <a:pt x="704" y="3724"/>
                      <a:pt x="761" y="3742"/>
                      <a:pt x="774" y="3803"/>
                    </a:cubicBezTo>
                    <a:cubicBezTo>
                      <a:pt x="792" y="3927"/>
                      <a:pt x="861" y="4039"/>
                      <a:pt x="859" y="4167"/>
                    </a:cubicBezTo>
                    <a:cubicBezTo>
                      <a:pt x="985" y="4248"/>
                      <a:pt x="1120" y="4322"/>
                      <a:pt x="1095" y="4509"/>
                    </a:cubicBezTo>
                    <a:cubicBezTo>
                      <a:pt x="1141" y="4532"/>
                      <a:pt x="1117" y="4556"/>
                      <a:pt x="1095" y="4578"/>
                    </a:cubicBezTo>
                    <a:cubicBezTo>
                      <a:pt x="1095" y="4682"/>
                      <a:pt x="1158" y="4756"/>
                      <a:pt x="1220" y="4831"/>
                    </a:cubicBezTo>
                    <a:cubicBezTo>
                      <a:pt x="1267" y="4853"/>
                      <a:pt x="1313" y="4865"/>
                      <a:pt x="1357" y="4865"/>
                    </a:cubicBezTo>
                    <a:cubicBezTo>
                      <a:pt x="1423" y="4865"/>
                      <a:pt x="1484" y="4838"/>
                      <a:pt x="1539" y="4775"/>
                    </a:cubicBezTo>
                    <a:cubicBezTo>
                      <a:pt x="1576" y="4663"/>
                      <a:pt x="1564" y="4529"/>
                      <a:pt x="1671" y="4447"/>
                    </a:cubicBezTo>
                    <a:cubicBezTo>
                      <a:pt x="1751" y="4385"/>
                      <a:pt x="2095" y="3934"/>
                      <a:pt x="2145" y="3868"/>
                    </a:cubicBezTo>
                    <a:cubicBezTo>
                      <a:pt x="2262" y="3717"/>
                      <a:pt x="2427" y="3593"/>
                      <a:pt x="2377" y="3364"/>
                    </a:cubicBezTo>
                    <a:cubicBezTo>
                      <a:pt x="2374" y="3347"/>
                      <a:pt x="2412" y="3327"/>
                      <a:pt x="2432" y="3312"/>
                    </a:cubicBezTo>
                    <a:cubicBezTo>
                      <a:pt x="2833" y="2988"/>
                      <a:pt x="3025" y="2504"/>
                      <a:pt x="3341" y="2117"/>
                    </a:cubicBezTo>
                    <a:cubicBezTo>
                      <a:pt x="3354" y="2096"/>
                      <a:pt x="3365" y="2075"/>
                      <a:pt x="3373" y="2051"/>
                    </a:cubicBezTo>
                    <a:cubicBezTo>
                      <a:pt x="3384" y="2016"/>
                      <a:pt x="3386" y="1982"/>
                      <a:pt x="3363" y="1950"/>
                    </a:cubicBezTo>
                    <a:cubicBezTo>
                      <a:pt x="3289" y="1706"/>
                      <a:pt x="3341" y="1605"/>
                      <a:pt x="3620" y="1455"/>
                    </a:cubicBezTo>
                    <a:lnTo>
                      <a:pt x="3620" y="1455"/>
                    </a:lnTo>
                    <a:cubicBezTo>
                      <a:pt x="3673" y="1520"/>
                      <a:pt x="3603" y="1588"/>
                      <a:pt x="3624" y="1653"/>
                    </a:cubicBezTo>
                    <a:cubicBezTo>
                      <a:pt x="3643" y="1678"/>
                      <a:pt x="3667" y="1686"/>
                      <a:pt x="3694" y="1686"/>
                    </a:cubicBezTo>
                    <a:cubicBezTo>
                      <a:pt x="3704" y="1686"/>
                      <a:pt x="3715" y="1685"/>
                      <a:pt x="3725" y="1683"/>
                    </a:cubicBezTo>
                    <a:cubicBezTo>
                      <a:pt x="3809" y="1650"/>
                      <a:pt x="3896" y="1621"/>
                      <a:pt x="3948" y="1537"/>
                    </a:cubicBezTo>
                    <a:cubicBezTo>
                      <a:pt x="3954" y="1512"/>
                      <a:pt x="3957" y="1487"/>
                      <a:pt x="3952" y="1461"/>
                    </a:cubicBezTo>
                    <a:cubicBezTo>
                      <a:pt x="3888" y="1256"/>
                      <a:pt x="3940" y="1125"/>
                      <a:pt x="4174" y="1093"/>
                    </a:cubicBezTo>
                    <a:cubicBezTo>
                      <a:pt x="4269" y="1080"/>
                      <a:pt x="4342" y="1049"/>
                      <a:pt x="4344" y="913"/>
                    </a:cubicBezTo>
                    <a:cubicBezTo>
                      <a:pt x="4347" y="718"/>
                      <a:pt x="4423" y="588"/>
                      <a:pt x="4669" y="570"/>
                    </a:cubicBezTo>
                    <a:cubicBezTo>
                      <a:pt x="5115" y="534"/>
                      <a:pt x="5220" y="355"/>
                      <a:pt x="5038" y="29"/>
                    </a:cubicBezTo>
                    <a:cubicBezTo>
                      <a:pt x="5002" y="13"/>
                      <a:pt x="4966" y="0"/>
                      <a:pt x="4932"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3"/>
              <p:cNvSpPr/>
              <p:nvPr/>
            </p:nvSpPr>
            <p:spPr>
              <a:xfrm>
                <a:off x="7349775" y="1164025"/>
                <a:ext cx="43075" cy="95825"/>
              </a:xfrm>
              <a:custGeom>
                <a:rect b="b" l="l" r="r" t="t"/>
                <a:pathLst>
                  <a:path extrusionOk="0" h="3833" w="1723">
                    <a:moveTo>
                      <a:pt x="1322" y="0"/>
                    </a:moveTo>
                    <a:cubicBezTo>
                      <a:pt x="1170" y="107"/>
                      <a:pt x="1010" y="211"/>
                      <a:pt x="1177" y="425"/>
                    </a:cubicBezTo>
                    <a:cubicBezTo>
                      <a:pt x="1214" y="473"/>
                      <a:pt x="1176" y="510"/>
                      <a:pt x="1153" y="539"/>
                    </a:cubicBezTo>
                    <a:cubicBezTo>
                      <a:pt x="1148" y="548"/>
                      <a:pt x="1143" y="551"/>
                      <a:pt x="1138" y="551"/>
                    </a:cubicBezTo>
                    <a:cubicBezTo>
                      <a:pt x="1125" y="551"/>
                      <a:pt x="1117" y="526"/>
                      <a:pt x="1108" y="515"/>
                    </a:cubicBezTo>
                    <a:cubicBezTo>
                      <a:pt x="1053" y="452"/>
                      <a:pt x="997" y="381"/>
                      <a:pt x="920" y="381"/>
                    </a:cubicBezTo>
                    <a:cubicBezTo>
                      <a:pt x="892" y="381"/>
                      <a:pt x="861" y="391"/>
                      <a:pt x="826" y="414"/>
                    </a:cubicBezTo>
                    <a:cubicBezTo>
                      <a:pt x="692" y="503"/>
                      <a:pt x="581" y="604"/>
                      <a:pt x="627" y="799"/>
                    </a:cubicBezTo>
                    <a:cubicBezTo>
                      <a:pt x="647" y="884"/>
                      <a:pt x="671" y="1022"/>
                      <a:pt x="620" y="1068"/>
                    </a:cubicBezTo>
                    <a:cubicBezTo>
                      <a:pt x="424" y="1251"/>
                      <a:pt x="502" y="1374"/>
                      <a:pt x="695" y="1483"/>
                    </a:cubicBezTo>
                    <a:cubicBezTo>
                      <a:pt x="413" y="1657"/>
                      <a:pt x="408" y="1976"/>
                      <a:pt x="244" y="2197"/>
                    </a:cubicBezTo>
                    <a:cubicBezTo>
                      <a:pt x="188" y="2272"/>
                      <a:pt x="256" y="2416"/>
                      <a:pt x="336" y="2479"/>
                    </a:cubicBezTo>
                    <a:cubicBezTo>
                      <a:pt x="502" y="2610"/>
                      <a:pt x="444" y="2687"/>
                      <a:pt x="302" y="2775"/>
                    </a:cubicBezTo>
                    <a:cubicBezTo>
                      <a:pt x="255" y="2804"/>
                      <a:pt x="190" y="2848"/>
                      <a:pt x="219" y="2920"/>
                    </a:cubicBezTo>
                    <a:cubicBezTo>
                      <a:pt x="242" y="2975"/>
                      <a:pt x="307" y="2964"/>
                      <a:pt x="357" y="2971"/>
                    </a:cubicBezTo>
                    <a:cubicBezTo>
                      <a:pt x="389" y="2976"/>
                      <a:pt x="426" y="2976"/>
                      <a:pt x="429" y="3037"/>
                    </a:cubicBezTo>
                    <a:cubicBezTo>
                      <a:pt x="405" y="3050"/>
                      <a:pt x="381" y="3055"/>
                      <a:pt x="356" y="3055"/>
                    </a:cubicBezTo>
                    <a:cubicBezTo>
                      <a:pt x="315" y="3055"/>
                      <a:pt x="272" y="3043"/>
                      <a:pt x="231" y="3043"/>
                    </a:cubicBezTo>
                    <a:cubicBezTo>
                      <a:pt x="214" y="3043"/>
                      <a:pt x="197" y="3045"/>
                      <a:pt x="181" y="3050"/>
                    </a:cubicBezTo>
                    <a:cubicBezTo>
                      <a:pt x="88" y="3080"/>
                      <a:pt x="3" y="3110"/>
                      <a:pt x="1" y="3237"/>
                    </a:cubicBezTo>
                    <a:cubicBezTo>
                      <a:pt x="0" y="3415"/>
                      <a:pt x="299" y="3480"/>
                      <a:pt x="170" y="3701"/>
                    </a:cubicBezTo>
                    <a:cubicBezTo>
                      <a:pt x="169" y="3703"/>
                      <a:pt x="180" y="3717"/>
                      <a:pt x="186" y="3717"/>
                    </a:cubicBezTo>
                    <a:cubicBezTo>
                      <a:pt x="187" y="3717"/>
                      <a:pt x="187" y="3717"/>
                      <a:pt x="187" y="3717"/>
                    </a:cubicBezTo>
                    <a:cubicBezTo>
                      <a:pt x="200" y="3714"/>
                      <a:pt x="213" y="3712"/>
                      <a:pt x="225" y="3712"/>
                    </a:cubicBezTo>
                    <a:cubicBezTo>
                      <a:pt x="336" y="3712"/>
                      <a:pt x="406" y="3832"/>
                      <a:pt x="516" y="3832"/>
                    </a:cubicBezTo>
                    <a:cubicBezTo>
                      <a:pt x="523" y="3832"/>
                      <a:pt x="531" y="3832"/>
                      <a:pt x="539" y="3831"/>
                    </a:cubicBezTo>
                    <a:cubicBezTo>
                      <a:pt x="636" y="3776"/>
                      <a:pt x="675" y="3679"/>
                      <a:pt x="723" y="3588"/>
                    </a:cubicBezTo>
                    <a:cubicBezTo>
                      <a:pt x="854" y="3347"/>
                      <a:pt x="996" y="3115"/>
                      <a:pt x="1174" y="2904"/>
                    </a:cubicBezTo>
                    <a:cubicBezTo>
                      <a:pt x="1202" y="2858"/>
                      <a:pt x="1230" y="2811"/>
                      <a:pt x="1257" y="2765"/>
                    </a:cubicBezTo>
                    <a:cubicBezTo>
                      <a:pt x="1422" y="2606"/>
                      <a:pt x="1523" y="2419"/>
                      <a:pt x="1513" y="2183"/>
                    </a:cubicBezTo>
                    <a:cubicBezTo>
                      <a:pt x="1521" y="2135"/>
                      <a:pt x="1530" y="2089"/>
                      <a:pt x="1537" y="2041"/>
                    </a:cubicBezTo>
                    <a:lnTo>
                      <a:pt x="1537" y="2041"/>
                    </a:lnTo>
                    <a:cubicBezTo>
                      <a:pt x="1537" y="2042"/>
                      <a:pt x="1537" y="2042"/>
                      <a:pt x="1537" y="2042"/>
                    </a:cubicBezTo>
                    <a:lnTo>
                      <a:pt x="1537" y="2041"/>
                    </a:lnTo>
                    <a:cubicBezTo>
                      <a:pt x="1537" y="2041"/>
                      <a:pt x="1537" y="2041"/>
                      <a:pt x="1537" y="2041"/>
                    </a:cubicBezTo>
                    <a:lnTo>
                      <a:pt x="1537" y="2041"/>
                    </a:lnTo>
                    <a:cubicBezTo>
                      <a:pt x="1525" y="1823"/>
                      <a:pt x="1594" y="1616"/>
                      <a:pt x="1630" y="1405"/>
                    </a:cubicBezTo>
                    <a:cubicBezTo>
                      <a:pt x="1688" y="1075"/>
                      <a:pt x="1722" y="751"/>
                      <a:pt x="1632" y="423"/>
                    </a:cubicBezTo>
                    <a:cubicBezTo>
                      <a:pt x="1581" y="242"/>
                      <a:pt x="1516" y="74"/>
                      <a:pt x="132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3"/>
              <p:cNvSpPr/>
              <p:nvPr/>
            </p:nvSpPr>
            <p:spPr>
              <a:xfrm>
                <a:off x="7166375" y="1389925"/>
                <a:ext cx="88450" cy="51700"/>
              </a:xfrm>
              <a:custGeom>
                <a:rect b="b" l="l" r="r" t="t"/>
                <a:pathLst>
                  <a:path extrusionOk="0" h="2068" w="3538">
                    <a:moveTo>
                      <a:pt x="2302" y="0"/>
                    </a:moveTo>
                    <a:cubicBezTo>
                      <a:pt x="2262" y="27"/>
                      <a:pt x="2221" y="41"/>
                      <a:pt x="2179" y="41"/>
                    </a:cubicBezTo>
                    <a:cubicBezTo>
                      <a:pt x="2149" y="41"/>
                      <a:pt x="2119" y="34"/>
                      <a:pt x="2089" y="20"/>
                    </a:cubicBezTo>
                    <a:cubicBezTo>
                      <a:pt x="2052" y="27"/>
                      <a:pt x="2019" y="42"/>
                      <a:pt x="1990" y="66"/>
                    </a:cubicBezTo>
                    <a:cubicBezTo>
                      <a:pt x="1782" y="274"/>
                      <a:pt x="2051" y="300"/>
                      <a:pt x="2121" y="403"/>
                    </a:cubicBezTo>
                    <a:cubicBezTo>
                      <a:pt x="2146" y="408"/>
                      <a:pt x="2169" y="413"/>
                      <a:pt x="2190" y="428"/>
                    </a:cubicBezTo>
                    <a:cubicBezTo>
                      <a:pt x="2170" y="426"/>
                      <a:pt x="2155" y="408"/>
                      <a:pt x="2136" y="408"/>
                    </a:cubicBezTo>
                    <a:cubicBezTo>
                      <a:pt x="2134" y="408"/>
                      <a:pt x="2132" y="408"/>
                      <a:pt x="2129" y="409"/>
                    </a:cubicBezTo>
                    <a:cubicBezTo>
                      <a:pt x="1971" y="466"/>
                      <a:pt x="1814" y="529"/>
                      <a:pt x="1656" y="587"/>
                    </a:cubicBezTo>
                    <a:cubicBezTo>
                      <a:pt x="1637" y="601"/>
                      <a:pt x="1619" y="617"/>
                      <a:pt x="1604" y="636"/>
                    </a:cubicBezTo>
                    <a:cubicBezTo>
                      <a:pt x="1564" y="742"/>
                      <a:pt x="1482" y="784"/>
                      <a:pt x="1375" y="787"/>
                    </a:cubicBezTo>
                    <a:cubicBezTo>
                      <a:pt x="1292" y="737"/>
                      <a:pt x="1210" y="692"/>
                      <a:pt x="1125" y="692"/>
                    </a:cubicBezTo>
                    <a:cubicBezTo>
                      <a:pt x="1063" y="692"/>
                      <a:pt x="1000" y="716"/>
                      <a:pt x="935" y="777"/>
                    </a:cubicBezTo>
                    <a:cubicBezTo>
                      <a:pt x="931" y="671"/>
                      <a:pt x="996" y="596"/>
                      <a:pt x="1011" y="505"/>
                    </a:cubicBezTo>
                    <a:cubicBezTo>
                      <a:pt x="986" y="392"/>
                      <a:pt x="1016" y="216"/>
                      <a:pt x="868" y="211"/>
                    </a:cubicBezTo>
                    <a:cubicBezTo>
                      <a:pt x="866" y="211"/>
                      <a:pt x="864" y="211"/>
                      <a:pt x="863" y="211"/>
                    </a:cubicBezTo>
                    <a:cubicBezTo>
                      <a:pt x="722" y="211"/>
                      <a:pt x="738" y="389"/>
                      <a:pt x="699" y="495"/>
                    </a:cubicBezTo>
                    <a:cubicBezTo>
                      <a:pt x="696" y="501"/>
                      <a:pt x="694" y="505"/>
                      <a:pt x="693" y="507"/>
                    </a:cubicBezTo>
                    <a:lnTo>
                      <a:pt x="693" y="507"/>
                    </a:lnTo>
                    <a:cubicBezTo>
                      <a:pt x="693" y="506"/>
                      <a:pt x="693" y="506"/>
                      <a:pt x="693" y="506"/>
                    </a:cubicBezTo>
                    <a:lnTo>
                      <a:pt x="693" y="506"/>
                    </a:lnTo>
                    <a:cubicBezTo>
                      <a:pt x="693" y="506"/>
                      <a:pt x="692" y="508"/>
                      <a:pt x="692" y="508"/>
                    </a:cubicBezTo>
                    <a:cubicBezTo>
                      <a:pt x="692" y="508"/>
                      <a:pt x="693" y="508"/>
                      <a:pt x="693" y="507"/>
                    </a:cubicBezTo>
                    <a:lnTo>
                      <a:pt x="693" y="507"/>
                    </a:lnTo>
                    <a:cubicBezTo>
                      <a:pt x="694" y="508"/>
                      <a:pt x="693" y="512"/>
                      <a:pt x="692" y="521"/>
                    </a:cubicBezTo>
                    <a:cubicBezTo>
                      <a:pt x="661" y="716"/>
                      <a:pt x="587" y="814"/>
                      <a:pt x="474" y="814"/>
                    </a:cubicBezTo>
                    <a:cubicBezTo>
                      <a:pt x="403" y="814"/>
                      <a:pt x="316" y="775"/>
                      <a:pt x="214" y="699"/>
                    </a:cubicBezTo>
                    <a:cubicBezTo>
                      <a:pt x="165" y="662"/>
                      <a:pt x="129" y="590"/>
                      <a:pt x="63" y="590"/>
                    </a:cubicBezTo>
                    <a:cubicBezTo>
                      <a:pt x="45" y="590"/>
                      <a:pt x="24" y="596"/>
                      <a:pt x="0" y="609"/>
                    </a:cubicBezTo>
                    <a:cubicBezTo>
                      <a:pt x="102" y="891"/>
                      <a:pt x="194" y="1178"/>
                      <a:pt x="309" y="1455"/>
                    </a:cubicBezTo>
                    <a:cubicBezTo>
                      <a:pt x="383" y="1633"/>
                      <a:pt x="431" y="1831"/>
                      <a:pt x="589" y="1964"/>
                    </a:cubicBezTo>
                    <a:cubicBezTo>
                      <a:pt x="606" y="2056"/>
                      <a:pt x="663" y="2068"/>
                      <a:pt x="726" y="2068"/>
                    </a:cubicBezTo>
                    <a:cubicBezTo>
                      <a:pt x="748" y="2068"/>
                      <a:pt x="770" y="2067"/>
                      <a:pt x="792" y="2067"/>
                    </a:cubicBezTo>
                    <a:cubicBezTo>
                      <a:pt x="793" y="2067"/>
                      <a:pt x="794" y="2067"/>
                      <a:pt x="796" y="2067"/>
                    </a:cubicBezTo>
                    <a:cubicBezTo>
                      <a:pt x="964" y="2067"/>
                      <a:pt x="1115" y="1999"/>
                      <a:pt x="1272" y="1954"/>
                    </a:cubicBezTo>
                    <a:cubicBezTo>
                      <a:pt x="1355" y="1915"/>
                      <a:pt x="1398" y="1820"/>
                      <a:pt x="1495" y="1804"/>
                    </a:cubicBezTo>
                    <a:lnTo>
                      <a:pt x="1512" y="1788"/>
                    </a:lnTo>
                    <a:lnTo>
                      <a:pt x="1532" y="1776"/>
                    </a:lnTo>
                    <a:cubicBezTo>
                      <a:pt x="1680" y="1773"/>
                      <a:pt x="1775" y="1676"/>
                      <a:pt x="1874" y="1585"/>
                    </a:cubicBezTo>
                    <a:cubicBezTo>
                      <a:pt x="2217" y="1251"/>
                      <a:pt x="2528" y="880"/>
                      <a:pt x="2961" y="651"/>
                    </a:cubicBezTo>
                    <a:cubicBezTo>
                      <a:pt x="3054" y="579"/>
                      <a:pt x="3145" y="506"/>
                      <a:pt x="3170" y="381"/>
                    </a:cubicBezTo>
                    <a:cubicBezTo>
                      <a:pt x="3183" y="369"/>
                      <a:pt x="3196" y="357"/>
                      <a:pt x="3208" y="346"/>
                    </a:cubicBezTo>
                    <a:cubicBezTo>
                      <a:pt x="3361" y="334"/>
                      <a:pt x="3455" y="241"/>
                      <a:pt x="3526" y="117"/>
                    </a:cubicBezTo>
                    <a:cubicBezTo>
                      <a:pt x="3537" y="88"/>
                      <a:pt x="3536" y="61"/>
                      <a:pt x="3521" y="35"/>
                    </a:cubicBezTo>
                    <a:cubicBezTo>
                      <a:pt x="3251" y="113"/>
                      <a:pt x="3019" y="283"/>
                      <a:pt x="2717" y="301"/>
                    </a:cubicBezTo>
                    <a:cubicBezTo>
                      <a:pt x="2688" y="303"/>
                      <a:pt x="2660" y="305"/>
                      <a:pt x="2634" y="305"/>
                    </a:cubicBezTo>
                    <a:cubicBezTo>
                      <a:pt x="2499" y="305"/>
                      <a:pt x="2411" y="269"/>
                      <a:pt x="2397" y="101"/>
                    </a:cubicBezTo>
                    <a:cubicBezTo>
                      <a:pt x="2392" y="77"/>
                      <a:pt x="2381" y="55"/>
                      <a:pt x="2365" y="35"/>
                    </a:cubicBezTo>
                    <a:cubicBezTo>
                      <a:pt x="2347" y="18"/>
                      <a:pt x="2326" y="6"/>
                      <a:pt x="2302" y="0"/>
                    </a:cubicBezTo>
                    <a:close/>
                  </a:path>
                </a:pathLst>
              </a:custGeom>
              <a:solidFill>
                <a:srgbClr val="F298B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3"/>
              <p:cNvSpPr/>
              <p:nvPr/>
            </p:nvSpPr>
            <p:spPr>
              <a:xfrm>
                <a:off x="7224025" y="1150625"/>
                <a:ext cx="84925" cy="87000"/>
              </a:xfrm>
              <a:custGeom>
                <a:rect b="b" l="l" r="r" t="t"/>
                <a:pathLst>
                  <a:path extrusionOk="0" h="3480" w="3397">
                    <a:moveTo>
                      <a:pt x="3225" y="0"/>
                    </a:moveTo>
                    <a:cubicBezTo>
                      <a:pt x="3221" y="0"/>
                      <a:pt x="3218" y="0"/>
                      <a:pt x="3214" y="1"/>
                    </a:cubicBezTo>
                    <a:cubicBezTo>
                      <a:pt x="2959" y="68"/>
                      <a:pt x="2777" y="232"/>
                      <a:pt x="2637" y="448"/>
                    </a:cubicBezTo>
                    <a:cubicBezTo>
                      <a:pt x="2420" y="629"/>
                      <a:pt x="2224" y="837"/>
                      <a:pt x="1965" y="963"/>
                    </a:cubicBezTo>
                    <a:cubicBezTo>
                      <a:pt x="1842" y="1063"/>
                      <a:pt x="1714" y="1160"/>
                      <a:pt x="1705" y="1339"/>
                    </a:cubicBezTo>
                    <a:cubicBezTo>
                      <a:pt x="1452" y="1615"/>
                      <a:pt x="1167" y="1866"/>
                      <a:pt x="1005" y="2215"/>
                    </a:cubicBezTo>
                    <a:cubicBezTo>
                      <a:pt x="782" y="2234"/>
                      <a:pt x="806" y="2523"/>
                      <a:pt x="615" y="2586"/>
                    </a:cubicBezTo>
                    <a:cubicBezTo>
                      <a:pt x="543" y="2444"/>
                      <a:pt x="531" y="2293"/>
                      <a:pt x="470" y="2160"/>
                    </a:cubicBezTo>
                    <a:cubicBezTo>
                      <a:pt x="423" y="2058"/>
                      <a:pt x="443" y="1909"/>
                      <a:pt x="288" y="1874"/>
                    </a:cubicBezTo>
                    <a:cubicBezTo>
                      <a:pt x="248" y="1909"/>
                      <a:pt x="211" y="1947"/>
                      <a:pt x="168" y="1975"/>
                    </a:cubicBezTo>
                    <a:cubicBezTo>
                      <a:pt x="1" y="2086"/>
                      <a:pt x="2" y="2150"/>
                      <a:pt x="172" y="2288"/>
                    </a:cubicBezTo>
                    <a:cubicBezTo>
                      <a:pt x="324" y="2412"/>
                      <a:pt x="504" y="2588"/>
                      <a:pt x="323" y="2854"/>
                    </a:cubicBezTo>
                    <a:cubicBezTo>
                      <a:pt x="235" y="2980"/>
                      <a:pt x="274" y="3159"/>
                      <a:pt x="319" y="3311"/>
                    </a:cubicBezTo>
                    <a:cubicBezTo>
                      <a:pt x="346" y="3397"/>
                      <a:pt x="620" y="3479"/>
                      <a:pt x="781" y="3479"/>
                    </a:cubicBezTo>
                    <a:cubicBezTo>
                      <a:pt x="830" y="3479"/>
                      <a:pt x="869" y="3472"/>
                      <a:pt x="887" y="3455"/>
                    </a:cubicBezTo>
                    <a:cubicBezTo>
                      <a:pt x="935" y="3412"/>
                      <a:pt x="885" y="3378"/>
                      <a:pt x="884" y="3340"/>
                    </a:cubicBezTo>
                    <a:cubicBezTo>
                      <a:pt x="879" y="3209"/>
                      <a:pt x="916" y="3056"/>
                      <a:pt x="1051" y="3055"/>
                    </a:cubicBezTo>
                    <a:cubicBezTo>
                      <a:pt x="1355" y="3052"/>
                      <a:pt x="1284" y="2832"/>
                      <a:pt x="1282" y="2679"/>
                    </a:cubicBezTo>
                    <a:cubicBezTo>
                      <a:pt x="1281" y="2599"/>
                      <a:pt x="1282" y="2507"/>
                      <a:pt x="1261" y="2424"/>
                    </a:cubicBezTo>
                    <a:cubicBezTo>
                      <a:pt x="1257" y="2407"/>
                      <a:pt x="1278" y="2382"/>
                      <a:pt x="1285" y="2365"/>
                    </a:cubicBezTo>
                    <a:cubicBezTo>
                      <a:pt x="1379" y="2375"/>
                      <a:pt x="1315" y="2482"/>
                      <a:pt x="1421" y="2512"/>
                    </a:cubicBezTo>
                    <a:cubicBezTo>
                      <a:pt x="1447" y="2325"/>
                      <a:pt x="1653" y="2203"/>
                      <a:pt x="1583" y="1976"/>
                    </a:cubicBezTo>
                    <a:cubicBezTo>
                      <a:pt x="1569" y="1929"/>
                      <a:pt x="1587" y="1881"/>
                      <a:pt x="1638" y="1877"/>
                    </a:cubicBezTo>
                    <a:cubicBezTo>
                      <a:pt x="1854" y="1856"/>
                      <a:pt x="1874" y="1675"/>
                      <a:pt x="1922" y="1524"/>
                    </a:cubicBezTo>
                    <a:cubicBezTo>
                      <a:pt x="1991" y="1524"/>
                      <a:pt x="1994" y="1631"/>
                      <a:pt x="2048" y="1631"/>
                    </a:cubicBezTo>
                    <a:cubicBezTo>
                      <a:pt x="2059" y="1631"/>
                      <a:pt x="2071" y="1627"/>
                      <a:pt x="2085" y="1618"/>
                    </a:cubicBezTo>
                    <a:cubicBezTo>
                      <a:pt x="2135" y="1588"/>
                      <a:pt x="2166" y="1525"/>
                      <a:pt x="2120" y="1461"/>
                    </a:cubicBezTo>
                    <a:cubicBezTo>
                      <a:pt x="2089" y="1417"/>
                      <a:pt x="2107" y="1378"/>
                      <a:pt x="2130" y="1339"/>
                    </a:cubicBezTo>
                    <a:cubicBezTo>
                      <a:pt x="2342" y="982"/>
                      <a:pt x="2600" y="681"/>
                      <a:pt x="3007" y="525"/>
                    </a:cubicBezTo>
                    <a:cubicBezTo>
                      <a:pt x="3211" y="447"/>
                      <a:pt x="3397" y="315"/>
                      <a:pt x="3295" y="36"/>
                    </a:cubicBezTo>
                    <a:cubicBezTo>
                      <a:pt x="3277" y="13"/>
                      <a:pt x="3253" y="0"/>
                      <a:pt x="3225" y="0"/>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3"/>
              <p:cNvSpPr/>
              <p:nvPr/>
            </p:nvSpPr>
            <p:spPr>
              <a:xfrm>
                <a:off x="7152575" y="1112500"/>
                <a:ext cx="69950" cy="67025"/>
              </a:xfrm>
              <a:custGeom>
                <a:rect b="b" l="l" r="r" t="t"/>
                <a:pathLst>
                  <a:path extrusionOk="0" h="2681" w="2798">
                    <a:moveTo>
                      <a:pt x="824" y="0"/>
                    </a:moveTo>
                    <a:cubicBezTo>
                      <a:pt x="757" y="0"/>
                      <a:pt x="690" y="14"/>
                      <a:pt x="623" y="45"/>
                    </a:cubicBezTo>
                    <a:cubicBezTo>
                      <a:pt x="480" y="118"/>
                      <a:pt x="336" y="190"/>
                      <a:pt x="194" y="263"/>
                    </a:cubicBezTo>
                    <a:cubicBezTo>
                      <a:pt x="101" y="296"/>
                      <a:pt x="0" y="337"/>
                      <a:pt x="45" y="461"/>
                    </a:cubicBezTo>
                    <a:cubicBezTo>
                      <a:pt x="75" y="542"/>
                      <a:pt x="134" y="574"/>
                      <a:pt x="202" y="574"/>
                    </a:cubicBezTo>
                    <a:cubicBezTo>
                      <a:pt x="236" y="574"/>
                      <a:pt x="272" y="566"/>
                      <a:pt x="309" y="552"/>
                    </a:cubicBezTo>
                    <a:cubicBezTo>
                      <a:pt x="438" y="501"/>
                      <a:pt x="583" y="473"/>
                      <a:pt x="692" y="386"/>
                    </a:cubicBezTo>
                    <a:cubicBezTo>
                      <a:pt x="764" y="327"/>
                      <a:pt x="832" y="301"/>
                      <a:pt x="898" y="301"/>
                    </a:cubicBezTo>
                    <a:cubicBezTo>
                      <a:pt x="980" y="301"/>
                      <a:pt x="1058" y="342"/>
                      <a:pt x="1137" y="408"/>
                    </a:cubicBezTo>
                    <a:cubicBezTo>
                      <a:pt x="1329" y="571"/>
                      <a:pt x="1500" y="751"/>
                      <a:pt x="1666" y="945"/>
                    </a:cubicBezTo>
                    <a:cubicBezTo>
                      <a:pt x="1812" y="1114"/>
                      <a:pt x="1778" y="1182"/>
                      <a:pt x="1639" y="1286"/>
                    </a:cubicBezTo>
                    <a:cubicBezTo>
                      <a:pt x="1684" y="1742"/>
                      <a:pt x="1853" y="2159"/>
                      <a:pt x="2038" y="2571"/>
                    </a:cubicBezTo>
                    <a:cubicBezTo>
                      <a:pt x="2061" y="2618"/>
                      <a:pt x="2112" y="2644"/>
                      <a:pt x="2168" y="2648"/>
                    </a:cubicBezTo>
                    <a:cubicBezTo>
                      <a:pt x="2210" y="2668"/>
                      <a:pt x="2253" y="2681"/>
                      <a:pt x="2290" y="2681"/>
                    </a:cubicBezTo>
                    <a:cubicBezTo>
                      <a:pt x="2348" y="2681"/>
                      <a:pt x="2393" y="2649"/>
                      <a:pt x="2405" y="2562"/>
                    </a:cubicBezTo>
                    <a:cubicBezTo>
                      <a:pt x="2432" y="2367"/>
                      <a:pt x="2583" y="2316"/>
                      <a:pt x="2722" y="2245"/>
                    </a:cubicBezTo>
                    <a:cubicBezTo>
                      <a:pt x="2798" y="2194"/>
                      <a:pt x="2763" y="2148"/>
                      <a:pt x="2716" y="2102"/>
                    </a:cubicBezTo>
                    <a:cubicBezTo>
                      <a:pt x="2571" y="1913"/>
                      <a:pt x="2506" y="1685"/>
                      <a:pt x="2411" y="1472"/>
                    </a:cubicBezTo>
                    <a:cubicBezTo>
                      <a:pt x="2406" y="1255"/>
                      <a:pt x="2264" y="1099"/>
                      <a:pt x="2165" y="925"/>
                    </a:cubicBezTo>
                    <a:cubicBezTo>
                      <a:pt x="2099" y="813"/>
                      <a:pt x="1933" y="798"/>
                      <a:pt x="1903" y="652"/>
                    </a:cubicBezTo>
                    <a:cubicBezTo>
                      <a:pt x="1885" y="629"/>
                      <a:pt x="1866" y="607"/>
                      <a:pt x="1847" y="584"/>
                    </a:cubicBezTo>
                    <a:cubicBezTo>
                      <a:pt x="1756" y="553"/>
                      <a:pt x="1726" y="456"/>
                      <a:pt x="1653" y="405"/>
                    </a:cubicBezTo>
                    <a:cubicBezTo>
                      <a:pt x="1477" y="231"/>
                      <a:pt x="1233" y="176"/>
                      <a:pt x="1035" y="42"/>
                    </a:cubicBezTo>
                    <a:cubicBezTo>
                      <a:pt x="964" y="15"/>
                      <a:pt x="894" y="0"/>
                      <a:pt x="82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3"/>
              <p:cNvSpPr/>
              <p:nvPr/>
            </p:nvSpPr>
            <p:spPr>
              <a:xfrm>
                <a:off x="7223250" y="1349775"/>
                <a:ext cx="72550" cy="53500"/>
              </a:xfrm>
              <a:custGeom>
                <a:rect b="b" l="l" r="r" t="t"/>
                <a:pathLst>
                  <a:path extrusionOk="0" h="2140" w="2902">
                    <a:moveTo>
                      <a:pt x="2828" y="1"/>
                    </a:moveTo>
                    <a:cubicBezTo>
                      <a:pt x="2809" y="1"/>
                      <a:pt x="2788" y="4"/>
                      <a:pt x="2768" y="5"/>
                    </a:cubicBezTo>
                    <a:cubicBezTo>
                      <a:pt x="2743" y="11"/>
                      <a:pt x="2717" y="19"/>
                      <a:pt x="2694" y="32"/>
                    </a:cubicBezTo>
                    <a:cubicBezTo>
                      <a:pt x="2638" y="62"/>
                      <a:pt x="2589" y="101"/>
                      <a:pt x="2540" y="141"/>
                    </a:cubicBezTo>
                    <a:cubicBezTo>
                      <a:pt x="2419" y="222"/>
                      <a:pt x="2344" y="406"/>
                      <a:pt x="2201" y="406"/>
                    </a:cubicBezTo>
                    <a:cubicBezTo>
                      <a:pt x="1935" y="406"/>
                      <a:pt x="1897" y="579"/>
                      <a:pt x="1850" y="780"/>
                    </a:cubicBezTo>
                    <a:cubicBezTo>
                      <a:pt x="1849" y="641"/>
                      <a:pt x="1902" y="530"/>
                      <a:pt x="1918" y="411"/>
                    </a:cubicBezTo>
                    <a:cubicBezTo>
                      <a:pt x="1908" y="374"/>
                      <a:pt x="1885" y="345"/>
                      <a:pt x="1852" y="326"/>
                    </a:cubicBezTo>
                    <a:cubicBezTo>
                      <a:pt x="1831" y="322"/>
                      <a:pt x="1811" y="320"/>
                      <a:pt x="1792" y="320"/>
                    </a:cubicBezTo>
                    <a:cubicBezTo>
                      <a:pt x="1658" y="320"/>
                      <a:pt x="1571" y="410"/>
                      <a:pt x="1482" y="508"/>
                    </a:cubicBezTo>
                    <a:cubicBezTo>
                      <a:pt x="1379" y="620"/>
                      <a:pt x="1305" y="792"/>
                      <a:pt x="1142" y="806"/>
                    </a:cubicBezTo>
                    <a:cubicBezTo>
                      <a:pt x="1030" y="816"/>
                      <a:pt x="924" y="833"/>
                      <a:pt x="814" y="857"/>
                    </a:cubicBezTo>
                    <a:cubicBezTo>
                      <a:pt x="806" y="877"/>
                      <a:pt x="798" y="884"/>
                      <a:pt x="791" y="884"/>
                    </a:cubicBezTo>
                    <a:cubicBezTo>
                      <a:pt x="777" y="884"/>
                      <a:pt x="766" y="855"/>
                      <a:pt x="754" y="855"/>
                    </a:cubicBezTo>
                    <a:cubicBezTo>
                      <a:pt x="753" y="855"/>
                      <a:pt x="753" y="855"/>
                      <a:pt x="752" y="855"/>
                    </a:cubicBezTo>
                    <a:cubicBezTo>
                      <a:pt x="651" y="858"/>
                      <a:pt x="596" y="908"/>
                      <a:pt x="595" y="1013"/>
                    </a:cubicBezTo>
                    <a:cubicBezTo>
                      <a:pt x="655" y="1222"/>
                      <a:pt x="836" y="1217"/>
                      <a:pt x="1016" y="1240"/>
                    </a:cubicBezTo>
                    <a:cubicBezTo>
                      <a:pt x="915" y="1322"/>
                      <a:pt x="801" y="1357"/>
                      <a:pt x="758" y="1492"/>
                    </a:cubicBezTo>
                    <a:cubicBezTo>
                      <a:pt x="730" y="1578"/>
                      <a:pt x="705" y="1607"/>
                      <a:pt x="681" y="1607"/>
                    </a:cubicBezTo>
                    <a:cubicBezTo>
                      <a:pt x="628" y="1607"/>
                      <a:pt x="579" y="1461"/>
                      <a:pt x="521" y="1461"/>
                    </a:cubicBezTo>
                    <a:cubicBezTo>
                      <a:pt x="512" y="1461"/>
                      <a:pt x="503" y="1464"/>
                      <a:pt x="494" y="1471"/>
                    </a:cubicBezTo>
                    <a:cubicBezTo>
                      <a:pt x="468" y="1491"/>
                      <a:pt x="430" y="1501"/>
                      <a:pt x="410" y="1530"/>
                    </a:cubicBezTo>
                    <a:cubicBezTo>
                      <a:pt x="334" y="1642"/>
                      <a:pt x="202" y="1646"/>
                      <a:pt x="95" y="1698"/>
                    </a:cubicBezTo>
                    <a:cubicBezTo>
                      <a:pt x="68" y="1784"/>
                      <a:pt x="40" y="1870"/>
                      <a:pt x="1" y="1997"/>
                    </a:cubicBezTo>
                    <a:cubicBezTo>
                      <a:pt x="60" y="1957"/>
                      <a:pt x="108" y="1940"/>
                      <a:pt x="147" y="1940"/>
                    </a:cubicBezTo>
                    <a:cubicBezTo>
                      <a:pt x="248" y="1940"/>
                      <a:pt x="293" y="2050"/>
                      <a:pt x="348" y="2140"/>
                    </a:cubicBezTo>
                    <a:cubicBezTo>
                      <a:pt x="430" y="1972"/>
                      <a:pt x="458" y="1912"/>
                      <a:pt x="542" y="1912"/>
                    </a:cubicBezTo>
                    <a:cubicBezTo>
                      <a:pt x="583" y="1912"/>
                      <a:pt x="639" y="1927"/>
                      <a:pt x="721" y="1951"/>
                    </a:cubicBezTo>
                    <a:cubicBezTo>
                      <a:pt x="743" y="1956"/>
                      <a:pt x="762" y="1959"/>
                      <a:pt x="779" y="1959"/>
                    </a:cubicBezTo>
                    <a:cubicBezTo>
                      <a:pt x="829" y="1959"/>
                      <a:pt x="864" y="1936"/>
                      <a:pt x="905" y="1902"/>
                    </a:cubicBezTo>
                    <a:cubicBezTo>
                      <a:pt x="1011" y="1812"/>
                      <a:pt x="1116" y="1724"/>
                      <a:pt x="1222" y="1634"/>
                    </a:cubicBezTo>
                    <a:cubicBezTo>
                      <a:pt x="1381" y="1561"/>
                      <a:pt x="1485" y="1405"/>
                      <a:pt x="1656" y="1354"/>
                    </a:cubicBezTo>
                    <a:cubicBezTo>
                      <a:pt x="1746" y="1284"/>
                      <a:pt x="1834" y="1214"/>
                      <a:pt x="1855" y="1092"/>
                    </a:cubicBezTo>
                    <a:cubicBezTo>
                      <a:pt x="1903" y="1046"/>
                      <a:pt x="1952" y="1002"/>
                      <a:pt x="2000" y="957"/>
                    </a:cubicBezTo>
                    <a:cubicBezTo>
                      <a:pt x="2052" y="865"/>
                      <a:pt x="2165" y="868"/>
                      <a:pt x="2235" y="805"/>
                    </a:cubicBezTo>
                    <a:cubicBezTo>
                      <a:pt x="2489" y="586"/>
                      <a:pt x="2732" y="356"/>
                      <a:pt x="2901" y="59"/>
                    </a:cubicBezTo>
                    <a:cubicBezTo>
                      <a:pt x="2889" y="11"/>
                      <a:pt x="2860" y="1"/>
                      <a:pt x="282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3"/>
              <p:cNvSpPr/>
              <p:nvPr/>
            </p:nvSpPr>
            <p:spPr>
              <a:xfrm>
                <a:off x="7301250" y="1138125"/>
                <a:ext cx="72350" cy="38750"/>
              </a:xfrm>
              <a:custGeom>
                <a:rect b="b" l="l" r="r" t="t"/>
                <a:pathLst>
                  <a:path extrusionOk="0" h="1550" w="2894">
                    <a:moveTo>
                      <a:pt x="1628" y="0"/>
                    </a:moveTo>
                    <a:cubicBezTo>
                      <a:pt x="1487" y="0"/>
                      <a:pt x="1350" y="40"/>
                      <a:pt x="1215" y="117"/>
                    </a:cubicBezTo>
                    <a:cubicBezTo>
                      <a:pt x="1215" y="224"/>
                      <a:pt x="1342" y="356"/>
                      <a:pt x="1259" y="421"/>
                    </a:cubicBezTo>
                    <a:cubicBezTo>
                      <a:pt x="1145" y="511"/>
                      <a:pt x="981" y="557"/>
                      <a:pt x="832" y="579"/>
                    </a:cubicBezTo>
                    <a:cubicBezTo>
                      <a:pt x="685" y="602"/>
                      <a:pt x="355" y="853"/>
                      <a:pt x="420" y="962"/>
                    </a:cubicBezTo>
                    <a:cubicBezTo>
                      <a:pt x="495" y="1093"/>
                      <a:pt x="457" y="1109"/>
                      <a:pt x="400" y="1109"/>
                    </a:cubicBezTo>
                    <a:cubicBezTo>
                      <a:pt x="382" y="1109"/>
                      <a:pt x="361" y="1108"/>
                      <a:pt x="342" y="1108"/>
                    </a:cubicBezTo>
                    <a:cubicBezTo>
                      <a:pt x="332" y="1108"/>
                      <a:pt x="323" y="1108"/>
                      <a:pt x="315" y="1110"/>
                    </a:cubicBezTo>
                    <a:cubicBezTo>
                      <a:pt x="67" y="1149"/>
                      <a:pt x="0" y="1280"/>
                      <a:pt x="95" y="1550"/>
                    </a:cubicBezTo>
                    <a:cubicBezTo>
                      <a:pt x="235" y="1526"/>
                      <a:pt x="296" y="1378"/>
                      <a:pt x="427" y="1342"/>
                    </a:cubicBezTo>
                    <a:cubicBezTo>
                      <a:pt x="469" y="1318"/>
                      <a:pt x="513" y="1294"/>
                      <a:pt x="551" y="1264"/>
                    </a:cubicBezTo>
                    <a:cubicBezTo>
                      <a:pt x="631" y="1144"/>
                      <a:pt x="735" y="1054"/>
                      <a:pt x="871" y="1005"/>
                    </a:cubicBezTo>
                    <a:cubicBezTo>
                      <a:pt x="938" y="937"/>
                      <a:pt x="1017" y="889"/>
                      <a:pt x="1100" y="845"/>
                    </a:cubicBezTo>
                    <a:cubicBezTo>
                      <a:pt x="1322" y="683"/>
                      <a:pt x="1591" y="635"/>
                      <a:pt x="1838" y="535"/>
                    </a:cubicBezTo>
                    <a:cubicBezTo>
                      <a:pt x="1901" y="509"/>
                      <a:pt x="1973" y="493"/>
                      <a:pt x="2044" y="493"/>
                    </a:cubicBezTo>
                    <a:cubicBezTo>
                      <a:pt x="2116" y="493"/>
                      <a:pt x="2186" y="510"/>
                      <a:pt x="2242" y="550"/>
                    </a:cubicBezTo>
                    <a:cubicBezTo>
                      <a:pt x="2335" y="615"/>
                      <a:pt x="2426" y="635"/>
                      <a:pt x="2518" y="635"/>
                    </a:cubicBezTo>
                    <a:cubicBezTo>
                      <a:pt x="2594" y="635"/>
                      <a:pt x="2671" y="621"/>
                      <a:pt x="2750" y="608"/>
                    </a:cubicBezTo>
                    <a:cubicBezTo>
                      <a:pt x="2800" y="494"/>
                      <a:pt x="2893" y="386"/>
                      <a:pt x="2787" y="255"/>
                    </a:cubicBezTo>
                    <a:cubicBezTo>
                      <a:pt x="2769" y="236"/>
                      <a:pt x="2750" y="220"/>
                      <a:pt x="2729" y="205"/>
                    </a:cubicBezTo>
                    <a:cubicBezTo>
                      <a:pt x="2677" y="172"/>
                      <a:pt x="2624" y="140"/>
                      <a:pt x="2569" y="111"/>
                    </a:cubicBezTo>
                    <a:cubicBezTo>
                      <a:pt x="2472" y="67"/>
                      <a:pt x="2372" y="41"/>
                      <a:pt x="2268" y="41"/>
                    </a:cubicBezTo>
                    <a:cubicBezTo>
                      <a:pt x="2239" y="41"/>
                      <a:pt x="2209" y="43"/>
                      <a:pt x="2179" y="47"/>
                    </a:cubicBezTo>
                    <a:cubicBezTo>
                      <a:pt x="2094" y="52"/>
                      <a:pt x="2010" y="55"/>
                      <a:pt x="1925" y="58"/>
                    </a:cubicBezTo>
                    <a:cubicBezTo>
                      <a:pt x="1824" y="19"/>
                      <a:pt x="1725" y="0"/>
                      <a:pt x="1628"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3"/>
              <p:cNvSpPr/>
              <p:nvPr/>
            </p:nvSpPr>
            <p:spPr>
              <a:xfrm>
                <a:off x="7319025" y="1236625"/>
                <a:ext cx="60700" cy="85100"/>
              </a:xfrm>
              <a:custGeom>
                <a:rect b="b" l="l" r="r" t="t"/>
                <a:pathLst>
                  <a:path extrusionOk="0" h="3404" w="2428">
                    <a:moveTo>
                      <a:pt x="2404" y="0"/>
                    </a:moveTo>
                    <a:cubicBezTo>
                      <a:pt x="2281" y="19"/>
                      <a:pt x="2215" y="94"/>
                      <a:pt x="2157" y="204"/>
                    </a:cubicBezTo>
                    <a:cubicBezTo>
                      <a:pt x="2026" y="447"/>
                      <a:pt x="1877" y="680"/>
                      <a:pt x="1734" y="917"/>
                    </a:cubicBezTo>
                    <a:cubicBezTo>
                      <a:pt x="1479" y="1042"/>
                      <a:pt x="1431" y="1325"/>
                      <a:pt x="1269" y="1521"/>
                    </a:cubicBezTo>
                    <a:cubicBezTo>
                      <a:pt x="1126" y="1697"/>
                      <a:pt x="1021" y="1902"/>
                      <a:pt x="867" y="2069"/>
                    </a:cubicBezTo>
                    <a:cubicBezTo>
                      <a:pt x="819" y="2133"/>
                      <a:pt x="777" y="2203"/>
                      <a:pt x="732" y="2270"/>
                    </a:cubicBezTo>
                    <a:cubicBezTo>
                      <a:pt x="631" y="2461"/>
                      <a:pt x="509" y="2636"/>
                      <a:pt x="362" y="2795"/>
                    </a:cubicBezTo>
                    <a:cubicBezTo>
                      <a:pt x="295" y="3011"/>
                      <a:pt x="31" y="3095"/>
                      <a:pt x="1" y="3335"/>
                    </a:cubicBezTo>
                    <a:cubicBezTo>
                      <a:pt x="6" y="3364"/>
                      <a:pt x="21" y="3387"/>
                      <a:pt x="45" y="3403"/>
                    </a:cubicBezTo>
                    <a:cubicBezTo>
                      <a:pt x="276" y="3397"/>
                      <a:pt x="308" y="3202"/>
                      <a:pt x="382" y="3047"/>
                    </a:cubicBezTo>
                    <a:cubicBezTo>
                      <a:pt x="394" y="3035"/>
                      <a:pt x="406" y="3023"/>
                      <a:pt x="418" y="3011"/>
                    </a:cubicBezTo>
                    <a:cubicBezTo>
                      <a:pt x="759" y="2805"/>
                      <a:pt x="999" y="2518"/>
                      <a:pt x="1121" y="2137"/>
                    </a:cubicBezTo>
                    <a:cubicBezTo>
                      <a:pt x="1186" y="2052"/>
                      <a:pt x="1250" y="1968"/>
                      <a:pt x="1316" y="1884"/>
                    </a:cubicBezTo>
                    <a:cubicBezTo>
                      <a:pt x="1603" y="1637"/>
                      <a:pt x="1797" y="1328"/>
                      <a:pt x="1919" y="972"/>
                    </a:cubicBezTo>
                    <a:cubicBezTo>
                      <a:pt x="2003" y="828"/>
                      <a:pt x="2088" y="684"/>
                      <a:pt x="2172" y="540"/>
                    </a:cubicBezTo>
                    <a:cubicBezTo>
                      <a:pt x="2337" y="413"/>
                      <a:pt x="2418" y="243"/>
                      <a:pt x="2428" y="37"/>
                    </a:cubicBezTo>
                    <a:cubicBezTo>
                      <a:pt x="2419" y="26"/>
                      <a:pt x="2411" y="13"/>
                      <a:pt x="2404"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3"/>
              <p:cNvSpPr/>
              <p:nvPr/>
            </p:nvSpPr>
            <p:spPr>
              <a:xfrm>
                <a:off x="7148125" y="1117275"/>
                <a:ext cx="51850" cy="27000"/>
              </a:xfrm>
              <a:custGeom>
                <a:rect b="b" l="l" r="r" t="t"/>
                <a:pathLst>
                  <a:path extrusionOk="0" h="1080" w="2074">
                    <a:moveTo>
                      <a:pt x="1048" y="0"/>
                    </a:moveTo>
                    <a:cubicBezTo>
                      <a:pt x="1011" y="0"/>
                      <a:pt x="980" y="10"/>
                      <a:pt x="965" y="32"/>
                    </a:cubicBezTo>
                    <a:cubicBezTo>
                      <a:pt x="850" y="201"/>
                      <a:pt x="658" y="189"/>
                      <a:pt x="518" y="285"/>
                    </a:cubicBezTo>
                    <a:cubicBezTo>
                      <a:pt x="478" y="311"/>
                      <a:pt x="431" y="335"/>
                      <a:pt x="386" y="335"/>
                    </a:cubicBezTo>
                    <a:cubicBezTo>
                      <a:pt x="350" y="335"/>
                      <a:pt x="314" y="320"/>
                      <a:pt x="283" y="279"/>
                    </a:cubicBezTo>
                    <a:cubicBezTo>
                      <a:pt x="201" y="170"/>
                      <a:pt x="322" y="133"/>
                      <a:pt x="372" y="72"/>
                    </a:cubicBezTo>
                    <a:cubicBezTo>
                      <a:pt x="367" y="72"/>
                      <a:pt x="363" y="72"/>
                      <a:pt x="358" y="72"/>
                    </a:cubicBezTo>
                    <a:cubicBezTo>
                      <a:pt x="240" y="72"/>
                      <a:pt x="188" y="186"/>
                      <a:pt x="96" y="234"/>
                    </a:cubicBezTo>
                    <a:cubicBezTo>
                      <a:pt x="63" y="279"/>
                      <a:pt x="1" y="308"/>
                      <a:pt x="12" y="380"/>
                    </a:cubicBezTo>
                    <a:cubicBezTo>
                      <a:pt x="112" y="398"/>
                      <a:pt x="188" y="443"/>
                      <a:pt x="227" y="544"/>
                    </a:cubicBezTo>
                    <a:cubicBezTo>
                      <a:pt x="249" y="601"/>
                      <a:pt x="283" y="624"/>
                      <a:pt x="323" y="624"/>
                    </a:cubicBezTo>
                    <a:cubicBezTo>
                      <a:pt x="352" y="624"/>
                      <a:pt x="384" y="612"/>
                      <a:pt x="417" y="594"/>
                    </a:cubicBezTo>
                    <a:cubicBezTo>
                      <a:pt x="607" y="484"/>
                      <a:pt x="793" y="361"/>
                      <a:pt x="1000" y="361"/>
                    </a:cubicBezTo>
                    <a:cubicBezTo>
                      <a:pt x="1100" y="361"/>
                      <a:pt x="1205" y="390"/>
                      <a:pt x="1317" y="463"/>
                    </a:cubicBezTo>
                    <a:cubicBezTo>
                      <a:pt x="1530" y="601"/>
                      <a:pt x="1659" y="796"/>
                      <a:pt x="1761" y="1017"/>
                    </a:cubicBezTo>
                    <a:cubicBezTo>
                      <a:pt x="1784" y="1052"/>
                      <a:pt x="1813" y="1076"/>
                      <a:pt x="1856" y="1079"/>
                    </a:cubicBezTo>
                    <a:cubicBezTo>
                      <a:pt x="1862" y="1079"/>
                      <a:pt x="1868" y="1079"/>
                      <a:pt x="1874" y="1079"/>
                    </a:cubicBezTo>
                    <a:cubicBezTo>
                      <a:pt x="1959" y="1079"/>
                      <a:pt x="2044" y="1063"/>
                      <a:pt x="2058" y="966"/>
                    </a:cubicBezTo>
                    <a:cubicBezTo>
                      <a:pt x="2074" y="868"/>
                      <a:pt x="2029" y="780"/>
                      <a:pt x="1917" y="746"/>
                    </a:cubicBezTo>
                    <a:cubicBezTo>
                      <a:pt x="1879" y="735"/>
                      <a:pt x="1803" y="707"/>
                      <a:pt x="1825" y="674"/>
                    </a:cubicBezTo>
                    <a:cubicBezTo>
                      <a:pt x="1943" y="496"/>
                      <a:pt x="1772" y="510"/>
                      <a:pt x="1694" y="474"/>
                    </a:cubicBezTo>
                    <a:cubicBezTo>
                      <a:pt x="1655" y="456"/>
                      <a:pt x="1603" y="459"/>
                      <a:pt x="1597" y="409"/>
                    </a:cubicBezTo>
                    <a:cubicBezTo>
                      <a:pt x="1570" y="210"/>
                      <a:pt x="1352" y="213"/>
                      <a:pt x="1254" y="82"/>
                    </a:cubicBezTo>
                    <a:cubicBezTo>
                      <a:pt x="1222" y="40"/>
                      <a:pt x="1123" y="0"/>
                      <a:pt x="1048" y="0"/>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3"/>
              <p:cNvSpPr/>
              <p:nvPr/>
            </p:nvSpPr>
            <p:spPr>
              <a:xfrm>
                <a:off x="7379075" y="1154975"/>
                <a:ext cx="13550" cy="60100"/>
              </a:xfrm>
              <a:custGeom>
                <a:rect b="b" l="l" r="r" t="t"/>
                <a:pathLst>
                  <a:path extrusionOk="0" h="2404" w="542">
                    <a:moveTo>
                      <a:pt x="129" y="1"/>
                    </a:moveTo>
                    <a:cubicBezTo>
                      <a:pt x="0" y="8"/>
                      <a:pt x="41" y="119"/>
                      <a:pt x="16" y="189"/>
                    </a:cubicBezTo>
                    <a:cubicBezTo>
                      <a:pt x="18" y="281"/>
                      <a:pt x="42" y="357"/>
                      <a:pt x="147" y="376"/>
                    </a:cubicBezTo>
                    <a:cubicBezTo>
                      <a:pt x="522" y="789"/>
                      <a:pt x="496" y="1269"/>
                      <a:pt x="405" y="1772"/>
                    </a:cubicBezTo>
                    <a:cubicBezTo>
                      <a:pt x="369" y="1976"/>
                      <a:pt x="255" y="2186"/>
                      <a:pt x="365" y="2403"/>
                    </a:cubicBezTo>
                    <a:cubicBezTo>
                      <a:pt x="503" y="2111"/>
                      <a:pt x="482" y="1790"/>
                      <a:pt x="541" y="1484"/>
                    </a:cubicBezTo>
                    <a:cubicBezTo>
                      <a:pt x="533" y="1166"/>
                      <a:pt x="520" y="849"/>
                      <a:pt x="436" y="541"/>
                    </a:cubicBezTo>
                    <a:cubicBezTo>
                      <a:pt x="441" y="418"/>
                      <a:pt x="333" y="345"/>
                      <a:pt x="304" y="237"/>
                    </a:cubicBezTo>
                    <a:cubicBezTo>
                      <a:pt x="290" y="226"/>
                      <a:pt x="280" y="213"/>
                      <a:pt x="274" y="198"/>
                    </a:cubicBezTo>
                    <a:cubicBezTo>
                      <a:pt x="255" y="110"/>
                      <a:pt x="182" y="63"/>
                      <a:pt x="129"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3"/>
              <p:cNvSpPr/>
              <p:nvPr/>
            </p:nvSpPr>
            <p:spPr>
              <a:xfrm>
                <a:off x="7292050" y="1336300"/>
                <a:ext cx="16125" cy="14725"/>
              </a:xfrm>
              <a:custGeom>
                <a:rect b="b" l="l" r="r" t="t"/>
                <a:pathLst>
                  <a:path extrusionOk="0" h="589" w="645">
                    <a:moveTo>
                      <a:pt x="562" y="0"/>
                    </a:moveTo>
                    <a:cubicBezTo>
                      <a:pt x="551" y="0"/>
                      <a:pt x="540" y="4"/>
                      <a:pt x="531" y="12"/>
                    </a:cubicBezTo>
                    <a:cubicBezTo>
                      <a:pt x="336" y="184"/>
                      <a:pt x="106" y="326"/>
                      <a:pt x="1" y="582"/>
                    </a:cubicBezTo>
                    <a:cubicBezTo>
                      <a:pt x="13" y="587"/>
                      <a:pt x="25" y="589"/>
                      <a:pt x="36" y="589"/>
                    </a:cubicBezTo>
                    <a:cubicBezTo>
                      <a:pt x="65" y="589"/>
                      <a:pt x="90" y="574"/>
                      <a:pt x="114" y="554"/>
                    </a:cubicBezTo>
                    <a:cubicBezTo>
                      <a:pt x="155" y="521"/>
                      <a:pt x="197" y="489"/>
                      <a:pt x="238" y="456"/>
                    </a:cubicBezTo>
                    <a:cubicBezTo>
                      <a:pt x="374" y="316"/>
                      <a:pt x="509" y="178"/>
                      <a:pt x="645" y="38"/>
                    </a:cubicBezTo>
                    <a:cubicBezTo>
                      <a:pt x="645" y="38"/>
                      <a:pt x="622" y="32"/>
                      <a:pt x="622" y="32"/>
                    </a:cubicBezTo>
                    <a:cubicBezTo>
                      <a:pt x="605" y="13"/>
                      <a:pt x="583" y="0"/>
                      <a:pt x="562"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3"/>
              <p:cNvSpPr/>
              <p:nvPr/>
            </p:nvSpPr>
            <p:spPr>
              <a:xfrm>
                <a:off x="7248675" y="1149300"/>
                <a:ext cx="135550" cy="151975"/>
              </a:xfrm>
              <a:custGeom>
                <a:rect b="b" l="l" r="r" t="t"/>
                <a:pathLst>
                  <a:path extrusionOk="0" h="6079" w="5422">
                    <a:moveTo>
                      <a:pt x="3845" y="1902"/>
                    </a:moveTo>
                    <a:cubicBezTo>
                      <a:pt x="3879" y="1902"/>
                      <a:pt x="3913" y="1909"/>
                      <a:pt x="3949" y="1927"/>
                    </a:cubicBezTo>
                    <a:cubicBezTo>
                      <a:pt x="3898" y="1959"/>
                      <a:pt x="3848" y="1971"/>
                      <a:pt x="3798" y="1971"/>
                    </a:cubicBezTo>
                    <a:cubicBezTo>
                      <a:pt x="3763" y="1971"/>
                      <a:pt x="3728" y="1965"/>
                      <a:pt x="3694" y="1957"/>
                    </a:cubicBezTo>
                    <a:cubicBezTo>
                      <a:pt x="3673" y="1952"/>
                      <a:pt x="3650" y="1949"/>
                      <a:pt x="3628" y="1949"/>
                    </a:cubicBezTo>
                    <a:cubicBezTo>
                      <a:pt x="3584" y="1949"/>
                      <a:pt x="3543" y="1963"/>
                      <a:pt x="3533" y="2005"/>
                    </a:cubicBezTo>
                    <a:cubicBezTo>
                      <a:pt x="3513" y="2084"/>
                      <a:pt x="3474" y="2148"/>
                      <a:pt x="3427" y="2206"/>
                    </a:cubicBezTo>
                    <a:lnTo>
                      <a:pt x="3427" y="2206"/>
                    </a:lnTo>
                    <a:cubicBezTo>
                      <a:pt x="3434" y="2185"/>
                      <a:pt x="3437" y="2159"/>
                      <a:pt x="3437" y="2127"/>
                    </a:cubicBezTo>
                    <a:cubicBezTo>
                      <a:pt x="3435" y="1995"/>
                      <a:pt x="3529" y="1930"/>
                      <a:pt x="3625" y="1930"/>
                    </a:cubicBezTo>
                    <a:cubicBezTo>
                      <a:pt x="3628" y="1930"/>
                      <a:pt x="3630" y="1930"/>
                      <a:pt x="3633" y="1930"/>
                    </a:cubicBezTo>
                    <a:cubicBezTo>
                      <a:pt x="3635" y="1930"/>
                      <a:pt x="3638" y="1930"/>
                      <a:pt x="3640" y="1930"/>
                    </a:cubicBezTo>
                    <a:cubicBezTo>
                      <a:pt x="3707" y="1930"/>
                      <a:pt x="3775" y="1902"/>
                      <a:pt x="3845" y="1902"/>
                    </a:cubicBezTo>
                    <a:close/>
                    <a:moveTo>
                      <a:pt x="3042" y="4385"/>
                    </a:moveTo>
                    <a:lnTo>
                      <a:pt x="3042" y="4385"/>
                    </a:lnTo>
                    <a:cubicBezTo>
                      <a:pt x="3042" y="4386"/>
                      <a:pt x="3043" y="4387"/>
                      <a:pt x="3044" y="4388"/>
                    </a:cubicBezTo>
                    <a:cubicBezTo>
                      <a:pt x="3052" y="4399"/>
                      <a:pt x="3054" y="4408"/>
                      <a:pt x="3058" y="4408"/>
                    </a:cubicBezTo>
                    <a:cubicBezTo>
                      <a:pt x="3059" y="4408"/>
                      <a:pt x="3059" y="4408"/>
                      <a:pt x="3060" y="4407"/>
                    </a:cubicBezTo>
                    <a:cubicBezTo>
                      <a:pt x="3065" y="4404"/>
                      <a:pt x="3068" y="4403"/>
                      <a:pt x="3070" y="4403"/>
                    </a:cubicBezTo>
                    <a:cubicBezTo>
                      <a:pt x="3078" y="4403"/>
                      <a:pt x="3068" y="4422"/>
                      <a:pt x="3058" y="4422"/>
                    </a:cubicBezTo>
                    <a:cubicBezTo>
                      <a:pt x="3054" y="4422"/>
                      <a:pt x="3050" y="4419"/>
                      <a:pt x="3047" y="4412"/>
                    </a:cubicBezTo>
                    <a:cubicBezTo>
                      <a:pt x="3046" y="4403"/>
                      <a:pt x="3044" y="4394"/>
                      <a:pt x="3042" y="4385"/>
                    </a:cubicBezTo>
                    <a:close/>
                    <a:moveTo>
                      <a:pt x="3955" y="4315"/>
                    </a:moveTo>
                    <a:cubicBezTo>
                      <a:pt x="3970" y="4315"/>
                      <a:pt x="3984" y="4316"/>
                      <a:pt x="3998" y="4318"/>
                    </a:cubicBezTo>
                    <a:cubicBezTo>
                      <a:pt x="4000" y="4320"/>
                      <a:pt x="3960" y="4319"/>
                      <a:pt x="3936" y="4343"/>
                    </a:cubicBezTo>
                    <a:cubicBezTo>
                      <a:pt x="3892" y="4386"/>
                      <a:pt x="3856" y="4435"/>
                      <a:pt x="3825" y="4486"/>
                    </a:cubicBezTo>
                    <a:lnTo>
                      <a:pt x="3825" y="4486"/>
                    </a:lnTo>
                    <a:cubicBezTo>
                      <a:pt x="3829" y="4467"/>
                      <a:pt x="3832" y="4447"/>
                      <a:pt x="3836" y="4429"/>
                    </a:cubicBezTo>
                    <a:cubicBezTo>
                      <a:pt x="3857" y="4332"/>
                      <a:pt x="3907" y="4315"/>
                      <a:pt x="3955" y="4315"/>
                    </a:cubicBezTo>
                    <a:close/>
                    <a:moveTo>
                      <a:pt x="2288" y="5396"/>
                    </a:moveTo>
                    <a:cubicBezTo>
                      <a:pt x="2291" y="5410"/>
                      <a:pt x="2285" y="5422"/>
                      <a:pt x="2279" y="5434"/>
                    </a:cubicBezTo>
                    <a:lnTo>
                      <a:pt x="2279" y="5434"/>
                    </a:lnTo>
                    <a:cubicBezTo>
                      <a:pt x="2282" y="5422"/>
                      <a:pt x="2286" y="5409"/>
                      <a:pt x="2288" y="5396"/>
                    </a:cubicBezTo>
                    <a:close/>
                    <a:moveTo>
                      <a:pt x="4278" y="1"/>
                    </a:moveTo>
                    <a:cubicBezTo>
                      <a:pt x="4242" y="1"/>
                      <a:pt x="4204" y="4"/>
                      <a:pt x="4168" y="4"/>
                    </a:cubicBezTo>
                    <a:cubicBezTo>
                      <a:pt x="3790" y="7"/>
                      <a:pt x="3467" y="177"/>
                      <a:pt x="3150" y="357"/>
                    </a:cubicBezTo>
                    <a:cubicBezTo>
                      <a:pt x="3150" y="492"/>
                      <a:pt x="3043" y="501"/>
                      <a:pt x="2951" y="529"/>
                    </a:cubicBezTo>
                    <a:cubicBezTo>
                      <a:pt x="2777" y="541"/>
                      <a:pt x="2671" y="632"/>
                      <a:pt x="2632" y="801"/>
                    </a:cubicBezTo>
                    <a:cubicBezTo>
                      <a:pt x="2638" y="873"/>
                      <a:pt x="2691" y="923"/>
                      <a:pt x="2720" y="985"/>
                    </a:cubicBezTo>
                    <a:cubicBezTo>
                      <a:pt x="2786" y="1130"/>
                      <a:pt x="2818" y="1251"/>
                      <a:pt x="2598" y="1272"/>
                    </a:cubicBezTo>
                    <a:cubicBezTo>
                      <a:pt x="2561" y="1275"/>
                      <a:pt x="2546" y="1326"/>
                      <a:pt x="2505" y="1326"/>
                    </a:cubicBezTo>
                    <a:cubicBezTo>
                      <a:pt x="2501" y="1326"/>
                      <a:pt x="2497" y="1325"/>
                      <a:pt x="2493" y="1324"/>
                    </a:cubicBezTo>
                    <a:cubicBezTo>
                      <a:pt x="2462" y="1229"/>
                      <a:pt x="2535" y="1183"/>
                      <a:pt x="2585" y="1127"/>
                    </a:cubicBezTo>
                    <a:cubicBezTo>
                      <a:pt x="2703" y="996"/>
                      <a:pt x="2678" y="898"/>
                      <a:pt x="2518" y="830"/>
                    </a:cubicBezTo>
                    <a:cubicBezTo>
                      <a:pt x="2375" y="878"/>
                      <a:pt x="2269" y="969"/>
                      <a:pt x="2198" y="1103"/>
                    </a:cubicBezTo>
                    <a:lnTo>
                      <a:pt x="2233" y="1143"/>
                    </a:lnTo>
                    <a:cubicBezTo>
                      <a:pt x="2213" y="1289"/>
                      <a:pt x="2100" y="1270"/>
                      <a:pt x="2000" y="1273"/>
                    </a:cubicBezTo>
                    <a:cubicBezTo>
                      <a:pt x="1975" y="1272"/>
                      <a:pt x="1951" y="1270"/>
                      <a:pt x="1926" y="1268"/>
                    </a:cubicBezTo>
                    <a:cubicBezTo>
                      <a:pt x="1901" y="1271"/>
                      <a:pt x="1882" y="1283"/>
                      <a:pt x="1870" y="1305"/>
                    </a:cubicBezTo>
                    <a:cubicBezTo>
                      <a:pt x="1859" y="1365"/>
                      <a:pt x="1842" y="1425"/>
                      <a:pt x="1882" y="1480"/>
                    </a:cubicBezTo>
                    <a:cubicBezTo>
                      <a:pt x="2175" y="1542"/>
                      <a:pt x="2257" y="1644"/>
                      <a:pt x="2175" y="1854"/>
                    </a:cubicBezTo>
                    <a:cubicBezTo>
                      <a:pt x="2159" y="1895"/>
                      <a:pt x="2146" y="1968"/>
                      <a:pt x="2103" y="1968"/>
                    </a:cubicBezTo>
                    <a:cubicBezTo>
                      <a:pt x="2101" y="1968"/>
                      <a:pt x="2098" y="1968"/>
                      <a:pt x="2095" y="1967"/>
                    </a:cubicBezTo>
                    <a:cubicBezTo>
                      <a:pt x="2046" y="1957"/>
                      <a:pt x="1962" y="1921"/>
                      <a:pt x="1962" y="1862"/>
                    </a:cubicBezTo>
                    <a:cubicBezTo>
                      <a:pt x="1958" y="1680"/>
                      <a:pt x="1865" y="1650"/>
                      <a:pt x="1752" y="1650"/>
                    </a:cubicBezTo>
                    <a:cubicBezTo>
                      <a:pt x="1715" y="1650"/>
                      <a:pt x="1675" y="1653"/>
                      <a:pt x="1635" y="1655"/>
                    </a:cubicBezTo>
                    <a:cubicBezTo>
                      <a:pt x="1622" y="1666"/>
                      <a:pt x="1609" y="1677"/>
                      <a:pt x="1595" y="1688"/>
                    </a:cubicBezTo>
                    <a:cubicBezTo>
                      <a:pt x="1555" y="1985"/>
                      <a:pt x="1441" y="2290"/>
                      <a:pt x="1714" y="2555"/>
                    </a:cubicBezTo>
                    <a:cubicBezTo>
                      <a:pt x="1663" y="2526"/>
                      <a:pt x="1612" y="2511"/>
                      <a:pt x="1568" y="2511"/>
                    </a:cubicBezTo>
                    <a:cubicBezTo>
                      <a:pt x="1499" y="2511"/>
                      <a:pt x="1445" y="2548"/>
                      <a:pt x="1429" y="2622"/>
                    </a:cubicBezTo>
                    <a:cubicBezTo>
                      <a:pt x="1392" y="2805"/>
                      <a:pt x="1293" y="2928"/>
                      <a:pt x="1175" y="3057"/>
                    </a:cubicBezTo>
                    <a:cubicBezTo>
                      <a:pt x="1126" y="3111"/>
                      <a:pt x="1133" y="3254"/>
                      <a:pt x="1192" y="3254"/>
                    </a:cubicBezTo>
                    <a:cubicBezTo>
                      <a:pt x="1200" y="3254"/>
                      <a:pt x="1209" y="3252"/>
                      <a:pt x="1219" y="3245"/>
                    </a:cubicBezTo>
                    <a:cubicBezTo>
                      <a:pt x="1273" y="3213"/>
                      <a:pt x="1323" y="3201"/>
                      <a:pt x="1371" y="3201"/>
                    </a:cubicBezTo>
                    <a:cubicBezTo>
                      <a:pt x="1494" y="3201"/>
                      <a:pt x="1600" y="3282"/>
                      <a:pt x="1717" y="3282"/>
                    </a:cubicBezTo>
                    <a:cubicBezTo>
                      <a:pt x="1720" y="3282"/>
                      <a:pt x="1723" y="3282"/>
                      <a:pt x="1726" y="3282"/>
                    </a:cubicBezTo>
                    <a:lnTo>
                      <a:pt x="1726" y="3282"/>
                    </a:lnTo>
                    <a:cubicBezTo>
                      <a:pt x="1694" y="3284"/>
                      <a:pt x="1663" y="3289"/>
                      <a:pt x="1631" y="3289"/>
                    </a:cubicBezTo>
                    <a:cubicBezTo>
                      <a:pt x="1600" y="3289"/>
                      <a:pt x="1569" y="3284"/>
                      <a:pt x="1537" y="3268"/>
                    </a:cubicBezTo>
                    <a:cubicBezTo>
                      <a:pt x="1499" y="3248"/>
                      <a:pt x="1448" y="3240"/>
                      <a:pt x="1392" y="3240"/>
                    </a:cubicBezTo>
                    <a:cubicBezTo>
                      <a:pt x="1242" y="3240"/>
                      <a:pt x="1059" y="3304"/>
                      <a:pt x="1009" y="3405"/>
                    </a:cubicBezTo>
                    <a:cubicBezTo>
                      <a:pt x="928" y="3566"/>
                      <a:pt x="776" y="3660"/>
                      <a:pt x="690" y="3817"/>
                    </a:cubicBezTo>
                    <a:cubicBezTo>
                      <a:pt x="627" y="3928"/>
                      <a:pt x="513" y="4063"/>
                      <a:pt x="408" y="4097"/>
                    </a:cubicBezTo>
                    <a:cubicBezTo>
                      <a:pt x="140" y="4182"/>
                      <a:pt x="99" y="4407"/>
                      <a:pt x="1" y="4604"/>
                    </a:cubicBezTo>
                    <a:cubicBezTo>
                      <a:pt x="16" y="4624"/>
                      <a:pt x="35" y="4639"/>
                      <a:pt x="59" y="4647"/>
                    </a:cubicBezTo>
                    <a:cubicBezTo>
                      <a:pt x="82" y="4664"/>
                      <a:pt x="107" y="4670"/>
                      <a:pt x="132" y="4670"/>
                    </a:cubicBezTo>
                    <a:cubicBezTo>
                      <a:pt x="194" y="4670"/>
                      <a:pt x="261" y="4633"/>
                      <a:pt x="323" y="4633"/>
                    </a:cubicBezTo>
                    <a:cubicBezTo>
                      <a:pt x="362" y="4633"/>
                      <a:pt x="399" y="4648"/>
                      <a:pt x="431" y="4696"/>
                    </a:cubicBezTo>
                    <a:cubicBezTo>
                      <a:pt x="485" y="4682"/>
                      <a:pt x="505" y="4635"/>
                      <a:pt x="525" y="4591"/>
                    </a:cubicBezTo>
                    <a:cubicBezTo>
                      <a:pt x="563" y="4481"/>
                      <a:pt x="646" y="4427"/>
                      <a:pt x="756" y="4405"/>
                    </a:cubicBezTo>
                    <a:cubicBezTo>
                      <a:pt x="825" y="4392"/>
                      <a:pt x="931" y="4351"/>
                      <a:pt x="900" y="4289"/>
                    </a:cubicBezTo>
                    <a:cubicBezTo>
                      <a:pt x="779" y="4042"/>
                      <a:pt x="986" y="4036"/>
                      <a:pt x="1115" y="3964"/>
                    </a:cubicBezTo>
                    <a:lnTo>
                      <a:pt x="1115" y="3964"/>
                    </a:lnTo>
                    <a:cubicBezTo>
                      <a:pt x="1132" y="4066"/>
                      <a:pt x="1093" y="4177"/>
                      <a:pt x="1179" y="4260"/>
                    </a:cubicBezTo>
                    <a:cubicBezTo>
                      <a:pt x="1226" y="4298"/>
                      <a:pt x="1267" y="4313"/>
                      <a:pt x="1302" y="4313"/>
                    </a:cubicBezTo>
                    <a:cubicBezTo>
                      <a:pt x="1379" y="4313"/>
                      <a:pt x="1435" y="4243"/>
                      <a:pt x="1490" y="4168"/>
                    </a:cubicBezTo>
                    <a:cubicBezTo>
                      <a:pt x="1528" y="4117"/>
                      <a:pt x="1505" y="4014"/>
                      <a:pt x="1602" y="4014"/>
                    </a:cubicBezTo>
                    <a:cubicBezTo>
                      <a:pt x="1608" y="4014"/>
                      <a:pt x="1615" y="4015"/>
                      <a:pt x="1622" y="4016"/>
                    </a:cubicBezTo>
                    <a:cubicBezTo>
                      <a:pt x="1628" y="4016"/>
                      <a:pt x="1634" y="4017"/>
                      <a:pt x="1640" y="4017"/>
                    </a:cubicBezTo>
                    <a:cubicBezTo>
                      <a:pt x="1658" y="4017"/>
                      <a:pt x="1675" y="4014"/>
                      <a:pt x="1693" y="4009"/>
                    </a:cubicBezTo>
                    <a:cubicBezTo>
                      <a:pt x="1885" y="3948"/>
                      <a:pt x="1976" y="3753"/>
                      <a:pt x="2150" y="3665"/>
                    </a:cubicBezTo>
                    <a:cubicBezTo>
                      <a:pt x="2203" y="3638"/>
                      <a:pt x="2218" y="3566"/>
                      <a:pt x="2176" y="3530"/>
                    </a:cubicBezTo>
                    <a:cubicBezTo>
                      <a:pt x="1942" y="3332"/>
                      <a:pt x="2195" y="3278"/>
                      <a:pt x="2284" y="3238"/>
                    </a:cubicBezTo>
                    <a:cubicBezTo>
                      <a:pt x="2528" y="3125"/>
                      <a:pt x="2556" y="2807"/>
                      <a:pt x="2812" y="2712"/>
                    </a:cubicBezTo>
                    <a:cubicBezTo>
                      <a:pt x="2844" y="2701"/>
                      <a:pt x="2835" y="2633"/>
                      <a:pt x="2837" y="2589"/>
                    </a:cubicBezTo>
                    <a:cubicBezTo>
                      <a:pt x="2850" y="2355"/>
                      <a:pt x="2914" y="2264"/>
                      <a:pt x="3098" y="2264"/>
                    </a:cubicBezTo>
                    <a:cubicBezTo>
                      <a:pt x="3136" y="2264"/>
                      <a:pt x="3178" y="2268"/>
                      <a:pt x="3226" y="2275"/>
                    </a:cubicBezTo>
                    <a:cubicBezTo>
                      <a:pt x="3252" y="2279"/>
                      <a:pt x="3275" y="2281"/>
                      <a:pt x="3297" y="2281"/>
                    </a:cubicBezTo>
                    <a:cubicBezTo>
                      <a:pt x="3325" y="2281"/>
                      <a:pt x="3350" y="2277"/>
                      <a:pt x="3370" y="2268"/>
                    </a:cubicBezTo>
                    <a:lnTo>
                      <a:pt x="3370" y="2268"/>
                    </a:lnTo>
                    <a:cubicBezTo>
                      <a:pt x="3306" y="2335"/>
                      <a:pt x="3235" y="2397"/>
                      <a:pt x="3179" y="2471"/>
                    </a:cubicBezTo>
                    <a:cubicBezTo>
                      <a:pt x="3149" y="2511"/>
                      <a:pt x="3104" y="2564"/>
                      <a:pt x="3151" y="2608"/>
                    </a:cubicBezTo>
                    <a:cubicBezTo>
                      <a:pt x="3171" y="2626"/>
                      <a:pt x="3191" y="2634"/>
                      <a:pt x="3211" y="2634"/>
                    </a:cubicBezTo>
                    <a:cubicBezTo>
                      <a:pt x="3247" y="2634"/>
                      <a:pt x="3282" y="2611"/>
                      <a:pt x="3312" y="2580"/>
                    </a:cubicBezTo>
                    <a:cubicBezTo>
                      <a:pt x="3338" y="2553"/>
                      <a:pt x="3340" y="2507"/>
                      <a:pt x="3380" y="2483"/>
                    </a:cubicBezTo>
                    <a:lnTo>
                      <a:pt x="3380" y="2483"/>
                    </a:lnTo>
                    <a:cubicBezTo>
                      <a:pt x="3283" y="2565"/>
                      <a:pt x="3349" y="2671"/>
                      <a:pt x="3332" y="2765"/>
                    </a:cubicBezTo>
                    <a:cubicBezTo>
                      <a:pt x="3305" y="2760"/>
                      <a:pt x="3278" y="2757"/>
                      <a:pt x="3249" y="2757"/>
                    </a:cubicBezTo>
                    <a:cubicBezTo>
                      <a:pt x="3055" y="2757"/>
                      <a:pt x="2826" y="2879"/>
                      <a:pt x="2742" y="3036"/>
                    </a:cubicBezTo>
                    <a:cubicBezTo>
                      <a:pt x="2716" y="3084"/>
                      <a:pt x="2691" y="3134"/>
                      <a:pt x="2717" y="3186"/>
                    </a:cubicBezTo>
                    <a:cubicBezTo>
                      <a:pt x="2739" y="3226"/>
                      <a:pt x="2771" y="3239"/>
                      <a:pt x="2805" y="3239"/>
                    </a:cubicBezTo>
                    <a:cubicBezTo>
                      <a:pt x="2829" y="3239"/>
                      <a:pt x="2855" y="3233"/>
                      <a:pt x="2879" y="3224"/>
                    </a:cubicBezTo>
                    <a:cubicBezTo>
                      <a:pt x="2928" y="3209"/>
                      <a:pt x="2974" y="3198"/>
                      <a:pt x="3018" y="3198"/>
                    </a:cubicBezTo>
                    <a:cubicBezTo>
                      <a:pt x="3085" y="3198"/>
                      <a:pt x="3147" y="3224"/>
                      <a:pt x="3203" y="3301"/>
                    </a:cubicBezTo>
                    <a:cubicBezTo>
                      <a:pt x="3300" y="3431"/>
                      <a:pt x="3139" y="3482"/>
                      <a:pt x="3137" y="3579"/>
                    </a:cubicBezTo>
                    <a:cubicBezTo>
                      <a:pt x="3137" y="3603"/>
                      <a:pt x="3141" y="3627"/>
                      <a:pt x="3151" y="3651"/>
                    </a:cubicBezTo>
                    <a:cubicBezTo>
                      <a:pt x="3194" y="3737"/>
                      <a:pt x="3271" y="3768"/>
                      <a:pt x="3370" y="3768"/>
                    </a:cubicBezTo>
                    <a:cubicBezTo>
                      <a:pt x="3261" y="3831"/>
                      <a:pt x="3143" y="3843"/>
                      <a:pt x="3048" y="3904"/>
                    </a:cubicBezTo>
                    <a:cubicBezTo>
                      <a:pt x="2975" y="3953"/>
                      <a:pt x="2877" y="4047"/>
                      <a:pt x="2959" y="4109"/>
                    </a:cubicBezTo>
                    <a:cubicBezTo>
                      <a:pt x="3039" y="4169"/>
                      <a:pt x="3019" y="4243"/>
                      <a:pt x="3021" y="4309"/>
                    </a:cubicBezTo>
                    <a:lnTo>
                      <a:pt x="3021" y="4309"/>
                    </a:lnTo>
                    <a:cubicBezTo>
                      <a:pt x="2981" y="4186"/>
                      <a:pt x="2911" y="4080"/>
                      <a:pt x="2819" y="3986"/>
                    </a:cubicBezTo>
                    <a:cubicBezTo>
                      <a:pt x="2787" y="3952"/>
                      <a:pt x="2750" y="3927"/>
                      <a:pt x="2707" y="3927"/>
                    </a:cubicBezTo>
                    <a:cubicBezTo>
                      <a:pt x="2690" y="3927"/>
                      <a:pt x="2673" y="3931"/>
                      <a:pt x="2655" y="3939"/>
                    </a:cubicBezTo>
                    <a:cubicBezTo>
                      <a:pt x="2585" y="3975"/>
                      <a:pt x="2602" y="4040"/>
                      <a:pt x="2616" y="4100"/>
                    </a:cubicBezTo>
                    <a:cubicBezTo>
                      <a:pt x="2623" y="4134"/>
                      <a:pt x="2650" y="4170"/>
                      <a:pt x="2644" y="4199"/>
                    </a:cubicBezTo>
                    <a:cubicBezTo>
                      <a:pt x="2615" y="4359"/>
                      <a:pt x="2788" y="4539"/>
                      <a:pt x="2641" y="4670"/>
                    </a:cubicBezTo>
                    <a:cubicBezTo>
                      <a:pt x="2506" y="4792"/>
                      <a:pt x="2434" y="4971"/>
                      <a:pt x="2270" y="5056"/>
                    </a:cubicBezTo>
                    <a:cubicBezTo>
                      <a:pt x="2195" y="5095"/>
                      <a:pt x="2058" y="5043"/>
                      <a:pt x="2068" y="5195"/>
                    </a:cubicBezTo>
                    <a:cubicBezTo>
                      <a:pt x="2074" y="5290"/>
                      <a:pt x="2084" y="5388"/>
                      <a:pt x="2123" y="5475"/>
                    </a:cubicBezTo>
                    <a:cubicBezTo>
                      <a:pt x="2139" y="5513"/>
                      <a:pt x="2164" y="5534"/>
                      <a:pt x="2192" y="5534"/>
                    </a:cubicBezTo>
                    <a:cubicBezTo>
                      <a:pt x="2215" y="5534"/>
                      <a:pt x="2240" y="5520"/>
                      <a:pt x="2264" y="5490"/>
                    </a:cubicBezTo>
                    <a:cubicBezTo>
                      <a:pt x="2265" y="5483"/>
                      <a:pt x="2267" y="5477"/>
                      <a:pt x="2268" y="5471"/>
                    </a:cubicBezTo>
                    <a:lnTo>
                      <a:pt x="2268" y="5471"/>
                    </a:lnTo>
                    <a:cubicBezTo>
                      <a:pt x="2284" y="5631"/>
                      <a:pt x="2224" y="5748"/>
                      <a:pt x="2090" y="5840"/>
                    </a:cubicBezTo>
                    <a:cubicBezTo>
                      <a:pt x="2027" y="5883"/>
                      <a:pt x="1972" y="5958"/>
                      <a:pt x="2041" y="6041"/>
                    </a:cubicBezTo>
                    <a:cubicBezTo>
                      <a:pt x="2064" y="6068"/>
                      <a:pt x="2088" y="6078"/>
                      <a:pt x="2112" y="6078"/>
                    </a:cubicBezTo>
                    <a:cubicBezTo>
                      <a:pt x="2151" y="6078"/>
                      <a:pt x="2191" y="6052"/>
                      <a:pt x="2229" y="6034"/>
                    </a:cubicBezTo>
                    <a:cubicBezTo>
                      <a:pt x="2384" y="5961"/>
                      <a:pt x="2496" y="5813"/>
                      <a:pt x="2676" y="5780"/>
                    </a:cubicBezTo>
                    <a:cubicBezTo>
                      <a:pt x="2726" y="5771"/>
                      <a:pt x="2755" y="5710"/>
                      <a:pt x="2764" y="5658"/>
                    </a:cubicBezTo>
                    <a:cubicBezTo>
                      <a:pt x="2784" y="5548"/>
                      <a:pt x="2838" y="5459"/>
                      <a:pt x="2921" y="5392"/>
                    </a:cubicBezTo>
                    <a:cubicBezTo>
                      <a:pt x="3187" y="5180"/>
                      <a:pt x="3306" y="4880"/>
                      <a:pt x="3421" y="4576"/>
                    </a:cubicBezTo>
                    <a:cubicBezTo>
                      <a:pt x="3429" y="4555"/>
                      <a:pt x="3407" y="4505"/>
                      <a:pt x="3452" y="4505"/>
                    </a:cubicBezTo>
                    <a:cubicBezTo>
                      <a:pt x="3464" y="4505"/>
                      <a:pt x="3480" y="4508"/>
                      <a:pt x="3502" y="4516"/>
                    </a:cubicBezTo>
                    <a:cubicBezTo>
                      <a:pt x="3460" y="4595"/>
                      <a:pt x="3356" y="4687"/>
                      <a:pt x="3493" y="4764"/>
                    </a:cubicBezTo>
                    <a:cubicBezTo>
                      <a:pt x="3518" y="4778"/>
                      <a:pt x="3540" y="4783"/>
                      <a:pt x="3560" y="4783"/>
                    </a:cubicBezTo>
                    <a:cubicBezTo>
                      <a:pt x="3632" y="4783"/>
                      <a:pt x="3673" y="4707"/>
                      <a:pt x="3726" y="4668"/>
                    </a:cubicBezTo>
                    <a:lnTo>
                      <a:pt x="3726" y="4668"/>
                    </a:lnTo>
                    <a:cubicBezTo>
                      <a:pt x="3700" y="4718"/>
                      <a:pt x="3672" y="4767"/>
                      <a:pt x="3638" y="4814"/>
                    </a:cubicBezTo>
                    <a:cubicBezTo>
                      <a:pt x="3598" y="4869"/>
                      <a:pt x="3637" y="4889"/>
                      <a:pt x="3687" y="4889"/>
                    </a:cubicBezTo>
                    <a:cubicBezTo>
                      <a:pt x="3713" y="4889"/>
                      <a:pt x="3742" y="4884"/>
                      <a:pt x="3764" y="4875"/>
                    </a:cubicBezTo>
                    <a:cubicBezTo>
                      <a:pt x="3898" y="4819"/>
                      <a:pt x="4003" y="4700"/>
                      <a:pt x="4174" y="4683"/>
                    </a:cubicBezTo>
                    <a:lnTo>
                      <a:pt x="4174" y="4683"/>
                    </a:lnTo>
                    <a:cubicBezTo>
                      <a:pt x="4060" y="4735"/>
                      <a:pt x="3948" y="4769"/>
                      <a:pt x="3896" y="4880"/>
                    </a:cubicBezTo>
                    <a:cubicBezTo>
                      <a:pt x="3864" y="4951"/>
                      <a:pt x="3822" y="5041"/>
                      <a:pt x="3893" y="5097"/>
                    </a:cubicBezTo>
                    <a:cubicBezTo>
                      <a:pt x="3927" y="5126"/>
                      <a:pt x="3965" y="5142"/>
                      <a:pt x="4001" y="5142"/>
                    </a:cubicBezTo>
                    <a:cubicBezTo>
                      <a:pt x="4049" y="5142"/>
                      <a:pt x="4095" y="5113"/>
                      <a:pt x="4127" y="5047"/>
                    </a:cubicBezTo>
                    <a:cubicBezTo>
                      <a:pt x="4267" y="4835"/>
                      <a:pt x="4407" y="4622"/>
                      <a:pt x="4548" y="4410"/>
                    </a:cubicBezTo>
                    <a:cubicBezTo>
                      <a:pt x="4540" y="4274"/>
                      <a:pt x="4468" y="4251"/>
                      <a:pt x="4379" y="4251"/>
                    </a:cubicBezTo>
                    <a:cubicBezTo>
                      <a:pt x="4334" y="4251"/>
                      <a:pt x="4286" y="4257"/>
                      <a:pt x="4239" y="4257"/>
                    </a:cubicBezTo>
                    <a:cubicBezTo>
                      <a:pt x="4229" y="4257"/>
                      <a:pt x="4220" y="4256"/>
                      <a:pt x="4210" y="4256"/>
                    </a:cubicBezTo>
                    <a:cubicBezTo>
                      <a:pt x="4356" y="4145"/>
                      <a:pt x="4340" y="3979"/>
                      <a:pt x="4187" y="3970"/>
                    </a:cubicBezTo>
                    <a:cubicBezTo>
                      <a:pt x="4004" y="3960"/>
                      <a:pt x="4214" y="3809"/>
                      <a:pt x="4092" y="3799"/>
                    </a:cubicBezTo>
                    <a:cubicBezTo>
                      <a:pt x="4070" y="3797"/>
                      <a:pt x="4143" y="3728"/>
                      <a:pt x="4183" y="3707"/>
                    </a:cubicBezTo>
                    <a:cubicBezTo>
                      <a:pt x="4210" y="3692"/>
                      <a:pt x="4236" y="3686"/>
                      <a:pt x="4262" y="3686"/>
                    </a:cubicBezTo>
                    <a:cubicBezTo>
                      <a:pt x="4319" y="3686"/>
                      <a:pt x="4373" y="3714"/>
                      <a:pt x="4428" y="3739"/>
                    </a:cubicBezTo>
                    <a:cubicBezTo>
                      <a:pt x="4442" y="3745"/>
                      <a:pt x="4455" y="3748"/>
                      <a:pt x="4469" y="3748"/>
                    </a:cubicBezTo>
                    <a:cubicBezTo>
                      <a:pt x="4506" y="3748"/>
                      <a:pt x="4542" y="3726"/>
                      <a:pt x="4564" y="3689"/>
                    </a:cubicBezTo>
                    <a:cubicBezTo>
                      <a:pt x="4600" y="3631"/>
                      <a:pt x="4585" y="3570"/>
                      <a:pt x="4560" y="3513"/>
                    </a:cubicBezTo>
                    <a:cubicBezTo>
                      <a:pt x="4544" y="3477"/>
                      <a:pt x="4521" y="3465"/>
                      <a:pt x="4494" y="3465"/>
                    </a:cubicBezTo>
                    <a:cubicBezTo>
                      <a:pt x="4474" y="3465"/>
                      <a:pt x="4451" y="3472"/>
                      <a:pt x="4428" y="3480"/>
                    </a:cubicBezTo>
                    <a:cubicBezTo>
                      <a:pt x="4405" y="3489"/>
                      <a:pt x="4381" y="3509"/>
                      <a:pt x="4353" y="3509"/>
                    </a:cubicBezTo>
                    <a:cubicBezTo>
                      <a:pt x="4330" y="3509"/>
                      <a:pt x="4306" y="3497"/>
                      <a:pt x="4277" y="3457"/>
                    </a:cubicBezTo>
                    <a:lnTo>
                      <a:pt x="4277" y="3457"/>
                    </a:lnTo>
                    <a:cubicBezTo>
                      <a:pt x="4287" y="3459"/>
                      <a:pt x="4296" y="3459"/>
                      <a:pt x="4305" y="3459"/>
                    </a:cubicBezTo>
                    <a:cubicBezTo>
                      <a:pt x="4414" y="3459"/>
                      <a:pt x="4422" y="3327"/>
                      <a:pt x="4540" y="3312"/>
                    </a:cubicBezTo>
                    <a:cubicBezTo>
                      <a:pt x="4615" y="3302"/>
                      <a:pt x="4677" y="3186"/>
                      <a:pt x="4541" y="3105"/>
                    </a:cubicBezTo>
                    <a:cubicBezTo>
                      <a:pt x="4273" y="2947"/>
                      <a:pt x="4260" y="2772"/>
                      <a:pt x="4500" y="2566"/>
                    </a:cubicBezTo>
                    <a:cubicBezTo>
                      <a:pt x="4554" y="2520"/>
                      <a:pt x="4634" y="2483"/>
                      <a:pt x="4588" y="2407"/>
                    </a:cubicBezTo>
                    <a:cubicBezTo>
                      <a:pt x="4494" y="2255"/>
                      <a:pt x="4602" y="2234"/>
                      <a:pt x="4702" y="2190"/>
                    </a:cubicBezTo>
                    <a:cubicBezTo>
                      <a:pt x="4838" y="2128"/>
                      <a:pt x="4878" y="2027"/>
                      <a:pt x="4720" y="1962"/>
                    </a:cubicBezTo>
                    <a:cubicBezTo>
                      <a:pt x="4488" y="1864"/>
                      <a:pt x="4621" y="1794"/>
                      <a:pt x="4717" y="1709"/>
                    </a:cubicBezTo>
                    <a:cubicBezTo>
                      <a:pt x="4767" y="1665"/>
                      <a:pt x="4934" y="1628"/>
                      <a:pt x="4725" y="1570"/>
                    </a:cubicBezTo>
                    <a:cubicBezTo>
                      <a:pt x="4849" y="1454"/>
                      <a:pt x="4696" y="1338"/>
                      <a:pt x="4726" y="1225"/>
                    </a:cubicBezTo>
                    <a:cubicBezTo>
                      <a:pt x="4754" y="1121"/>
                      <a:pt x="4868" y="1051"/>
                      <a:pt x="4964" y="1051"/>
                    </a:cubicBezTo>
                    <a:cubicBezTo>
                      <a:pt x="5002" y="1051"/>
                      <a:pt x="5038" y="1062"/>
                      <a:pt x="5064" y="1087"/>
                    </a:cubicBezTo>
                    <a:cubicBezTo>
                      <a:pt x="5089" y="1111"/>
                      <a:pt x="5132" y="1122"/>
                      <a:pt x="5178" y="1122"/>
                    </a:cubicBezTo>
                    <a:cubicBezTo>
                      <a:pt x="5237" y="1122"/>
                      <a:pt x="5301" y="1103"/>
                      <a:pt x="5331" y="1069"/>
                    </a:cubicBezTo>
                    <a:cubicBezTo>
                      <a:pt x="5398" y="995"/>
                      <a:pt x="5422" y="945"/>
                      <a:pt x="5340" y="945"/>
                    </a:cubicBezTo>
                    <a:cubicBezTo>
                      <a:pt x="5323" y="945"/>
                      <a:pt x="5302" y="947"/>
                      <a:pt x="5275" y="951"/>
                    </a:cubicBezTo>
                    <a:cubicBezTo>
                      <a:pt x="5261" y="954"/>
                      <a:pt x="5248" y="955"/>
                      <a:pt x="5238" y="955"/>
                    </a:cubicBezTo>
                    <a:cubicBezTo>
                      <a:pt x="5165" y="955"/>
                      <a:pt x="5188" y="895"/>
                      <a:pt x="5213" y="847"/>
                    </a:cubicBezTo>
                    <a:cubicBezTo>
                      <a:pt x="5257" y="762"/>
                      <a:pt x="5313" y="684"/>
                      <a:pt x="5363" y="603"/>
                    </a:cubicBezTo>
                    <a:cubicBezTo>
                      <a:pt x="5307" y="551"/>
                      <a:pt x="5282" y="483"/>
                      <a:pt x="5267" y="410"/>
                    </a:cubicBezTo>
                    <a:lnTo>
                      <a:pt x="5267" y="409"/>
                    </a:lnTo>
                    <a:cubicBezTo>
                      <a:pt x="5241" y="364"/>
                      <a:pt x="5213" y="346"/>
                      <a:pt x="5184" y="346"/>
                    </a:cubicBezTo>
                    <a:cubicBezTo>
                      <a:pt x="5153" y="346"/>
                      <a:pt x="5120" y="366"/>
                      <a:pt x="5087" y="396"/>
                    </a:cubicBezTo>
                    <a:cubicBezTo>
                      <a:pt x="5082" y="412"/>
                      <a:pt x="5080" y="429"/>
                      <a:pt x="5080" y="445"/>
                    </a:cubicBezTo>
                    <a:cubicBezTo>
                      <a:pt x="5079" y="438"/>
                      <a:pt x="5080" y="431"/>
                      <a:pt x="5079" y="427"/>
                    </a:cubicBezTo>
                    <a:cubicBezTo>
                      <a:pt x="5095" y="325"/>
                      <a:pt x="5031" y="256"/>
                      <a:pt x="4969" y="189"/>
                    </a:cubicBezTo>
                    <a:cubicBezTo>
                      <a:pt x="4938" y="167"/>
                      <a:pt x="4905" y="151"/>
                      <a:pt x="4867" y="151"/>
                    </a:cubicBezTo>
                    <a:cubicBezTo>
                      <a:pt x="4858" y="151"/>
                      <a:pt x="4849" y="152"/>
                      <a:pt x="4840" y="153"/>
                    </a:cubicBezTo>
                    <a:cubicBezTo>
                      <a:pt x="4777" y="114"/>
                      <a:pt x="4713" y="93"/>
                      <a:pt x="4648" y="93"/>
                    </a:cubicBezTo>
                    <a:cubicBezTo>
                      <a:pt x="4599" y="93"/>
                      <a:pt x="4549" y="105"/>
                      <a:pt x="4498" y="130"/>
                    </a:cubicBezTo>
                    <a:cubicBezTo>
                      <a:pt x="4452" y="18"/>
                      <a:pt x="4367" y="1"/>
                      <a:pt x="4278"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3"/>
              <p:cNvSpPr/>
              <p:nvPr/>
            </p:nvSpPr>
            <p:spPr>
              <a:xfrm>
                <a:off x="7134325" y="1135000"/>
                <a:ext cx="97600" cy="133850"/>
              </a:xfrm>
              <a:custGeom>
                <a:rect b="b" l="l" r="r" t="t"/>
                <a:pathLst>
                  <a:path extrusionOk="0" h="5354" w="3904">
                    <a:moveTo>
                      <a:pt x="2164" y="3997"/>
                    </a:moveTo>
                    <a:cubicBezTo>
                      <a:pt x="2170" y="4099"/>
                      <a:pt x="2134" y="4172"/>
                      <a:pt x="2023" y="4173"/>
                    </a:cubicBezTo>
                    <a:cubicBezTo>
                      <a:pt x="2020" y="4173"/>
                      <a:pt x="2017" y="4173"/>
                      <a:pt x="2015" y="4173"/>
                    </a:cubicBezTo>
                    <a:lnTo>
                      <a:pt x="2015" y="4173"/>
                    </a:lnTo>
                    <a:cubicBezTo>
                      <a:pt x="2075" y="4132"/>
                      <a:pt x="2127" y="4073"/>
                      <a:pt x="2164" y="3997"/>
                    </a:cubicBezTo>
                    <a:close/>
                    <a:moveTo>
                      <a:pt x="3261" y="4683"/>
                    </a:moveTo>
                    <a:cubicBezTo>
                      <a:pt x="3300" y="4683"/>
                      <a:pt x="3330" y="4711"/>
                      <a:pt x="3364" y="4721"/>
                    </a:cubicBezTo>
                    <a:lnTo>
                      <a:pt x="3364" y="4721"/>
                    </a:lnTo>
                    <a:cubicBezTo>
                      <a:pt x="3352" y="4719"/>
                      <a:pt x="3340" y="4718"/>
                      <a:pt x="3327" y="4718"/>
                    </a:cubicBezTo>
                    <a:cubicBezTo>
                      <a:pt x="3321" y="4718"/>
                      <a:pt x="3315" y="4718"/>
                      <a:pt x="3309" y="4718"/>
                    </a:cubicBezTo>
                    <a:cubicBezTo>
                      <a:pt x="3279" y="4718"/>
                      <a:pt x="3250" y="4716"/>
                      <a:pt x="3224" y="4691"/>
                    </a:cubicBezTo>
                    <a:cubicBezTo>
                      <a:pt x="3237" y="4685"/>
                      <a:pt x="3249" y="4683"/>
                      <a:pt x="3261" y="4683"/>
                    </a:cubicBezTo>
                    <a:close/>
                    <a:moveTo>
                      <a:pt x="2057" y="1"/>
                    </a:moveTo>
                    <a:cubicBezTo>
                      <a:pt x="2052" y="1"/>
                      <a:pt x="2047" y="1"/>
                      <a:pt x="2041" y="2"/>
                    </a:cubicBezTo>
                    <a:cubicBezTo>
                      <a:pt x="1899" y="14"/>
                      <a:pt x="1948" y="147"/>
                      <a:pt x="1913" y="225"/>
                    </a:cubicBezTo>
                    <a:cubicBezTo>
                      <a:pt x="1894" y="265"/>
                      <a:pt x="1869" y="299"/>
                      <a:pt x="1847" y="337"/>
                    </a:cubicBezTo>
                    <a:cubicBezTo>
                      <a:pt x="1837" y="359"/>
                      <a:pt x="1830" y="382"/>
                      <a:pt x="1830" y="407"/>
                    </a:cubicBezTo>
                    <a:cubicBezTo>
                      <a:pt x="1818" y="595"/>
                      <a:pt x="1964" y="775"/>
                      <a:pt x="1868" y="968"/>
                    </a:cubicBezTo>
                    <a:cubicBezTo>
                      <a:pt x="1927" y="814"/>
                      <a:pt x="1893" y="698"/>
                      <a:pt x="1728" y="642"/>
                    </a:cubicBezTo>
                    <a:cubicBezTo>
                      <a:pt x="1641" y="614"/>
                      <a:pt x="1570" y="582"/>
                      <a:pt x="1542" y="482"/>
                    </a:cubicBezTo>
                    <a:cubicBezTo>
                      <a:pt x="1522" y="412"/>
                      <a:pt x="1492" y="332"/>
                      <a:pt x="1420" y="332"/>
                    </a:cubicBezTo>
                    <a:cubicBezTo>
                      <a:pt x="1404" y="332"/>
                      <a:pt x="1386" y="336"/>
                      <a:pt x="1365" y="345"/>
                    </a:cubicBezTo>
                    <a:cubicBezTo>
                      <a:pt x="1265" y="389"/>
                      <a:pt x="1235" y="504"/>
                      <a:pt x="1290" y="590"/>
                    </a:cubicBezTo>
                    <a:cubicBezTo>
                      <a:pt x="1372" y="717"/>
                      <a:pt x="1284" y="770"/>
                      <a:pt x="1215" y="821"/>
                    </a:cubicBezTo>
                    <a:cubicBezTo>
                      <a:pt x="1131" y="882"/>
                      <a:pt x="1038" y="931"/>
                      <a:pt x="939" y="931"/>
                    </a:cubicBezTo>
                    <a:cubicBezTo>
                      <a:pt x="897" y="931"/>
                      <a:pt x="855" y="923"/>
                      <a:pt x="812" y="903"/>
                    </a:cubicBezTo>
                    <a:cubicBezTo>
                      <a:pt x="782" y="889"/>
                      <a:pt x="756" y="883"/>
                      <a:pt x="732" y="883"/>
                    </a:cubicBezTo>
                    <a:cubicBezTo>
                      <a:pt x="680" y="883"/>
                      <a:pt x="640" y="913"/>
                      <a:pt x="608" y="958"/>
                    </a:cubicBezTo>
                    <a:cubicBezTo>
                      <a:pt x="561" y="1025"/>
                      <a:pt x="509" y="1075"/>
                      <a:pt x="428" y="1093"/>
                    </a:cubicBezTo>
                    <a:cubicBezTo>
                      <a:pt x="367" y="1122"/>
                      <a:pt x="322" y="1160"/>
                      <a:pt x="327" y="1236"/>
                    </a:cubicBezTo>
                    <a:cubicBezTo>
                      <a:pt x="303" y="1672"/>
                      <a:pt x="345" y="2121"/>
                      <a:pt x="76" y="2508"/>
                    </a:cubicBezTo>
                    <a:cubicBezTo>
                      <a:pt x="67" y="2545"/>
                      <a:pt x="67" y="2579"/>
                      <a:pt x="83" y="2615"/>
                    </a:cubicBezTo>
                    <a:cubicBezTo>
                      <a:pt x="150" y="2671"/>
                      <a:pt x="171" y="2730"/>
                      <a:pt x="93" y="2793"/>
                    </a:cubicBezTo>
                    <a:cubicBezTo>
                      <a:pt x="34" y="2948"/>
                      <a:pt x="1" y="3104"/>
                      <a:pt x="80" y="3263"/>
                    </a:cubicBezTo>
                    <a:cubicBezTo>
                      <a:pt x="150" y="3315"/>
                      <a:pt x="327" y="3293"/>
                      <a:pt x="200" y="3471"/>
                    </a:cubicBezTo>
                    <a:cubicBezTo>
                      <a:pt x="90" y="3624"/>
                      <a:pt x="189" y="3706"/>
                      <a:pt x="333" y="3752"/>
                    </a:cubicBezTo>
                    <a:cubicBezTo>
                      <a:pt x="403" y="3678"/>
                      <a:pt x="455" y="3639"/>
                      <a:pt x="497" y="3639"/>
                    </a:cubicBezTo>
                    <a:cubicBezTo>
                      <a:pt x="547" y="3639"/>
                      <a:pt x="586" y="3691"/>
                      <a:pt x="632" y="3798"/>
                    </a:cubicBezTo>
                    <a:cubicBezTo>
                      <a:pt x="660" y="3866"/>
                      <a:pt x="645" y="3978"/>
                      <a:pt x="740" y="3987"/>
                    </a:cubicBezTo>
                    <a:cubicBezTo>
                      <a:pt x="744" y="3987"/>
                      <a:pt x="749" y="3987"/>
                      <a:pt x="753" y="3987"/>
                    </a:cubicBezTo>
                    <a:cubicBezTo>
                      <a:pt x="847" y="3987"/>
                      <a:pt x="870" y="3884"/>
                      <a:pt x="904" y="3810"/>
                    </a:cubicBezTo>
                    <a:cubicBezTo>
                      <a:pt x="919" y="3778"/>
                      <a:pt x="930" y="3747"/>
                      <a:pt x="998" y="3730"/>
                    </a:cubicBezTo>
                    <a:lnTo>
                      <a:pt x="998" y="3730"/>
                    </a:lnTo>
                    <a:cubicBezTo>
                      <a:pt x="936" y="3826"/>
                      <a:pt x="933" y="3912"/>
                      <a:pt x="1035" y="3956"/>
                    </a:cubicBezTo>
                    <a:cubicBezTo>
                      <a:pt x="1063" y="3968"/>
                      <a:pt x="1090" y="3974"/>
                      <a:pt x="1115" y="3974"/>
                    </a:cubicBezTo>
                    <a:cubicBezTo>
                      <a:pt x="1185" y="3974"/>
                      <a:pt x="1243" y="3931"/>
                      <a:pt x="1289" y="3873"/>
                    </a:cubicBezTo>
                    <a:cubicBezTo>
                      <a:pt x="1370" y="3768"/>
                      <a:pt x="1444" y="3658"/>
                      <a:pt x="1584" y="3658"/>
                    </a:cubicBezTo>
                    <a:cubicBezTo>
                      <a:pt x="1603" y="3658"/>
                      <a:pt x="1624" y="3660"/>
                      <a:pt x="1646" y="3665"/>
                    </a:cubicBezTo>
                    <a:cubicBezTo>
                      <a:pt x="1439" y="3702"/>
                      <a:pt x="1403" y="3729"/>
                      <a:pt x="1360" y="3832"/>
                    </a:cubicBezTo>
                    <a:cubicBezTo>
                      <a:pt x="1289" y="3997"/>
                      <a:pt x="1431" y="4013"/>
                      <a:pt x="1517" y="4071"/>
                    </a:cubicBezTo>
                    <a:cubicBezTo>
                      <a:pt x="1530" y="4081"/>
                      <a:pt x="1535" y="4101"/>
                      <a:pt x="1545" y="4114"/>
                    </a:cubicBezTo>
                    <a:cubicBezTo>
                      <a:pt x="1612" y="4200"/>
                      <a:pt x="1706" y="4240"/>
                      <a:pt x="1803" y="4240"/>
                    </a:cubicBezTo>
                    <a:cubicBezTo>
                      <a:pt x="1820" y="4240"/>
                      <a:pt x="1837" y="4239"/>
                      <a:pt x="1854" y="4237"/>
                    </a:cubicBezTo>
                    <a:lnTo>
                      <a:pt x="1854" y="4237"/>
                    </a:lnTo>
                    <a:cubicBezTo>
                      <a:pt x="1832" y="4250"/>
                      <a:pt x="1810" y="4263"/>
                      <a:pt x="1786" y="4273"/>
                    </a:cubicBezTo>
                    <a:cubicBezTo>
                      <a:pt x="1629" y="4340"/>
                      <a:pt x="1613" y="4495"/>
                      <a:pt x="1594" y="4621"/>
                    </a:cubicBezTo>
                    <a:cubicBezTo>
                      <a:pt x="1573" y="4760"/>
                      <a:pt x="1723" y="4811"/>
                      <a:pt x="1823" y="4874"/>
                    </a:cubicBezTo>
                    <a:cubicBezTo>
                      <a:pt x="1852" y="4892"/>
                      <a:pt x="1887" y="4911"/>
                      <a:pt x="1920" y="4911"/>
                    </a:cubicBezTo>
                    <a:cubicBezTo>
                      <a:pt x="1938" y="4911"/>
                      <a:pt x="1954" y="4906"/>
                      <a:pt x="1969" y="4892"/>
                    </a:cubicBezTo>
                    <a:cubicBezTo>
                      <a:pt x="2021" y="4846"/>
                      <a:pt x="2008" y="4781"/>
                      <a:pt x="1976" y="4723"/>
                    </a:cubicBezTo>
                    <a:cubicBezTo>
                      <a:pt x="1940" y="4659"/>
                      <a:pt x="1854" y="4589"/>
                      <a:pt x="1940" y="4519"/>
                    </a:cubicBezTo>
                    <a:cubicBezTo>
                      <a:pt x="1963" y="4500"/>
                      <a:pt x="1987" y="4492"/>
                      <a:pt x="2011" y="4492"/>
                    </a:cubicBezTo>
                    <a:cubicBezTo>
                      <a:pt x="2070" y="4492"/>
                      <a:pt x="2129" y="4538"/>
                      <a:pt x="2176" y="4569"/>
                    </a:cubicBezTo>
                    <a:cubicBezTo>
                      <a:pt x="2262" y="4623"/>
                      <a:pt x="2344" y="4691"/>
                      <a:pt x="2332" y="4819"/>
                    </a:cubicBezTo>
                    <a:cubicBezTo>
                      <a:pt x="2324" y="4913"/>
                      <a:pt x="2351" y="4997"/>
                      <a:pt x="2459" y="4997"/>
                    </a:cubicBezTo>
                    <a:cubicBezTo>
                      <a:pt x="2470" y="4997"/>
                      <a:pt x="2482" y="4996"/>
                      <a:pt x="2495" y="4994"/>
                    </a:cubicBezTo>
                    <a:lnTo>
                      <a:pt x="2495" y="4994"/>
                    </a:lnTo>
                    <a:cubicBezTo>
                      <a:pt x="2470" y="5064"/>
                      <a:pt x="2367" y="5107"/>
                      <a:pt x="2423" y="5205"/>
                    </a:cubicBezTo>
                    <a:cubicBezTo>
                      <a:pt x="2455" y="5262"/>
                      <a:pt x="2498" y="5300"/>
                      <a:pt x="2562" y="5317"/>
                    </a:cubicBezTo>
                    <a:cubicBezTo>
                      <a:pt x="2610" y="5329"/>
                      <a:pt x="2660" y="5333"/>
                      <a:pt x="2710" y="5333"/>
                    </a:cubicBezTo>
                    <a:cubicBezTo>
                      <a:pt x="2730" y="5333"/>
                      <a:pt x="2750" y="5333"/>
                      <a:pt x="2770" y="5331"/>
                    </a:cubicBezTo>
                    <a:cubicBezTo>
                      <a:pt x="2954" y="5236"/>
                      <a:pt x="3252" y="5354"/>
                      <a:pt x="3319" y="5029"/>
                    </a:cubicBezTo>
                    <a:cubicBezTo>
                      <a:pt x="3327" y="4982"/>
                      <a:pt x="3432" y="5016"/>
                      <a:pt x="3486" y="4983"/>
                    </a:cubicBezTo>
                    <a:cubicBezTo>
                      <a:pt x="3548" y="4862"/>
                      <a:pt x="3442" y="4806"/>
                      <a:pt x="3388" y="4730"/>
                    </a:cubicBezTo>
                    <a:cubicBezTo>
                      <a:pt x="3383" y="4728"/>
                      <a:pt x="3378" y="4725"/>
                      <a:pt x="3373" y="4724"/>
                    </a:cubicBezTo>
                    <a:lnTo>
                      <a:pt x="3373" y="4724"/>
                    </a:lnTo>
                    <a:cubicBezTo>
                      <a:pt x="3373" y="4724"/>
                      <a:pt x="3374" y="4724"/>
                      <a:pt x="3374" y="4724"/>
                    </a:cubicBezTo>
                    <a:cubicBezTo>
                      <a:pt x="3422" y="4738"/>
                      <a:pt x="3466" y="4745"/>
                      <a:pt x="3506" y="4745"/>
                    </a:cubicBezTo>
                    <a:cubicBezTo>
                      <a:pt x="3693" y="4745"/>
                      <a:pt x="3788" y="4593"/>
                      <a:pt x="3739" y="4343"/>
                    </a:cubicBezTo>
                    <a:cubicBezTo>
                      <a:pt x="3904" y="4196"/>
                      <a:pt x="3645" y="4100"/>
                      <a:pt x="3694" y="3967"/>
                    </a:cubicBezTo>
                    <a:cubicBezTo>
                      <a:pt x="3691" y="3959"/>
                      <a:pt x="3689" y="3950"/>
                      <a:pt x="3685" y="3944"/>
                    </a:cubicBezTo>
                    <a:cubicBezTo>
                      <a:pt x="3681" y="3939"/>
                      <a:pt x="3670" y="3932"/>
                      <a:pt x="3667" y="3932"/>
                    </a:cubicBezTo>
                    <a:cubicBezTo>
                      <a:pt x="3666" y="3932"/>
                      <a:pt x="3666" y="3932"/>
                      <a:pt x="3666" y="3933"/>
                    </a:cubicBezTo>
                    <a:cubicBezTo>
                      <a:pt x="3549" y="4049"/>
                      <a:pt x="3428" y="4163"/>
                      <a:pt x="3300" y="4231"/>
                    </a:cubicBezTo>
                    <a:cubicBezTo>
                      <a:pt x="3331" y="4154"/>
                      <a:pt x="3444" y="4124"/>
                      <a:pt x="3506" y="4043"/>
                    </a:cubicBezTo>
                    <a:cubicBezTo>
                      <a:pt x="3540" y="3997"/>
                      <a:pt x="3634" y="3964"/>
                      <a:pt x="3552" y="3882"/>
                    </a:cubicBezTo>
                    <a:cubicBezTo>
                      <a:pt x="3540" y="3868"/>
                      <a:pt x="3529" y="3855"/>
                      <a:pt x="3518" y="3842"/>
                    </a:cubicBezTo>
                    <a:cubicBezTo>
                      <a:pt x="3481" y="3764"/>
                      <a:pt x="3562" y="3697"/>
                      <a:pt x="3534" y="3620"/>
                    </a:cubicBezTo>
                    <a:cubicBezTo>
                      <a:pt x="3619" y="3320"/>
                      <a:pt x="3495" y="3064"/>
                      <a:pt x="3206" y="3064"/>
                    </a:cubicBezTo>
                    <a:cubicBezTo>
                      <a:pt x="3200" y="3064"/>
                      <a:pt x="3194" y="3064"/>
                      <a:pt x="3188" y="3064"/>
                    </a:cubicBezTo>
                    <a:cubicBezTo>
                      <a:pt x="3493" y="2897"/>
                      <a:pt x="3384" y="2751"/>
                      <a:pt x="3268" y="2559"/>
                    </a:cubicBezTo>
                    <a:cubicBezTo>
                      <a:pt x="3114" y="2307"/>
                      <a:pt x="3019" y="2020"/>
                      <a:pt x="2898" y="1748"/>
                    </a:cubicBezTo>
                    <a:cubicBezTo>
                      <a:pt x="2636" y="1324"/>
                      <a:pt x="2528" y="845"/>
                      <a:pt x="2408" y="370"/>
                    </a:cubicBezTo>
                    <a:cubicBezTo>
                      <a:pt x="2386" y="344"/>
                      <a:pt x="2363" y="317"/>
                      <a:pt x="2341" y="291"/>
                    </a:cubicBezTo>
                    <a:cubicBezTo>
                      <a:pt x="2340" y="232"/>
                      <a:pt x="2294" y="201"/>
                      <a:pt x="2262" y="161"/>
                    </a:cubicBezTo>
                    <a:cubicBezTo>
                      <a:pt x="2206" y="93"/>
                      <a:pt x="2161" y="1"/>
                      <a:pt x="2057"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3"/>
              <p:cNvSpPr/>
              <p:nvPr/>
            </p:nvSpPr>
            <p:spPr>
              <a:xfrm>
                <a:off x="7241575" y="1191500"/>
                <a:ext cx="54900" cy="73275"/>
              </a:xfrm>
              <a:custGeom>
                <a:rect b="b" l="l" r="r" t="t"/>
                <a:pathLst>
                  <a:path extrusionOk="0" h="2931" w="2196">
                    <a:moveTo>
                      <a:pt x="1879" y="0"/>
                    </a:moveTo>
                    <a:lnTo>
                      <a:pt x="1879" y="2"/>
                    </a:lnTo>
                    <a:cubicBezTo>
                      <a:pt x="1817" y="47"/>
                      <a:pt x="1837" y="163"/>
                      <a:pt x="1792" y="181"/>
                    </a:cubicBezTo>
                    <a:cubicBezTo>
                      <a:pt x="1495" y="297"/>
                      <a:pt x="1493" y="639"/>
                      <a:pt x="1282" y="834"/>
                    </a:cubicBezTo>
                    <a:cubicBezTo>
                      <a:pt x="1151" y="954"/>
                      <a:pt x="1054" y="1140"/>
                      <a:pt x="895" y="1261"/>
                    </a:cubicBezTo>
                    <a:cubicBezTo>
                      <a:pt x="837" y="1305"/>
                      <a:pt x="759" y="1349"/>
                      <a:pt x="869" y="1439"/>
                    </a:cubicBezTo>
                    <a:cubicBezTo>
                      <a:pt x="966" y="1518"/>
                      <a:pt x="938" y="1590"/>
                      <a:pt x="811" y="1611"/>
                    </a:cubicBezTo>
                    <a:cubicBezTo>
                      <a:pt x="703" y="1628"/>
                      <a:pt x="600" y="1636"/>
                      <a:pt x="669" y="1800"/>
                    </a:cubicBezTo>
                    <a:cubicBezTo>
                      <a:pt x="691" y="1852"/>
                      <a:pt x="639" y="1916"/>
                      <a:pt x="578" y="1967"/>
                    </a:cubicBezTo>
                    <a:cubicBezTo>
                      <a:pt x="478" y="2048"/>
                      <a:pt x="287" y="2072"/>
                      <a:pt x="350" y="2286"/>
                    </a:cubicBezTo>
                    <a:cubicBezTo>
                      <a:pt x="359" y="2316"/>
                      <a:pt x="348" y="2326"/>
                      <a:pt x="329" y="2326"/>
                    </a:cubicBezTo>
                    <a:cubicBezTo>
                      <a:pt x="310" y="2326"/>
                      <a:pt x="282" y="2314"/>
                      <a:pt x="262" y="2302"/>
                    </a:cubicBezTo>
                    <a:cubicBezTo>
                      <a:pt x="242" y="2290"/>
                      <a:pt x="211" y="2260"/>
                      <a:pt x="192" y="2260"/>
                    </a:cubicBezTo>
                    <a:cubicBezTo>
                      <a:pt x="181" y="2260"/>
                      <a:pt x="174" y="2269"/>
                      <a:pt x="174" y="2295"/>
                    </a:cubicBezTo>
                    <a:cubicBezTo>
                      <a:pt x="173" y="2433"/>
                      <a:pt x="0" y="2540"/>
                      <a:pt x="109" y="2692"/>
                    </a:cubicBezTo>
                    <a:cubicBezTo>
                      <a:pt x="120" y="2693"/>
                      <a:pt x="130" y="2694"/>
                      <a:pt x="141" y="2695"/>
                    </a:cubicBezTo>
                    <a:cubicBezTo>
                      <a:pt x="164" y="2688"/>
                      <a:pt x="181" y="2685"/>
                      <a:pt x="193" y="2685"/>
                    </a:cubicBezTo>
                    <a:cubicBezTo>
                      <a:pt x="246" y="2685"/>
                      <a:pt x="200" y="2748"/>
                      <a:pt x="198" y="2784"/>
                    </a:cubicBezTo>
                    <a:cubicBezTo>
                      <a:pt x="194" y="2868"/>
                      <a:pt x="233" y="2916"/>
                      <a:pt x="313" y="2931"/>
                    </a:cubicBezTo>
                    <a:cubicBezTo>
                      <a:pt x="394" y="2621"/>
                      <a:pt x="697" y="2511"/>
                      <a:pt x="890" y="2303"/>
                    </a:cubicBezTo>
                    <a:cubicBezTo>
                      <a:pt x="1048" y="2134"/>
                      <a:pt x="1199" y="1965"/>
                      <a:pt x="1319" y="1768"/>
                    </a:cubicBezTo>
                    <a:cubicBezTo>
                      <a:pt x="1410" y="1619"/>
                      <a:pt x="1608" y="1663"/>
                      <a:pt x="1715" y="1544"/>
                    </a:cubicBezTo>
                    <a:cubicBezTo>
                      <a:pt x="1765" y="1639"/>
                      <a:pt x="1823" y="1668"/>
                      <a:pt x="1886" y="1668"/>
                    </a:cubicBezTo>
                    <a:cubicBezTo>
                      <a:pt x="1977" y="1668"/>
                      <a:pt x="2077" y="1607"/>
                      <a:pt x="2169" y="1602"/>
                    </a:cubicBezTo>
                    <a:lnTo>
                      <a:pt x="2169" y="1602"/>
                    </a:lnTo>
                    <a:cubicBezTo>
                      <a:pt x="2174" y="1602"/>
                      <a:pt x="2178" y="1602"/>
                      <a:pt x="2183" y="1602"/>
                    </a:cubicBezTo>
                    <a:cubicBezTo>
                      <a:pt x="2187" y="1602"/>
                      <a:pt x="2191" y="1602"/>
                      <a:pt x="2196" y="1602"/>
                    </a:cubicBezTo>
                    <a:cubicBezTo>
                      <a:pt x="2191" y="1601"/>
                      <a:pt x="2187" y="1601"/>
                      <a:pt x="2182" y="1601"/>
                    </a:cubicBezTo>
                    <a:cubicBezTo>
                      <a:pt x="2178" y="1601"/>
                      <a:pt x="2174" y="1601"/>
                      <a:pt x="2169" y="1602"/>
                    </a:cubicBezTo>
                    <a:lnTo>
                      <a:pt x="2169" y="1602"/>
                    </a:lnTo>
                    <a:cubicBezTo>
                      <a:pt x="2012" y="1594"/>
                      <a:pt x="1873" y="1448"/>
                      <a:pt x="1708" y="1448"/>
                    </a:cubicBezTo>
                    <a:cubicBezTo>
                      <a:pt x="1632" y="1448"/>
                      <a:pt x="1550" y="1479"/>
                      <a:pt x="1459" y="1567"/>
                    </a:cubicBezTo>
                    <a:cubicBezTo>
                      <a:pt x="1478" y="1478"/>
                      <a:pt x="1473" y="1436"/>
                      <a:pt x="1492" y="1417"/>
                    </a:cubicBezTo>
                    <a:cubicBezTo>
                      <a:pt x="1624" y="1284"/>
                      <a:pt x="1810" y="1187"/>
                      <a:pt x="1758" y="947"/>
                    </a:cubicBezTo>
                    <a:cubicBezTo>
                      <a:pt x="1755" y="934"/>
                      <a:pt x="1810" y="863"/>
                      <a:pt x="1851" y="863"/>
                    </a:cubicBezTo>
                    <a:cubicBezTo>
                      <a:pt x="1864" y="863"/>
                      <a:pt x="1876" y="870"/>
                      <a:pt x="1884" y="888"/>
                    </a:cubicBezTo>
                    <a:cubicBezTo>
                      <a:pt x="1917" y="963"/>
                      <a:pt x="1965" y="1004"/>
                      <a:pt x="2010" y="1004"/>
                    </a:cubicBezTo>
                    <a:cubicBezTo>
                      <a:pt x="2033" y="1004"/>
                      <a:pt x="2055" y="993"/>
                      <a:pt x="2074" y="972"/>
                    </a:cubicBezTo>
                    <a:cubicBezTo>
                      <a:pt x="2140" y="898"/>
                      <a:pt x="2070" y="776"/>
                      <a:pt x="2000" y="727"/>
                    </a:cubicBezTo>
                    <a:cubicBezTo>
                      <a:pt x="1814" y="598"/>
                      <a:pt x="1898" y="414"/>
                      <a:pt x="1890" y="255"/>
                    </a:cubicBezTo>
                    <a:cubicBezTo>
                      <a:pt x="1886" y="172"/>
                      <a:pt x="1987" y="85"/>
                      <a:pt x="187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3"/>
              <p:cNvSpPr/>
              <p:nvPr/>
            </p:nvSpPr>
            <p:spPr>
              <a:xfrm>
                <a:off x="7218650" y="1243100"/>
                <a:ext cx="19000" cy="23125"/>
              </a:xfrm>
              <a:custGeom>
                <a:rect b="b" l="l" r="r" t="t"/>
                <a:pathLst>
                  <a:path extrusionOk="0" h="925" w="760">
                    <a:moveTo>
                      <a:pt x="291" y="1"/>
                    </a:moveTo>
                    <a:cubicBezTo>
                      <a:pt x="275" y="1"/>
                      <a:pt x="264" y="8"/>
                      <a:pt x="269" y="29"/>
                    </a:cubicBezTo>
                    <a:cubicBezTo>
                      <a:pt x="321" y="312"/>
                      <a:pt x="289" y="364"/>
                      <a:pt x="2" y="400"/>
                    </a:cubicBezTo>
                    <a:cubicBezTo>
                      <a:pt x="1" y="499"/>
                      <a:pt x="112" y="561"/>
                      <a:pt x="93" y="668"/>
                    </a:cubicBezTo>
                    <a:cubicBezTo>
                      <a:pt x="94" y="680"/>
                      <a:pt x="95" y="692"/>
                      <a:pt x="95" y="704"/>
                    </a:cubicBezTo>
                    <a:cubicBezTo>
                      <a:pt x="108" y="727"/>
                      <a:pt x="125" y="745"/>
                      <a:pt x="147" y="756"/>
                    </a:cubicBezTo>
                    <a:cubicBezTo>
                      <a:pt x="154" y="757"/>
                      <a:pt x="162" y="758"/>
                      <a:pt x="169" y="758"/>
                    </a:cubicBezTo>
                    <a:cubicBezTo>
                      <a:pt x="186" y="758"/>
                      <a:pt x="204" y="754"/>
                      <a:pt x="220" y="747"/>
                    </a:cubicBezTo>
                    <a:cubicBezTo>
                      <a:pt x="259" y="726"/>
                      <a:pt x="289" y="695"/>
                      <a:pt x="322" y="663"/>
                    </a:cubicBezTo>
                    <a:lnTo>
                      <a:pt x="322" y="663"/>
                    </a:lnTo>
                    <a:cubicBezTo>
                      <a:pt x="362" y="762"/>
                      <a:pt x="303" y="924"/>
                      <a:pt x="490" y="924"/>
                    </a:cubicBezTo>
                    <a:cubicBezTo>
                      <a:pt x="625" y="897"/>
                      <a:pt x="690" y="803"/>
                      <a:pt x="725" y="679"/>
                    </a:cubicBezTo>
                    <a:cubicBezTo>
                      <a:pt x="760" y="567"/>
                      <a:pt x="597" y="523"/>
                      <a:pt x="634" y="411"/>
                    </a:cubicBezTo>
                    <a:cubicBezTo>
                      <a:pt x="631" y="201"/>
                      <a:pt x="542" y="70"/>
                      <a:pt x="366" y="19"/>
                    </a:cubicBezTo>
                    <a:cubicBezTo>
                      <a:pt x="345" y="13"/>
                      <a:pt x="313" y="1"/>
                      <a:pt x="291"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3"/>
              <p:cNvSpPr/>
              <p:nvPr/>
            </p:nvSpPr>
            <p:spPr>
              <a:xfrm>
                <a:off x="7289550" y="1185300"/>
                <a:ext cx="17150" cy="16900"/>
              </a:xfrm>
              <a:custGeom>
                <a:rect b="b" l="l" r="r" t="t"/>
                <a:pathLst>
                  <a:path extrusionOk="0" h="676" w="686">
                    <a:moveTo>
                      <a:pt x="455" y="0"/>
                    </a:moveTo>
                    <a:cubicBezTo>
                      <a:pt x="402" y="0"/>
                      <a:pt x="343" y="17"/>
                      <a:pt x="290" y="17"/>
                    </a:cubicBezTo>
                    <a:cubicBezTo>
                      <a:pt x="272" y="17"/>
                      <a:pt x="255" y="15"/>
                      <a:pt x="239" y="10"/>
                    </a:cubicBezTo>
                    <a:lnTo>
                      <a:pt x="239" y="9"/>
                    </a:lnTo>
                    <a:cubicBezTo>
                      <a:pt x="226" y="6"/>
                      <a:pt x="213" y="5"/>
                      <a:pt x="200" y="5"/>
                    </a:cubicBezTo>
                    <a:cubicBezTo>
                      <a:pt x="151" y="5"/>
                      <a:pt x="106" y="27"/>
                      <a:pt x="62" y="50"/>
                    </a:cubicBezTo>
                    <a:cubicBezTo>
                      <a:pt x="31" y="72"/>
                      <a:pt x="8" y="100"/>
                      <a:pt x="6" y="141"/>
                    </a:cubicBezTo>
                    <a:cubicBezTo>
                      <a:pt x="5" y="165"/>
                      <a:pt x="2" y="190"/>
                      <a:pt x="0" y="215"/>
                    </a:cubicBezTo>
                    <a:cubicBezTo>
                      <a:pt x="95" y="252"/>
                      <a:pt x="190" y="288"/>
                      <a:pt x="282" y="323"/>
                    </a:cubicBezTo>
                    <a:cubicBezTo>
                      <a:pt x="289" y="394"/>
                      <a:pt x="16" y="491"/>
                      <a:pt x="304" y="517"/>
                    </a:cubicBezTo>
                    <a:cubicBezTo>
                      <a:pt x="368" y="524"/>
                      <a:pt x="414" y="532"/>
                      <a:pt x="421" y="621"/>
                    </a:cubicBezTo>
                    <a:cubicBezTo>
                      <a:pt x="424" y="660"/>
                      <a:pt x="441" y="676"/>
                      <a:pt x="461" y="676"/>
                    </a:cubicBezTo>
                    <a:cubicBezTo>
                      <a:pt x="482" y="676"/>
                      <a:pt x="507" y="657"/>
                      <a:pt x="521" y="629"/>
                    </a:cubicBezTo>
                    <a:cubicBezTo>
                      <a:pt x="612" y="458"/>
                      <a:pt x="685" y="274"/>
                      <a:pt x="591" y="85"/>
                    </a:cubicBezTo>
                    <a:cubicBezTo>
                      <a:pt x="557" y="17"/>
                      <a:pt x="508" y="0"/>
                      <a:pt x="4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3"/>
              <p:cNvSpPr/>
              <p:nvPr/>
            </p:nvSpPr>
            <p:spPr>
              <a:xfrm>
                <a:off x="7285850" y="1173750"/>
                <a:ext cx="14300" cy="15325"/>
              </a:xfrm>
              <a:custGeom>
                <a:rect b="b" l="l" r="r" t="t"/>
                <a:pathLst>
                  <a:path extrusionOk="0" h="613" w="572">
                    <a:moveTo>
                      <a:pt x="451" y="0"/>
                    </a:moveTo>
                    <a:cubicBezTo>
                      <a:pt x="394" y="0"/>
                      <a:pt x="332" y="74"/>
                      <a:pt x="271" y="106"/>
                    </a:cubicBezTo>
                    <a:cubicBezTo>
                      <a:pt x="115" y="186"/>
                      <a:pt x="95" y="329"/>
                      <a:pt x="49" y="459"/>
                    </a:cubicBezTo>
                    <a:cubicBezTo>
                      <a:pt x="32" y="505"/>
                      <a:pt x="1" y="613"/>
                      <a:pt x="95" y="613"/>
                    </a:cubicBezTo>
                    <a:cubicBezTo>
                      <a:pt x="111" y="613"/>
                      <a:pt x="130" y="610"/>
                      <a:pt x="154" y="603"/>
                    </a:cubicBezTo>
                    <a:cubicBezTo>
                      <a:pt x="180" y="580"/>
                      <a:pt x="208" y="558"/>
                      <a:pt x="234" y="534"/>
                    </a:cubicBezTo>
                    <a:lnTo>
                      <a:pt x="233" y="534"/>
                    </a:lnTo>
                    <a:cubicBezTo>
                      <a:pt x="336" y="501"/>
                      <a:pt x="413" y="448"/>
                      <a:pt x="399" y="324"/>
                    </a:cubicBezTo>
                    <a:cubicBezTo>
                      <a:pt x="412" y="313"/>
                      <a:pt x="426" y="302"/>
                      <a:pt x="439" y="290"/>
                    </a:cubicBezTo>
                    <a:cubicBezTo>
                      <a:pt x="537" y="218"/>
                      <a:pt x="572" y="93"/>
                      <a:pt x="503" y="24"/>
                    </a:cubicBezTo>
                    <a:cubicBezTo>
                      <a:pt x="486" y="7"/>
                      <a:pt x="469" y="0"/>
                      <a:pt x="451" y="0"/>
                    </a:cubicBezTo>
                    <a:close/>
                  </a:path>
                </a:pathLst>
              </a:custGeom>
              <a:solidFill>
                <a:srgbClr val="F190B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3"/>
              <p:cNvSpPr/>
              <p:nvPr/>
            </p:nvSpPr>
            <p:spPr>
              <a:xfrm>
                <a:off x="7211975" y="1231775"/>
                <a:ext cx="14900" cy="12425"/>
              </a:xfrm>
              <a:custGeom>
                <a:rect b="b" l="l" r="r" t="t"/>
                <a:pathLst>
                  <a:path extrusionOk="0" h="497" w="596">
                    <a:moveTo>
                      <a:pt x="528" y="1"/>
                    </a:moveTo>
                    <a:cubicBezTo>
                      <a:pt x="503" y="1"/>
                      <a:pt x="473" y="8"/>
                      <a:pt x="446" y="11"/>
                    </a:cubicBezTo>
                    <a:cubicBezTo>
                      <a:pt x="297" y="172"/>
                      <a:pt x="148" y="334"/>
                      <a:pt x="0" y="497"/>
                    </a:cubicBezTo>
                    <a:cubicBezTo>
                      <a:pt x="231" y="405"/>
                      <a:pt x="469" y="333"/>
                      <a:pt x="588" y="96"/>
                    </a:cubicBezTo>
                    <a:cubicBezTo>
                      <a:pt x="596" y="18"/>
                      <a:pt x="567" y="1"/>
                      <a:pt x="528"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3"/>
              <p:cNvSpPr/>
              <p:nvPr/>
            </p:nvSpPr>
            <p:spPr>
              <a:xfrm>
                <a:off x="7230775" y="1258775"/>
                <a:ext cx="15375" cy="10475"/>
              </a:xfrm>
              <a:custGeom>
                <a:rect b="b" l="l" r="r" t="t"/>
                <a:pathLst>
                  <a:path extrusionOk="0" h="419" w="615">
                    <a:moveTo>
                      <a:pt x="541" y="1"/>
                    </a:moveTo>
                    <a:cubicBezTo>
                      <a:pt x="476" y="46"/>
                      <a:pt x="404" y="53"/>
                      <a:pt x="331" y="53"/>
                    </a:cubicBezTo>
                    <a:cubicBezTo>
                      <a:pt x="301" y="53"/>
                      <a:pt x="270" y="52"/>
                      <a:pt x="240" y="52"/>
                    </a:cubicBezTo>
                    <a:cubicBezTo>
                      <a:pt x="133" y="89"/>
                      <a:pt x="122" y="239"/>
                      <a:pt x="1" y="256"/>
                    </a:cubicBezTo>
                    <a:cubicBezTo>
                      <a:pt x="6" y="398"/>
                      <a:pt x="112" y="411"/>
                      <a:pt x="216" y="418"/>
                    </a:cubicBezTo>
                    <a:cubicBezTo>
                      <a:pt x="223" y="418"/>
                      <a:pt x="230" y="419"/>
                      <a:pt x="236" y="419"/>
                    </a:cubicBezTo>
                    <a:cubicBezTo>
                      <a:pt x="325" y="419"/>
                      <a:pt x="375" y="375"/>
                      <a:pt x="370" y="269"/>
                    </a:cubicBezTo>
                    <a:cubicBezTo>
                      <a:pt x="366" y="189"/>
                      <a:pt x="455" y="199"/>
                      <a:pt x="496" y="161"/>
                    </a:cubicBezTo>
                    <a:cubicBezTo>
                      <a:pt x="544" y="118"/>
                      <a:pt x="615" y="78"/>
                      <a:pt x="541"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3"/>
              <p:cNvSpPr/>
              <p:nvPr/>
            </p:nvSpPr>
            <p:spPr>
              <a:xfrm>
                <a:off x="7216575" y="1225500"/>
                <a:ext cx="9725" cy="5550"/>
              </a:xfrm>
              <a:custGeom>
                <a:rect b="b" l="l" r="r" t="t"/>
                <a:pathLst>
                  <a:path extrusionOk="0" h="222" w="389">
                    <a:moveTo>
                      <a:pt x="244" y="0"/>
                    </a:moveTo>
                    <a:lnTo>
                      <a:pt x="244" y="0"/>
                    </a:lnTo>
                    <a:cubicBezTo>
                      <a:pt x="272" y="77"/>
                      <a:pt x="1" y="130"/>
                      <a:pt x="228" y="222"/>
                    </a:cubicBezTo>
                    <a:cubicBezTo>
                      <a:pt x="383" y="160"/>
                      <a:pt x="388" y="86"/>
                      <a:pt x="244"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3"/>
              <p:cNvSpPr/>
              <p:nvPr/>
            </p:nvSpPr>
            <p:spPr>
              <a:xfrm>
                <a:off x="7298675" y="1177850"/>
                <a:ext cx="6225" cy="4825"/>
              </a:xfrm>
              <a:custGeom>
                <a:rect b="b" l="l" r="r" t="t"/>
                <a:pathLst>
                  <a:path extrusionOk="0" h="193" w="249">
                    <a:moveTo>
                      <a:pt x="233" y="1"/>
                    </a:moveTo>
                    <a:lnTo>
                      <a:pt x="233" y="1"/>
                    </a:lnTo>
                    <a:cubicBezTo>
                      <a:pt x="155" y="44"/>
                      <a:pt x="78" y="88"/>
                      <a:pt x="0" y="131"/>
                    </a:cubicBezTo>
                    <a:cubicBezTo>
                      <a:pt x="62" y="170"/>
                      <a:pt x="115" y="193"/>
                      <a:pt x="155" y="193"/>
                    </a:cubicBezTo>
                    <a:cubicBezTo>
                      <a:pt x="217" y="193"/>
                      <a:pt x="248" y="138"/>
                      <a:pt x="233" y="1"/>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3"/>
              <p:cNvSpPr/>
              <p:nvPr/>
            </p:nvSpPr>
            <p:spPr>
              <a:xfrm>
                <a:off x="7239125" y="1240350"/>
                <a:ext cx="5325" cy="3950"/>
              </a:xfrm>
              <a:custGeom>
                <a:rect b="b" l="l" r="r" t="t"/>
                <a:pathLst>
                  <a:path extrusionOk="0" h="158" w="213">
                    <a:moveTo>
                      <a:pt x="87" y="1"/>
                    </a:moveTo>
                    <a:cubicBezTo>
                      <a:pt x="55" y="1"/>
                      <a:pt x="27" y="11"/>
                      <a:pt x="10" y="52"/>
                    </a:cubicBezTo>
                    <a:cubicBezTo>
                      <a:pt x="1" y="73"/>
                      <a:pt x="45" y="139"/>
                      <a:pt x="76" y="150"/>
                    </a:cubicBezTo>
                    <a:cubicBezTo>
                      <a:pt x="90" y="155"/>
                      <a:pt x="102" y="157"/>
                      <a:pt x="112" y="157"/>
                    </a:cubicBezTo>
                    <a:cubicBezTo>
                      <a:pt x="184" y="157"/>
                      <a:pt x="167" y="50"/>
                      <a:pt x="212" y="11"/>
                    </a:cubicBezTo>
                    <a:lnTo>
                      <a:pt x="212" y="11"/>
                    </a:lnTo>
                    <a:cubicBezTo>
                      <a:pt x="206" y="12"/>
                      <a:pt x="199" y="12"/>
                      <a:pt x="192" y="12"/>
                    </a:cubicBezTo>
                    <a:cubicBezTo>
                      <a:pt x="158" y="12"/>
                      <a:pt x="120" y="1"/>
                      <a:pt x="87" y="1"/>
                    </a:cubicBezTo>
                    <a:close/>
                  </a:path>
                </a:pathLst>
              </a:custGeom>
              <a:solidFill>
                <a:srgbClr val="EE7AA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3"/>
              <p:cNvSpPr/>
              <p:nvPr/>
            </p:nvSpPr>
            <p:spPr>
              <a:xfrm>
                <a:off x="7234425" y="1253100"/>
                <a:ext cx="3500" cy="2250"/>
              </a:xfrm>
              <a:custGeom>
                <a:rect b="b" l="l" r="r" t="t"/>
                <a:pathLst>
                  <a:path extrusionOk="0" h="90" w="140">
                    <a:moveTo>
                      <a:pt x="76" y="1"/>
                    </a:moveTo>
                    <a:cubicBezTo>
                      <a:pt x="52" y="1"/>
                      <a:pt x="24" y="7"/>
                      <a:pt x="1" y="11"/>
                    </a:cubicBezTo>
                    <a:cubicBezTo>
                      <a:pt x="19" y="30"/>
                      <a:pt x="35" y="51"/>
                      <a:pt x="55" y="66"/>
                    </a:cubicBezTo>
                    <a:cubicBezTo>
                      <a:pt x="72" y="80"/>
                      <a:pt x="94" y="90"/>
                      <a:pt x="110" y="90"/>
                    </a:cubicBezTo>
                    <a:cubicBezTo>
                      <a:pt x="128" y="90"/>
                      <a:pt x="140" y="78"/>
                      <a:pt x="133" y="43"/>
                    </a:cubicBezTo>
                    <a:cubicBezTo>
                      <a:pt x="127" y="10"/>
                      <a:pt x="104" y="1"/>
                      <a:pt x="76" y="1"/>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3"/>
              <p:cNvSpPr/>
              <p:nvPr/>
            </p:nvSpPr>
            <p:spPr>
              <a:xfrm>
                <a:off x="7161025" y="1194775"/>
                <a:ext cx="195850" cy="217425"/>
              </a:xfrm>
              <a:custGeom>
                <a:rect b="b" l="l" r="r" t="t"/>
                <a:pathLst>
                  <a:path extrusionOk="0" h="8697" w="7834">
                    <a:moveTo>
                      <a:pt x="6571" y="1817"/>
                    </a:moveTo>
                    <a:lnTo>
                      <a:pt x="6571" y="1817"/>
                    </a:lnTo>
                    <a:cubicBezTo>
                      <a:pt x="6509" y="1860"/>
                      <a:pt x="6460" y="1929"/>
                      <a:pt x="6394" y="1972"/>
                    </a:cubicBezTo>
                    <a:cubicBezTo>
                      <a:pt x="6439" y="1897"/>
                      <a:pt x="6503" y="1851"/>
                      <a:pt x="6571" y="1817"/>
                    </a:cubicBezTo>
                    <a:close/>
                    <a:moveTo>
                      <a:pt x="6755" y="3431"/>
                    </a:moveTo>
                    <a:lnTo>
                      <a:pt x="6755" y="3431"/>
                    </a:lnTo>
                    <a:cubicBezTo>
                      <a:pt x="6933" y="3490"/>
                      <a:pt x="6914" y="3641"/>
                      <a:pt x="6881" y="3773"/>
                    </a:cubicBezTo>
                    <a:cubicBezTo>
                      <a:pt x="6847" y="3913"/>
                      <a:pt x="6802" y="4052"/>
                      <a:pt x="6741" y="4187"/>
                    </a:cubicBezTo>
                    <a:lnTo>
                      <a:pt x="6741" y="4187"/>
                    </a:lnTo>
                    <a:cubicBezTo>
                      <a:pt x="6800" y="3996"/>
                      <a:pt x="6838" y="3800"/>
                      <a:pt x="6837" y="3593"/>
                    </a:cubicBezTo>
                    <a:cubicBezTo>
                      <a:pt x="6837" y="3516"/>
                      <a:pt x="6819" y="3464"/>
                      <a:pt x="6755" y="3431"/>
                    </a:cubicBezTo>
                    <a:close/>
                    <a:moveTo>
                      <a:pt x="7264" y="0"/>
                    </a:moveTo>
                    <a:cubicBezTo>
                      <a:pt x="7083" y="0"/>
                      <a:pt x="6995" y="104"/>
                      <a:pt x="6893" y="365"/>
                    </a:cubicBezTo>
                    <a:cubicBezTo>
                      <a:pt x="6876" y="408"/>
                      <a:pt x="6851" y="422"/>
                      <a:pt x="6822" y="422"/>
                    </a:cubicBezTo>
                    <a:cubicBezTo>
                      <a:pt x="6797" y="422"/>
                      <a:pt x="6769" y="412"/>
                      <a:pt x="6741" y="401"/>
                    </a:cubicBezTo>
                    <a:cubicBezTo>
                      <a:pt x="6685" y="379"/>
                      <a:pt x="6631" y="369"/>
                      <a:pt x="6581" y="369"/>
                    </a:cubicBezTo>
                    <a:cubicBezTo>
                      <a:pt x="6384" y="369"/>
                      <a:pt x="6247" y="523"/>
                      <a:pt x="6278" y="753"/>
                    </a:cubicBezTo>
                    <a:cubicBezTo>
                      <a:pt x="6289" y="840"/>
                      <a:pt x="6291" y="937"/>
                      <a:pt x="6205" y="937"/>
                    </a:cubicBezTo>
                    <a:cubicBezTo>
                      <a:pt x="6204" y="937"/>
                      <a:pt x="6203" y="937"/>
                      <a:pt x="6202" y="937"/>
                    </a:cubicBezTo>
                    <a:cubicBezTo>
                      <a:pt x="6197" y="937"/>
                      <a:pt x="6192" y="937"/>
                      <a:pt x="6187" y="937"/>
                    </a:cubicBezTo>
                    <a:cubicBezTo>
                      <a:pt x="6001" y="937"/>
                      <a:pt x="5945" y="1016"/>
                      <a:pt x="5958" y="1196"/>
                    </a:cubicBezTo>
                    <a:cubicBezTo>
                      <a:pt x="5963" y="1267"/>
                      <a:pt x="5903" y="1301"/>
                      <a:pt x="5823" y="1326"/>
                    </a:cubicBezTo>
                    <a:cubicBezTo>
                      <a:pt x="5651" y="1381"/>
                      <a:pt x="5509" y="1486"/>
                      <a:pt x="5438" y="1677"/>
                    </a:cubicBezTo>
                    <a:cubicBezTo>
                      <a:pt x="5473" y="1685"/>
                      <a:pt x="5496" y="1697"/>
                      <a:pt x="5520" y="1697"/>
                    </a:cubicBezTo>
                    <a:cubicBezTo>
                      <a:pt x="5521" y="1697"/>
                      <a:pt x="5522" y="1697"/>
                      <a:pt x="5523" y="1697"/>
                    </a:cubicBezTo>
                    <a:cubicBezTo>
                      <a:pt x="5526" y="1696"/>
                      <a:pt x="5530" y="1696"/>
                      <a:pt x="5533" y="1696"/>
                    </a:cubicBezTo>
                    <a:cubicBezTo>
                      <a:pt x="5615" y="1696"/>
                      <a:pt x="5716" y="1746"/>
                      <a:pt x="5619" y="1797"/>
                    </a:cubicBezTo>
                    <a:cubicBezTo>
                      <a:pt x="5429" y="1897"/>
                      <a:pt x="5334" y="2094"/>
                      <a:pt x="5146" y="2180"/>
                    </a:cubicBezTo>
                    <a:cubicBezTo>
                      <a:pt x="5103" y="2141"/>
                      <a:pt x="5081" y="2077"/>
                      <a:pt x="5015" y="2067"/>
                    </a:cubicBezTo>
                    <a:lnTo>
                      <a:pt x="5015" y="2067"/>
                    </a:lnTo>
                    <a:cubicBezTo>
                      <a:pt x="4928" y="2167"/>
                      <a:pt x="5026" y="2425"/>
                      <a:pt x="4827" y="2425"/>
                    </a:cubicBezTo>
                    <a:cubicBezTo>
                      <a:pt x="4797" y="2425"/>
                      <a:pt x="4762" y="2419"/>
                      <a:pt x="4718" y="2407"/>
                    </a:cubicBezTo>
                    <a:cubicBezTo>
                      <a:pt x="4482" y="2413"/>
                      <a:pt x="4451" y="2551"/>
                      <a:pt x="4476" y="2672"/>
                    </a:cubicBezTo>
                    <a:lnTo>
                      <a:pt x="4476" y="2672"/>
                    </a:lnTo>
                    <a:cubicBezTo>
                      <a:pt x="4463" y="2640"/>
                      <a:pt x="4432" y="2623"/>
                      <a:pt x="4389" y="2623"/>
                    </a:cubicBezTo>
                    <a:cubicBezTo>
                      <a:pt x="4357" y="2623"/>
                      <a:pt x="4319" y="2632"/>
                      <a:pt x="4276" y="2653"/>
                    </a:cubicBezTo>
                    <a:cubicBezTo>
                      <a:pt x="4182" y="2697"/>
                      <a:pt x="4092" y="2753"/>
                      <a:pt x="3985" y="2760"/>
                    </a:cubicBezTo>
                    <a:cubicBezTo>
                      <a:pt x="3969" y="2795"/>
                      <a:pt x="3954" y="2832"/>
                      <a:pt x="3939" y="2867"/>
                    </a:cubicBezTo>
                    <a:cubicBezTo>
                      <a:pt x="3947" y="2995"/>
                      <a:pt x="4073" y="2987"/>
                      <a:pt x="4141" y="3047"/>
                    </a:cubicBezTo>
                    <a:cubicBezTo>
                      <a:pt x="4160" y="3063"/>
                      <a:pt x="4171" y="3089"/>
                      <a:pt x="4195" y="3101"/>
                    </a:cubicBezTo>
                    <a:cubicBezTo>
                      <a:pt x="4193" y="3101"/>
                      <a:pt x="4191" y="3102"/>
                      <a:pt x="4189" y="3102"/>
                    </a:cubicBezTo>
                    <a:cubicBezTo>
                      <a:pt x="4168" y="3102"/>
                      <a:pt x="4162" y="3075"/>
                      <a:pt x="4146" y="3071"/>
                    </a:cubicBezTo>
                    <a:cubicBezTo>
                      <a:pt x="4129" y="3067"/>
                      <a:pt x="4111" y="3065"/>
                      <a:pt x="4093" y="3065"/>
                    </a:cubicBezTo>
                    <a:cubicBezTo>
                      <a:pt x="3883" y="3065"/>
                      <a:pt x="3605" y="3317"/>
                      <a:pt x="3592" y="3537"/>
                    </a:cubicBezTo>
                    <a:cubicBezTo>
                      <a:pt x="3588" y="3592"/>
                      <a:pt x="3648" y="3692"/>
                      <a:pt x="3572" y="3695"/>
                    </a:cubicBezTo>
                    <a:cubicBezTo>
                      <a:pt x="3461" y="3701"/>
                      <a:pt x="3352" y="3764"/>
                      <a:pt x="3241" y="3764"/>
                    </a:cubicBezTo>
                    <a:cubicBezTo>
                      <a:pt x="3194" y="3764"/>
                      <a:pt x="3146" y="3753"/>
                      <a:pt x="3098" y="3721"/>
                    </a:cubicBezTo>
                    <a:cubicBezTo>
                      <a:pt x="3073" y="3724"/>
                      <a:pt x="3051" y="3734"/>
                      <a:pt x="3031" y="3749"/>
                    </a:cubicBezTo>
                    <a:cubicBezTo>
                      <a:pt x="2880" y="4024"/>
                      <a:pt x="2933" y="4112"/>
                      <a:pt x="3272" y="4156"/>
                    </a:cubicBezTo>
                    <a:cubicBezTo>
                      <a:pt x="3266" y="4198"/>
                      <a:pt x="3225" y="4200"/>
                      <a:pt x="3200" y="4216"/>
                    </a:cubicBezTo>
                    <a:cubicBezTo>
                      <a:pt x="3083" y="4293"/>
                      <a:pt x="3089" y="4390"/>
                      <a:pt x="3166" y="4484"/>
                    </a:cubicBezTo>
                    <a:cubicBezTo>
                      <a:pt x="3199" y="4525"/>
                      <a:pt x="3232" y="4541"/>
                      <a:pt x="3264" y="4541"/>
                    </a:cubicBezTo>
                    <a:cubicBezTo>
                      <a:pt x="3315" y="4541"/>
                      <a:pt x="3363" y="4501"/>
                      <a:pt x="3409" y="4459"/>
                    </a:cubicBezTo>
                    <a:cubicBezTo>
                      <a:pt x="3436" y="4434"/>
                      <a:pt x="3453" y="4405"/>
                      <a:pt x="3478" y="4380"/>
                    </a:cubicBezTo>
                    <a:cubicBezTo>
                      <a:pt x="3504" y="4355"/>
                      <a:pt x="3536" y="4341"/>
                      <a:pt x="3556" y="4338"/>
                    </a:cubicBezTo>
                    <a:lnTo>
                      <a:pt x="3556" y="4338"/>
                    </a:lnTo>
                    <a:cubicBezTo>
                      <a:pt x="3328" y="4449"/>
                      <a:pt x="3426" y="4680"/>
                      <a:pt x="3390" y="4862"/>
                    </a:cubicBezTo>
                    <a:cubicBezTo>
                      <a:pt x="3383" y="4897"/>
                      <a:pt x="3393" y="4932"/>
                      <a:pt x="3344" y="4934"/>
                    </a:cubicBezTo>
                    <a:cubicBezTo>
                      <a:pt x="3343" y="4934"/>
                      <a:pt x="3342" y="4934"/>
                      <a:pt x="3342" y="4934"/>
                    </a:cubicBezTo>
                    <a:cubicBezTo>
                      <a:pt x="3302" y="4934"/>
                      <a:pt x="3282" y="4906"/>
                      <a:pt x="3282" y="4868"/>
                    </a:cubicBezTo>
                    <a:cubicBezTo>
                      <a:pt x="3282" y="4807"/>
                      <a:pt x="3338" y="4749"/>
                      <a:pt x="3306" y="4690"/>
                    </a:cubicBezTo>
                    <a:cubicBezTo>
                      <a:pt x="3274" y="4629"/>
                      <a:pt x="3230" y="4611"/>
                      <a:pt x="3181" y="4611"/>
                    </a:cubicBezTo>
                    <a:cubicBezTo>
                      <a:pt x="3110" y="4611"/>
                      <a:pt x="3029" y="4649"/>
                      <a:pt x="2955" y="4649"/>
                    </a:cubicBezTo>
                    <a:cubicBezTo>
                      <a:pt x="2906" y="4649"/>
                      <a:pt x="2860" y="4631"/>
                      <a:pt x="2824" y="4572"/>
                    </a:cubicBezTo>
                    <a:cubicBezTo>
                      <a:pt x="2821" y="4567"/>
                      <a:pt x="2817" y="4565"/>
                      <a:pt x="2811" y="4565"/>
                    </a:cubicBezTo>
                    <a:cubicBezTo>
                      <a:pt x="2784" y="4565"/>
                      <a:pt x="2726" y="4607"/>
                      <a:pt x="2701" y="4646"/>
                    </a:cubicBezTo>
                    <a:cubicBezTo>
                      <a:pt x="2641" y="4734"/>
                      <a:pt x="2749" y="4810"/>
                      <a:pt x="2730" y="4875"/>
                    </a:cubicBezTo>
                    <a:cubicBezTo>
                      <a:pt x="2654" y="4864"/>
                      <a:pt x="2579" y="4857"/>
                      <a:pt x="2505" y="4857"/>
                    </a:cubicBezTo>
                    <a:cubicBezTo>
                      <a:pt x="2388" y="4857"/>
                      <a:pt x="2272" y="4873"/>
                      <a:pt x="2158" y="4911"/>
                    </a:cubicBezTo>
                    <a:cubicBezTo>
                      <a:pt x="2133" y="4943"/>
                      <a:pt x="2127" y="4980"/>
                      <a:pt x="2132" y="5018"/>
                    </a:cubicBezTo>
                    <a:cubicBezTo>
                      <a:pt x="2159" y="5127"/>
                      <a:pt x="2210" y="5207"/>
                      <a:pt x="2335" y="5207"/>
                    </a:cubicBezTo>
                    <a:cubicBezTo>
                      <a:pt x="2338" y="5207"/>
                      <a:pt x="2341" y="5207"/>
                      <a:pt x="2345" y="5207"/>
                    </a:cubicBezTo>
                    <a:cubicBezTo>
                      <a:pt x="2349" y="5207"/>
                      <a:pt x="2353" y="5207"/>
                      <a:pt x="2357" y="5207"/>
                    </a:cubicBezTo>
                    <a:cubicBezTo>
                      <a:pt x="2425" y="5207"/>
                      <a:pt x="2472" y="5234"/>
                      <a:pt x="2508" y="5305"/>
                    </a:cubicBezTo>
                    <a:cubicBezTo>
                      <a:pt x="2562" y="5410"/>
                      <a:pt x="2629" y="5444"/>
                      <a:pt x="2704" y="5444"/>
                    </a:cubicBezTo>
                    <a:cubicBezTo>
                      <a:pt x="2777" y="5444"/>
                      <a:pt x="2858" y="5411"/>
                      <a:pt x="2940" y="5381"/>
                    </a:cubicBezTo>
                    <a:lnTo>
                      <a:pt x="2940" y="5381"/>
                    </a:lnTo>
                    <a:cubicBezTo>
                      <a:pt x="2796" y="5488"/>
                      <a:pt x="2693" y="5637"/>
                      <a:pt x="2564" y="5766"/>
                    </a:cubicBezTo>
                    <a:cubicBezTo>
                      <a:pt x="2500" y="5639"/>
                      <a:pt x="2409" y="5597"/>
                      <a:pt x="2314" y="5597"/>
                    </a:cubicBezTo>
                    <a:cubicBezTo>
                      <a:pt x="2260" y="5597"/>
                      <a:pt x="2205" y="5611"/>
                      <a:pt x="2152" y="5631"/>
                    </a:cubicBezTo>
                    <a:cubicBezTo>
                      <a:pt x="1909" y="5725"/>
                      <a:pt x="1795" y="5949"/>
                      <a:pt x="1697" y="6175"/>
                    </a:cubicBezTo>
                    <a:cubicBezTo>
                      <a:pt x="1681" y="6212"/>
                      <a:pt x="1702" y="6285"/>
                      <a:pt x="1730" y="6285"/>
                    </a:cubicBezTo>
                    <a:cubicBezTo>
                      <a:pt x="1732" y="6285"/>
                      <a:pt x="1733" y="6285"/>
                      <a:pt x="1735" y="6285"/>
                    </a:cubicBezTo>
                    <a:cubicBezTo>
                      <a:pt x="1795" y="6269"/>
                      <a:pt x="1854" y="6257"/>
                      <a:pt x="1909" y="6257"/>
                    </a:cubicBezTo>
                    <a:cubicBezTo>
                      <a:pt x="1993" y="6257"/>
                      <a:pt x="2071" y="6285"/>
                      <a:pt x="2139" y="6369"/>
                    </a:cubicBezTo>
                    <a:cubicBezTo>
                      <a:pt x="2140" y="6370"/>
                      <a:pt x="2141" y="6371"/>
                      <a:pt x="2143" y="6371"/>
                    </a:cubicBezTo>
                    <a:cubicBezTo>
                      <a:pt x="2156" y="6371"/>
                      <a:pt x="2187" y="6350"/>
                      <a:pt x="2204" y="6335"/>
                    </a:cubicBezTo>
                    <a:cubicBezTo>
                      <a:pt x="2223" y="6318"/>
                      <a:pt x="2228" y="6269"/>
                      <a:pt x="2254" y="6269"/>
                    </a:cubicBezTo>
                    <a:cubicBezTo>
                      <a:pt x="2266" y="6269"/>
                      <a:pt x="2282" y="6279"/>
                      <a:pt x="2306" y="6307"/>
                    </a:cubicBezTo>
                    <a:cubicBezTo>
                      <a:pt x="2380" y="6397"/>
                      <a:pt x="2303" y="6410"/>
                      <a:pt x="2259" y="6439"/>
                    </a:cubicBezTo>
                    <a:cubicBezTo>
                      <a:pt x="2195" y="6482"/>
                      <a:pt x="2069" y="6506"/>
                      <a:pt x="2076" y="6569"/>
                    </a:cubicBezTo>
                    <a:cubicBezTo>
                      <a:pt x="2104" y="6817"/>
                      <a:pt x="1888" y="6714"/>
                      <a:pt x="1798" y="6816"/>
                    </a:cubicBezTo>
                    <a:cubicBezTo>
                      <a:pt x="1765" y="6702"/>
                      <a:pt x="1897" y="6596"/>
                      <a:pt x="1772" y="6530"/>
                    </a:cubicBezTo>
                    <a:cubicBezTo>
                      <a:pt x="1745" y="6516"/>
                      <a:pt x="1721" y="6510"/>
                      <a:pt x="1699" y="6510"/>
                    </a:cubicBezTo>
                    <a:cubicBezTo>
                      <a:pt x="1624" y="6510"/>
                      <a:pt x="1580" y="6585"/>
                      <a:pt x="1522" y="6648"/>
                    </a:cubicBezTo>
                    <a:cubicBezTo>
                      <a:pt x="1433" y="6746"/>
                      <a:pt x="1294" y="6796"/>
                      <a:pt x="1332" y="6980"/>
                    </a:cubicBezTo>
                    <a:cubicBezTo>
                      <a:pt x="1339" y="7014"/>
                      <a:pt x="1309" y="7020"/>
                      <a:pt x="1271" y="7020"/>
                    </a:cubicBezTo>
                    <a:cubicBezTo>
                      <a:pt x="1247" y="7020"/>
                      <a:pt x="1220" y="7018"/>
                      <a:pt x="1197" y="7018"/>
                    </a:cubicBezTo>
                    <a:cubicBezTo>
                      <a:pt x="1191" y="7018"/>
                      <a:pt x="1185" y="7018"/>
                      <a:pt x="1179" y="7018"/>
                    </a:cubicBezTo>
                    <a:cubicBezTo>
                      <a:pt x="1140" y="6949"/>
                      <a:pt x="1304" y="6795"/>
                      <a:pt x="1139" y="6795"/>
                    </a:cubicBezTo>
                    <a:cubicBezTo>
                      <a:pt x="1131" y="6795"/>
                      <a:pt x="1122" y="6795"/>
                      <a:pt x="1112" y="6796"/>
                    </a:cubicBezTo>
                    <a:cubicBezTo>
                      <a:pt x="977" y="6806"/>
                      <a:pt x="835" y="6804"/>
                      <a:pt x="700" y="6835"/>
                    </a:cubicBezTo>
                    <a:cubicBezTo>
                      <a:pt x="614" y="6855"/>
                      <a:pt x="540" y="6888"/>
                      <a:pt x="522" y="6997"/>
                    </a:cubicBezTo>
                    <a:cubicBezTo>
                      <a:pt x="496" y="7153"/>
                      <a:pt x="648" y="7280"/>
                      <a:pt x="610" y="7410"/>
                    </a:cubicBezTo>
                    <a:cubicBezTo>
                      <a:pt x="573" y="7536"/>
                      <a:pt x="358" y="7582"/>
                      <a:pt x="395" y="7767"/>
                    </a:cubicBezTo>
                    <a:cubicBezTo>
                      <a:pt x="415" y="7873"/>
                      <a:pt x="325" y="7853"/>
                      <a:pt x="281" y="7870"/>
                    </a:cubicBezTo>
                    <a:cubicBezTo>
                      <a:pt x="269" y="7874"/>
                      <a:pt x="260" y="7875"/>
                      <a:pt x="251" y="7875"/>
                    </a:cubicBezTo>
                    <a:cubicBezTo>
                      <a:pt x="205" y="7875"/>
                      <a:pt x="198" y="7821"/>
                      <a:pt x="191" y="7778"/>
                    </a:cubicBezTo>
                    <a:cubicBezTo>
                      <a:pt x="176" y="7695"/>
                      <a:pt x="191" y="7598"/>
                      <a:pt x="94" y="7551"/>
                    </a:cubicBezTo>
                    <a:cubicBezTo>
                      <a:pt x="4" y="7561"/>
                      <a:pt x="7" y="7630"/>
                      <a:pt x="1" y="7694"/>
                    </a:cubicBezTo>
                    <a:lnTo>
                      <a:pt x="213" y="8414"/>
                    </a:lnTo>
                    <a:cubicBezTo>
                      <a:pt x="366" y="8474"/>
                      <a:pt x="438" y="8638"/>
                      <a:pt x="612" y="8688"/>
                    </a:cubicBezTo>
                    <a:cubicBezTo>
                      <a:pt x="633" y="8694"/>
                      <a:pt x="653" y="8697"/>
                      <a:pt x="672" y="8697"/>
                    </a:cubicBezTo>
                    <a:cubicBezTo>
                      <a:pt x="777" y="8697"/>
                      <a:pt x="850" y="8617"/>
                      <a:pt x="955" y="8617"/>
                    </a:cubicBezTo>
                    <a:cubicBezTo>
                      <a:pt x="960" y="8617"/>
                      <a:pt x="964" y="8617"/>
                      <a:pt x="969" y="8618"/>
                    </a:cubicBezTo>
                    <a:cubicBezTo>
                      <a:pt x="971" y="8618"/>
                      <a:pt x="972" y="8618"/>
                      <a:pt x="974" y="8618"/>
                    </a:cubicBezTo>
                    <a:cubicBezTo>
                      <a:pt x="1044" y="8618"/>
                      <a:pt x="945" y="8490"/>
                      <a:pt x="951" y="8428"/>
                    </a:cubicBezTo>
                    <a:cubicBezTo>
                      <a:pt x="963" y="8296"/>
                      <a:pt x="992" y="8161"/>
                      <a:pt x="1075" y="8028"/>
                    </a:cubicBezTo>
                    <a:cubicBezTo>
                      <a:pt x="1164" y="8116"/>
                      <a:pt x="1112" y="8252"/>
                      <a:pt x="1211" y="8312"/>
                    </a:cubicBezTo>
                    <a:cubicBezTo>
                      <a:pt x="1224" y="8311"/>
                      <a:pt x="1236" y="8310"/>
                      <a:pt x="1248" y="8308"/>
                    </a:cubicBezTo>
                    <a:cubicBezTo>
                      <a:pt x="1289" y="8287"/>
                      <a:pt x="1293" y="8227"/>
                      <a:pt x="1329" y="8209"/>
                    </a:cubicBezTo>
                    <a:cubicBezTo>
                      <a:pt x="1565" y="8089"/>
                      <a:pt x="1632" y="7905"/>
                      <a:pt x="1594" y="7646"/>
                    </a:cubicBezTo>
                    <a:cubicBezTo>
                      <a:pt x="1569" y="7469"/>
                      <a:pt x="1848" y="7191"/>
                      <a:pt x="2024" y="7171"/>
                    </a:cubicBezTo>
                    <a:cubicBezTo>
                      <a:pt x="2032" y="7170"/>
                      <a:pt x="2040" y="7169"/>
                      <a:pt x="2047" y="7169"/>
                    </a:cubicBezTo>
                    <a:cubicBezTo>
                      <a:pt x="2074" y="7169"/>
                      <a:pt x="2089" y="7179"/>
                      <a:pt x="2099" y="7212"/>
                    </a:cubicBezTo>
                    <a:cubicBezTo>
                      <a:pt x="2121" y="7284"/>
                      <a:pt x="2148" y="7308"/>
                      <a:pt x="2178" y="7308"/>
                    </a:cubicBezTo>
                    <a:cubicBezTo>
                      <a:pt x="2219" y="7308"/>
                      <a:pt x="2266" y="7260"/>
                      <a:pt x="2308" y="7232"/>
                    </a:cubicBezTo>
                    <a:cubicBezTo>
                      <a:pt x="2374" y="7188"/>
                      <a:pt x="2388" y="7079"/>
                      <a:pt x="2494" y="7079"/>
                    </a:cubicBezTo>
                    <a:cubicBezTo>
                      <a:pt x="2498" y="7079"/>
                      <a:pt x="2502" y="7079"/>
                      <a:pt x="2506" y="7079"/>
                    </a:cubicBezTo>
                    <a:cubicBezTo>
                      <a:pt x="2485" y="7141"/>
                      <a:pt x="2609" y="7220"/>
                      <a:pt x="2474" y="7263"/>
                    </a:cubicBezTo>
                    <a:cubicBezTo>
                      <a:pt x="2114" y="7380"/>
                      <a:pt x="2195" y="7761"/>
                      <a:pt x="2038" y="8000"/>
                    </a:cubicBezTo>
                    <a:cubicBezTo>
                      <a:pt x="2038" y="8000"/>
                      <a:pt x="2051" y="8009"/>
                      <a:pt x="2059" y="8014"/>
                    </a:cubicBezTo>
                    <a:cubicBezTo>
                      <a:pt x="2136" y="8009"/>
                      <a:pt x="2159" y="7908"/>
                      <a:pt x="2240" y="7908"/>
                    </a:cubicBezTo>
                    <a:cubicBezTo>
                      <a:pt x="2242" y="7908"/>
                      <a:pt x="2245" y="7908"/>
                      <a:pt x="2247" y="7908"/>
                    </a:cubicBezTo>
                    <a:cubicBezTo>
                      <a:pt x="2274" y="7886"/>
                      <a:pt x="2300" y="7863"/>
                      <a:pt x="2327" y="7841"/>
                    </a:cubicBezTo>
                    <a:cubicBezTo>
                      <a:pt x="2344" y="7850"/>
                      <a:pt x="2361" y="7853"/>
                      <a:pt x="2377" y="7853"/>
                    </a:cubicBezTo>
                    <a:cubicBezTo>
                      <a:pt x="2424" y="7853"/>
                      <a:pt x="2468" y="7823"/>
                      <a:pt x="2515" y="7818"/>
                    </a:cubicBezTo>
                    <a:cubicBezTo>
                      <a:pt x="2526" y="7831"/>
                      <a:pt x="2538" y="7844"/>
                      <a:pt x="2549" y="7857"/>
                    </a:cubicBezTo>
                    <a:cubicBezTo>
                      <a:pt x="2729" y="7801"/>
                      <a:pt x="2727" y="7653"/>
                      <a:pt x="2778" y="7504"/>
                    </a:cubicBezTo>
                    <a:cubicBezTo>
                      <a:pt x="2815" y="7396"/>
                      <a:pt x="3064" y="7407"/>
                      <a:pt x="3118" y="7232"/>
                    </a:cubicBezTo>
                    <a:cubicBezTo>
                      <a:pt x="3123" y="7139"/>
                      <a:pt x="3168" y="7094"/>
                      <a:pt x="3251" y="7094"/>
                    </a:cubicBezTo>
                    <a:cubicBezTo>
                      <a:pt x="3260" y="7094"/>
                      <a:pt x="3268" y="7094"/>
                      <a:pt x="3277" y="7095"/>
                    </a:cubicBezTo>
                    <a:cubicBezTo>
                      <a:pt x="3294" y="7101"/>
                      <a:pt x="3312" y="7104"/>
                      <a:pt x="3330" y="7104"/>
                    </a:cubicBezTo>
                    <a:cubicBezTo>
                      <a:pt x="3418" y="7104"/>
                      <a:pt x="3517" y="7044"/>
                      <a:pt x="3566" y="7044"/>
                    </a:cubicBezTo>
                    <a:cubicBezTo>
                      <a:pt x="3579" y="7044"/>
                      <a:pt x="3588" y="7047"/>
                      <a:pt x="3593" y="7056"/>
                    </a:cubicBezTo>
                    <a:cubicBezTo>
                      <a:pt x="3629" y="7120"/>
                      <a:pt x="3654" y="7142"/>
                      <a:pt x="3673" y="7142"/>
                    </a:cubicBezTo>
                    <a:cubicBezTo>
                      <a:pt x="3712" y="7142"/>
                      <a:pt x="3727" y="7050"/>
                      <a:pt x="3759" y="7030"/>
                    </a:cubicBezTo>
                    <a:cubicBezTo>
                      <a:pt x="3974" y="6898"/>
                      <a:pt x="4050" y="6606"/>
                      <a:pt x="4326" y="6544"/>
                    </a:cubicBezTo>
                    <a:cubicBezTo>
                      <a:pt x="4438" y="6474"/>
                      <a:pt x="4525" y="6372"/>
                      <a:pt x="4469" y="6244"/>
                    </a:cubicBezTo>
                    <a:cubicBezTo>
                      <a:pt x="4447" y="6193"/>
                      <a:pt x="4418" y="6176"/>
                      <a:pt x="4385" y="6176"/>
                    </a:cubicBezTo>
                    <a:cubicBezTo>
                      <a:pt x="4328" y="6176"/>
                      <a:pt x="4260" y="6226"/>
                      <a:pt x="4202" y="6226"/>
                    </a:cubicBezTo>
                    <a:cubicBezTo>
                      <a:pt x="4201" y="6226"/>
                      <a:pt x="4199" y="6226"/>
                      <a:pt x="4198" y="6226"/>
                    </a:cubicBezTo>
                    <a:cubicBezTo>
                      <a:pt x="4174" y="6225"/>
                      <a:pt x="4167" y="6216"/>
                      <a:pt x="4178" y="6202"/>
                    </a:cubicBezTo>
                    <a:cubicBezTo>
                      <a:pt x="4279" y="6041"/>
                      <a:pt x="4507" y="6049"/>
                      <a:pt x="4599" y="5868"/>
                    </a:cubicBezTo>
                    <a:cubicBezTo>
                      <a:pt x="4650" y="5769"/>
                      <a:pt x="4722" y="5723"/>
                      <a:pt x="4809" y="5723"/>
                    </a:cubicBezTo>
                    <a:cubicBezTo>
                      <a:pt x="4862" y="5723"/>
                      <a:pt x="4920" y="5740"/>
                      <a:pt x="4982" y="5773"/>
                    </a:cubicBezTo>
                    <a:cubicBezTo>
                      <a:pt x="4890" y="5821"/>
                      <a:pt x="4841" y="5896"/>
                      <a:pt x="4818" y="5990"/>
                    </a:cubicBezTo>
                    <a:cubicBezTo>
                      <a:pt x="4806" y="6039"/>
                      <a:pt x="4815" y="6110"/>
                      <a:pt x="4855" y="6110"/>
                    </a:cubicBezTo>
                    <a:cubicBezTo>
                      <a:pt x="4860" y="6110"/>
                      <a:pt x="4865" y="6109"/>
                      <a:pt x="4871" y="6107"/>
                    </a:cubicBezTo>
                    <a:cubicBezTo>
                      <a:pt x="4896" y="6097"/>
                      <a:pt x="4919" y="6093"/>
                      <a:pt x="4940" y="6093"/>
                    </a:cubicBezTo>
                    <a:cubicBezTo>
                      <a:pt x="5063" y="6093"/>
                      <a:pt x="5126" y="6235"/>
                      <a:pt x="5242" y="6243"/>
                    </a:cubicBezTo>
                    <a:cubicBezTo>
                      <a:pt x="5449" y="6059"/>
                      <a:pt x="5655" y="5875"/>
                      <a:pt x="5862" y="5692"/>
                    </a:cubicBezTo>
                    <a:cubicBezTo>
                      <a:pt x="6052" y="5498"/>
                      <a:pt x="6223" y="5290"/>
                      <a:pt x="6368" y="5060"/>
                    </a:cubicBezTo>
                    <a:cubicBezTo>
                      <a:pt x="6360" y="5048"/>
                      <a:pt x="6350" y="5036"/>
                      <a:pt x="6341" y="5024"/>
                    </a:cubicBezTo>
                    <a:cubicBezTo>
                      <a:pt x="6179" y="5049"/>
                      <a:pt x="6125" y="5192"/>
                      <a:pt x="6035" y="5299"/>
                    </a:cubicBezTo>
                    <a:cubicBezTo>
                      <a:pt x="6022" y="5313"/>
                      <a:pt x="6011" y="5321"/>
                      <a:pt x="6002" y="5323"/>
                    </a:cubicBezTo>
                    <a:cubicBezTo>
                      <a:pt x="6014" y="5320"/>
                      <a:pt x="6023" y="5311"/>
                      <a:pt x="6030" y="5297"/>
                    </a:cubicBezTo>
                    <a:cubicBezTo>
                      <a:pt x="6063" y="5258"/>
                      <a:pt x="6047" y="5206"/>
                      <a:pt x="6105" y="5155"/>
                    </a:cubicBezTo>
                    <a:cubicBezTo>
                      <a:pt x="6264" y="5015"/>
                      <a:pt x="6458" y="4880"/>
                      <a:pt x="6543" y="4690"/>
                    </a:cubicBezTo>
                    <a:cubicBezTo>
                      <a:pt x="6584" y="4599"/>
                      <a:pt x="6624" y="4507"/>
                      <a:pt x="6661" y="4413"/>
                    </a:cubicBezTo>
                    <a:lnTo>
                      <a:pt x="6661" y="4413"/>
                    </a:lnTo>
                    <a:cubicBezTo>
                      <a:pt x="6666" y="4441"/>
                      <a:pt x="6682" y="4469"/>
                      <a:pt x="6716" y="4496"/>
                    </a:cubicBezTo>
                    <a:cubicBezTo>
                      <a:pt x="6897" y="4359"/>
                      <a:pt x="7024" y="4183"/>
                      <a:pt x="7091" y="3967"/>
                    </a:cubicBezTo>
                    <a:cubicBezTo>
                      <a:pt x="7105" y="3884"/>
                      <a:pt x="7177" y="3814"/>
                      <a:pt x="7136" y="3721"/>
                    </a:cubicBezTo>
                    <a:cubicBezTo>
                      <a:pt x="7129" y="3701"/>
                      <a:pt x="7125" y="3676"/>
                      <a:pt x="7132" y="3653"/>
                    </a:cubicBezTo>
                    <a:lnTo>
                      <a:pt x="7132" y="3653"/>
                    </a:lnTo>
                    <a:cubicBezTo>
                      <a:pt x="7136" y="3679"/>
                      <a:pt x="7136" y="3705"/>
                      <a:pt x="7145" y="3729"/>
                    </a:cubicBezTo>
                    <a:cubicBezTo>
                      <a:pt x="7156" y="3764"/>
                      <a:pt x="7176" y="3789"/>
                      <a:pt x="7217" y="3790"/>
                    </a:cubicBezTo>
                    <a:cubicBezTo>
                      <a:pt x="7405" y="3640"/>
                      <a:pt x="7497" y="3417"/>
                      <a:pt x="7632" y="3227"/>
                    </a:cubicBezTo>
                    <a:lnTo>
                      <a:pt x="7632" y="3227"/>
                    </a:lnTo>
                    <a:cubicBezTo>
                      <a:pt x="7592" y="3257"/>
                      <a:pt x="7538" y="3279"/>
                      <a:pt x="7494" y="3279"/>
                    </a:cubicBezTo>
                    <a:cubicBezTo>
                      <a:pt x="7463" y="3279"/>
                      <a:pt x="7437" y="3268"/>
                      <a:pt x="7425" y="3239"/>
                    </a:cubicBezTo>
                    <a:cubicBezTo>
                      <a:pt x="7398" y="3169"/>
                      <a:pt x="7414" y="3047"/>
                      <a:pt x="7532" y="3003"/>
                    </a:cubicBezTo>
                    <a:cubicBezTo>
                      <a:pt x="7562" y="2991"/>
                      <a:pt x="7588" y="2954"/>
                      <a:pt x="7618" y="2951"/>
                    </a:cubicBezTo>
                    <a:cubicBezTo>
                      <a:pt x="7767" y="2945"/>
                      <a:pt x="7778" y="2841"/>
                      <a:pt x="7834" y="2688"/>
                    </a:cubicBezTo>
                    <a:lnTo>
                      <a:pt x="7834" y="2688"/>
                    </a:lnTo>
                    <a:cubicBezTo>
                      <a:pt x="7579" y="2822"/>
                      <a:pt x="7380" y="2927"/>
                      <a:pt x="7180" y="3032"/>
                    </a:cubicBezTo>
                    <a:cubicBezTo>
                      <a:pt x="7329" y="2900"/>
                      <a:pt x="7318" y="2585"/>
                      <a:pt x="7592" y="2585"/>
                    </a:cubicBezTo>
                    <a:cubicBezTo>
                      <a:pt x="7642" y="2585"/>
                      <a:pt x="7700" y="2595"/>
                      <a:pt x="7771" y="2618"/>
                    </a:cubicBezTo>
                    <a:cubicBezTo>
                      <a:pt x="7615" y="2503"/>
                      <a:pt x="7512" y="2445"/>
                      <a:pt x="7440" y="2445"/>
                    </a:cubicBezTo>
                    <a:cubicBezTo>
                      <a:pt x="7356" y="2445"/>
                      <a:pt x="7315" y="2525"/>
                      <a:pt x="7284" y="2687"/>
                    </a:cubicBezTo>
                    <a:cubicBezTo>
                      <a:pt x="7260" y="2805"/>
                      <a:pt x="7185" y="2874"/>
                      <a:pt x="7087" y="2911"/>
                    </a:cubicBezTo>
                    <a:cubicBezTo>
                      <a:pt x="7075" y="2915"/>
                      <a:pt x="7064" y="2917"/>
                      <a:pt x="7054" y="2917"/>
                    </a:cubicBezTo>
                    <a:cubicBezTo>
                      <a:pt x="7008" y="2917"/>
                      <a:pt x="6974" y="2875"/>
                      <a:pt x="6968" y="2816"/>
                    </a:cubicBezTo>
                    <a:cubicBezTo>
                      <a:pt x="6980" y="2802"/>
                      <a:pt x="6998" y="2797"/>
                      <a:pt x="7017" y="2797"/>
                    </a:cubicBezTo>
                    <a:cubicBezTo>
                      <a:pt x="7049" y="2797"/>
                      <a:pt x="7086" y="2810"/>
                      <a:pt x="7113" y="2810"/>
                    </a:cubicBezTo>
                    <a:cubicBezTo>
                      <a:pt x="7141" y="2810"/>
                      <a:pt x="7159" y="2797"/>
                      <a:pt x="7152" y="2747"/>
                    </a:cubicBezTo>
                    <a:cubicBezTo>
                      <a:pt x="7125" y="2541"/>
                      <a:pt x="6908" y="2667"/>
                      <a:pt x="6787" y="2579"/>
                    </a:cubicBezTo>
                    <a:lnTo>
                      <a:pt x="6787" y="2579"/>
                    </a:lnTo>
                    <a:cubicBezTo>
                      <a:pt x="6904" y="2679"/>
                      <a:pt x="6887" y="2772"/>
                      <a:pt x="6814" y="2872"/>
                    </a:cubicBezTo>
                    <a:cubicBezTo>
                      <a:pt x="6757" y="2949"/>
                      <a:pt x="6713" y="3031"/>
                      <a:pt x="6708" y="3134"/>
                    </a:cubicBezTo>
                    <a:cubicBezTo>
                      <a:pt x="6705" y="3221"/>
                      <a:pt x="6685" y="3312"/>
                      <a:pt x="6565" y="3312"/>
                    </a:cubicBezTo>
                    <a:cubicBezTo>
                      <a:pt x="6565" y="3312"/>
                      <a:pt x="6564" y="3312"/>
                      <a:pt x="6563" y="3312"/>
                    </a:cubicBezTo>
                    <a:cubicBezTo>
                      <a:pt x="6562" y="3312"/>
                      <a:pt x="6562" y="3312"/>
                      <a:pt x="6561" y="3312"/>
                    </a:cubicBezTo>
                    <a:cubicBezTo>
                      <a:pt x="6488" y="3312"/>
                      <a:pt x="6473" y="3366"/>
                      <a:pt x="6439" y="3421"/>
                    </a:cubicBezTo>
                    <a:cubicBezTo>
                      <a:pt x="6341" y="3583"/>
                      <a:pt x="6204" y="3724"/>
                      <a:pt x="6165" y="3921"/>
                    </a:cubicBezTo>
                    <a:cubicBezTo>
                      <a:pt x="6149" y="3919"/>
                      <a:pt x="6134" y="3917"/>
                      <a:pt x="6120" y="3917"/>
                    </a:cubicBezTo>
                    <a:cubicBezTo>
                      <a:pt x="5892" y="3917"/>
                      <a:pt x="5797" y="4197"/>
                      <a:pt x="5566" y="4208"/>
                    </a:cubicBezTo>
                    <a:cubicBezTo>
                      <a:pt x="5547" y="4108"/>
                      <a:pt x="5624" y="4043"/>
                      <a:pt x="5676" y="4022"/>
                    </a:cubicBezTo>
                    <a:cubicBezTo>
                      <a:pt x="5895" y="3936"/>
                      <a:pt x="5868" y="3801"/>
                      <a:pt x="5777" y="3642"/>
                    </a:cubicBezTo>
                    <a:cubicBezTo>
                      <a:pt x="5563" y="3601"/>
                      <a:pt x="5717" y="3411"/>
                      <a:pt x="5628" y="3312"/>
                    </a:cubicBezTo>
                    <a:lnTo>
                      <a:pt x="5628" y="3312"/>
                    </a:lnTo>
                    <a:cubicBezTo>
                      <a:pt x="5671" y="3328"/>
                      <a:pt x="5709" y="3336"/>
                      <a:pt x="5744" y="3336"/>
                    </a:cubicBezTo>
                    <a:cubicBezTo>
                      <a:pt x="5854" y="3336"/>
                      <a:pt x="5922" y="3261"/>
                      <a:pt x="5972" y="3158"/>
                    </a:cubicBezTo>
                    <a:cubicBezTo>
                      <a:pt x="6002" y="3098"/>
                      <a:pt x="6001" y="3028"/>
                      <a:pt x="6077" y="2990"/>
                    </a:cubicBezTo>
                    <a:cubicBezTo>
                      <a:pt x="6270" y="2896"/>
                      <a:pt x="6301" y="2809"/>
                      <a:pt x="6217" y="2621"/>
                    </a:cubicBezTo>
                    <a:cubicBezTo>
                      <a:pt x="6197" y="2574"/>
                      <a:pt x="6192" y="2539"/>
                      <a:pt x="6242" y="2513"/>
                    </a:cubicBezTo>
                    <a:cubicBezTo>
                      <a:pt x="6372" y="2449"/>
                      <a:pt x="6279" y="2446"/>
                      <a:pt x="6227" y="2394"/>
                    </a:cubicBezTo>
                    <a:cubicBezTo>
                      <a:pt x="6177" y="2345"/>
                      <a:pt x="6179" y="2244"/>
                      <a:pt x="6142" y="2103"/>
                    </a:cubicBezTo>
                    <a:lnTo>
                      <a:pt x="6142" y="2103"/>
                    </a:lnTo>
                    <a:cubicBezTo>
                      <a:pt x="6383" y="2309"/>
                      <a:pt x="6544" y="2482"/>
                      <a:pt x="6514" y="2763"/>
                    </a:cubicBezTo>
                    <a:cubicBezTo>
                      <a:pt x="6779" y="2719"/>
                      <a:pt x="6387" y="2417"/>
                      <a:pt x="6688" y="2414"/>
                    </a:cubicBezTo>
                    <a:cubicBezTo>
                      <a:pt x="6647" y="2305"/>
                      <a:pt x="6462" y="2351"/>
                      <a:pt x="6500" y="2218"/>
                    </a:cubicBezTo>
                    <a:cubicBezTo>
                      <a:pt x="6527" y="2121"/>
                      <a:pt x="6644" y="2118"/>
                      <a:pt x="6735" y="2085"/>
                    </a:cubicBezTo>
                    <a:cubicBezTo>
                      <a:pt x="6849" y="2043"/>
                      <a:pt x="6989" y="2003"/>
                      <a:pt x="7051" y="1839"/>
                    </a:cubicBezTo>
                    <a:lnTo>
                      <a:pt x="7051" y="1839"/>
                    </a:lnTo>
                    <a:cubicBezTo>
                      <a:pt x="6967" y="1847"/>
                      <a:pt x="6885" y="1883"/>
                      <a:pt x="6812" y="1883"/>
                    </a:cubicBezTo>
                    <a:cubicBezTo>
                      <a:pt x="6753" y="1883"/>
                      <a:pt x="6700" y="1860"/>
                      <a:pt x="6657" y="1780"/>
                    </a:cubicBezTo>
                    <a:lnTo>
                      <a:pt x="6656" y="1778"/>
                    </a:lnTo>
                    <a:cubicBezTo>
                      <a:pt x="6673" y="1656"/>
                      <a:pt x="6945" y="1714"/>
                      <a:pt x="6842" y="1532"/>
                    </a:cubicBezTo>
                    <a:cubicBezTo>
                      <a:pt x="6762" y="1388"/>
                      <a:pt x="6657" y="1301"/>
                      <a:pt x="6525" y="1301"/>
                    </a:cubicBezTo>
                    <a:cubicBezTo>
                      <a:pt x="6445" y="1301"/>
                      <a:pt x="6356" y="1332"/>
                      <a:pt x="6257" y="1400"/>
                    </a:cubicBezTo>
                    <a:cubicBezTo>
                      <a:pt x="6344" y="1152"/>
                      <a:pt x="6496" y="1021"/>
                      <a:pt x="6663" y="1021"/>
                    </a:cubicBezTo>
                    <a:cubicBezTo>
                      <a:pt x="6710" y="1021"/>
                      <a:pt x="6758" y="1032"/>
                      <a:pt x="6806" y="1052"/>
                    </a:cubicBezTo>
                    <a:cubicBezTo>
                      <a:pt x="6825" y="1061"/>
                      <a:pt x="6841" y="1065"/>
                      <a:pt x="6853" y="1065"/>
                    </a:cubicBezTo>
                    <a:cubicBezTo>
                      <a:pt x="6924" y="1065"/>
                      <a:pt x="6881" y="937"/>
                      <a:pt x="6946" y="932"/>
                    </a:cubicBezTo>
                    <a:cubicBezTo>
                      <a:pt x="6746" y="755"/>
                      <a:pt x="6984" y="678"/>
                      <a:pt x="7058" y="559"/>
                    </a:cubicBezTo>
                    <a:cubicBezTo>
                      <a:pt x="7047" y="557"/>
                      <a:pt x="7036" y="556"/>
                      <a:pt x="7026" y="556"/>
                    </a:cubicBezTo>
                    <a:cubicBezTo>
                      <a:pt x="6865" y="556"/>
                      <a:pt x="6837" y="766"/>
                      <a:pt x="6669" y="766"/>
                    </a:cubicBezTo>
                    <a:cubicBezTo>
                      <a:pt x="6667" y="766"/>
                      <a:pt x="6665" y="766"/>
                      <a:pt x="6663" y="766"/>
                    </a:cubicBezTo>
                    <a:cubicBezTo>
                      <a:pt x="6809" y="575"/>
                      <a:pt x="7018" y="464"/>
                      <a:pt x="7066" y="230"/>
                    </a:cubicBezTo>
                    <a:cubicBezTo>
                      <a:pt x="7073" y="196"/>
                      <a:pt x="7099" y="174"/>
                      <a:pt x="7130" y="174"/>
                    </a:cubicBezTo>
                    <a:cubicBezTo>
                      <a:pt x="7142" y="174"/>
                      <a:pt x="7155" y="178"/>
                      <a:pt x="7169" y="186"/>
                    </a:cubicBezTo>
                    <a:cubicBezTo>
                      <a:pt x="7227" y="222"/>
                      <a:pt x="7278" y="238"/>
                      <a:pt x="7324" y="238"/>
                    </a:cubicBezTo>
                    <a:cubicBezTo>
                      <a:pt x="7424" y="238"/>
                      <a:pt x="7500" y="163"/>
                      <a:pt x="7567" y="60"/>
                    </a:cubicBezTo>
                    <a:cubicBezTo>
                      <a:pt x="7551" y="54"/>
                      <a:pt x="7536" y="48"/>
                      <a:pt x="7519" y="43"/>
                    </a:cubicBezTo>
                    <a:cubicBezTo>
                      <a:pt x="7416" y="15"/>
                      <a:pt x="7333" y="0"/>
                      <a:pt x="7264"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3"/>
              <p:cNvSpPr/>
              <p:nvPr/>
            </p:nvSpPr>
            <p:spPr>
              <a:xfrm>
                <a:off x="7128375" y="1149275"/>
                <a:ext cx="18475" cy="124525"/>
              </a:xfrm>
              <a:custGeom>
                <a:rect b="b" l="l" r="r" t="t"/>
                <a:pathLst>
                  <a:path extrusionOk="0" h="4981" w="739">
                    <a:moveTo>
                      <a:pt x="484" y="1"/>
                    </a:moveTo>
                    <a:cubicBezTo>
                      <a:pt x="459" y="1"/>
                      <a:pt x="433" y="2"/>
                      <a:pt x="408" y="6"/>
                    </a:cubicBezTo>
                    <a:cubicBezTo>
                      <a:pt x="83" y="667"/>
                      <a:pt x="12" y="1363"/>
                      <a:pt x="17" y="2098"/>
                    </a:cubicBezTo>
                    <a:cubicBezTo>
                      <a:pt x="25" y="3063"/>
                      <a:pt x="1" y="4022"/>
                      <a:pt x="254" y="4964"/>
                    </a:cubicBezTo>
                    <a:cubicBezTo>
                      <a:pt x="273" y="4975"/>
                      <a:pt x="291" y="4981"/>
                      <a:pt x="306" y="4981"/>
                    </a:cubicBezTo>
                    <a:cubicBezTo>
                      <a:pt x="336" y="4981"/>
                      <a:pt x="360" y="4961"/>
                      <a:pt x="377" y="4924"/>
                    </a:cubicBezTo>
                    <a:cubicBezTo>
                      <a:pt x="386" y="4372"/>
                      <a:pt x="411" y="3818"/>
                      <a:pt x="404" y="3266"/>
                    </a:cubicBezTo>
                    <a:cubicBezTo>
                      <a:pt x="400" y="3075"/>
                      <a:pt x="481" y="2856"/>
                      <a:pt x="341" y="2672"/>
                    </a:cubicBezTo>
                    <a:cubicBezTo>
                      <a:pt x="323" y="2523"/>
                      <a:pt x="337" y="2374"/>
                      <a:pt x="375" y="2228"/>
                    </a:cubicBezTo>
                    <a:cubicBezTo>
                      <a:pt x="409" y="2161"/>
                      <a:pt x="374" y="2102"/>
                      <a:pt x="353" y="2040"/>
                    </a:cubicBezTo>
                    <a:lnTo>
                      <a:pt x="358" y="1967"/>
                    </a:lnTo>
                    <a:cubicBezTo>
                      <a:pt x="379" y="1913"/>
                      <a:pt x="237" y="1860"/>
                      <a:pt x="366" y="1800"/>
                    </a:cubicBezTo>
                    <a:cubicBezTo>
                      <a:pt x="436" y="1767"/>
                      <a:pt x="473" y="1687"/>
                      <a:pt x="473" y="1604"/>
                    </a:cubicBezTo>
                    <a:cubicBezTo>
                      <a:pt x="474" y="1287"/>
                      <a:pt x="511" y="974"/>
                      <a:pt x="582" y="665"/>
                    </a:cubicBezTo>
                    <a:cubicBezTo>
                      <a:pt x="593" y="490"/>
                      <a:pt x="633" y="319"/>
                      <a:pt x="699" y="158"/>
                    </a:cubicBezTo>
                    <a:cubicBezTo>
                      <a:pt x="739" y="59"/>
                      <a:pt x="727" y="9"/>
                      <a:pt x="614" y="6"/>
                    </a:cubicBezTo>
                    <a:cubicBezTo>
                      <a:pt x="571" y="5"/>
                      <a:pt x="527" y="1"/>
                      <a:pt x="484" y="1"/>
                    </a:cubicBezTo>
                    <a:close/>
                  </a:path>
                </a:pathLst>
              </a:custGeom>
              <a:solidFill>
                <a:srgbClr val="F299B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3"/>
              <p:cNvSpPr/>
              <p:nvPr/>
            </p:nvSpPr>
            <p:spPr>
              <a:xfrm>
                <a:off x="7134725" y="1269225"/>
                <a:ext cx="25425" cy="71600"/>
              </a:xfrm>
              <a:custGeom>
                <a:rect b="b" l="l" r="r" t="t"/>
                <a:pathLst>
                  <a:path extrusionOk="0" h="2864" w="1017">
                    <a:moveTo>
                      <a:pt x="249" y="0"/>
                    </a:moveTo>
                    <a:cubicBezTo>
                      <a:pt x="184" y="0"/>
                      <a:pt x="132" y="43"/>
                      <a:pt x="99" y="145"/>
                    </a:cubicBezTo>
                    <a:cubicBezTo>
                      <a:pt x="66" y="152"/>
                      <a:pt x="32" y="159"/>
                      <a:pt x="0" y="166"/>
                    </a:cubicBezTo>
                    <a:cubicBezTo>
                      <a:pt x="10" y="252"/>
                      <a:pt x="17" y="339"/>
                      <a:pt x="32" y="424"/>
                    </a:cubicBezTo>
                    <a:cubicBezTo>
                      <a:pt x="166" y="1181"/>
                      <a:pt x="301" y="1937"/>
                      <a:pt x="436" y="2694"/>
                    </a:cubicBezTo>
                    <a:cubicBezTo>
                      <a:pt x="492" y="2742"/>
                      <a:pt x="526" y="2864"/>
                      <a:pt x="597" y="2864"/>
                    </a:cubicBezTo>
                    <a:cubicBezTo>
                      <a:pt x="627" y="2864"/>
                      <a:pt x="665" y="2841"/>
                      <a:pt x="714" y="2781"/>
                    </a:cubicBezTo>
                    <a:lnTo>
                      <a:pt x="714" y="2781"/>
                    </a:lnTo>
                    <a:cubicBezTo>
                      <a:pt x="704" y="2821"/>
                      <a:pt x="727" y="2842"/>
                      <a:pt x="759" y="2857"/>
                    </a:cubicBezTo>
                    <a:cubicBezTo>
                      <a:pt x="760" y="2857"/>
                      <a:pt x="761" y="2857"/>
                      <a:pt x="762" y="2857"/>
                    </a:cubicBezTo>
                    <a:cubicBezTo>
                      <a:pt x="882" y="2857"/>
                      <a:pt x="1016" y="2782"/>
                      <a:pt x="905" y="2690"/>
                    </a:cubicBezTo>
                    <a:cubicBezTo>
                      <a:pt x="691" y="2512"/>
                      <a:pt x="722" y="2273"/>
                      <a:pt x="660" y="2057"/>
                    </a:cubicBezTo>
                    <a:cubicBezTo>
                      <a:pt x="625" y="1937"/>
                      <a:pt x="609" y="1824"/>
                      <a:pt x="744" y="1738"/>
                    </a:cubicBezTo>
                    <a:cubicBezTo>
                      <a:pt x="847" y="1671"/>
                      <a:pt x="786" y="1604"/>
                      <a:pt x="710" y="1562"/>
                    </a:cubicBezTo>
                    <a:cubicBezTo>
                      <a:pt x="664" y="1537"/>
                      <a:pt x="612" y="1529"/>
                      <a:pt x="558" y="1529"/>
                    </a:cubicBezTo>
                    <a:cubicBezTo>
                      <a:pt x="540" y="1529"/>
                      <a:pt x="521" y="1530"/>
                      <a:pt x="502" y="1532"/>
                    </a:cubicBezTo>
                    <a:cubicBezTo>
                      <a:pt x="533" y="1459"/>
                      <a:pt x="655" y="1406"/>
                      <a:pt x="575" y="1313"/>
                    </a:cubicBezTo>
                    <a:cubicBezTo>
                      <a:pt x="487" y="1211"/>
                      <a:pt x="515" y="1100"/>
                      <a:pt x="516" y="991"/>
                    </a:cubicBezTo>
                    <a:cubicBezTo>
                      <a:pt x="517" y="795"/>
                      <a:pt x="526" y="595"/>
                      <a:pt x="241" y="569"/>
                    </a:cubicBezTo>
                    <a:cubicBezTo>
                      <a:pt x="338" y="404"/>
                      <a:pt x="516" y="309"/>
                      <a:pt x="448" y="113"/>
                    </a:cubicBezTo>
                    <a:cubicBezTo>
                      <a:pt x="436" y="89"/>
                      <a:pt x="419" y="69"/>
                      <a:pt x="398" y="53"/>
                    </a:cubicBezTo>
                    <a:cubicBezTo>
                      <a:pt x="343" y="20"/>
                      <a:pt x="293" y="0"/>
                      <a:pt x="249" y="0"/>
                    </a:cubicBezTo>
                    <a:close/>
                  </a:path>
                </a:pathLst>
              </a:custGeom>
              <a:solidFill>
                <a:srgbClr val="F193B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3"/>
              <p:cNvSpPr/>
              <p:nvPr/>
            </p:nvSpPr>
            <p:spPr>
              <a:xfrm>
                <a:off x="7145625" y="1336550"/>
                <a:ext cx="18525" cy="50575"/>
              </a:xfrm>
              <a:custGeom>
                <a:rect b="b" l="l" r="r" t="t"/>
                <a:pathLst>
                  <a:path extrusionOk="0" h="2023" w="741">
                    <a:moveTo>
                      <a:pt x="0" y="1"/>
                    </a:moveTo>
                    <a:cubicBezTo>
                      <a:pt x="197" y="677"/>
                      <a:pt x="369" y="1362"/>
                      <a:pt x="618" y="2023"/>
                    </a:cubicBezTo>
                    <a:cubicBezTo>
                      <a:pt x="643" y="1977"/>
                      <a:pt x="669" y="1931"/>
                      <a:pt x="695" y="1884"/>
                    </a:cubicBezTo>
                    <a:cubicBezTo>
                      <a:pt x="741" y="1633"/>
                      <a:pt x="731" y="1386"/>
                      <a:pt x="620" y="1152"/>
                    </a:cubicBezTo>
                    <a:cubicBezTo>
                      <a:pt x="497" y="890"/>
                      <a:pt x="440" y="616"/>
                      <a:pt x="431" y="329"/>
                    </a:cubicBezTo>
                    <a:cubicBezTo>
                      <a:pt x="415" y="251"/>
                      <a:pt x="385" y="182"/>
                      <a:pt x="310" y="143"/>
                    </a:cubicBezTo>
                    <a:cubicBezTo>
                      <a:pt x="207" y="96"/>
                      <a:pt x="103" y="48"/>
                      <a:pt x="0"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3"/>
              <p:cNvSpPr/>
              <p:nvPr/>
            </p:nvSpPr>
            <p:spPr>
              <a:xfrm>
                <a:off x="7138575" y="1138650"/>
                <a:ext cx="17775" cy="27675"/>
              </a:xfrm>
              <a:custGeom>
                <a:rect b="b" l="l" r="r" t="t"/>
                <a:pathLst>
                  <a:path extrusionOk="0" h="1107" w="711">
                    <a:moveTo>
                      <a:pt x="278" y="1"/>
                    </a:moveTo>
                    <a:cubicBezTo>
                      <a:pt x="242" y="1"/>
                      <a:pt x="197" y="35"/>
                      <a:pt x="131" y="98"/>
                    </a:cubicBezTo>
                    <a:cubicBezTo>
                      <a:pt x="87" y="209"/>
                      <a:pt x="43" y="319"/>
                      <a:pt x="0" y="431"/>
                    </a:cubicBezTo>
                    <a:cubicBezTo>
                      <a:pt x="29" y="489"/>
                      <a:pt x="70" y="502"/>
                      <a:pt x="115" y="502"/>
                    </a:cubicBezTo>
                    <a:cubicBezTo>
                      <a:pt x="152" y="502"/>
                      <a:pt x="192" y="493"/>
                      <a:pt x="230" y="493"/>
                    </a:cubicBezTo>
                    <a:cubicBezTo>
                      <a:pt x="246" y="493"/>
                      <a:pt x="262" y="495"/>
                      <a:pt x="277" y="500"/>
                    </a:cubicBezTo>
                    <a:cubicBezTo>
                      <a:pt x="121" y="683"/>
                      <a:pt x="103" y="887"/>
                      <a:pt x="162" y="1106"/>
                    </a:cubicBezTo>
                    <a:cubicBezTo>
                      <a:pt x="164" y="1106"/>
                      <a:pt x="166" y="1107"/>
                      <a:pt x="167" y="1107"/>
                    </a:cubicBezTo>
                    <a:cubicBezTo>
                      <a:pt x="188" y="1107"/>
                      <a:pt x="200" y="1095"/>
                      <a:pt x="201" y="1072"/>
                    </a:cubicBezTo>
                    <a:cubicBezTo>
                      <a:pt x="190" y="1004"/>
                      <a:pt x="252" y="1023"/>
                      <a:pt x="281" y="1003"/>
                    </a:cubicBezTo>
                    <a:cubicBezTo>
                      <a:pt x="305" y="855"/>
                      <a:pt x="522" y="834"/>
                      <a:pt x="524" y="724"/>
                    </a:cubicBezTo>
                    <a:cubicBezTo>
                      <a:pt x="525" y="520"/>
                      <a:pt x="633" y="366"/>
                      <a:pt x="694" y="190"/>
                    </a:cubicBezTo>
                    <a:cubicBezTo>
                      <a:pt x="711" y="140"/>
                      <a:pt x="706" y="86"/>
                      <a:pt x="649" y="56"/>
                    </a:cubicBezTo>
                    <a:cubicBezTo>
                      <a:pt x="536" y="74"/>
                      <a:pt x="480" y="164"/>
                      <a:pt x="410" y="239"/>
                    </a:cubicBezTo>
                    <a:cubicBezTo>
                      <a:pt x="363" y="74"/>
                      <a:pt x="331" y="1"/>
                      <a:pt x="278"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3"/>
              <p:cNvSpPr/>
              <p:nvPr/>
            </p:nvSpPr>
            <p:spPr>
              <a:xfrm>
                <a:off x="7141825" y="1128725"/>
                <a:ext cx="14250" cy="20300"/>
              </a:xfrm>
              <a:custGeom>
                <a:rect b="b" l="l" r="r" t="t"/>
                <a:pathLst>
                  <a:path extrusionOk="0" h="812" w="570">
                    <a:moveTo>
                      <a:pt x="198" y="0"/>
                    </a:moveTo>
                    <a:cubicBezTo>
                      <a:pt x="131" y="165"/>
                      <a:pt x="66" y="330"/>
                      <a:pt x="1" y="495"/>
                    </a:cubicBezTo>
                    <a:cubicBezTo>
                      <a:pt x="46" y="454"/>
                      <a:pt x="82" y="435"/>
                      <a:pt x="112" y="435"/>
                    </a:cubicBezTo>
                    <a:cubicBezTo>
                      <a:pt x="159" y="435"/>
                      <a:pt x="189" y="483"/>
                      <a:pt x="209" y="570"/>
                    </a:cubicBezTo>
                    <a:cubicBezTo>
                      <a:pt x="225" y="646"/>
                      <a:pt x="157" y="742"/>
                      <a:pt x="271" y="812"/>
                    </a:cubicBezTo>
                    <a:cubicBezTo>
                      <a:pt x="306" y="654"/>
                      <a:pt x="429" y="570"/>
                      <a:pt x="521" y="462"/>
                    </a:cubicBezTo>
                    <a:cubicBezTo>
                      <a:pt x="564" y="412"/>
                      <a:pt x="569" y="352"/>
                      <a:pt x="564" y="289"/>
                    </a:cubicBezTo>
                    <a:cubicBezTo>
                      <a:pt x="451" y="181"/>
                      <a:pt x="295" y="128"/>
                      <a:pt x="198" y="0"/>
                    </a:cubicBezTo>
                    <a:close/>
                  </a:path>
                </a:pathLst>
              </a:custGeom>
              <a:solidFill>
                <a:srgbClr val="F29DB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3"/>
              <p:cNvSpPr/>
              <p:nvPr/>
            </p:nvSpPr>
            <p:spPr>
              <a:xfrm>
                <a:off x="7180900" y="1438350"/>
                <a:ext cx="16900" cy="9050"/>
              </a:xfrm>
              <a:custGeom>
                <a:rect b="b" l="l" r="r" t="t"/>
                <a:pathLst>
                  <a:path extrusionOk="0" h="362" w="676">
                    <a:moveTo>
                      <a:pt x="668" y="0"/>
                    </a:moveTo>
                    <a:cubicBezTo>
                      <a:pt x="511" y="0"/>
                      <a:pt x="357" y="71"/>
                      <a:pt x="200" y="71"/>
                    </a:cubicBezTo>
                    <a:cubicBezTo>
                      <a:pt x="137" y="71"/>
                      <a:pt x="73" y="59"/>
                      <a:pt x="8" y="27"/>
                    </a:cubicBezTo>
                    <a:lnTo>
                      <a:pt x="8" y="27"/>
                    </a:lnTo>
                    <a:cubicBezTo>
                      <a:pt x="0" y="159"/>
                      <a:pt x="29" y="313"/>
                      <a:pt x="139" y="354"/>
                    </a:cubicBezTo>
                    <a:cubicBezTo>
                      <a:pt x="152" y="359"/>
                      <a:pt x="166" y="362"/>
                      <a:pt x="181" y="362"/>
                    </a:cubicBezTo>
                    <a:cubicBezTo>
                      <a:pt x="267" y="362"/>
                      <a:pt x="368" y="279"/>
                      <a:pt x="443" y="204"/>
                    </a:cubicBezTo>
                    <a:cubicBezTo>
                      <a:pt x="489" y="155"/>
                      <a:pt x="547" y="117"/>
                      <a:pt x="600" y="74"/>
                    </a:cubicBezTo>
                    <a:lnTo>
                      <a:pt x="675" y="0"/>
                    </a:lnTo>
                    <a:cubicBezTo>
                      <a:pt x="673" y="0"/>
                      <a:pt x="670" y="0"/>
                      <a:pt x="668" y="0"/>
                    </a:cubicBezTo>
                    <a:close/>
                  </a:path>
                </a:pathLst>
              </a:custGeom>
              <a:solidFill>
                <a:srgbClr val="F5B1C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3"/>
              <p:cNvSpPr/>
              <p:nvPr/>
            </p:nvSpPr>
            <p:spPr>
              <a:xfrm>
                <a:off x="7146750" y="1125275"/>
                <a:ext cx="12550" cy="11300"/>
              </a:xfrm>
              <a:custGeom>
                <a:rect b="b" l="l" r="r" t="t"/>
                <a:pathLst>
                  <a:path extrusionOk="0" h="452" w="502">
                    <a:moveTo>
                      <a:pt x="187" y="1"/>
                    </a:moveTo>
                    <a:cubicBezTo>
                      <a:pt x="155" y="1"/>
                      <a:pt x="115" y="18"/>
                      <a:pt x="67" y="60"/>
                    </a:cubicBezTo>
                    <a:cubicBezTo>
                      <a:pt x="45" y="85"/>
                      <a:pt x="23" y="112"/>
                      <a:pt x="1" y="138"/>
                    </a:cubicBezTo>
                    <a:cubicBezTo>
                      <a:pt x="21" y="340"/>
                      <a:pt x="173" y="402"/>
                      <a:pt x="336" y="452"/>
                    </a:cubicBezTo>
                    <a:cubicBezTo>
                      <a:pt x="453" y="416"/>
                      <a:pt x="502" y="352"/>
                      <a:pt x="428" y="236"/>
                    </a:cubicBezTo>
                    <a:lnTo>
                      <a:pt x="428" y="236"/>
                    </a:lnTo>
                    <a:cubicBezTo>
                      <a:pt x="402" y="253"/>
                      <a:pt x="384" y="259"/>
                      <a:pt x="371" y="259"/>
                    </a:cubicBezTo>
                    <a:cubicBezTo>
                      <a:pt x="333" y="259"/>
                      <a:pt x="344" y="197"/>
                      <a:pt x="329" y="161"/>
                    </a:cubicBezTo>
                    <a:cubicBezTo>
                      <a:pt x="295" y="77"/>
                      <a:pt x="256" y="1"/>
                      <a:pt x="187" y="1"/>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3"/>
              <p:cNvSpPr/>
              <p:nvPr/>
            </p:nvSpPr>
            <p:spPr>
              <a:xfrm>
                <a:off x="7224750" y="1375575"/>
                <a:ext cx="26525" cy="17425"/>
              </a:xfrm>
              <a:custGeom>
                <a:rect b="b" l="l" r="r" t="t"/>
                <a:pathLst>
                  <a:path extrusionOk="0" h="697" w="1061">
                    <a:moveTo>
                      <a:pt x="570" y="0"/>
                    </a:moveTo>
                    <a:cubicBezTo>
                      <a:pt x="461" y="66"/>
                      <a:pt x="352" y="130"/>
                      <a:pt x="245" y="197"/>
                    </a:cubicBezTo>
                    <a:cubicBezTo>
                      <a:pt x="205" y="223"/>
                      <a:pt x="100" y="211"/>
                      <a:pt x="124" y="245"/>
                    </a:cubicBezTo>
                    <a:cubicBezTo>
                      <a:pt x="271" y="443"/>
                      <a:pt x="31" y="498"/>
                      <a:pt x="0" y="626"/>
                    </a:cubicBezTo>
                    <a:cubicBezTo>
                      <a:pt x="11" y="640"/>
                      <a:pt x="24" y="653"/>
                      <a:pt x="35" y="666"/>
                    </a:cubicBezTo>
                    <a:cubicBezTo>
                      <a:pt x="80" y="687"/>
                      <a:pt x="120" y="696"/>
                      <a:pt x="157" y="696"/>
                    </a:cubicBezTo>
                    <a:cubicBezTo>
                      <a:pt x="289" y="696"/>
                      <a:pt x="375" y="578"/>
                      <a:pt x="466" y="441"/>
                    </a:cubicBezTo>
                    <a:cubicBezTo>
                      <a:pt x="489" y="565"/>
                      <a:pt x="477" y="672"/>
                      <a:pt x="601" y="672"/>
                    </a:cubicBezTo>
                    <a:cubicBezTo>
                      <a:pt x="613" y="672"/>
                      <a:pt x="627" y="671"/>
                      <a:pt x="642" y="669"/>
                    </a:cubicBezTo>
                    <a:cubicBezTo>
                      <a:pt x="773" y="649"/>
                      <a:pt x="777" y="583"/>
                      <a:pt x="764" y="491"/>
                    </a:cubicBezTo>
                    <a:cubicBezTo>
                      <a:pt x="751" y="407"/>
                      <a:pt x="778" y="351"/>
                      <a:pt x="862" y="341"/>
                    </a:cubicBezTo>
                    <a:cubicBezTo>
                      <a:pt x="1060" y="319"/>
                      <a:pt x="1028" y="200"/>
                      <a:pt x="989" y="51"/>
                    </a:cubicBezTo>
                    <a:lnTo>
                      <a:pt x="989" y="51"/>
                    </a:lnTo>
                    <a:cubicBezTo>
                      <a:pt x="920" y="104"/>
                      <a:pt x="858" y="127"/>
                      <a:pt x="800" y="127"/>
                    </a:cubicBezTo>
                    <a:cubicBezTo>
                      <a:pt x="716" y="127"/>
                      <a:pt x="641" y="78"/>
                      <a:pt x="570" y="0"/>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3"/>
              <p:cNvSpPr/>
              <p:nvPr/>
            </p:nvSpPr>
            <p:spPr>
              <a:xfrm>
                <a:off x="7187675" y="1393875"/>
                <a:ext cx="24250" cy="18475"/>
              </a:xfrm>
              <a:custGeom>
                <a:rect b="b" l="l" r="r" t="t"/>
                <a:pathLst>
                  <a:path extrusionOk="0" h="739" w="970">
                    <a:moveTo>
                      <a:pt x="795" y="1"/>
                    </a:moveTo>
                    <a:cubicBezTo>
                      <a:pt x="705" y="1"/>
                      <a:pt x="632" y="67"/>
                      <a:pt x="600" y="158"/>
                    </a:cubicBezTo>
                    <a:cubicBezTo>
                      <a:pt x="541" y="330"/>
                      <a:pt x="452" y="388"/>
                      <a:pt x="339" y="388"/>
                    </a:cubicBezTo>
                    <a:cubicBezTo>
                      <a:pt x="281" y="388"/>
                      <a:pt x="217" y="373"/>
                      <a:pt x="146" y="349"/>
                    </a:cubicBezTo>
                    <a:lnTo>
                      <a:pt x="145" y="349"/>
                    </a:lnTo>
                    <a:cubicBezTo>
                      <a:pt x="0" y="432"/>
                      <a:pt x="23" y="567"/>
                      <a:pt x="27" y="714"/>
                    </a:cubicBezTo>
                    <a:cubicBezTo>
                      <a:pt x="118" y="649"/>
                      <a:pt x="205" y="582"/>
                      <a:pt x="286" y="582"/>
                    </a:cubicBezTo>
                    <a:cubicBezTo>
                      <a:pt x="349" y="582"/>
                      <a:pt x="408" y="624"/>
                      <a:pt x="460" y="739"/>
                    </a:cubicBezTo>
                    <a:cubicBezTo>
                      <a:pt x="460" y="739"/>
                      <a:pt x="460" y="739"/>
                      <a:pt x="460" y="739"/>
                    </a:cubicBezTo>
                    <a:cubicBezTo>
                      <a:pt x="462" y="739"/>
                      <a:pt x="505" y="722"/>
                      <a:pt x="527" y="713"/>
                    </a:cubicBezTo>
                    <a:cubicBezTo>
                      <a:pt x="560" y="591"/>
                      <a:pt x="711" y="605"/>
                      <a:pt x="766" y="509"/>
                    </a:cubicBezTo>
                    <a:cubicBezTo>
                      <a:pt x="779" y="498"/>
                      <a:pt x="793" y="485"/>
                      <a:pt x="806" y="474"/>
                    </a:cubicBezTo>
                    <a:cubicBezTo>
                      <a:pt x="748" y="298"/>
                      <a:pt x="970" y="229"/>
                      <a:pt x="960" y="70"/>
                    </a:cubicBezTo>
                    <a:cubicBezTo>
                      <a:pt x="902" y="22"/>
                      <a:pt x="846" y="1"/>
                      <a:pt x="795"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3"/>
              <p:cNvSpPr/>
              <p:nvPr/>
            </p:nvSpPr>
            <p:spPr>
              <a:xfrm>
                <a:off x="7201925" y="1392400"/>
                <a:ext cx="18450" cy="13350"/>
              </a:xfrm>
              <a:custGeom>
                <a:rect b="b" l="l" r="r" t="t"/>
                <a:pathLst>
                  <a:path extrusionOk="0" h="534" w="738">
                    <a:moveTo>
                      <a:pt x="581" y="0"/>
                    </a:moveTo>
                    <a:cubicBezTo>
                      <a:pt x="510" y="0"/>
                      <a:pt x="471" y="65"/>
                      <a:pt x="419" y="101"/>
                    </a:cubicBezTo>
                    <a:cubicBezTo>
                      <a:pt x="415" y="100"/>
                      <a:pt x="411" y="100"/>
                      <a:pt x="408" y="100"/>
                    </a:cubicBezTo>
                    <a:cubicBezTo>
                      <a:pt x="387" y="100"/>
                      <a:pt x="378" y="111"/>
                      <a:pt x="379" y="135"/>
                    </a:cubicBezTo>
                    <a:cubicBezTo>
                      <a:pt x="317" y="206"/>
                      <a:pt x="266" y="294"/>
                      <a:pt x="190" y="344"/>
                    </a:cubicBezTo>
                    <a:cubicBezTo>
                      <a:pt x="0" y="466"/>
                      <a:pt x="152" y="488"/>
                      <a:pt x="236" y="533"/>
                    </a:cubicBezTo>
                    <a:cubicBezTo>
                      <a:pt x="415" y="488"/>
                      <a:pt x="606" y="466"/>
                      <a:pt x="737" y="312"/>
                    </a:cubicBezTo>
                    <a:cubicBezTo>
                      <a:pt x="673" y="271"/>
                      <a:pt x="672" y="183"/>
                      <a:pt x="586" y="147"/>
                    </a:cubicBezTo>
                    <a:cubicBezTo>
                      <a:pt x="461" y="94"/>
                      <a:pt x="584" y="50"/>
                      <a:pt x="612" y="4"/>
                    </a:cubicBezTo>
                    <a:cubicBezTo>
                      <a:pt x="601" y="2"/>
                      <a:pt x="591" y="0"/>
                      <a:pt x="58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3"/>
              <p:cNvSpPr/>
              <p:nvPr/>
            </p:nvSpPr>
            <p:spPr>
              <a:xfrm>
                <a:off x="7176125" y="1415250"/>
                <a:ext cx="6500" cy="9200"/>
              </a:xfrm>
              <a:custGeom>
                <a:rect b="b" l="l" r="r" t="t"/>
                <a:pathLst>
                  <a:path extrusionOk="0" h="368" w="260">
                    <a:moveTo>
                      <a:pt x="107" y="0"/>
                    </a:moveTo>
                    <a:cubicBezTo>
                      <a:pt x="69" y="0"/>
                      <a:pt x="19" y="23"/>
                      <a:pt x="15" y="65"/>
                    </a:cubicBezTo>
                    <a:cubicBezTo>
                      <a:pt x="1" y="218"/>
                      <a:pt x="118" y="283"/>
                      <a:pt x="258" y="367"/>
                    </a:cubicBezTo>
                    <a:lnTo>
                      <a:pt x="259" y="367"/>
                    </a:lnTo>
                    <a:cubicBezTo>
                      <a:pt x="219" y="227"/>
                      <a:pt x="260" y="90"/>
                      <a:pt x="140" y="9"/>
                    </a:cubicBezTo>
                    <a:cubicBezTo>
                      <a:pt x="132" y="3"/>
                      <a:pt x="121" y="0"/>
                      <a:pt x="107"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3"/>
              <p:cNvSpPr/>
              <p:nvPr/>
            </p:nvSpPr>
            <p:spPr>
              <a:xfrm>
                <a:off x="7200850" y="1406400"/>
                <a:ext cx="7525" cy="6025"/>
              </a:xfrm>
              <a:custGeom>
                <a:rect b="b" l="l" r="r" t="t"/>
                <a:pathLst>
                  <a:path extrusionOk="0" h="241" w="301">
                    <a:moveTo>
                      <a:pt x="180" y="1"/>
                    </a:moveTo>
                    <a:cubicBezTo>
                      <a:pt x="60" y="1"/>
                      <a:pt x="25" y="101"/>
                      <a:pt x="0" y="212"/>
                    </a:cubicBezTo>
                    <a:cubicBezTo>
                      <a:pt x="62" y="123"/>
                      <a:pt x="300" y="240"/>
                      <a:pt x="239" y="8"/>
                    </a:cubicBezTo>
                    <a:cubicBezTo>
                      <a:pt x="217" y="3"/>
                      <a:pt x="198" y="1"/>
                      <a:pt x="180"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3"/>
              <p:cNvSpPr/>
              <p:nvPr/>
            </p:nvSpPr>
            <p:spPr>
              <a:xfrm>
                <a:off x="7219150" y="1400250"/>
                <a:ext cx="4875" cy="4525"/>
              </a:xfrm>
              <a:custGeom>
                <a:rect b="b" l="l" r="r" t="t"/>
                <a:pathLst>
                  <a:path extrusionOk="0" h="181" w="195">
                    <a:moveTo>
                      <a:pt x="51" y="0"/>
                    </a:moveTo>
                    <a:lnTo>
                      <a:pt x="51" y="0"/>
                    </a:lnTo>
                    <a:cubicBezTo>
                      <a:pt x="106" y="47"/>
                      <a:pt x="1" y="163"/>
                      <a:pt x="125" y="181"/>
                    </a:cubicBezTo>
                    <a:cubicBezTo>
                      <a:pt x="126" y="181"/>
                      <a:pt x="126" y="181"/>
                      <a:pt x="127" y="181"/>
                    </a:cubicBezTo>
                    <a:cubicBezTo>
                      <a:pt x="144" y="181"/>
                      <a:pt x="174" y="155"/>
                      <a:pt x="178" y="139"/>
                    </a:cubicBezTo>
                    <a:cubicBezTo>
                      <a:pt x="194" y="57"/>
                      <a:pt x="144" y="18"/>
                      <a:pt x="51" y="0"/>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3"/>
              <p:cNvSpPr/>
              <p:nvPr/>
            </p:nvSpPr>
            <p:spPr>
              <a:xfrm>
                <a:off x="7219200" y="1390225"/>
                <a:ext cx="4700" cy="4350"/>
              </a:xfrm>
              <a:custGeom>
                <a:rect b="b" l="l" r="r" t="t"/>
                <a:pathLst>
                  <a:path extrusionOk="0" h="174" w="188">
                    <a:moveTo>
                      <a:pt x="188" y="1"/>
                    </a:moveTo>
                    <a:cubicBezTo>
                      <a:pt x="126" y="8"/>
                      <a:pt x="63" y="16"/>
                      <a:pt x="1" y="24"/>
                    </a:cubicBezTo>
                    <a:cubicBezTo>
                      <a:pt x="52" y="61"/>
                      <a:pt x="28" y="157"/>
                      <a:pt x="112" y="173"/>
                    </a:cubicBezTo>
                    <a:cubicBezTo>
                      <a:pt x="137" y="115"/>
                      <a:pt x="163" y="57"/>
                      <a:pt x="188"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3"/>
              <p:cNvSpPr/>
              <p:nvPr/>
            </p:nvSpPr>
            <p:spPr>
              <a:xfrm>
                <a:off x="7261525" y="1335925"/>
                <a:ext cx="30550" cy="24450"/>
              </a:xfrm>
              <a:custGeom>
                <a:rect b="b" l="l" r="r" t="t"/>
                <a:pathLst>
                  <a:path extrusionOk="0" h="978" w="1222">
                    <a:moveTo>
                      <a:pt x="737" y="1"/>
                    </a:moveTo>
                    <a:cubicBezTo>
                      <a:pt x="679" y="1"/>
                      <a:pt x="638" y="26"/>
                      <a:pt x="607" y="79"/>
                    </a:cubicBezTo>
                    <a:cubicBezTo>
                      <a:pt x="462" y="324"/>
                      <a:pt x="177" y="389"/>
                      <a:pt x="0" y="599"/>
                    </a:cubicBezTo>
                    <a:cubicBezTo>
                      <a:pt x="52" y="635"/>
                      <a:pt x="104" y="649"/>
                      <a:pt x="154" y="649"/>
                    </a:cubicBezTo>
                    <a:cubicBezTo>
                      <a:pt x="238" y="649"/>
                      <a:pt x="318" y="612"/>
                      <a:pt x="394" y="577"/>
                    </a:cubicBezTo>
                    <a:lnTo>
                      <a:pt x="394" y="577"/>
                    </a:lnTo>
                    <a:cubicBezTo>
                      <a:pt x="472" y="728"/>
                      <a:pt x="299" y="784"/>
                      <a:pt x="306" y="899"/>
                    </a:cubicBezTo>
                    <a:lnTo>
                      <a:pt x="306" y="898"/>
                    </a:lnTo>
                    <a:cubicBezTo>
                      <a:pt x="328" y="924"/>
                      <a:pt x="351" y="951"/>
                      <a:pt x="373" y="977"/>
                    </a:cubicBezTo>
                    <a:cubicBezTo>
                      <a:pt x="488" y="938"/>
                      <a:pt x="556" y="832"/>
                      <a:pt x="651" y="770"/>
                    </a:cubicBezTo>
                    <a:lnTo>
                      <a:pt x="651" y="770"/>
                    </a:lnTo>
                    <a:cubicBezTo>
                      <a:pt x="639" y="826"/>
                      <a:pt x="603" y="889"/>
                      <a:pt x="678" y="930"/>
                    </a:cubicBezTo>
                    <a:cubicBezTo>
                      <a:pt x="697" y="940"/>
                      <a:pt x="713" y="944"/>
                      <a:pt x="729" y="944"/>
                    </a:cubicBezTo>
                    <a:cubicBezTo>
                      <a:pt x="770" y="944"/>
                      <a:pt x="804" y="916"/>
                      <a:pt x="840" y="889"/>
                    </a:cubicBezTo>
                    <a:cubicBezTo>
                      <a:pt x="909" y="837"/>
                      <a:pt x="944" y="733"/>
                      <a:pt x="1049" y="733"/>
                    </a:cubicBezTo>
                    <a:cubicBezTo>
                      <a:pt x="1054" y="733"/>
                      <a:pt x="1058" y="734"/>
                      <a:pt x="1062" y="734"/>
                    </a:cubicBezTo>
                    <a:cubicBezTo>
                      <a:pt x="1116" y="689"/>
                      <a:pt x="1169" y="642"/>
                      <a:pt x="1222" y="597"/>
                    </a:cubicBezTo>
                    <a:cubicBezTo>
                      <a:pt x="1185" y="576"/>
                      <a:pt x="1133" y="562"/>
                      <a:pt x="1139" y="509"/>
                    </a:cubicBezTo>
                    <a:cubicBezTo>
                      <a:pt x="1150" y="393"/>
                      <a:pt x="1133" y="333"/>
                      <a:pt x="1084" y="333"/>
                    </a:cubicBezTo>
                    <a:cubicBezTo>
                      <a:pt x="1053" y="333"/>
                      <a:pt x="1008" y="358"/>
                      <a:pt x="948" y="409"/>
                    </a:cubicBezTo>
                    <a:cubicBezTo>
                      <a:pt x="926" y="428"/>
                      <a:pt x="887" y="427"/>
                      <a:pt x="848" y="438"/>
                    </a:cubicBezTo>
                    <a:cubicBezTo>
                      <a:pt x="851" y="259"/>
                      <a:pt x="942" y="172"/>
                      <a:pt x="1121" y="152"/>
                    </a:cubicBezTo>
                    <a:cubicBezTo>
                      <a:pt x="940" y="52"/>
                      <a:pt x="821" y="1"/>
                      <a:pt x="737" y="1"/>
                    </a:cubicBezTo>
                    <a:close/>
                  </a:path>
                </a:pathLst>
              </a:custGeom>
              <a:solidFill>
                <a:srgbClr val="F191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3"/>
              <p:cNvSpPr/>
              <p:nvPr/>
            </p:nvSpPr>
            <p:spPr>
              <a:xfrm>
                <a:off x="7266450" y="1351800"/>
                <a:ext cx="21650" cy="20850"/>
              </a:xfrm>
              <a:custGeom>
                <a:rect b="b" l="l" r="r" t="t"/>
                <a:pathLst>
                  <a:path extrusionOk="0" h="834" w="866">
                    <a:moveTo>
                      <a:pt x="533" y="0"/>
                    </a:moveTo>
                    <a:cubicBezTo>
                      <a:pt x="490" y="0"/>
                      <a:pt x="472" y="91"/>
                      <a:pt x="428" y="106"/>
                    </a:cubicBezTo>
                    <a:cubicBezTo>
                      <a:pt x="305" y="143"/>
                      <a:pt x="219" y="220"/>
                      <a:pt x="176" y="342"/>
                    </a:cubicBezTo>
                    <a:cubicBezTo>
                      <a:pt x="0" y="491"/>
                      <a:pt x="78" y="662"/>
                      <a:pt x="120" y="834"/>
                    </a:cubicBezTo>
                    <a:cubicBezTo>
                      <a:pt x="176" y="743"/>
                      <a:pt x="196" y="646"/>
                      <a:pt x="222" y="549"/>
                    </a:cubicBezTo>
                    <a:cubicBezTo>
                      <a:pt x="238" y="496"/>
                      <a:pt x="261" y="401"/>
                      <a:pt x="302" y="401"/>
                    </a:cubicBezTo>
                    <a:cubicBezTo>
                      <a:pt x="304" y="401"/>
                      <a:pt x="306" y="401"/>
                      <a:pt x="309" y="402"/>
                    </a:cubicBezTo>
                    <a:cubicBezTo>
                      <a:pt x="345" y="412"/>
                      <a:pt x="378" y="417"/>
                      <a:pt x="409" y="417"/>
                    </a:cubicBezTo>
                    <a:cubicBezTo>
                      <a:pt x="623" y="417"/>
                      <a:pt x="706" y="190"/>
                      <a:pt x="865" y="99"/>
                    </a:cubicBezTo>
                    <a:cubicBezTo>
                      <a:pt x="836" y="83"/>
                      <a:pt x="812" y="77"/>
                      <a:pt x="791" y="77"/>
                    </a:cubicBezTo>
                    <a:cubicBezTo>
                      <a:pt x="710" y="77"/>
                      <a:pt x="685" y="179"/>
                      <a:pt x="631" y="227"/>
                    </a:cubicBezTo>
                    <a:cubicBezTo>
                      <a:pt x="604" y="252"/>
                      <a:pt x="573" y="271"/>
                      <a:pt x="541" y="271"/>
                    </a:cubicBezTo>
                    <a:cubicBezTo>
                      <a:pt x="525" y="271"/>
                      <a:pt x="508" y="266"/>
                      <a:pt x="491" y="254"/>
                    </a:cubicBezTo>
                    <a:cubicBezTo>
                      <a:pt x="477" y="243"/>
                      <a:pt x="480" y="189"/>
                      <a:pt x="493" y="163"/>
                    </a:cubicBezTo>
                    <a:cubicBezTo>
                      <a:pt x="517" y="113"/>
                      <a:pt x="666" y="121"/>
                      <a:pt x="579" y="27"/>
                    </a:cubicBezTo>
                    <a:cubicBezTo>
                      <a:pt x="561" y="8"/>
                      <a:pt x="546" y="0"/>
                      <a:pt x="533" y="0"/>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3"/>
              <p:cNvSpPr/>
              <p:nvPr/>
            </p:nvSpPr>
            <p:spPr>
              <a:xfrm>
                <a:off x="7241600" y="1372250"/>
                <a:ext cx="3525" cy="2925"/>
              </a:xfrm>
              <a:custGeom>
                <a:rect b="b" l="l" r="r" t="t"/>
                <a:pathLst>
                  <a:path extrusionOk="0" h="117" w="141">
                    <a:moveTo>
                      <a:pt x="59" y="1"/>
                    </a:moveTo>
                    <a:cubicBezTo>
                      <a:pt x="54" y="1"/>
                      <a:pt x="48" y="5"/>
                      <a:pt x="39" y="16"/>
                    </a:cubicBezTo>
                    <a:cubicBezTo>
                      <a:pt x="18" y="41"/>
                      <a:pt x="0" y="74"/>
                      <a:pt x="31" y="101"/>
                    </a:cubicBezTo>
                    <a:cubicBezTo>
                      <a:pt x="41" y="110"/>
                      <a:pt x="62" y="117"/>
                      <a:pt x="79" y="117"/>
                    </a:cubicBezTo>
                    <a:cubicBezTo>
                      <a:pt x="86" y="117"/>
                      <a:pt x="92" y="116"/>
                      <a:pt x="97" y="113"/>
                    </a:cubicBezTo>
                    <a:cubicBezTo>
                      <a:pt x="141" y="87"/>
                      <a:pt x="99" y="60"/>
                      <a:pt x="87" y="33"/>
                    </a:cubicBezTo>
                    <a:cubicBezTo>
                      <a:pt x="86" y="33"/>
                      <a:pt x="86" y="33"/>
                      <a:pt x="86" y="33"/>
                    </a:cubicBezTo>
                    <a:cubicBezTo>
                      <a:pt x="73" y="33"/>
                      <a:pt x="72" y="1"/>
                      <a:pt x="59" y="1"/>
                    </a:cubicBezTo>
                    <a:close/>
                  </a:path>
                </a:pathLst>
              </a:custGeom>
              <a:solidFill>
                <a:srgbClr val="F299B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3"/>
              <p:cNvSpPr/>
              <p:nvPr/>
            </p:nvSpPr>
            <p:spPr>
              <a:xfrm>
                <a:off x="7307225" y="1169175"/>
                <a:ext cx="13200" cy="14875"/>
              </a:xfrm>
              <a:custGeom>
                <a:rect b="b" l="l" r="r" t="t"/>
                <a:pathLst>
                  <a:path extrusionOk="0" h="595" w="528">
                    <a:moveTo>
                      <a:pt x="255" y="0"/>
                    </a:moveTo>
                    <a:cubicBezTo>
                      <a:pt x="226" y="0"/>
                      <a:pt x="200" y="16"/>
                      <a:pt x="176" y="36"/>
                    </a:cubicBezTo>
                    <a:cubicBezTo>
                      <a:pt x="290" y="166"/>
                      <a:pt x="273" y="270"/>
                      <a:pt x="121" y="361"/>
                    </a:cubicBezTo>
                    <a:cubicBezTo>
                      <a:pt x="14" y="425"/>
                      <a:pt x="0" y="541"/>
                      <a:pt x="110" y="586"/>
                    </a:cubicBezTo>
                    <a:cubicBezTo>
                      <a:pt x="124" y="592"/>
                      <a:pt x="138" y="594"/>
                      <a:pt x="152" y="594"/>
                    </a:cubicBezTo>
                    <a:cubicBezTo>
                      <a:pt x="240" y="594"/>
                      <a:pt x="324" y="489"/>
                      <a:pt x="436" y="489"/>
                    </a:cubicBezTo>
                    <a:cubicBezTo>
                      <a:pt x="441" y="489"/>
                      <a:pt x="446" y="489"/>
                      <a:pt x="452" y="489"/>
                    </a:cubicBezTo>
                    <a:cubicBezTo>
                      <a:pt x="454" y="490"/>
                      <a:pt x="456" y="490"/>
                      <a:pt x="457" y="490"/>
                    </a:cubicBezTo>
                    <a:cubicBezTo>
                      <a:pt x="527" y="490"/>
                      <a:pt x="514" y="366"/>
                      <a:pt x="498" y="314"/>
                    </a:cubicBezTo>
                    <a:cubicBezTo>
                      <a:pt x="462" y="194"/>
                      <a:pt x="433" y="58"/>
                      <a:pt x="289" y="7"/>
                    </a:cubicBezTo>
                    <a:cubicBezTo>
                      <a:pt x="277" y="2"/>
                      <a:pt x="266" y="0"/>
                      <a:pt x="25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3"/>
              <p:cNvSpPr/>
              <p:nvPr/>
            </p:nvSpPr>
            <p:spPr>
              <a:xfrm>
                <a:off x="7367225" y="1144675"/>
                <a:ext cx="13325" cy="13150"/>
              </a:xfrm>
              <a:custGeom>
                <a:rect b="b" l="l" r="r" t="t"/>
                <a:pathLst>
                  <a:path extrusionOk="0" h="526" w="533">
                    <a:moveTo>
                      <a:pt x="86" y="1"/>
                    </a:moveTo>
                    <a:lnTo>
                      <a:pt x="86" y="1"/>
                    </a:lnTo>
                    <a:cubicBezTo>
                      <a:pt x="250" y="108"/>
                      <a:pt x="1" y="230"/>
                      <a:pt x="97" y="338"/>
                    </a:cubicBezTo>
                    <a:cubicBezTo>
                      <a:pt x="122" y="366"/>
                      <a:pt x="149" y="387"/>
                      <a:pt x="185" y="387"/>
                    </a:cubicBezTo>
                    <a:cubicBezTo>
                      <a:pt x="191" y="387"/>
                      <a:pt x="198" y="386"/>
                      <a:pt x="205" y="385"/>
                    </a:cubicBezTo>
                    <a:cubicBezTo>
                      <a:pt x="254" y="406"/>
                      <a:pt x="283" y="449"/>
                      <a:pt x="319" y="485"/>
                    </a:cubicBezTo>
                    <a:cubicBezTo>
                      <a:pt x="347" y="511"/>
                      <a:pt x="379" y="526"/>
                      <a:pt x="411" y="526"/>
                    </a:cubicBezTo>
                    <a:cubicBezTo>
                      <a:pt x="427" y="526"/>
                      <a:pt x="444" y="521"/>
                      <a:pt x="460" y="512"/>
                    </a:cubicBezTo>
                    <a:cubicBezTo>
                      <a:pt x="533" y="469"/>
                      <a:pt x="489" y="410"/>
                      <a:pt x="461" y="359"/>
                    </a:cubicBezTo>
                    <a:cubicBezTo>
                      <a:pt x="444" y="328"/>
                      <a:pt x="437" y="296"/>
                      <a:pt x="432" y="262"/>
                    </a:cubicBezTo>
                    <a:cubicBezTo>
                      <a:pt x="385" y="232"/>
                      <a:pt x="335" y="203"/>
                      <a:pt x="336" y="135"/>
                    </a:cubicBezTo>
                    <a:cubicBezTo>
                      <a:pt x="303" y="61"/>
                      <a:pt x="222" y="50"/>
                      <a:pt x="166" y="6"/>
                    </a:cubicBezTo>
                    <a:cubicBezTo>
                      <a:pt x="139" y="5"/>
                      <a:pt x="112" y="3"/>
                      <a:pt x="86" y="1"/>
                    </a:cubicBezTo>
                    <a:close/>
                  </a:path>
                </a:pathLst>
              </a:custGeom>
              <a:solidFill>
                <a:srgbClr val="F29DB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3"/>
              <p:cNvSpPr/>
              <p:nvPr/>
            </p:nvSpPr>
            <p:spPr>
              <a:xfrm>
                <a:off x="7322425" y="1158250"/>
                <a:ext cx="7700" cy="5350"/>
              </a:xfrm>
              <a:custGeom>
                <a:rect b="b" l="l" r="r" t="t"/>
                <a:pathLst>
                  <a:path extrusionOk="0" h="214" w="308">
                    <a:moveTo>
                      <a:pt x="200" y="0"/>
                    </a:moveTo>
                    <a:cubicBezTo>
                      <a:pt x="127" y="50"/>
                      <a:pt x="20" y="58"/>
                      <a:pt x="1" y="171"/>
                    </a:cubicBezTo>
                    <a:cubicBezTo>
                      <a:pt x="31" y="202"/>
                      <a:pt x="61" y="213"/>
                      <a:pt x="89" y="213"/>
                    </a:cubicBezTo>
                    <a:cubicBezTo>
                      <a:pt x="142" y="213"/>
                      <a:pt x="191" y="174"/>
                      <a:pt x="232" y="148"/>
                    </a:cubicBezTo>
                    <a:cubicBezTo>
                      <a:pt x="307" y="100"/>
                      <a:pt x="229" y="47"/>
                      <a:pt x="200"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3"/>
              <p:cNvSpPr/>
              <p:nvPr/>
            </p:nvSpPr>
            <p:spPr>
              <a:xfrm>
                <a:off x="7372350" y="1151225"/>
                <a:ext cx="9675" cy="8900"/>
              </a:xfrm>
              <a:custGeom>
                <a:rect b="b" l="l" r="r" t="t"/>
                <a:pathLst>
                  <a:path extrusionOk="0" h="356" w="387">
                    <a:moveTo>
                      <a:pt x="227" y="0"/>
                    </a:moveTo>
                    <a:cubicBezTo>
                      <a:pt x="127" y="71"/>
                      <a:pt x="278" y="147"/>
                      <a:pt x="232" y="217"/>
                    </a:cubicBezTo>
                    <a:cubicBezTo>
                      <a:pt x="223" y="219"/>
                      <a:pt x="216" y="220"/>
                      <a:pt x="208" y="220"/>
                    </a:cubicBezTo>
                    <a:cubicBezTo>
                      <a:pt x="128" y="220"/>
                      <a:pt x="95" y="121"/>
                      <a:pt x="21" y="121"/>
                    </a:cubicBezTo>
                    <a:cubicBezTo>
                      <a:pt x="14" y="121"/>
                      <a:pt x="8" y="121"/>
                      <a:pt x="0" y="123"/>
                    </a:cubicBezTo>
                    <a:cubicBezTo>
                      <a:pt x="45" y="200"/>
                      <a:pt x="88" y="278"/>
                      <a:pt x="132" y="355"/>
                    </a:cubicBezTo>
                    <a:cubicBezTo>
                      <a:pt x="166" y="326"/>
                      <a:pt x="201" y="312"/>
                      <a:pt x="239" y="312"/>
                    </a:cubicBezTo>
                    <a:cubicBezTo>
                      <a:pt x="265" y="312"/>
                      <a:pt x="292" y="319"/>
                      <a:pt x="320" y="333"/>
                    </a:cubicBezTo>
                    <a:cubicBezTo>
                      <a:pt x="387" y="286"/>
                      <a:pt x="350" y="210"/>
                      <a:pt x="371" y="151"/>
                    </a:cubicBezTo>
                    <a:cubicBezTo>
                      <a:pt x="379" y="128"/>
                      <a:pt x="371" y="114"/>
                      <a:pt x="349" y="106"/>
                    </a:cubicBezTo>
                    <a:cubicBezTo>
                      <a:pt x="308" y="71"/>
                      <a:pt x="268" y="36"/>
                      <a:pt x="227"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3"/>
              <p:cNvSpPr/>
              <p:nvPr/>
            </p:nvSpPr>
            <p:spPr>
              <a:xfrm>
                <a:off x="7310025" y="1277900"/>
                <a:ext cx="27025" cy="50225"/>
              </a:xfrm>
              <a:custGeom>
                <a:rect b="b" l="l" r="r" t="t"/>
                <a:pathLst>
                  <a:path extrusionOk="0" h="2009" w="1081">
                    <a:moveTo>
                      <a:pt x="878" y="0"/>
                    </a:moveTo>
                    <a:cubicBezTo>
                      <a:pt x="870" y="0"/>
                      <a:pt x="862" y="2"/>
                      <a:pt x="852" y="4"/>
                    </a:cubicBezTo>
                    <a:cubicBezTo>
                      <a:pt x="771" y="22"/>
                      <a:pt x="689" y="70"/>
                      <a:pt x="631" y="129"/>
                    </a:cubicBezTo>
                    <a:cubicBezTo>
                      <a:pt x="591" y="168"/>
                      <a:pt x="631" y="232"/>
                      <a:pt x="672" y="232"/>
                    </a:cubicBezTo>
                    <a:cubicBezTo>
                      <a:pt x="678" y="232"/>
                      <a:pt x="685" y="231"/>
                      <a:pt x="691" y="227"/>
                    </a:cubicBezTo>
                    <a:cubicBezTo>
                      <a:pt x="744" y="200"/>
                      <a:pt x="779" y="189"/>
                      <a:pt x="800" y="189"/>
                    </a:cubicBezTo>
                    <a:cubicBezTo>
                      <a:pt x="873" y="189"/>
                      <a:pt x="794" y="315"/>
                      <a:pt x="798" y="355"/>
                    </a:cubicBezTo>
                    <a:cubicBezTo>
                      <a:pt x="832" y="698"/>
                      <a:pt x="646" y="989"/>
                      <a:pt x="562" y="1303"/>
                    </a:cubicBezTo>
                    <a:cubicBezTo>
                      <a:pt x="536" y="1403"/>
                      <a:pt x="433" y="1474"/>
                      <a:pt x="356" y="1553"/>
                    </a:cubicBezTo>
                    <a:cubicBezTo>
                      <a:pt x="230" y="1684"/>
                      <a:pt x="0" y="1762"/>
                      <a:pt x="22" y="2008"/>
                    </a:cubicBezTo>
                    <a:cubicBezTo>
                      <a:pt x="225" y="2002"/>
                      <a:pt x="222" y="1757"/>
                      <a:pt x="381" y="1700"/>
                    </a:cubicBezTo>
                    <a:cubicBezTo>
                      <a:pt x="456" y="1489"/>
                      <a:pt x="732" y="1419"/>
                      <a:pt x="756" y="1171"/>
                    </a:cubicBezTo>
                    <a:cubicBezTo>
                      <a:pt x="732" y="993"/>
                      <a:pt x="849" y="862"/>
                      <a:pt x="905" y="709"/>
                    </a:cubicBezTo>
                    <a:cubicBezTo>
                      <a:pt x="974" y="525"/>
                      <a:pt x="1080" y="348"/>
                      <a:pt x="961" y="147"/>
                    </a:cubicBezTo>
                    <a:cubicBezTo>
                      <a:pt x="932" y="99"/>
                      <a:pt x="951" y="0"/>
                      <a:pt x="8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3"/>
              <p:cNvSpPr/>
              <p:nvPr/>
            </p:nvSpPr>
            <p:spPr>
              <a:xfrm>
                <a:off x="7336650" y="1283075"/>
                <a:ext cx="4850" cy="10900"/>
              </a:xfrm>
              <a:custGeom>
                <a:rect b="b" l="l" r="r" t="t"/>
                <a:pathLst>
                  <a:path extrusionOk="0" h="436" w="194">
                    <a:moveTo>
                      <a:pt x="111" y="0"/>
                    </a:moveTo>
                    <a:cubicBezTo>
                      <a:pt x="110" y="0"/>
                      <a:pt x="108" y="0"/>
                      <a:pt x="107" y="0"/>
                    </a:cubicBezTo>
                    <a:cubicBezTo>
                      <a:pt x="1" y="3"/>
                      <a:pt x="32" y="71"/>
                      <a:pt x="62" y="127"/>
                    </a:cubicBezTo>
                    <a:cubicBezTo>
                      <a:pt x="115" y="230"/>
                      <a:pt x="36" y="334"/>
                      <a:pt x="67" y="435"/>
                    </a:cubicBezTo>
                    <a:cubicBezTo>
                      <a:pt x="130" y="392"/>
                      <a:pt x="166" y="329"/>
                      <a:pt x="192" y="259"/>
                    </a:cubicBezTo>
                    <a:cubicBezTo>
                      <a:pt x="159" y="215"/>
                      <a:pt x="142" y="169"/>
                      <a:pt x="155" y="112"/>
                    </a:cubicBezTo>
                    <a:cubicBezTo>
                      <a:pt x="165" y="65"/>
                      <a:pt x="193" y="0"/>
                      <a:pt x="11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3"/>
              <p:cNvSpPr/>
              <p:nvPr/>
            </p:nvSpPr>
            <p:spPr>
              <a:xfrm>
                <a:off x="7145325" y="1123175"/>
                <a:ext cx="47550" cy="41200"/>
              </a:xfrm>
              <a:custGeom>
                <a:rect b="b" l="l" r="r" t="t"/>
                <a:pathLst>
                  <a:path extrusionOk="0" h="1648" w="1902">
                    <a:moveTo>
                      <a:pt x="1353" y="822"/>
                    </a:moveTo>
                    <a:cubicBezTo>
                      <a:pt x="1365" y="822"/>
                      <a:pt x="1379" y="827"/>
                      <a:pt x="1398" y="836"/>
                    </a:cubicBezTo>
                    <a:lnTo>
                      <a:pt x="1398" y="836"/>
                    </a:lnTo>
                    <a:cubicBezTo>
                      <a:pt x="1383" y="837"/>
                      <a:pt x="1369" y="843"/>
                      <a:pt x="1354" y="843"/>
                    </a:cubicBezTo>
                    <a:cubicBezTo>
                      <a:pt x="1350" y="843"/>
                      <a:pt x="1345" y="843"/>
                      <a:pt x="1340" y="841"/>
                    </a:cubicBezTo>
                    <a:cubicBezTo>
                      <a:pt x="1334" y="838"/>
                      <a:pt x="1335" y="826"/>
                      <a:pt x="1342" y="823"/>
                    </a:cubicBezTo>
                    <a:cubicBezTo>
                      <a:pt x="1346" y="823"/>
                      <a:pt x="1349" y="822"/>
                      <a:pt x="1353" y="822"/>
                    </a:cubicBezTo>
                    <a:close/>
                    <a:moveTo>
                      <a:pt x="1100" y="1"/>
                    </a:moveTo>
                    <a:cubicBezTo>
                      <a:pt x="1070" y="1"/>
                      <a:pt x="1039" y="10"/>
                      <a:pt x="1007" y="32"/>
                    </a:cubicBezTo>
                    <a:cubicBezTo>
                      <a:pt x="841" y="147"/>
                      <a:pt x="629" y="171"/>
                      <a:pt x="485" y="320"/>
                    </a:cubicBezTo>
                    <a:cubicBezTo>
                      <a:pt x="487" y="406"/>
                      <a:pt x="450" y="476"/>
                      <a:pt x="393" y="536"/>
                    </a:cubicBezTo>
                    <a:cubicBezTo>
                      <a:pt x="389" y="585"/>
                      <a:pt x="385" y="634"/>
                      <a:pt x="381" y="684"/>
                    </a:cubicBezTo>
                    <a:cubicBezTo>
                      <a:pt x="384" y="700"/>
                      <a:pt x="395" y="725"/>
                      <a:pt x="389" y="734"/>
                    </a:cubicBezTo>
                    <a:cubicBezTo>
                      <a:pt x="201" y="957"/>
                      <a:pt x="292" y="1315"/>
                      <a:pt x="21" y="1501"/>
                    </a:cubicBezTo>
                    <a:cubicBezTo>
                      <a:pt x="0" y="1515"/>
                      <a:pt x="13" y="1580"/>
                      <a:pt x="11" y="1622"/>
                    </a:cubicBezTo>
                    <a:cubicBezTo>
                      <a:pt x="72" y="1580"/>
                      <a:pt x="187" y="1609"/>
                      <a:pt x="190" y="1483"/>
                    </a:cubicBezTo>
                    <a:cubicBezTo>
                      <a:pt x="190" y="1476"/>
                      <a:pt x="234" y="1384"/>
                      <a:pt x="279" y="1384"/>
                    </a:cubicBezTo>
                    <a:cubicBezTo>
                      <a:pt x="303" y="1384"/>
                      <a:pt x="327" y="1409"/>
                      <a:pt x="345" y="1483"/>
                    </a:cubicBezTo>
                    <a:cubicBezTo>
                      <a:pt x="354" y="1519"/>
                      <a:pt x="380" y="1540"/>
                      <a:pt x="404" y="1540"/>
                    </a:cubicBezTo>
                    <a:cubicBezTo>
                      <a:pt x="417" y="1540"/>
                      <a:pt x="429" y="1534"/>
                      <a:pt x="438" y="1519"/>
                    </a:cubicBezTo>
                    <a:cubicBezTo>
                      <a:pt x="510" y="1407"/>
                      <a:pt x="626" y="1453"/>
                      <a:pt x="719" y="1424"/>
                    </a:cubicBezTo>
                    <a:cubicBezTo>
                      <a:pt x="842" y="1385"/>
                      <a:pt x="884" y="1255"/>
                      <a:pt x="1002" y="1201"/>
                    </a:cubicBezTo>
                    <a:cubicBezTo>
                      <a:pt x="1057" y="1175"/>
                      <a:pt x="933" y="1113"/>
                      <a:pt x="896" y="1062"/>
                    </a:cubicBezTo>
                    <a:cubicBezTo>
                      <a:pt x="858" y="1007"/>
                      <a:pt x="880" y="945"/>
                      <a:pt x="909" y="889"/>
                    </a:cubicBezTo>
                    <a:cubicBezTo>
                      <a:pt x="922" y="863"/>
                      <a:pt x="941" y="844"/>
                      <a:pt x="964" y="844"/>
                    </a:cubicBezTo>
                    <a:cubicBezTo>
                      <a:pt x="973" y="844"/>
                      <a:pt x="982" y="847"/>
                      <a:pt x="992" y="852"/>
                    </a:cubicBezTo>
                    <a:cubicBezTo>
                      <a:pt x="1045" y="881"/>
                      <a:pt x="1047" y="936"/>
                      <a:pt x="1047" y="989"/>
                    </a:cubicBezTo>
                    <a:cubicBezTo>
                      <a:pt x="1048" y="1117"/>
                      <a:pt x="1097" y="1165"/>
                      <a:pt x="1238" y="1165"/>
                    </a:cubicBezTo>
                    <a:cubicBezTo>
                      <a:pt x="1382" y="1165"/>
                      <a:pt x="1458" y="1258"/>
                      <a:pt x="1361" y="1409"/>
                    </a:cubicBezTo>
                    <a:cubicBezTo>
                      <a:pt x="1307" y="1492"/>
                      <a:pt x="1331" y="1561"/>
                      <a:pt x="1380" y="1648"/>
                    </a:cubicBezTo>
                    <a:cubicBezTo>
                      <a:pt x="1546" y="1324"/>
                      <a:pt x="1549" y="1181"/>
                      <a:pt x="1399" y="837"/>
                    </a:cubicBezTo>
                    <a:lnTo>
                      <a:pt x="1399" y="837"/>
                    </a:lnTo>
                    <a:cubicBezTo>
                      <a:pt x="1401" y="839"/>
                      <a:pt x="1404" y="839"/>
                      <a:pt x="1405" y="839"/>
                    </a:cubicBezTo>
                    <a:cubicBezTo>
                      <a:pt x="1407" y="839"/>
                      <a:pt x="1409" y="839"/>
                      <a:pt x="1410" y="837"/>
                    </a:cubicBezTo>
                    <a:lnTo>
                      <a:pt x="1410" y="837"/>
                    </a:lnTo>
                    <a:cubicBezTo>
                      <a:pt x="1410" y="837"/>
                      <a:pt x="1411" y="838"/>
                      <a:pt x="1411" y="838"/>
                    </a:cubicBezTo>
                    <a:cubicBezTo>
                      <a:pt x="1411" y="837"/>
                      <a:pt x="1411" y="836"/>
                      <a:pt x="1411" y="835"/>
                    </a:cubicBezTo>
                    <a:lnTo>
                      <a:pt x="1411" y="835"/>
                    </a:lnTo>
                    <a:cubicBezTo>
                      <a:pt x="1411" y="836"/>
                      <a:pt x="1410" y="837"/>
                      <a:pt x="1410" y="837"/>
                    </a:cubicBezTo>
                    <a:lnTo>
                      <a:pt x="1410" y="837"/>
                    </a:lnTo>
                    <a:cubicBezTo>
                      <a:pt x="1407" y="837"/>
                      <a:pt x="1404" y="836"/>
                      <a:pt x="1401" y="836"/>
                    </a:cubicBezTo>
                    <a:lnTo>
                      <a:pt x="1401" y="836"/>
                    </a:lnTo>
                    <a:cubicBezTo>
                      <a:pt x="1405" y="836"/>
                      <a:pt x="1408" y="835"/>
                      <a:pt x="1411" y="835"/>
                    </a:cubicBezTo>
                    <a:lnTo>
                      <a:pt x="1411" y="835"/>
                    </a:lnTo>
                    <a:cubicBezTo>
                      <a:pt x="1411" y="835"/>
                      <a:pt x="1411" y="835"/>
                      <a:pt x="1411" y="835"/>
                    </a:cubicBezTo>
                    <a:lnTo>
                      <a:pt x="1411" y="835"/>
                    </a:lnTo>
                    <a:cubicBezTo>
                      <a:pt x="1411" y="835"/>
                      <a:pt x="1412" y="835"/>
                      <a:pt x="1412" y="834"/>
                    </a:cubicBezTo>
                    <a:lnTo>
                      <a:pt x="1412" y="834"/>
                    </a:lnTo>
                    <a:cubicBezTo>
                      <a:pt x="1483" y="821"/>
                      <a:pt x="1533" y="780"/>
                      <a:pt x="1541" y="724"/>
                    </a:cubicBezTo>
                    <a:cubicBezTo>
                      <a:pt x="1561" y="572"/>
                      <a:pt x="1592" y="518"/>
                      <a:pt x="1629" y="518"/>
                    </a:cubicBezTo>
                    <a:cubicBezTo>
                      <a:pt x="1677" y="518"/>
                      <a:pt x="1735" y="604"/>
                      <a:pt x="1796" y="688"/>
                    </a:cubicBezTo>
                    <a:cubicBezTo>
                      <a:pt x="1821" y="721"/>
                      <a:pt x="1866" y="739"/>
                      <a:pt x="1901" y="764"/>
                    </a:cubicBezTo>
                    <a:cubicBezTo>
                      <a:pt x="1839" y="465"/>
                      <a:pt x="1664" y="245"/>
                      <a:pt x="1387" y="139"/>
                    </a:cubicBezTo>
                    <a:cubicBezTo>
                      <a:pt x="1294" y="103"/>
                      <a:pt x="1202" y="1"/>
                      <a:pt x="1100"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3"/>
              <p:cNvSpPr/>
              <p:nvPr/>
            </p:nvSpPr>
            <p:spPr>
              <a:xfrm>
                <a:off x="7195200" y="1255750"/>
                <a:ext cx="56925" cy="88350"/>
              </a:xfrm>
              <a:custGeom>
                <a:rect b="b" l="l" r="r" t="t"/>
                <a:pathLst>
                  <a:path extrusionOk="0" h="3534" w="2277">
                    <a:moveTo>
                      <a:pt x="2092" y="1"/>
                    </a:moveTo>
                    <a:cubicBezTo>
                      <a:pt x="2036" y="1"/>
                      <a:pt x="2024" y="110"/>
                      <a:pt x="1964" y="122"/>
                    </a:cubicBezTo>
                    <a:cubicBezTo>
                      <a:pt x="1970" y="191"/>
                      <a:pt x="1925" y="253"/>
                      <a:pt x="1876" y="253"/>
                    </a:cubicBezTo>
                    <a:cubicBezTo>
                      <a:pt x="1873" y="253"/>
                      <a:pt x="1871" y="253"/>
                      <a:pt x="1868" y="252"/>
                    </a:cubicBezTo>
                    <a:cubicBezTo>
                      <a:pt x="1846" y="249"/>
                      <a:pt x="1826" y="248"/>
                      <a:pt x="1809" y="248"/>
                    </a:cubicBezTo>
                    <a:cubicBezTo>
                      <a:pt x="1645" y="248"/>
                      <a:pt x="1737" y="385"/>
                      <a:pt x="1757" y="477"/>
                    </a:cubicBezTo>
                    <a:cubicBezTo>
                      <a:pt x="1718" y="484"/>
                      <a:pt x="1681" y="488"/>
                      <a:pt x="1646" y="488"/>
                    </a:cubicBezTo>
                    <a:cubicBezTo>
                      <a:pt x="1556" y="488"/>
                      <a:pt x="1481" y="460"/>
                      <a:pt x="1422" y="379"/>
                    </a:cubicBezTo>
                    <a:cubicBezTo>
                      <a:pt x="1189" y="296"/>
                      <a:pt x="1410" y="163"/>
                      <a:pt x="1396" y="58"/>
                    </a:cubicBezTo>
                    <a:cubicBezTo>
                      <a:pt x="1370" y="48"/>
                      <a:pt x="1347" y="44"/>
                      <a:pt x="1327" y="44"/>
                    </a:cubicBezTo>
                    <a:cubicBezTo>
                      <a:pt x="1206" y="44"/>
                      <a:pt x="1185" y="194"/>
                      <a:pt x="1099" y="241"/>
                    </a:cubicBezTo>
                    <a:cubicBezTo>
                      <a:pt x="1050" y="371"/>
                      <a:pt x="1171" y="755"/>
                      <a:pt x="1297" y="862"/>
                    </a:cubicBezTo>
                    <a:cubicBezTo>
                      <a:pt x="1196" y="895"/>
                      <a:pt x="1022" y="908"/>
                      <a:pt x="1092" y="1055"/>
                    </a:cubicBezTo>
                    <a:cubicBezTo>
                      <a:pt x="1157" y="1193"/>
                      <a:pt x="1110" y="1244"/>
                      <a:pt x="1051" y="1281"/>
                    </a:cubicBezTo>
                    <a:lnTo>
                      <a:pt x="1051" y="1281"/>
                    </a:lnTo>
                    <a:cubicBezTo>
                      <a:pt x="1083" y="1237"/>
                      <a:pt x="1077" y="1168"/>
                      <a:pt x="1055" y="1092"/>
                    </a:cubicBezTo>
                    <a:cubicBezTo>
                      <a:pt x="1031" y="1012"/>
                      <a:pt x="1002" y="935"/>
                      <a:pt x="916" y="935"/>
                    </a:cubicBezTo>
                    <a:cubicBezTo>
                      <a:pt x="899" y="935"/>
                      <a:pt x="881" y="938"/>
                      <a:pt x="859" y="944"/>
                    </a:cubicBezTo>
                    <a:cubicBezTo>
                      <a:pt x="843" y="949"/>
                      <a:pt x="829" y="951"/>
                      <a:pt x="815" y="951"/>
                    </a:cubicBezTo>
                    <a:cubicBezTo>
                      <a:pt x="758" y="951"/>
                      <a:pt x="722" y="911"/>
                      <a:pt x="691" y="859"/>
                    </a:cubicBezTo>
                    <a:cubicBezTo>
                      <a:pt x="604" y="820"/>
                      <a:pt x="530" y="800"/>
                      <a:pt x="470" y="800"/>
                    </a:cubicBezTo>
                    <a:cubicBezTo>
                      <a:pt x="323" y="800"/>
                      <a:pt x="255" y="917"/>
                      <a:pt x="278" y="1162"/>
                    </a:cubicBezTo>
                    <a:cubicBezTo>
                      <a:pt x="300" y="1387"/>
                      <a:pt x="198" y="1606"/>
                      <a:pt x="281" y="1828"/>
                    </a:cubicBezTo>
                    <a:cubicBezTo>
                      <a:pt x="311" y="1909"/>
                      <a:pt x="254" y="1977"/>
                      <a:pt x="189" y="2028"/>
                    </a:cubicBezTo>
                    <a:cubicBezTo>
                      <a:pt x="134" y="2068"/>
                      <a:pt x="61" y="2094"/>
                      <a:pt x="57" y="2177"/>
                    </a:cubicBezTo>
                    <a:cubicBezTo>
                      <a:pt x="63" y="2201"/>
                      <a:pt x="77" y="2221"/>
                      <a:pt x="98" y="2236"/>
                    </a:cubicBezTo>
                    <a:cubicBezTo>
                      <a:pt x="119" y="2252"/>
                      <a:pt x="140" y="2258"/>
                      <a:pt x="163" y="2258"/>
                    </a:cubicBezTo>
                    <a:cubicBezTo>
                      <a:pt x="208" y="2258"/>
                      <a:pt x="260" y="2235"/>
                      <a:pt x="324" y="2222"/>
                    </a:cubicBezTo>
                    <a:lnTo>
                      <a:pt x="324" y="2222"/>
                    </a:lnTo>
                    <a:cubicBezTo>
                      <a:pt x="245" y="2305"/>
                      <a:pt x="164" y="2295"/>
                      <a:pt x="110" y="2336"/>
                    </a:cubicBezTo>
                    <a:cubicBezTo>
                      <a:pt x="68" y="2365"/>
                      <a:pt x="36" y="2399"/>
                      <a:pt x="18" y="2447"/>
                    </a:cubicBezTo>
                    <a:cubicBezTo>
                      <a:pt x="4" y="2518"/>
                      <a:pt x="0" y="2621"/>
                      <a:pt x="47" y="2642"/>
                    </a:cubicBezTo>
                    <a:cubicBezTo>
                      <a:pt x="205" y="2713"/>
                      <a:pt x="56" y="2793"/>
                      <a:pt x="70" y="2864"/>
                    </a:cubicBezTo>
                    <a:cubicBezTo>
                      <a:pt x="124" y="3026"/>
                      <a:pt x="227" y="3171"/>
                      <a:pt x="207" y="3358"/>
                    </a:cubicBezTo>
                    <a:cubicBezTo>
                      <a:pt x="196" y="3469"/>
                      <a:pt x="289" y="3534"/>
                      <a:pt x="391" y="3534"/>
                    </a:cubicBezTo>
                    <a:cubicBezTo>
                      <a:pt x="392" y="3534"/>
                      <a:pt x="392" y="3534"/>
                      <a:pt x="393" y="3534"/>
                    </a:cubicBezTo>
                    <a:cubicBezTo>
                      <a:pt x="498" y="3533"/>
                      <a:pt x="533" y="3448"/>
                      <a:pt x="528" y="3350"/>
                    </a:cubicBezTo>
                    <a:cubicBezTo>
                      <a:pt x="525" y="3270"/>
                      <a:pt x="522" y="3186"/>
                      <a:pt x="575" y="3125"/>
                    </a:cubicBezTo>
                    <a:cubicBezTo>
                      <a:pt x="718" y="2963"/>
                      <a:pt x="730" y="2750"/>
                      <a:pt x="807" y="2563"/>
                    </a:cubicBezTo>
                    <a:cubicBezTo>
                      <a:pt x="809" y="2538"/>
                      <a:pt x="812" y="2513"/>
                      <a:pt x="814" y="2489"/>
                    </a:cubicBezTo>
                    <a:cubicBezTo>
                      <a:pt x="839" y="2376"/>
                      <a:pt x="827" y="2303"/>
                      <a:pt x="743" y="2303"/>
                    </a:cubicBezTo>
                    <a:cubicBezTo>
                      <a:pt x="717" y="2303"/>
                      <a:pt x="686" y="2309"/>
                      <a:pt x="647" y="2323"/>
                    </a:cubicBezTo>
                    <a:cubicBezTo>
                      <a:pt x="650" y="2333"/>
                      <a:pt x="648" y="2336"/>
                      <a:pt x="645" y="2336"/>
                    </a:cubicBezTo>
                    <a:cubicBezTo>
                      <a:pt x="637" y="2336"/>
                      <a:pt x="620" y="2317"/>
                      <a:pt x="631" y="2316"/>
                    </a:cubicBezTo>
                    <a:cubicBezTo>
                      <a:pt x="899" y="2246"/>
                      <a:pt x="986" y="1947"/>
                      <a:pt x="1251" y="1888"/>
                    </a:cubicBezTo>
                    <a:cubicBezTo>
                      <a:pt x="1311" y="1876"/>
                      <a:pt x="1349" y="1785"/>
                      <a:pt x="1258" y="1726"/>
                    </a:cubicBezTo>
                    <a:cubicBezTo>
                      <a:pt x="1179" y="1677"/>
                      <a:pt x="1223" y="1628"/>
                      <a:pt x="1276" y="1628"/>
                    </a:cubicBezTo>
                    <a:cubicBezTo>
                      <a:pt x="1277" y="1628"/>
                      <a:pt x="1278" y="1628"/>
                      <a:pt x="1279" y="1628"/>
                    </a:cubicBezTo>
                    <a:cubicBezTo>
                      <a:pt x="1492" y="1628"/>
                      <a:pt x="1585" y="1476"/>
                      <a:pt x="1685" y="1328"/>
                    </a:cubicBezTo>
                    <a:cubicBezTo>
                      <a:pt x="1698" y="1317"/>
                      <a:pt x="1711" y="1306"/>
                      <a:pt x="1725" y="1294"/>
                    </a:cubicBezTo>
                    <a:lnTo>
                      <a:pt x="1725" y="1295"/>
                    </a:lnTo>
                    <a:cubicBezTo>
                      <a:pt x="1878" y="1277"/>
                      <a:pt x="2195" y="942"/>
                      <a:pt x="2182" y="811"/>
                    </a:cubicBezTo>
                    <a:cubicBezTo>
                      <a:pt x="2177" y="764"/>
                      <a:pt x="2152" y="735"/>
                      <a:pt x="2110" y="714"/>
                    </a:cubicBezTo>
                    <a:cubicBezTo>
                      <a:pt x="1939" y="628"/>
                      <a:pt x="2010" y="577"/>
                      <a:pt x="2134" y="519"/>
                    </a:cubicBezTo>
                    <a:cubicBezTo>
                      <a:pt x="2277" y="453"/>
                      <a:pt x="2273" y="447"/>
                      <a:pt x="2208" y="327"/>
                    </a:cubicBezTo>
                    <a:lnTo>
                      <a:pt x="2208" y="327"/>
                    </a:lnTo>
                    <a:cubicBezTo>
                      <a:pt x="2195" y="339"/>
                      <a:pt x="2182" y="350"/>
                      <a:pt x="2168" y="361"/>
                    </a:cubicBezTo>
                    <a:cubicBezTo>
                      <a:pt x="2051" y="354"/>
                      <a:pt x="2076" y="278"/>
                      <a:pt x="2110" y="217"/>
                    </a:cubicBezTo>
                    <a:cubicBezTo>
                      <a:pt x="2147" y="148"/>
                      <a:pt x="2210" y="68"/>
                      <a:pt x="2130" y="14"/>
                    </a:cubicBezTo>
                    <a:cubicBezTo>
                      <a:pt x="2115" y="5"/>
                      <a:pt x="2102" y="1"/>
                      <a:pt x="209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3"/>
              <p:cNvSpPr/>
              <p:nvPr/>
            </p:nvSpPr>
            <p:spPr>
              <a:xfrm>
                <a:off x="7238300" y="1261925"/>
                <a:ext cx="29875" cy="29300"/>
              </a:xfrm>
              <a:custGeom>
                <a:rect b="b" l="l" r="r" t="t"/>
                <a:pathLst>
                  <a:path extrusionOk="0" h="1172" w="1195">
                    <a:moveTo>
                      <a:pt x="649" y="0"/>
                    </a:moveTo>
                    <a:cubicBezTo>
                      <a:pt x="643" y="0"/>
                      <a:pt x="639" y="5"/>
                      <a:pt x="639" y="16"/>
                    </a:cubicBezTo>
                    <a:cubicBezTo>
                      <a:pt x="637" y="98"/>
                      <a:pt x="620" y="122"/>
                      <a:pt x="598" y="122"/>
                    </a:cubicBezTo>
                    <a:cubicBezTo>
                      <a:pt x="565" y="122"/>
                      <a:pt x="521" y="68"/>
                      <a:pt x="497" y="68"/>
                    </a:cubicBezTo>
                    <a:cubicBezTo>
                      <a:pt x="491" y="68"/>
                      <a:pt x="487" y="71"/>
                      <a:pt x="484" y="80"/>
                    </a:cubicBezTo>
                    <a:cubicBezTo>
                      <a:pt x="535" y="195"/>
                      <a:pt x="492" y="210"/>
                      <a:pt x="437" y="210"/>
                    </a:cubicBezTo>
                    <a:cubicBezTo>
                      <a:pt x="418" y="210"/>
                      <a:pt x="398" y="208"/>
                      <a:pt x="379" y="208"/>
                    </a:cubicBezTo>
                    <a:cubicBezTo>
                      <a:pt x="359" y="208"/>
                      <a:pt x="341" y="210"/>
                      <a:pt x="329" y="218"/>
                    </a:cubicBezTo>
                    <a:cubicBezTo>
                      <a:pt x="257" y="265"/>
                      <a:pt x="167" y="285"/>
                      <a:pt x="184" y="403"/>
                    </a:cubicBezTo>
                    <a:cubicBezTo>
                      <a:pt x="198" y="493"/>
                      <a:pt x="249" y="526"/>
                      <a:pt x="325" y="526"/>
                    </a:cubicBezTo>
                    <a:cubicBezTo>
                      <a:pt x="333" y="526"/>
                      <a:pt x="342" y="525"/>
                      <a:pt x="351" y="524"/>
                    </a:cubicBezTo>
                    <a:cubicBezTo>
                      <a:pt x="356" y="524"/>
                      <a:pt x="360" y="524"/>
                      <a:pt x="364" y="524"/>
                    </a:cubicBezTo>
                    <a:cubicBezTo>
                      <a:pt x="396" y="524"/>
                      <a:pt x="418" y="538"/>
                      <a:pt x="420" y="605"/>
                    </a:cubicBezTo>
                    <a:cubicBezTo>
                      <a:pt x="233" y="692"/>
                      <a:pt x="230" y="969"/>
                      <a:pt x="1" y="1047"/>
                    </a:cubicBezTo>
                    <a:lnTo>
                      <a:pt x="1" y="1048"/>
                    </a:lnTo>
                    <a:cubicBezTo>
                      <a:pt x="40" y="1142"/>
                      <a:pt x="87" y="1171"/>
                      <a:pt x="137" y="1171"/>
                    </a:cubicBezTo>
                    <a:cubicBezTo>
                      <a:pt x="222" y="1171"/>
                      <a:pt x="317" y="1086"/>
                      <a:pt x="404" y="1086"/>
                    </a:cubicBezTo>
                    <a:cubicBezTo>
                      <a:pt x="419" y="1086"/>
                      <a:pt x="433" y="1088"/>
                      <a:pt x="448" y="1094"/>
                    </a:cubicBezTo>
                    <a:cubicBezTo>
                      <a:pt x="461" y="1100"/>
                      <a:pt x="477" y="1102"/>
                      <a:pt x="495" y="1102"/>
                    </a:cubicBezTo>
                    <a:cubicBezTo>
                      <a:pt x="530" y="1102"/>
                      <a:pt x="569" y="1092"/>
                      <a:pt x="596" y="1076"/>
                    </a:cubicBezTo>
                    <a:cubicBezTo>
                      <a:pt x="659" y="1039"/>
                      <a:pt x="610" y="1001"/>
                      <a:pt x="586" y="953"/>
                    </a:cubicBezTo>
                    <a:cubicBezTo>
                      <a:pt x="509" y="798"/>
                      <a:pt x="572" y="590"/>
                      <a:pt x="698" y="590"/>
                    </a:cubicBezTo>
                    <a:cubicBezTo>
                      <a:pt x="699" y="590"/>
                      <a:pt x="699" y="590"/>
                      <a:pt x="700" y="590"/>
                    </a:cubicBezTo>
                    <a:cubicBezTo>
                      <a:pt x="881" y="590"/>
                      <a:pt x="896" y="456"/>
                      <a:pt x="991" y="387"/>
                    </a:cubicBezTo>
                    <a:cubicBezTo>
                      <a:pt x="1052" y="441"/>
                      <a:pt x="1091" y="524"/>
                      <a:pt x="1195" y="529"/>
                    </a:cubicBezTo>
                    <a:cubicBezTo>
                      <a:pt x="1171" y="314"/>
                      <a:pt x="967" y="290"/>
                      <a:pt x="848" y="182"/>
                    </a:cubicBezTo>
                    <a:cubicBezTo>
                      <a:pt x="782" y="136"/>
                      <a:pt x="681" y="0"/>
                      <a:pt x="649"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3"/>
              <p:cNvSpPr/>
              <p:nvPr/>
            </p:nvSpPr>
            <p:spPr>
              <a:xfrm>
                <a:off x="7260625" y="1245225"/>
                <a:ext cx="19425" cy="22475"/>
              </a:xfrm>
              <a:custGeom>
                <a:rect b="b" l="l" r="r" t="t"/>
                <a:pathLst>
                  <a:path extrusionOk="0" h="899" w="777">
                    <a:moveTo>
                      <a:pt x="675" y="0"/>
                    </a:moveTo>
                    <a:cubicBezTo>
                      <a:pt x="649" y="0"/>
                      <a:pt x="625" y="11"/>
                      <a:pt x="604" y="29"/>
                    </a:cubicBezTo>
                    <a:cubicBezTo>
                      <a:pt x="553" y="76"/>
                      <a:pt x="532" y="157"/>
                      <a:pt x="447" y="157"/>
                    </a:cubicBezTo>
                    <a:cubicBezTo>
                      <a:pt x="435" y="157"/>
                      <a:pt x="420" y="155"/>
                      <a:pt x="405" y="151"/>
                    </a:cubicBezTo>
                    <a:cubicBezTo>
                      <a:pt x="377" y="144"/>
                      <a:pt x="355" y="141"/>
                      <a:pt x="337" y="141"/>
                    </a:cubicBezTo>
                    <a:cubicBezTo>
                      <a:pt x="249" y="141"/>
                      <a:pt x="273" y="219"/>
                      <a:pt x="297" y="312"/>
                    </a:cubicBezTo>
                    <a:cubicBezTo>
                      <a:pt x="314" y="376"/>
                      <a:pt x="412" y="401"/>
                      <a:pt x="367" y="497"/>
                    </a:cubicBezTo>
                    <a:cubicBezTo>
                      <a:pt x="206" y="512"/>
                      <a:pt x="11" y="494"/>
                      <a:pt x="1" y="742"/>
                    </a:cubicBezTo>
                    <a:cubicBezTo>
                      <a:pt x="44" y="791"/>
                      <a:pt x="81" y="809"/>
                      <a:pt x="115" y="809"/>
                    </a:cubicBezTo>
                    <a:cubicBezTo>
                      <a:pt x="214" y="809"/>
                      <a:pt x="284" y="658"/>
                      <a:pt x="389" y="658"/>
                    </a:cubicBezTo>
                    <a:cubicBezTo>
                      <a:pt x="407" y="658"/>
                      <a:pt x="426" y="662"/>
                      <a:pt x="446" y="672"/>
                    </a:cubicBezTo>
                    <a:cubicBezTo>
                      <a:pt x="441" y="736"/>
                      <a:pt x="336" y="815"/>
                      <a:pt x="430" y="886"/>
                    </a:cubicBezTo>
                    <a:cubicBezTo>
                      <a:pt x="441" y="894"/>
                      <a:pt x="462" y="899"/>
                      <a:pt x="482" y="899"/>
                    </a:cubicBezTo>
                    <a:cubicBezTo>
                      <a:pt x="499" y="899"/>
                      <a:pt x="516" y="895"/>
                      <a:pt x="525" y="888"/>
                    </a:cubicBezTo>
                    <a:cubicBezTo>
                      <a:pt x="596" y="832"/>
                      <a:pt x="595" y="741"/>
                      <a:pt x="561" y="676"/>
                    </a:cubicBezTo>
                    <a:cubicBezTo>
                      <a:pt x="449" y="469"/>
                      <a:pt x="698" y="496"/>
                      <a:pt x="735" y="390"/>
                    </a:cubicBezTo>
                    <a:cubicBezTo>
                      <a:pt x="670" y="303"/>
                      <a:pt x="679" y="212"/>
                      <a:pt x="729" y="123"/>
                    </a:cubicBezTo>
                    <a:cubicBezTo>
                      <a:pt x="751" y="84"/>
                      <a:pt x="776" y="45"/>
                      <a:pt x="724" y="14"/>
                    </a:cubicBezTo>
                    <a:cubicBezTo>
                      <a:pt x="708" y="5"/>
                      <a:pt x="691" y="0"/>
                      <a:pt x="675"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3"/>
              <p:cNvSpPr/>
              <p:nvPr/>
            </p:nvSpPr>
            <p:spPr>
              <a:xfrm>
                <a:off x="7318850" y="1165125"/>
                <a:ext cx="16150" cy="7625"/>
              </a:xfrm>
              <a:custGeom>
                <a:rect b="b" l="l" r="r" t="t"/>
                <a:pathLst>
                  <a:path extrusionOk="0" h="305" w="646">
                    <a:moveTo>
                      <a:pt x="471" y="0"/>
                    </a:moveTo>
                    <a:cubicBezTo>
                      <a:pt x="467" y="0"/>
                      <a:pt x="463" y="2"/>
                      <a:pt x="460" y="5"/>
                    </a:cubicBezTo>
                    <a:cubicBezTo>
                      <a:pt x="352" y="144"/>
                      <a:pt x="135" y="68"/>
                      <a:pt x="0" y="290"/>
                    </a:cubicBezTo>
                    <a:cubicBezTo>
                      <a:pt x="49" y="264"/>
                      <a:pt x="94" y="255"/>
                      <a:pt x="136" y="255"/>
                    </a:cubicBezTo>
                    <a:cubicBezTo>
                      <a:pt x="237" y="255"/>
                      <a:pt x="324" y="305"/>
                      <a:pt x="412" y="305"/>
                    </a:cubicBezTo>
                    <a:cubicBezTo>
                      <a:pt x="452" y="305"/>
                      <a:pt x="493" y="294"/>
                      <a:pt x="536" y="263"/>
                    </a:cubicBezTo>
                    <a:cubicBezTo>
                      <a:pt x="578" y="231"/>
                      <a:pt x="645" y="204"/>
                      <a:pt x="608" y="152"/>
                    </a:cubicBezTo>
                    <a:cubicBezTo>
                      <a:pt x="570" y="102"/>
                      <a:pt x="503" y="0"/>
                      <a:pt x="471"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3"/>
              <p:cNvSpPr/>
              <p:nvPr/>
            </p:nvSpPr>
            <p:spPr>
              <a:xfrm>
                <a:off x="7361200" y="1166625"/>
                <a:ext cx="14375" cy="10700"/>
              </a:xfrm>
              <a:custGeom>
                <a:rect b="b" l="l" r="r" t="t"/>
                <a:pathLst>
                  <a:path extrusionOk="0" h="428" w="575">
                    <a:moveTo>
                      <a:pt x="500" y="0"/>
                    </a:moveTo>
                    <a:cubicBezTo>
                      <a:pt x="489" y="0"/>
                      <a:pt x="478" y="6"/>
                      <a:pt x="465" y="20"/>
                    </a:cubicBezTo>
                    <a:cubicBezTo>
                      <a:pt x="360" y="140"/>
                      <a:pt x="191" y="108"/>
                      <a:pt x="0" y="220"/>
                    </a:cubicBezTo>
                    <a:cubicBezTo>
                      <a:pt x="172" y="227"/>
                      <a:pt x="233" y="289"/>
                      <a:pt x="161" y="428"/>
                    </a:cubicBezTo>
                    <a:cubicBezTo>
                      <a:pt x="297" y="325"/>
                      <a:pt x="398" y="243"/>
                      <a:pt x="506" y="170"/>
                    </a:cubicBezTo>
                    <a:cubicBezTo>
                      <a:pt x="559" y="133"/>
                      <a:pt x="575" y="93"/>
                      <a:pt x="546" y="39"/>
                    </a:cubicBezTo>
                    <a:cubicBezTo>
                      <a:pt x="535" y="20"/>
                      <a:pt x="519" y="0"/>
                      <a:pt x="500"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3"/>
              <p:cNvSpPr/>
              <p:nvPr/>
            </p:nvSpPr>
            <p:spPr>
              <a:xfrm>
                <a:off x="7350875" y="1168325"/>
                <a:ext cx="7200" cy="3650"/>
              </a:xfrm>
              <a:custGeom>
                <a:rect b="b" l="l" r="r" t="t"/>
                <a:pathLst>
                  <a:path extrusionOk="0" h="146" w="288">
                    <a:moveTo>
                      <a:pt x="92" y="1"/>
                    </a:moveTo>
                    <a:cubicBezTo>
                      <a:pt x="73" y="1"/>
                      <a:pt x="52" y="8"/>
                      <a:pt x="27" y="25"/>
                    </a:cubicBezTo>
                    <a:cubicBezTo>
                      <a:pt x="12" y="37"/>
                      <a:pt x="9" y="69"/>
                      <a:pt x="1" y="91"/>
                    </a:cubicBezTo>
                    <a:cubicBezTo>
                      <a:pt x="61" y="103"/>
                      <a:pt x="117" y="146"/>
                      <a:pt x="181" y="146"/>
                    </a:cubicBezTo>
                    <a:cubicBezTo>
                      <a:pt x="214" y="146"/>
                      <a:pt x="249" y="135"/>
                      <a:pt x="287" y="103"/>
                    </a:cubicBezTo>
                    <a:lnTo>
                      <a:pt x="287" y="103"/>
                    </a:lnTo>
                    <a:cubicBezTo>
                      <a:pt x="286" y="103"/>
                      <a:pt x="285" y="103"/>
                      <a:pt x="283" y="103"/>
                    </a:cubicBezTo>
                    <a:cubicBezTo>
                      <a:pt x="208" y="103"/>
                      <a:pt x="165" y="1"/>
                      <a:pt x="92"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3"/>
              <p:cNvSpPr/>
              <p:nvPr/>
            </p:nvSpPr>
            <p:spPr>
              <a:xfrm>
                <a:off x="7304675" y="1279650"/>
                <a:ext cx="4625" cy="6475"/>
              </a:xfrm>
              <a:custGeom>
                <a:rect b="b" l="l" r="r" t="t"/>
                <a:pathLst>
                  <a:path extrusionOk="0" h="259" w="185">
                    <a:moveTo>
                      <a:pt x="111" y="1"/>
                    </a:moveTo>
                    <a:cubicBezTo>
                      <a:pt x="110" y="1"/>
                      <a:pt x="109" y="1"/>
                      <a:pt x="108" y="1"/>
                    </a:cubicBezTo>
                    <a:cubicBezTo>
                      <a:pt x="0" y="42"/>
                      <a:pt x="25" y="137"/>
                      <a:pt x="23" y="258"/>
                    </a:cubicBezTo>
                    <a:cubicBezTo>
                      <a:pt x="90" y="188"/>
                      <a:pt x="184" y="149"/>
                      <a:pt x="162" y="41"/>
                    </a:cubicBezTo>
                    <a:cubicBezTo>
                      <a:pt x="159" y="25"/>
                      <a:pt x="126" y="1"/>
                      <a:pt x="111" y="1"/>
                    </a:cubicBezTo>
                    <a:close/>
                  </a:path>
                </a:pathLst>
              </a:custGeom>
              <a:solidFill>
                <a:srgbClr val="F088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3"/>
              <p:cNvSpPr/>
              <p:nvPr/>
            </p:nvSpPr>
            <p:spPr>
              <a:xfrm>
                <a:off x="7335250" y="1156500"/>
                <a:ext cx="5100" cy="6675"/>
              </a:xfrm>
              <a:custGeom>
                <a:rect b="b" l="l" r="r" t="t"/>
                <a:pathLst>
                  <a:path extrusionOk="0" h="267" w="204">
                    <a:moveTo>
                      <a:pt x="163" y="0"/>
                    </a:moveTo>
                    <a:lnTo>
                      <a:pt x="163" y="0"/>
                    </a:lnTo>
                    <a:cubicBezTo>
                      <a:pt x="36" y="67"/>
                      <a:pt x="30" y="174"/>
                      <a:pt x="0" y="266"/>
                    </a:cubicBezTo>
                    <a:cubicBezTo>
                      <a:pt x="73" y="200"/>
                      <a:pt x="204" y="168"/>
                      <a:pt x="163" y="0"/>
                    </a:cubicBezTo>
                    <a:close/>
                  </a:path>
                </a:pathLst>
              </a:custGeom>
              <a:solidFill>
                <a:srgbClr val="EF80A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3"/>
              <p:cNvSpPr/>
              <p:nvPr/>
            </p:nvSpPr>
            <p:spPr>
              <a:xfrm>
                <a:off x="7344725" y="1249600"/>
                <a:ext cx="6125" cy="3250"/>
              </a:xfrm>
              <a:custGeom>
                <a:rect b="b" l="l" r="r" t="t"/>
                <a:pathLst>
                  <a:path extrusionOk="0" h="130" w="245">
                    <a:moveTo>
                      <a:pt x="138" y="0"/>
                    </a:moveTo>
                    <a:cubicBezTo>
                      <a:pt x="100" y="0"/>
                      <a:pt x="56" y="17"/>
                      <a:pt x="1" y="51"/>
                    </a:cubicBezTo>
                    <a:cubicBezTo>
                      <a:pt x="76" y="64"/>
                      <a:pt x="109" y="129"/>
                      <a:pt x="165" y="129"/>
                    </a:cubicBezTo>
                    <a:cubicBezTo>
                      <a:pt x="180" y="129"/>
                      <a:pt x="198" y="124"/>
                      <a:pt x="218" y="112"/>
                    </a:cubicBezTo>
                    <a:cubicBezTo>
                      <a:pt x="232" y="103"/>
                      <a:pt x="244" y="58"/>
                      <a:pt x="236" y="49"/>
                    </a:cubicBezTo>
                    <a:cubicBezTo>
                      <a:pt x="207" y="17"/>
                      <a:pt x="176" y="0"/>
                      <a:pt x="138"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3"/>
              <p:cNvSpPr/>
              <p:nvPr/>
            </p:nvSpPr>
            <p:spPr>
              <a:xfrm>
                <a:off x="7291700" y="1181850"/>
                <a:ext cx="5225" cy="5400"/>
              </a:xfrm>
              <a:custGeom>
                <a:rect b="b" l="l" r="r" t="t"/>
                <a:pathLst>
                  <a:path extrusionOk="0" h="216" w="209">
                    <a:moveTo>
                      <a:pt x="165" y="0"/>
                    </a:moveTo>
                    <a:lnTo>
                      <a:pt x="165" y="0"/>
                    </a:lnTo>
                    <a:cubicBezTo>
                      <a:pt x="135" y="91"/>
                      <a:pt x="73" y="155"/>
                      <a:pt x="0" y="210"/>
                    </a:cubicBezTo>
                    <a:cubicBezTo>
                      <a:pt x="12" y="214"/>
                      <a:pt x="23" y="216"/>
                      <a:pt x="34" y="216"/>
                    </a:cubicBezTo>
                    <a:cubicBezTo>
                      <a:pt x="83" y="216"/>
                      <a:pt x="117" y="178"/>
                      <a:pt x="153" y="148"/>
                    </a:cubicBezTo>
                    <a:cubicBezTo>
                      <a:pt x="204" y="102"/>
                      <a:pt x="208" y="53"/>
                      <a:pt x="165" y="0"/>
                    </a:cubicBezTo>
                    <a:close/>
                  </a:path>
                </a:pathLst>
              </a:custGeom>
              <a:solidFill>
                <a:srgbClr val="F088B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3"/>
              <p:cNvSpPr/>
              <p:nvPr/>
            </p:nvSpPr>
            <p:spPr>
              <a:xfrm>
                <a:off x="7374825" y="1160100"/>
                <a:ext cx="2275" cy="5025"/>
              </a:xfrm>
              <a:custGeom>
                <a:rect b="b" l="l" r="r" t="t"/>
                <a:pathLst>
                  <a:path extrusionOk="0" h="201" w="91">
                    <a:moveTo>
                      <a:pt x="32" y="0"/>
                    </a:moveTo>
                    <a:cubicBezTo>
                      <a:pt x="3" y="72"/>
                      <a:pt x="1" y="134"/>
                      <a:pt x="86" y="201"/>
                    </a:cubicBezTo>
                    <a:cubicBezTo>
                      <a:pt x="91" y="105"/>
                      <a:pt x="71" y="50"/>
                      <a:pt x="32" y="0"/>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3"/>
              <p:cNvSpPr/>
              <p:nvPr/>
            </p:nvSpPr>
            <p:spPr>
              <a:xfrm>
                <a:off x="7362100" y="1165850"/>
                <a:ext cx="2125" cy="2550"/>
              </a:xfrm>
              <a:custGeom>
                <a:rect b="b" l="l" r="r" t="t"/>
                <a:pathLst>
                  <a:path extrusionOk="0" h="102" w="85">
                    <a:moveTo>
                      <a:pt x="57" y="1"/>
                    </a:moveTo>
                    <a:cubicBezTo>
                      <a:pt x="45" y="1"/>
                      <a:pt x="31" y="9"/>
                      <a:pt x="15" y="22"/>
                    </a:cubicBezTo>
                    <a:cubicBezTo>
                      <a:pt x="13" y="37"/>
                      <a:pt x="1" y="61"/>
                      <a:pt x="8" y="79"/>
                    </a:cubicBezTo>
                    <a:cubicBezTo>
                      <a:pt x="13" y="94"/>
                      <a:pt x="25" y="102"/>
                      <a:pt x="37" y="102"/>
                    </a:cubicBezTo>
                    <a:cubicBezTo>
                      <a:pt x="47" y="102"/>
                      <a:pt x="57" y="97"/>
                      <a:pt x="65" y="86"/>
                    </a:cubicBezTo>
                    <a:cubicBezTo>
                      <a:pt x="77" y="69"/>
                      <a:pt x="85" y="39"/>
                      <a:pt x="78" y="20"/>
                    </a:cubicBezTo>
                    <a:cubicBezTo>
                      <a:pt x="74" y="7"/>
                      <a:pt x="66" y="1"/>
                      <a:pt x="57" y="1"/>
                    </a:cubicBezTo>
                    <a:close/>
                  </a:path>
                </a:pathLst>
              </a:custGeom>
              <a:solidFill>
                <a:srgbClr val="F08AB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3"/>
              <p:cNvSpPr/>
              <p:nvPr/>
            </p:nvSpPr>
            <p:spPr>
              <a:xfrm>
                <a:off x="7140800" y="1222675"/>
                <a:ext cx="62950" cy="58825"/>
              </a:xfrm>
              <a:custGeom>
                <a:rect b="b" l="l" r="r" t="t"/>
                <a:pathLst>
                  <a:path extrusionOk="0" h="2353" w="2518">
                    <a:moveTo>
                      <a:pt x="162" y="1"/>
                    </a:moveTo>
                    <a:cubicBezTo>
                      <a:pt x="48" y="1"/>
                      <a:pt x="123" y="165"/>
                      <a:pt x="66" y="237"/>
                    </a:cubicBezTo>
                    <a:cubicBezTo>
                      <a:pt x="39" y="237"/>
                      <a:pt x="20" y="250"/>
                      <a:pt x="8" y="274"/>
                    </a:cubicBezTo>
                    <a:cubicBezTo>
                      <a:pt x="1" y="571"/>
                      <a:pt x="254" y="681"/>
                      <a:pt x="444" y="755"/>
                    </a:cubicBezTo>
                    <a:cubicBezTo>
                      <a:pt x="700" y="856"/>
                      <a:pt x="691" y="1012"/>
                      <a:pt x="660" y="1205"/>
                    </a:cubicBezTo>
                    <a:cubicBezTo>
                      <a:pt x="619" y="1467"/>
                      <a:pt x="705" y="1579"/>
                      <a:pt x="991" y="1612"/>
                    </a:cubicBezTo>
                    <a:cubicBezTo>
                      <a:pt x="1014" y="1606"/>
                      <a:pt x="1038" y="1596"/>
                      <a:pt x="1059" y="1584"/>
                    </a:cubicBezTo>
                    <a:cubicBezTo>
                      <a:pt x="1141" y="1544"/>
                      <a:pt x="1166" y="1429"/>
                      <a:pt x="1288" y="1417"/>
                    </a:cubicBezTo>
                    <a:lnTo>
                      <a:pt x="1288" y="1417"/>
                    </a:lnTo>
                    <a:cubicBezTo>
                      <a:pt x="1141" y="1525"/>
                      <a:pt x="1076" y="1678"/>
                      <a:pt x="981" y="1808"/>
                    </a:cubicBezTo>
                    <a:cubicBezTo>
                      <a:pt x="826" y="2070"/>
                      <a:pt x="1055" y="2148"/>
                      <a:pt x="1201" y="2265"/>
                    </a:cubicBezTo>
                    <a:cubicBezTo>
                      <a:pt x="1284" y="2325"/>
                      <a:pt x="1375" y="2353"/>
                      <a:pt x="1462" y="2353"/>
                    </a:cubicBezTo>
                    <a:cubicBezTo>
                      <a:pt x="1554" y="2353"/>
                      <a:pt x="1642" y="2322"/>
                      <a:pt x="1712" y="2265"/>
                    </a:cubicBezTo>
                    <a:cubicBezTo>
                      <a:pt x="1858" y="2145"/>
                      <a:pt x="2005" y="2099"/>
                      <a:pt x="2176" y="2072"/>
                    </a:cubicBezTo>
                    <a:cubicBezTo>
                      <a:pt x="2313" y="2051"/>
                      <a:pt x="2459" y="2041"/>
                      <a:pt x="2511" y="1876"/>
                    </a:cubicBezTo>
                    <a:cubicBezTo>
                      <a:pt x="2517" y="1852"/>
                      <a:pt x="2517" y="1828"/>
                      <a:pt x="2512" y="1802"/>
                    </a:cubicBezTo>
                    <a:cubicBezTo>
                      <a:pt x="2428" y="1712"/>
                      <a:pt x="2234" y="1827"/>
                      <a:pt x="2206" y="1664"/>
                    </a:cubicBezTo>
                    <a:cubicBezTo>
                      <a:pt x="2186" y="1541"/>
                      <a:pt x="2393" y="1502"/>
                      <a:pt x="2382" y="1359"/>
                    </a:cubicBezTo>
                    <a:cubicBezTo>
                      <a:pt x="2372" y="1355"/>
                      <a:pt x="2363" y="1353"/>
                      <a:pt x="2354" y="1353"/>
                    </a:cubicBezTo>
                    <a:cubicBezTo>
                      <a:pt x="2286" y="1353"/>
                      <a:pt x="2261" y="1457"/>
                      <a:pt x="2204" y="1457"/>
                    </a:cubicBezTo>
                    <a:cubicBezTo>
                      <a:pt x="2192" y="1457"/>
                      <a:pt x="2177" y="1452"/>
                      <a:pt x="2160" y="1438"/>
                    </a:cubicBezTo>
                    <a:cubicBezTo>
                      <a:pt x="2078" y="1372"/>
                      <a:pt x="2130" y="1279"/>
                      <a:pt x="2155" y="1197"/>
                    </a:cubicBezTo>
                    <a:cubicBezTo>
                      <a:pt x="2170" y="1154"/>
                      <a:pt x="2181" y="1098"/>
                      <a:pt x="2122" y="1094"/>
                    </a:cubicBezTo>
                    <a:cubicBezTo>
                      <a:pt x="1997" y="1083"/>
                      <a:pt x="1917" y="984"/>
                      <a:pt x="1813" y="937"/>
                    </a:cubicBezTo>
                    <a:cubicBezTo>
                      <a:pt x="1775" y="919"/>
                      <a:pt x="1742" y="912"/>
                      <a:pt x="1713" y="912"/>
                    </a:cubicBezTo>
                    <a:cubicBezTo>
                      <a:pt x="1660" y="912"/>
                      <a:pt x="1621" y="936"/>
                      <a:pt x="1589" y="967"/>
                    </a:cubicBezTo>
                    <a:cubicBezTo>
                      <a:pt x="1515" y="1036"/>
                      <a:pt x="1552" y="1129"/>
                      <a:pt x="1622" y="1194"/>
                    </a:cubicBezTo>
                    <a:cubicBezTo>
                      <a:pt x="1674" y="1241"/>
                      <a:pt x="1739" y="1276"/>
                      <a:pt x="1673" y="1371"/>
                    </a:cubicBezTo>
                    <a:cubicBezTo>
                      <a:pt x="1593" y="1314"/>
                      <a:pt x="1517" y="1259"/>
                      <a:pt x="1439" y="1205"/>
                    </a:cubicBezTo>
                    <a:cubicBezTo>
                      <a:pt x="1397" y="1175"/>
                      <a:pt x="1345" y="1155"/>
                      <a:pt x="1378" y="1085"/>
                    </a:cubicBezTo>
                    <a:cubicBezTo>
                      <a:pt x="1466" y="906"/>
                      <a:pt x="1544" y="720"/>
                      <a:pt x="1791" y="719"/>
                    </a:cubicBezTo>
                    <a:cubicBezTo>
                      <a:pt x="1889" y="719"/>
                      <a:pt x="1951" y="677"/>
                      <a:pt x="1966" y="567"/>
                    </a:cubicBezTo>
                    <a:cubicBezTo>
                      <a:pt x="1982" y="463"/>
                      <a:pt x="1997" y="368"/>
                      <a:pt x="1844" y="286"/>
                    </a:cubicBezTo>
                    <a:lnTo>
                      <a:pt x="1844" y="286"/>
                    </a:lnTo>
                    <a:cubicBezTo>
                      <a:pt x="1899" y="551"/>
                      <a:pt x="1729" y="606"/>
                      <a:pt x="1566" y="683"/>
                    </a:cubicBezTo>
                    <a:cubicBezTo>
                      <a:pt x="1524" y="703"/>
                      <a:pt x="1487" y="712"/>
                      <a:pt x="1456" y="712"/>
                    </a:cubicBezTo>
                    <a:cubicBezTo>
                      <a:pt x="1385" y="712"/>
                      <a:pt x="1343" y="665"/>
                      <a:pt x="1343" y="578"/>
                    </a:cubicBezTo>
                    <a:cubicBezTo>
                      <a:pt x="1343" y="475"/>
                      <a:pt x="1305" y="453"/>
                      <a:pt x="1260" y="453"/>
                    </a:cubicBezTo>
                    <a:cubicBezTo>
                      <a:pt x="1228" y="453"/>
                      <a:pt x="1191" y="464"/>
                      <a:pt x="1163" y="464"/>
                    </a:cubicBezTo>
                    <a:cubicBezTo>
                      <a:pt x="1159" y="464"/>
                      <a:pt x="1155" y="464"/>
                      <a:pt x="1151" y="463"/>
                    </a:cubicBezTo>
                    <a:cubicBezTo>
                      <a:pt x="1076" y="166"/>
                      <a:pt x="1404" y="263"/>
                      <a:pt x="1480" y="120"/>
                    </a:cubicBezTo>
                    <a:cubicBezTo>
                      <a:pt x="1423" y="97"/>
                      <a:pt x="1371" y="87"/>
                      <a:pt x="1325" y="87"/>
                    </a:cubicBezTo>
                    <a:cubicBezTo>
                      <a:pt x="1157" y="87"/>
                      <a:pt x="1054" y="220"/>
                      <a:pt x="955" y="367"/>
                    </a:cubicBezTo>
                    <a:cubicBezTo>
                      <a:pt x="930" y="403"/>
                      <a:pt x="893" y="423"/>
                      <a:pt x="852" y="423"/>
                    </a:cubicBezTo>
                    <a:cubicBezTo>
                      <a:pt x="831" y="423"/>
                      <a:pt x="810" y="418"/>
                      <a:pt x="790" y="408"/>
                    </a:cubicBezTo>
                    <a:cubicBezTo>
                      <a:pt x="743" y="385"/>
                      <a:pt x="697" y="343"/>
                      <a:pt x="764" y="292"/>
                    </a:cubicBezTo>
                    <a:cubicBezTo>
                      <a:pt x="789" y="273"/>
                      <a:pt x="844" y="286"/>
                      <a:pt x="862" y="265"/>
                    </a:cubicBezTo>
                    <a:cubicBezTo>
                      <a:pt x="926" y="188"/>
                      <a:pt x="896" y="153"/>
                      <a:pt x="824" y="153"/>
                    </a:cubicBezTo>
                    <a:cubicBezTo>
                      <a:pt x="815" y="153"/>
                      <a:pt x="806" y="153"/>
                      <a:pt x="795" y="154"/>
                    </a:cubicBezTo>
                    <a:cubicBezTo>
                      <a:pt x="782" y="156"/>
                      <a:pt x="768" y="156"/>
                      <a:pt x="753" y="156"/>
                    </a:cubicBezTo>
                    <a:cubicBezTo>
                      <a:pt x="747" y="156"/>
                      <a:pt x="741" y="156"/>
                      <a:pt x="734" y="156"/>
                    </a:cubicBezTo>
                    <a:cubicBezTo>
                      <a:pt x="667" y="156"/>
                      <a:pt x="599" y="160"/>
                      <a:pt x="587" y="256"/>
                    </a:cubicBezTo>
                    <a:cubicBezTo>
                      <a:pt x="576" y="339"/>
                      <a:pt x="551" y="403"/>
                      <a:pt x="480" y="448"/>
                    </a:cubicBezTo>
                    <a:cubicBezTo>
                      <a:pt x="412" y="379"/>
                      <a:pt x="479" y="292"/>
                      <a:pt x="435" y="222"/>
                    </a:cubicBezTo>
                    <a:cubicBezTo>
                      <a:pt x="369" y="116"/>
                      <a:pt x="273" y="4"/>
                      <a:pt x="166" y="1"/>
                    </a:cubicBezTo>
                    <a:cubicBezTo>
                      <a:pt x="164" y="1"/>
                      <a:pt x="163" y="1"/>
                      <a:pt x="162"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3"/>
              <p:cNvSpPr/>
              <p:nvPr/>
            </p:nvSpPr>
            <p:spPr>
              <a:xfrm>
                <a:off x="7202600" y="1258225"/>
                <a:ext cx="28150" cy="33575"/>
              </a:xfrm>
              <a:custGeom>
                <a:rect b="b" l="l" r="r" t="t"/>
                <a:pathLst>
                  <a:path extrusionOk="0" h="1343" w="1126">
                    <a:moveTo>
                      <a:pt x="617" y="0"/>
                    </a:moveTo>
                    <a:cubicBezTo>
                      <a:pt x="610" y="0"/>
                      <a:pt x="605" y="3"/>
                      <a:pt x="603" y="7"/>
                    </a:cubicBezTo>
                    <a:cubicBezTo>
                      <a:pt x="518" y="293"/>
                      <a:pt x="215" y="239"/>
                      <a:pt x="40" y="380"/>
                    </a:cubicBezTo>
                    <a:cubicBezTo>
                      <a:pt x="28" y="392"/>
                      <a:pt x="14" y="404"/>
                      <a:pt x="1" y="415"/>
                    </a:cubicBezTo>
                    <a:cubicBezTo>
                      <a:pt x="81" y="552"/>
                      <a:pt x="232" y="614"/>
                      <a:pt x="355" y="662"/>
                    </a:cubicBezTo>
                    <a:cubicBezTo>
                      <a:pt x="485" y="713"/>
                      <a:pt x="326" y="759"/>
                      <a:pt x="382" y="779"/>
                    </a:cubicBezTo>
                    <a:cubicBezTo>
                      <a:pt x="342" y="906"/>
                      <a:pt x="382" y="958"/>
                      <a:pt x="450" y="958"/>
                    </a:cubicBezTo>
                    <a:cubicBezTo>
                      <a:pt x="481" y="958"/>
                      <a:pt x="518" y="948"/>
                      <a:pt x="555" y="928"/>
                    </a:cubicBezTo>
                    <a:cubicBezTo>
                      <a:pt x="596" y="907"/>
                      <a:pt x="626" y="889"/>
                      <a:pt x="647" y="889"/>
                    </a:cubicBezTo>
                    <a:cubicBezTo>
                      <a:pt x="669" y="889"/>
                      <a:pt x="683" y="908"/>
                      <a:pt x="689" y="963"/>
                    </a:cubicBezTo>
                    <a:cubicBezTo>
                      <a:pt x="698" y="1032"/>
                      <a:pt x="803" y="1143"/>
                      <a:pt x="653" y="1166"/>
                    </a:cubicBezTo>
                    <a:cubicBezTo>
                      <a:pt x="547" y="1184"/>
                      <a:pt x="492" y="1226"/>
                      <a:pt x="553" y="1310"/>
                    </a:cubicBezTo>
                    <a:cubicBezTo>
                      <a:pt x="570" y="1334"/>
                      <a:pt x="586" y="1343"/>
                      <a:pt x="601" y="1343"/>
                    </a:cubicBezTo>
                    <a:cubicBezTo>
                      <a:pt x="642" y="1343"/>
                      <a:pt x="678" y="1276"/>
                      <a:pt x="713" y="1253"/>
                    </a:cubicBezTo>
                    <a:cubicBezTo>
                      <a:pt x="782" y="1208"/>
                      <a:pt x="882" y="1200"/>
                      <a:pt x="912" y="1101"/>
                    </a:cubicBezTo>
                    <a:cubicBezTo>
                      <a:pt x="923" y="1064"/>
                      <a:pt x="965" y="1045"/>
                      <a:pt x="924" y="992"/>
                    </a:cubicBezTo>
                    <a:cubicBezTo>
                      <a:pt x="837" y="875"/>
                      <a:pt x="842" y="872"/>
                      <a:pt x="993" y="859"/>
                    </a:cubicBezTo>
                    <a:cubicBezTo>
                      <a:pt x="1050" y="855"/>
                      <a:pt x="1125" y="858"/>
                      <a:pt x="1122" y="772"/>
                    </a:cubicBezTo>
                    <a:cubicBezTo>
                      <a:pt x="1121" y="729"/>
                      <a:pt x="1118" y="652"/>
                      <a:pt x="1065" y="652"/>
                    </a:cubicBezTo>
                    <a:cubicBezTo>
                      <a:pt x="1061" y="652"/>
                      <a:pt x="1057" y="653"/>
                      <a:pt x="1052" y="654"/>
                    </a:cubicBezTo>
                    <a:cubicBezTo>
                      <a:pt x="1014" y="662"/>
                      <a:pt x="986" y="665"/>
                      <a:pt x="966" y="665"/>
                    </a:cubicBezTo>
                    <a:cubicBezTo>
                      <a:pt x="876" y="665"/>
                      <a:pt x="945" y="594"/>
                      <a:pt x="980" y="520"/>
                    </a:cubicBezTo>
                    <a:cubicBezTo>
                      <a:pt x="993" y="493"/>
                      <a:pt x="948" y="420"/>
                      <a:pt x="912" y="396"/>
                    </a:cubicBezTo>
                    <a:cubicBezTo>
                      <a:pt x="817" y="332"/>
                      <a:pt x="796" y="245"/>
                      <a:pt x="803" y="142"/>
                    </a:cubicBezTo>
                    <a:lnTo>
                      <a:pt x="803" y="142"/>
                    </a:lnTo>
                    <a:cubicBezTo>
                      <a:pt x="789" y="146"/>
                      <a:pt x="777" y="147"/>
                      <a:pt x="767" y="147"/>
                    </a:cubicBezTo>
                    <a:cubicBezTo>
                      <a:pt x="723" y="147"/>
                      <a:pt x="715" y="117"/>
                      <a:pt x="735" y="63"/>
                    </a:cubicBezTo>
                    <a:cubicBezTo>
                      <a:pt x="705" y="32"/>
                      <a:pt x="644" y="0"/>
                      <a:pt x="617"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3"/>
              <p:cNvSpPr/>
              <p:nvPr/>
            </p:nvSpPr>
            <p:spPr>
              <a:xfrm>
                <a:off x="7135000" y="1214850"/>
                <a:ext cx="12275" cy="57975"/>
              </a:xfrm>
              <a:custGeom>
                <a:rect b="b" l="l" r="r" t="t"/>
                <a:pathLst>
                  <a:path extrusionOk="0" h="2319" w="491">
                    <a:moveTo>
                      <a:pt x="267" y="0"/>
                    </a:moveTo>
                    <a:cubicBezTo>
                      <a:pt x="220" y="5"/>
                      <a:pt x="183" y="71"/>
                      <a:pt x="129" y="71"/>
                    </a:cubicBezTo>
                    <a:cubicBezTo>
                      <a:pt x="113" y="71"/>
                      <a:pt x="95" y="65"/>
                      <a:pt x="76" y="49"/>
                    </a:cubicBezTo>
                    <a:lnTo>
                      <a:pt x="76" y="49"/>
                    </a:lnTo>
                    <a:cubicBezTo>
                      <a:pt x="76" y="303"/>
                      <a:pt x="69" y="556"/>
                      <a:pt x="77" y="809"/>
                    </a:cubicBezTo>
                    <a:cubicBezTo>
                      <a:pt x="91" y="1313"/>
                      <a:pt x="0" y="1816"/>
                      <a:pt x="87" y="2319"/>
                    </a:cubicBezTo>
                    <a:cubicBezTo>
                      <a:pt x="130" y="2255"/>
                      <a:pt x="180" y="2235"/>
                      <a:pt x="234" y="2235"/>
                    </a:cubicBezTo>
                    <a:cubicBezTo>
                      <a:pt x="284" y="2235"/>
                      <a:pt x="336" y="2252"/>
                      <a:pt x="389" y="2269"/>
                    </a:cubicBezTo>
                    <a:cubicBezTo>
                      <a:pt x="432" y="2225"/>
                      <a:pt x="491" y="2171"/>
                      <a:pt x="468" y="2113"/>
                    </a:cubicBezTo>
                    <a:cubicBezTo>
                      <a:pt x="391" y="1914"/>
                      <a:pt x="412" y="1720"/>
                      <a:pt x="475" y="1525"/>
                    </a:cubicBezTo>
                    <a:cubicBezTo>
                      <a:pt x="491" y="1480"/>
                      <a:pt x="484" y="1432"/>
                      <a:pt x="451" y="1404"/>
                    </a:cubicBezTo>
                    <a:cubicBezTo>
                      <a:pt x="184" y="1177"/>
                      <a:pt x="351" y="850"/>
                      <a:pt x="258" y="584"/>
                    </a:cubicBezTo>
                    <a:cubicBezTo>
                      <a:pt x="271" y="573"/>
                      <a:pt x="285" y="562"/>
                      <a:pt x="298" y="550"/>
                    </a:cubicBezTo>
                    <a:cubicBezTo>
                      <a:pt x="20" y="379"/>
                      <a:pt x="426" y="180"/>
                      <a:pt x="267" y="0"/>
                    </a:cubicBezTo>
                    <a:close/>
                  </a:path>
                </a:pathLst>
              </a:custGeom>
              <a:solidFill>
                <a:srgbClr val="F087A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3"/>
              <p:cNvSpPr/>
              <p:nvPr/>
            </p:nvSpPr>
            <p:spPr>
              <a:xfrm>
                <a:off x="7133200" y="1165425"/>
                <a:ext cx="11025" cy="33050"/>
              </a:xfrm>
              <a:custGeom>
                <a:rect b="b" l="l" r="r" t="t"/>
                <a:pathLst>
                  <a:path extrusionOk="0" h="1322" w="441">
                    <a:moveTo>
                      <a:pt x="416" y="1"/>
                    </a:moveTo>
                    <a:cubicBezTo>
                      <a:pt x="403" y="12"/>
                      <a:pt x="390" y="23"/>
                      <a:pt x="377" y="35"/>
                    </a:cubicBezTo>
                    <a:cubicBezTo>
                      <a:pt x="273" y="200"/>
                      <a:pt x="249" y="381"/>
                      <a:pt x="233" y="574"/>
                    </a:cubicBezTo>
                    <a:cubicBezTo>
                      <a:pt x="216" y="772"/>
                      <a:pt x="316" y="1005"/>
                      <a:pt x="89" y="1167"/>
                    </a:cubicBezTo>
                    <a:cubicBezTo>
                      <a:pt x="0" y="1230"/>
                      <a:pt x="136" y="1269"/>
                      <a:pt x="165" y="1321"/>
                    </a:cubicBezTo>
                    <a:cubicBezTo>
                      <a:pt x="317" y="1165"/>
                      <a:pt x="337" y="963"/>
                      <a:pt x="382" y="763"/>
                    </a:cubicBezTo>
                    <a:cubicBezTo>
                      <a:pt x="441" y="508"/>
                      <a:pt x="428" y="255"/>
                      <a:pt x="416" y="1"/>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3"/>
              <p:cNvSpPr/>
              <p:nvPr/>
            </p:nvSpPr>
            <p:spPr>
              <a:xfrm>
                <a:off x="7164300" y="1209875"/>
                <a:ext cx="12950" cy="12475"/>
              </a:xfrm>
              <a:custGeom>
                <a:rect b="b" l="l" r="r" t="t"/>
                <a:pathLst>
                  <a:path extrusionOk="0" h="499" w="518">
                    <a:moveTo>
                      <a:pt x="466" y="0"/>
                    </a:moveTo>
                    <a:cubicBezTo>
                      <a:pt x="205" y="0"/>
                      <a:pt x="91" y="163"/>
                      <a:pt x="28" y="390"/>
                    </a:cubicBezTo>
                    <a:cubicBezTo>
                      <a:pt x="18" y="424"/>
                      <a:pt x="0" y="455"/>
                      <a:pt x="30" y="482"/>
                    </a:cubicBezTo>
                    <a:cubicBezTo>
                      <a:pt x="44" y="493"/>
                      <a:pt x="62" y="499"/>
                      <a:pt x="79" y="499"/>
                    </a:cubicBezTo>
                    <a:cubicBezTo>
                      <a:pt x="99" y="499"/>
                      <a:pt x="116" y="491"/>
                      <a:pt x="120" y="476"/>
                    </a:cubicBezTo>
                    <a:cubicBezTo>
                      <a:pt x="173" y="256"/>
                      <a:pt x="438" y="220"/>
                      <a:pt x="517" y="2"/>
                    </a:cubicBezTo>
                    <a:cubicBezTo>
                      <a:pt x="499" y="1"/>
                      <a:pt x="482" y="0"/>
                      <a:pt x="466"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3"/>
              <p:cNvSpPr/>
              <p:nvPr/>
            </p:nvSpPr>
            <p:spPr>
              <a:xfrm>
                <a:off x="7211625" y="1249625"/>
                <a:ext cx="6725" cy="6050"/>
              </a:xfrm>
              <a:custGeom>
                <a:rect b="b" l="l" r="r" t="t"/>
                <a:pathLst>
                  <a:path extrusionOk="0" h="242" w="269">
                    <a:moveTo>
                      <a:pt x="142" y="0"/>
                    </a:moveTo>
                    <a:cubicBezTo>
                      <a:pt x="1" y="0"/>
                      <a:pt x="54" y="129"/>
                      <a:pt x="38" y="220"/>
                    </a:cubicBezTo>
                    <a:cubicBezTo>
                      <a:pt x="115" y="170"/>
                      <a:pt x="261" y="242"/>
                      <a:pt x="266" y="89"/>
                    </a:cubicBezTo>
                    <a:cubicBezTo>
                      <a:pt x="269" y="25"/>
                      <a:pt x="214" y="4"/>
                      <a:pt x="157" y="1"/>
                    </a:cubicBezTo>
                    <a:cubicBezTo>
                      <a:pt x="152" y="0"/>
                      <a:pt x="147" y="0"/>
                      <a:pt x="142" y="0"/>
                    </a:cubicBezTo>
                    <a:close/>
                  </a:path>
                </a:pathLst>
              </a:custGeom>
              <a:solidFill>
                <a:srgbClr val="EF82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3"/>
              <p:cNvSpPr/>
              <p:nvPr/>
            </p:nvSpPr>
            <p:spPr>
              <a:xfrm>
                <a:off x="7137175" y="1200275"/>
                <a:ext cx="4450" cy="4725"/>
              </a:xfrm>
              <a:custGeom>
                <a:rect b="b" l="l" r="r" t="t"/>
                <a:pathLst>
                  <a:path extrusionOk="0" h="189" w="178">
                    <a:moveTo>
                      <a:pt x="1" y="0"/>
                    </a:moveTo>
                    <a:lnTo>
                      <a:pt x="1" y="0"/>
                    </a:lnTo>
                    <a:cubicBezTo>
                      <a:pt x="8" y="63"/>
                      <a:pt x="15" y="126"/>
                      <a:pt x="23" y="188"/>
                    </a:cubicBezTo>
                    <a:cubicBezTo>
                      <a:pt x="64" y="137"/>
                      <a:pt x="158" y="162"/>
                      <a:pt x="178" y="80"/>
                    </a:cubicBezTo>
                    <a:cubicBezTo>
                      <a:pt x="138" y="7"/>
                      <a:pt x="54" y="38"/>
                      <a:pt x="1" y="0"/>
                    </a:cubicBezTo>
                    <a:close/>
                  </a:path>
                </a:pathLst>
              </a:custGeom>
              <a:solidFill>
                <a:srgbClr val="EF85A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3"/>
              <p:cNvSpPr/>
              <p:nvPr/>
            </p:nvSpPr>
            <p:spPr>
              <a:xfrm>
                <a:off x="7268400" y="1230825"/>
                <a:ext cx="4425" cy="5875"/>
              </a:xfrm>
              <a:custGeom>
                <a:rect b="b" l="l" r="r" t="t"/>
                <a:pathLst>
                  <a:path extrusionOk="0" h="235" w="177">
                    <a:moveTo>
                      <a:pt x="89" y="1"/>
                    </a:moveTo>
                    <a:cubicBezTo>
                      <a:pt x="81" y="1"/>
                      <a:pt x="76" y="2"/>
                      <a:pt x="73" y="4"/>
                    </a:cubicBezTo>
                    <a:cubicBezTo>
                      <a:pt x="1" y="68"/>
                      <a:pt x="16" y="145"/>
                      <a:pt x="46" y="234"/>
                    </a:cubicBezTo>
                    <a:lnTo>
                      <a:pt x="46" y="234"/>
                    </a:lnTo>
                    <a:cubicBezTo>
                      <a:pt x="134" y="176"/>
                      <a:pt x="176" y="111"/>
                      <a:pt x="140" y="19"/>
                    </a:cubicBezTo>
                    <a:cubicBezTo>
                      <a:pt x="136" y="9"/>
                      <a:pt x="108" y="1"/>
                      <a:pt x="89" y="1"/>
                    </a:cubicBezTo>
                    <a:close/>
                    <a:moveTo>
                      <a:pt x="46" y="234"/>
                    </a:moveTo>
                    <a:lnTo>
                      <a:pt x="46" y="234"/>
                    </a:lnTo>
                    <a:cubicBezTo>
                      <a:pt x="45" y="234"/>
                      <a:pt x="45" y="234"/>
                      <a:pt x="45" y="235"/>
                    </a:cubicBezTo>
                    <a:lnTo>
                      <a:pt x="46" y="235"/>
                    </a:lnTo>
                    <a:cubicBezTo>
                      <a:pt x="46" y="234"/>
                      <a:pt x="46" y="234"/>
                      <a:pt x="46" y="234"/>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3"/>
              <p:cNvSpPr/>
              <p:nvPr/>
            </p:nvSpPr>
            <p:spPr>
              <a:xfrm>
                <a:off x="7217975" y="1259775"/>
                <a:ext cx="4725" cy="4250"/>
              </a:xfrm>
              <a:custGeom>
                <a:rect b="b" l="l" r="r" t="t"/>
                <a:pathLst>
                  <a:path extrusionOk="0" h="170" w="189">
                    <a:moveTo>
                      <a:pt x="120" y="1"/>
                    </a:moveTo>
                    <a:cubicBezTo>
                      <a:pt x="75" y="48"/>
                      <a:pt x="0" y="80"/>
                      <a:pt x="39" y="169"/>
                    </a:cubicBezTo>
                    <a:cubicBezTo>
                      <a:pt x="41" y="169"/>
                      <a:pt x="44" y="169"/>
                      <a:pt x="46" y="169"/>
                    </a:cubicBezTo>
                    <a:cubicBezTo>
                      <a:pt x="112" y="169"/>
                      <a:pt x="141" y="109"/>
                      <a:pt x="188" y="80"/>
                    </a:cubicBezTo>
                    <a:cubicBezTo>
                      <a:pt x="165" y="54"/>
                      <a:pt x="143" y="27"/>
                      <a:pt x="120" y="1"/>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3"/>
              <p:cNvSpPr/>
              <p:nvPr/>
            </p:nvSpPr>
            <p:spPr>
              <a:xfrm>
                <a:off x="7154525" y="1318300"/>
                <a:ext cx="81725" cy="76650"/>
              </a:xfrm>
              <a:custGeom>
                <a:rect b="b" l="l" r="r" t="t"/>
                <a:pathLst>
                  <a:path extrusionOk="0" h="3066" w="3269">
                    <a:moveTo>
                      <a:pt x="1320" y="619"/>
                    </a:moveTo>
                    <a:cubicBezTo>
                      <a:pt x="1237" y="796"/>
                      <a:pt x="995" y="735"/>
                      <a:pt x="915" y="921"/>
                    </a:cubicBezTo>
                    <a:cubicBezTo>
                      <a:pt x="891" y="973"/>
                      <a:pt x="868" y="1066"/>
                      <a:pt x="797" y="1066"/>
                    </a:cubicBezTo>
                    <a:cubicBezTo>
                      <a:pt x="786" y="1066"/>
                      <a:pt x="775" y="1065"/>
                      <a:pt x="763" y="1060"/>
                    </a:cubicBezTo>
                    <a:cubicBezTo>
                      <a:pt x="677" y="1030"/>
                      <a:pt x="723" y="925"/>
                      <a:pt x="700" y="855"/>
                    </a:cubicBezTo>
                    <a:lnTo>
                      <a:pt x="700" y="855"/>
                    </a:lnTo>
                    <a:cubicBezTo>
                      <a:pt x="736" y="889"/>
                      <a:pt x="769" y="901"/>
                      <a:pt x="800" y="901"/>
                    </a:cubicBezTo>
                    <a:cubicBezTo>
                      <a:pt x="870" y="901"/>
                      <a:pt x="929" y="840"/>
                      <a:pt x="993" y="809"/>
                    </a:cubicBezTo>
                    <a:cubicBezTo>
                      <a:pt x="1106" y="755"/>
                      <a:pt x="1191" y="647"/>
                      <a:pt x="1320" y="619"/>
                    </a:cubicBezTo>
                    <a:close/>
                    <a:moveTo>
                      <a:pt x="1145" y="0"/>
                    </a:moveTo>
                    <a:cubicBezTo>
                      <a:pt x="1112" y="0"/>
                      <a:pt x="1071" y="35"/>
                      <a:pt x="1021" y="110"/>
                    </a:cubicBezTo>
                    <a:cubicBezTo>
                      <a:pt x="991" y="156"/>
                      <a:pt x="954" y="168"/>
                      <a:pt x="913" y="168"/>
                    </a:cubicBezTo>
                    <a:cubicBezTo>
                      <a:pt x="896" y="168"/>
                      <a:pt x="879" y="166"/>
                      <a:pt x="862" y="164"/>
                    </a:cubicBezTo>
                    <a:cubicBezTo>
                      <a:pt x="809" y="157"/>
                      <a:pt x="758" y="137"/>
                      <a:pt x="705" y="137"/>
                    </a:cubicBezTo>
                    <a:cubicBezTo>
                      <a:pt x="697" y="137"/>
                      <a:pt x="689" y="138"/>
                      <a:pt x="681" y="139"/>
                    </a:cubicBezTo>
                    <a:cubicBezTo>
                      <a:pt x="559" y="152"/>
                      <a:pt x="482" y="213"/>
                      <a:pt x="493" y="341"/>
                    </a:cubicBezTo>
                    <a:cubicBezTo>
                      <a:pt x="501" y="425"/>
                      <a:pt x="541" y="447"/>
                      <a:pt x="593" y="447"/>
                    </a:cubicBezTo>
                    <a:cubicBezTo>
                      <a:pt x="623" y="447"/>
                      <a:pt x="656" y="440"/>
                      <a:pt x="689" y="433"/>
                    </a:cubicBezTo>
                    <a:cubicBezTo>
                      <a:pt x="718" y="427"/>
                      <a:pt x="747" y="421"/>
                      <a:pt x="776" y="421"/>
                    </a:cubicBezTo>
                    <a:cubicBezTo>
                      <a:pt x="814" y="421"/>
                      <a:pt x="851" y="430"/>
                      <a:pt x="887" y="458"/>
                    </a:cubicBezTo>
                    <a:cubicBezTo>
                      <a:pt x="814" y="586"/>
                      <a:pt x="713" y="700"/>
                      <a:pt x="699" y="853"/>
                    </a:cubicBezTo>
                    <a:lnTo>
                      <a:pt x="699" y="853"/>
                    </a:lnTo>
                    <a:cubicBezTo>
                      <a:pt x="699" y="852"/>
                      <a:pt x="698" y="851"/>
                      <a:pt x="698" y="850"/>
                    </a:cubicBezTo>
                    <a:cubicBezTo>
                      <a:pt x="677" y="823"/>
                      <a:pt x="655" y="813"/>
                      <a:pt x="633" y="813"/>
                    </a:cubicBezTo>
                    <a:cubicBezTo>
                      <a:pt x="601" y="813"/>
                      <a:pt x="568" y="832"/>
                      <a:pt x="536" y="844"/>
                    </a:cubicBezTo>
                    <a:cubicBezTo>
                      <a:pt x="504" y="858"/>
                      <a:pt x="471" y="871"/>
                      <a:pt x="439" y="886"/>
                    </a:cubicBezTo>
                    <a:cubicBezTo>
                      <a:pt x="346" y="931"/>
                      <a:pt x="232" y="924"/>
                      <a:pt x="149" y="996"/>
                    </a:cubicBezTo>
                    <a:cubicBezTo>
                      <a:pt x="116" y="1008"/>
                      <a:pt x="124" y="1078"/>
                      <a:pt x="84" y="1078"/>
                    </a:cubicBezTo>
                    <a:cubicBezTo>
                      <a:pt x="75" y="1078"/>
                      <a:pt x="64" y="1074"/>
                      <a:pt x="49" y="1066"/>
                    </a:cubicBezTo>
                    <a:lnTo>
                      <a:pt x="49" y="1066"/>
                    </a:lnTo>
                    <a:cubicBezTo>
                      <a:pt x="27" y="1272"/>
                      <a:pt x="1" y="1470"/>
                      <a:pt x="119" y="1670"/>
                    </a:cubicBezTo>
                    <a:cubicBezTo>
                      <a:pt x="288" y="1957"/>
                      <a:pt x="279" y="2295"/>
                      <a:pt x="338" y="2614"/>
                    </a:cubicBezTo>
                    <a:cubicBezTo>
                      <a:pt x="421" y="2704"/>
                      <a:pt x="357" y="2819"/>
                      <a:pt x="391" y="2916"/>
                    </a:cubicBezTo>
                    <a:cubicBezTo>
                      <a:pt x="413" y="2979"/>
                      <a:pt x="417" y="3066"/>
                      <a:pt x="467" y="3066"/>
                    </a:cubicBezTo>
                    <a:cubicBezTo>
                      <a:pt x="490" y="3066"/>
                      <a:pt x="525" y="3046"/>
                      <a:pt x="576" y="2994"/>
                    </a:cubicBezTo>
                    <a:cubicBezTo>
                      <a:pt x="648" y="2922"/>
                      <a:pt x="733" y="2925"/>
                      <a:pt x="710" y="2763"/>
                    </a:cubicBezTo>
                    <a:cubicBezTo>
                      <a:pt x="690" y="2627"/>
                      <a:pt x="929" y="2564"/>
                      <a:pt x="1028" y="2413"/>
                    </a:cubicBezTo>
                    <a:cubicBezTo>
                      <a:pt x="812" y="2365"/>
                      <a:pt x="821" y="2169"/>
                      <a:pt x="848" y="2041"/>
                    </a:cubicBezTo>
                    <a:cubicBezTo>
                      <a:pt x="865" y="1966"/>
                      <a:pt x="921" y="1948"/>
                      <a:pt x="989" y="1948"/>
                    </a:cubicBezTo>
                    <a:cubicBezTo>
                      <a:pt x="1046" y="1948"/>
                      <a:pt x="1111" y="1960"/>
                      <a:pt x="1167" y="1963"/>
                    </a:cubicBezTo>
                    <a:cubicBezTo>
                      <a:pt x="1172" y="1964"/>
                      <a:pt x="1177" y="1964"/>
                      <a:pt x="1182" y="1964"/>
                    </a:cubicBezTo>
                    <a:cubicBezTo>
                      <a:pt x="1263" y="1964"/>
                      <a:pt x="1346" y="1923"/>
                      <a:pt x="1434" y="1900"/>
                    </a:cubicBezTo>
                    <a:lnTo>
                      <a:pt x="1434" y="1900"/>
                    </a:lnTo>
                    <a:cubicBezTo>
                      <a:pt x="1424" y="2017"/>
                      <a:pt x="1242" y="2044"/>
                      <a:pt x="1290" y="2136"/>
                    </a:cubicBezTo>
                    <a:cubicBezTo>
                      <a:pt x="1310" y="2174"/>
                      <a:pt x="1333" y="2187"/>
                      <a:pt x="1359" y="2187"/>
                    </a:cubicBezTo>
                    <a:cubicBezTo>
                      <a:pt x="1414" y="2187"/>
                      <a:pt x="1480" y="2127"/>
                      <a:pt x="1542" y="2127"/>
                    </a:cubicBezTo>
                    <a:cubicBezTo>
                      <a:pt x="1551" y="2127"/>
                      <a:pt x="1561" y="2129"/>
                      <a:pt x="1570" y="2132"/>
                    </a:cubicBezTo>
                    <a:cubicBezTo>
                      <a:pt x="1583" y="2136"/>
                      <a:pt x="1598" y="2137"/>
                      <a:pt x="1613" y="2137"/>
                    </a:cubicBezTo>
                    <a:cubicBezTo>
                      <a:pt x="1642" y="2137"/>
                      <a:pt x="1674" y="2132"/>
                      <a:pt x="1711" y="2132"/>
                    </a:cubicBezTo>
                    <a:cubicBezTo>
                      <a:pt x="1671" y="2022"/>
                      <a:pt x="1561" y="1875"/>
                      <a:pt x="1702" y="1847"/>
                    </a:cubicBezTo>
                    <a:cubicBezTo>
                      <a:pt x="1808" y="1826"/>
                      <a:pt x="1860" y="1856"/>
                      <a:pt x="1852" y="1720"/>
                    </a:cubicBezTo>
                    <a:cubicBezTo>
                      <a:pt x="1848" y="1655"/>
                      <a:pt x="1893" y="1610"/>
                      <a:pt x="1950" y="1610"/>
                    </a:cubicBezTo>
                    <a:cubicBezTo>
                      <a:pt x="1965" y="1610"/>
                      <a:pt x="1981" y="1613"/>
                      <a:pt x="1997" y="1620"/>
                    </a:cubicBezTo>
                    <a:cubicBezTo>
                      <a:pt x="2118" y="1672"/>
                      <a:pt x="1974" y="1709"/>
                      <a:pt x="1979" y="1751"/>
                    </a:cubicBezTo>
                    <a:cubicBezTo>
                      <a:pt x="1991" y="1831"/>
                      <a:pt x="1923" y="1918"/>
                      <a:pt x="2026" y="2029"/>
                    </a:cubicBezTo>
                    <a:cubicBezTo>
                      <a:pt x="2059" y="1890"/>
                      <a:pt x="2132" y="1866"/>
                      <a:pt x="2217" y="1866"/>
                    </a:cubicBezTo>
                    <a:cubicBezTo>
                      <a:pt x="2261" y="1866"/>
                      <a:pt x="2308" y="1872"/>
                      <a:pt x="2354" y="1872"/>
                    </a:cubicBezTo>
                    <a:cubicBezTo>
                      <a:pt x="2403" y="1872"/>
                      <a:pt x="2452" y="1865"/>
                      <a:pt x="2495" y="1836"/>
                    </a:cubicBezTo>
                    <a:cubicBezTo>
                      <a:pt x="2304" y="1709"/>
                      <a:pt x="2330" y="1617"/>
                      <a:pt x="2535" y="1568"/>
                    </a:cubicBezTo>
                    <a:cubicBezTo>
                      <a:pt x="2628" y="1545"/>
                      <a:pt x="2681" y="1482"/>
                      <a:pt x="2722" y="1401"/>
                    </a:cubicBezTo>
                    <a:cubicBezTo>
                      <a:pt x="2738" y="1369"/>
                      <a:pt x="2737" y="1319"/>
                      <a:pt x="2716" y="1319"/>
                    </a:cubicBezTo>
                    <a:cubicBezTo>
                      <a:pt x="2714" y="1319"/>
                      <a:pt x="2712" y="1320"/>
                      <a:pt x="2710" y="1321"/>
                    </a:cubicBezTo>
                    <a:cubicBezTo>
                      <a:pt x="2677" y="1334"/>
                      <a:pt x="2652" y="1339"/>
                      <a:pt x="2634" y="1339"/>
                    </a:cubicBezTo>
                    <a:cubicBezTo>
                      <a:pt x="2538" y="1339"/>
                      <a:pt x="2623" y="1181"/>
                      <a:pt x="2567" y="1143"/>
                    </a:cubicBezTo>
                    <a:lnTo>
                      <a:pt x="2567" y="1143"/>
                    </a:lnTo>
                    <a:cubicBezTo>
                      <a:pt x="2537" y="1167"/>
                      <a:pt x="2512" y="1179"/>
                      <a:pt x="2498" y="1198"/>
                    </a:cubicBezTo>
                    <a:cubicBezTo>
                      <a:pt x="2455" y="1256"/>
                      <a:pt x="2485" y="1383"/>
                      <a:pt x="2391" y="1383"/>
                    </a:cubicBezTo>
                    <a:cubicBezTo>
                      <a:pt x="2390" y="1383"/>
                      <a:pt x="2388" y="1383"/>
                      <a:pt x="2387" y="1382"/>
                    </a:cubicBezTo>
                    <a:cubicBezTo>
                      <a:pt x="2277" y="1377"/>
                      <a:pt x="2349" y="1280"/>
                      <a:pt x="2345" y="1220"/>
                    </a:cubicBezTo>
                    <a:cubicBezTo>
                      <a:pt x="2342" y="1194"/>
                      <a:pt x="2334" y="1186"/>
                      <a:pt x="2323" y="1186"/>
                    </a:cubicBezTo>
                    <a:cubicBezTo>
                      <a:pt x="2309" y="1186"/>
                      <a:pt x="2291" y="1196"/>
                      <a:pt x="2274" y="1198"/>
                    </a:cubicBezTo>
                    <a:cubicBezTo>
                      <a:pt x="2173" y="1207"/>
                      <a:pt x="2089" y="1249"/>
                      <a:pt x="2007" y="1314"/>
                    </a:cubicBezTo>
                    <a:cubicBezTo>
                      <a:pt x="2057" y="1083"/>
                      <a:pt x="2202" y="913"/>
                      <a:pt x="2359" y="771"/>
                    </a:cubicBezTo>
                    <a:cubicBezTo>
                      <a:pt x="2406" y="727"/>
                      <a:pt x="2462" y="708"/>
                      <a:pt x="2518" y="708"/>
                    </a:cubicBezTo>
                    <a:cubicBezTo>
                      <a:pt x="2637" y="708"/>
                      <a:pt x="2754" y="796"/>
                      <a:pt x="2786" y="928"/>
                    </a:cubicBezTo>
                    <a:cubicBezTo>
                      <a:pt x="3121" y="653"/>
                      <a:pt x="3269" y="419"/>
                      <a:pt x="3227" y="223"/>
                    </a:cubicBezTo>
                    <a:lnTo>
                      <a:pt x="3227" y="223"/>
                    </a:lnTo>
                    <a:cubicBezTo>
                      <a:pt x="3190" y="289"/>
                      <a:pt x="3168" y="344"/>
                      <a:pt x="3131" y="390"/>
                    </a:cubicBezTo>
                    <a:cubicBezTo>
                      <a:pt x="3109" y="418"/>
                      <a:pt x="3050" y="430"/>
                      <a:pt x="2990" y="430"/>
                    </a:cubicBezTo>
                    <a:cubicBezTo>
                      <a:pt x="2906" y="430"/>
                      <a:pt x="2821" y="407"/>
                      <a:pt x="2833" y="375"/>
                    </a:cubicBezTo>
                    <a:cubicBezTo>
                      <a:pt x="2888" y="219"/>
                      <a:pt x="2808" y="185"/>
                      <a:pt x="2732" y="185"/>
                    </a:cubicBezTo>
                    <a:cubicBezTo>
                      <a:pt x="2690" y="185"/>
                      <a:pt x="2650" y="195"/>
                      <a:pt x="2633" y="201"/>
                    </a:cubicBezTo>
                    <a:cubicBezTo>
                      <a:pt x="2607" y="210"/>
                      <a:pt x="2586" y="214"/>
                      <a:pt x="2568" y="214"/>
                    </a:cubicBezTo>
                    <a:cubicBezTo>
                      <a:pt x="2476" y="214"/>
                      <a:pt x="2480" y="108"/>
                      <a:pt x="2434" y="60"/>
                    </a:cubicBezTo>
                    <a:cubicBezTo>
                      <a:pt x="2434" y="162"/>
                      <a:pt x="2235" y="84"/>
                      <a:pt x="2279" y="245"/>
                    </a:cubicBezTo>
                    <a:cubicBezTo>
                      <a:pt x="2312" y="363"/>
                      <a:pt x="2277" y="477"/>
                      <a:pt x="2155" y="559"/>
                    </a:cubicBezTo>
                    <a:cubicBezTo>
                      <a:pt x="2070" y="616"/>
                      <a:pt x="2080" y="730"/>
                      <a:pt x="2082" y="825"/>
                    </a:cubicBezTo>
                    <a:cubicBezTo>
                      <a:pt x="2083" y="888"/>
                      <a:pt x="2150" y="982"/>
                      <a:pt x="2036" y="985"/>
                    </a:cubicBezTo>
                    <a:cubicBezTo>
                      <a:pt x="2033" y="985"/>
                      <a:pt x="2030" y="985"/>
                      <a:pt x="2028" y="985"/>
                    </a:cubicBezTo>
                    <a:cubicBezTo>
                      <a:pt x="1954" y="985"/>
                      <a:pt x="1853" y="942"/>
                      <a:pt x="1887" y="825"/>
                    </a:cubicBezTo>
                    <a:cubicBezTo>
                      <a:pt x="1946" y="616"/>
                      <a:pt x="1824" y="479"/>
                      <a:pt x="1706" y="339"/>
                    </a:cubicBezTo>
                    <a:cubicBezTo>
                      <a:pt x="1697" y="331"/>
                      <a:pt x="1689" y="323"/>
                      <a:pt x="1681" y="316"/>
                    </a:cubicBezTo>
                    <a:cubicBezTo>
                      <a:pt x="1589" y="270"/>
                      <a:pt x="1489" y="248"/>
                      <a:pt x="1386" y="242"/>
                    </a:cubicBezTo>
                    <a:cubicBezTo>
                      <a:pt x="1370" y="241"/>
                      <a:pt x="1355" y="240"/>
                      <a:pt x="1339" y="240"/>
                    </a:cubicBezTo>
                    <a:cubicBezTo>
                      <a:pt x="1332" y="240"/>
                      <a:pt x="1325" y="240"/>
                      <a:pt x="1319" y="240"/>
                    </a:cubicBezTo>
                    <a:cubicBezTo>
                      <a:pt x="1266" y="240"/>
                      <a:pt x="1244" y="213"/>
                      <a:pt x="1236" y="162"/>
                    </a:cubicBezTo>
                    <a:cubicBezTo>
                      <a:pt x="1219" y="59"/>
                      <a:pt x="1189" y="0"/>
                      <a:pt x="114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3"/>
              <p:cNvSpPr/>
              <p:nvPr/>
            </p:nvSpPr>
            <p:spPr>
              <a:xfrm>
                <a:off x="7210300" y="1288950"/>
                <a:ext cx="43800" cy="32400"/>
              </a:xfrm>
              <a:custGeom>
                <a:rect b="b" l="l" r="r" t="t"/>
                <a:pathLst>
                  <a:path extrusionOk="0" h="1296" w="1752">
                    <a:moveTo>
                      <a:pt x="1751" y="427"/>
                    </a:moveTo>
                    <a:lnTo>
                      <a:pt x="1751" y="427"/>
                    </a:lnTo>
                    <a:cubicBezTo>
                      <a:pt x="1749" y="430"/>
                      <a:pt x="1746" y="434"/>
                      <a:pt x="1743" y="437"/>
                    </a:cubicBezTo>
                    <a:lnTo>
                      <a:pt x="1743" y="437"/>
                    </a:lnTo>
                    <a:cubicBezTo>
                      <a:pt x="1746" y="434"/>
                      <a:pt x="1749" y="431"/>
                      <a:pt x="1751" y="427"/>
                    </a:cubicBezTo>
                    <a:close/>
                    <a:moveTo>
                      <a:pt x="1081" y="0"/>
                    </a:moveTo>
                    <a:lnTo>
                      <a:pt x="1081" y="0"/>
                    </a:lnTo>
                    <a:cubicBezTo>
                      <a:pt x="946" y="18"/>
                      <a:pt x="927" y="228"/>
                      <a:pt x="780" y="228"/>
                    </a:cubicBezTo>
                    <a:cubicBezTo>
                      <a:pt x="760" y="228"/>
                      <a:pt x="737" y="225"/>
                      <a:pt x="712" y="216"/>
                    </a:cubicBezTo>
                    <a:cubicBezTo>
                      <a:pt x="694" y="210"/>
                      <a:pt x="677" y="207"/>
                      <a:pt x="662" y="207"/>
                    </a:cubicBezTo>
                    <a:cubicBezTo>
                      <a:pt x="587" y="207"/>
                      <a:pt x="546" y="276"/>
                      <a:pt x="520" y="344"/>
                    </a:cubicBezTo>
                    <a:cubicBezTo>
                      <a:pt x="463" y="489"/>
                      <a:pt x="673" y="372"/>
                      <a:pt x="658" y="501"/>
                    </a:cubicBezTo>
                    <a:cubicBezTo>
                      <a:pt x="337" y="584"/>
                      <a:pt x="158" y="832"/>
                      <a:pt x="1" y="1101"/>
                    </a:cubicBezTo>
                    <a:cubicBezTo>
                      <a:pt x="9" y="1103"/>
                      <a:pt x="16" y="1104"/>
                      <a:pt x="22" y="1104"/>
                    </a:cubicBezTo>
                    <a:cubicBezTo>
                      <a:pt x="86" y="1104"/>
                      <a:pt x="50" y="1011"/>
                      <a:pt x="109" y="1011"/>
                    </a:cubicBezTo>
                    <a:cubicBezTo>
                      <a:pt x="113" y="1011"/>
                      <a:pt x="118" y="1012"/>
                      <a:pt x="123" y="1013"/>
                    </a:cubicBezTo>
                    <a:cubicBezTo>
                      <a:pt x="199" y="1028"/>
                      <a:pt x="188" y="1107"/>
                      <a:pt x="210" y="1160"/>
                    </a:cubicBezTo>
                    <a:cubicBezTo>
                      <a:pt x="237" y="1175"/>
                      <a:pt x="267" y="1180"/>
                      <a:pt x="298" y="1180"/>
                    </a:cubicBezTo>
                    <a:cubicBezTo>
                      <a:pt x="374" y="1180"/>
                      <a:pt x="458" y="1149"/>
                      <a:pt x="533" y="1149"/>
                    </a:cubicBezTo>
                    <a:cubicBezTo>
                      <a:pt x="608" y="1149"/>
                      <a:pt x="674" y="1179"/>
                      <a:pt x="717" y="1296"/>
                    </a:cubicBezTo>
                    <a:cubicBezTo>
                      <a:pt x="799" y="1150"/>
                      <a:pt x="804" y="1149"/>
                      <a:pt x="769" y="954"/>
                    </a:cubicBezTo>
                    <a:cubicBezTo>
                      <a:pt x="756" y="892"/>
                      <a:pt x="787" y="875"/>
                      <a:pt x="822" y="856"/>
                    </a:cubicBezTo>
                    <a:cubicBezTo>
                      <a:pt x="836" y="847"/>
                      <a:pt x="849" y="843"/>
                      <a:pt x="860" y="843"/>
                    </a:cubicBezTo>
                    <a:cubicBezTo>
                      <a:pt x="889" y="843"/>
                      <a:pt x="905" y="870"/>
                      <a:pt x="910" y="906"/>
                    </a:cubicBezTo>
                    <a:cubicBezTo>
                      <a:pt x="918" y="955"/>
                      <a:pt x="918" y="1006"/>
                      <a:pt x="921" y="1066"/>
                    </a:cubicBezTo>
                    <a:cubicBezTo>
                      <a:pt x="1029" y="951"/>
                      <a:pt x="1123" y="893"/>
                      <a:pt x="1197" y="893"/>
                    </a:cubicBezTo>
                    <a:cubicBezTo>
                      <a:pt x="1199" y="893"/>
                      <a:pt x="1202" y="893"/>
                      <a:pt x="1205" y="893"/>
                    </a:cubicBezTo>
                    <a:cubicBezTo>
                      <a:pt x="1259" y="895"/>
                      <a:pt x="1306" y="900"/>
                      <a:pt x="1291" y="981"/>
                    </a:cubicBezTo>
                    <a:cubicBezTo>
                      <a:pt x="1252" y="1177"/>
                      <a:pt x="1240" y="1245"/>
                      <a:pt x="1322" y="1245"/>
                    </a:cubicBezTo>
                    <a:cubicBezTo>
                      <a:pt x="1366" y="1245"/>
                      <a:pt x="1436" y="1226"/>
                      <a:pt x="1543" y="1196"/>
                    </a:cubicBezTo>
                    <a:cubicBezTo>
                      <a:pt x="1368" y="885"/>
                      <a:pt x="1547" y="665"/>
                      <a:pt x="1743" y="437"/>
                    </a:cubicBezTo>
                    <a:lnTo>
                      <a:pt x="1743" y="437"/>
                    </a:lnTo>
                    <a:cubicBezTo>
                      <a:pt x="1658" y="530"/>
                      <a:pt x="1521" y="507"/>
                      <a:pt x="1457" y="611"/>
                    </a:cubicBezTo>
                    <a:cubicBezTo>
                      <a:pt x="1422" y="668"/>
                      <a:pt x="1365" y="725"/>
                      <a:pt x="1295" y="725"/>
                    </a:cubicBezTo>
                    <a:cubicBezTo>
                      <a:pt x="1288" y="725"/>
                      <a:pt x="1280" y="724"/>
                      <a:pt x="1272" y="723"/>
                    </a:cubicBezTo>
                    <a:cubicBezTo>
                      <a:pt x="1239" y="717"/>
                      <a:pt x="1202" y="645"/>
                      <a:pt x="1196" y="599"/>
                    </a:cubicBezTo>
                    <a:cubicBezTo>
                      <a:pt x="1178" y="480"/>
                      <a:pt x="1273" y="490"/>
                      <a:pt x="1350" y="481"/>
                    </a:cubicBezTo>
                    <a:cubicBezTo>
                      <a:pt x="1420" y="473"/>
                      <a:pt x="1427" y="425"/>
                      <a:pt x="1413" y="368"/>
                    </a:cubicBezTo>
                    <a:cubicBezTo>
                      <a:pt x="1402" y="324"/>
                      <a:pt x="1398" y="306"/>
                      <a:pt x="1354" y="306"/>
                    </a:cubicBezTo>
                    <a:cubicBezTo>
                      <a:pt x="1344" y="306"/>
                      <a:pt x="1331" y="307"/>
                      <a:pt x="1316" y="309"/>
                    </a:cubicBezTo>
                    <a:cubicBezTo>
                      <a:pt x="1270" y="315"/>
                      <a:pt x="1230" y="318"/>
                      <a:pt x="1196" y="318"/>
                    </a:cubicBezTo>
                    <a:cubicBezTo>
                      <a:pt x="1015" y="318"/>
                      <a:pt x="996" y="231"/>
                      <a:pt x="1081" y="0"/>
                    </a:cubicBezTo>
                    <a:close/>
                  </a:path>
                </a:pathLst>
              </a:custGeom>
              <a:solidFill>
                <a:srgbClr val="EF7EA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3"/>
              <p:cNvSpPr/>
              <p:nvPr/>
            </p:nvSpPr>
            <p:spPr>
              <a:xfrm>
                <a:off x="7191325" y="1369525"/>
                <a:ext cx="36950" cy="36625"/>
              </a:xfrm>
              <a:custGeom>
                <a:rect b="b" l="l" r="r" t="t"/>
                <a:pathLst>
                  <a:path extrusionOk="0" h="1465" w="1478">
                    <a:moveTo>
                      <a:pt x="1262" y="0"/>
                    </a:moveTo>
                    <a:cubicBezTo>
                      <a:pt x="1203" y="0"/>
                      <a:pt x="1148" y="17"/>
                      <a:pt x="1123" y="100"/>
                    </a:cubicBezTo>
                    <a:cubicBezTo>
                      <a:pt x="1097" y="185"/>
                      <a:pt x="1044" y="251"/>
                      <a:pt x="948" y="272"/>
                    </a:cubicBezTo>
                    <a:cubicBezTo>
                      <a:pt x="964" y="147"/>
                      <a:pt x="951" y="84"/>
                      <a:pt x="907" y="83"/>
                    </a:cubicBezTo>
                    <a:cubicBezTo>
                      <a:pt x="903" y="83"/>
                      <a:pt x="900" y="83"/>
                      <a:pt x="896" y="83"/>
                    </a:cubicBezTo>
                    <a:cubicBezTo>
                      <a:pt x="605" y="83"/>
                      <a:pt x="267" y="478"/>
                      <a:pt x="330" y="747"/>
                    </a:cubicBezTo>
                    <a:cubicBezTo>
                      <a:pt x="367" y="898"/>
                      <a:pt x="320" y="1034"/>
                      <a:pt x="189" y="1100"/>
                    </a:cubicBezTo>
                    <a:cubicBezTo>
                      <a:pt x="81" y="1152"/>
                      <a:pt x="54" y="1241"/>
                      <a:pt x="0" y="1323"/>
                    </a:cubicBezTo>
                    <a:cubicBezTo>
                      <a:pt x="97" y="1418"/>
                      <a:pt x="180" y="1465"/>
                      <a:pt x="249" y="1465"/>
                    </a:cubicBezTo>
                    <a:cubicBezTo>
                      <a:pt x="330" y="1465"/>
                      <a:pt x="393" y="1401"/>
                      <a:pt x="438" y="1273"/>
                    </a:cubicBezTo>
                    <a:cubicBezTo>
                      <a:pt x="486" y="1139"/>
                      <a:pt x="557" y="1030"/>
                      <a:pt x="694" y="1030"/>
                    </a:cubicBezTo>
                    <a:cubicBezTo>
                      <a:pt x="726" y="1030"/>
                      <a:pt x="762" y="1037"/>
                      <a:pt x="803" y="1050"/>
                    </a:cubicBezTo>
                    <a:lnTo>
                      <a:pt x="823" y="1033"/>
                    </a:lnTo>
                    <a:lnTo>
                      <a:pt x="843" y="1016"/>
                    </a:lnTo>
                    <a:cubicBezTo>
                      <a:pt x="848" y="991"/>
                      <a:pt x="845" y="959"/>
                      <a:pt x="860" y="943"/>
                    </a:cubicBezTo>
                    <a:cubicBezTo>
                      <a:pt x="947" y="843"/>
                      <a:pt x="1074" y="791"/>
                      <a:pt x="1030" y="598"/>
                    </a:cubicBezTo>
                    <a:cubicBezTo>
                      <a:pt x="1004" y="483"/>
                      <a:pt x="1123" y="397"/>
                      <a:pt x="1243" y="397"/>
                    </a:cubicBezTo>
                    <a:cubicBezTo>
                      <a:pt x="1267" y="397"/>
                      <a:pt x="1291" y="401"/>
                      <a:pt x="1314" y="408"/>
                    </a:cubicBezTo>
                    <a:cubicBezTo>
                      <a:pt x="1328" y="412"/>
                      <a:pt x="1340" y="415"/>
                      <a:pt x="1351" y="415"/>
                    </a:cubicBezTo>
                    <a:cubicBezTo>
                      <a:pt x="1397" y="415"/>
                      <a:pt x="1415" y="378"/>
                      <a:pt x="1413" y="333"/>
                    </a:cubicBezTo>
                    <a:cubicBezTo>
                      <a:pt x="1408" y="274"/>
                      <a:pt x="1392" y="210"/>
                      <a:pt x="1359" y="161"/>
                    </a:cubicBezTo>
                    <a:cubicBezTo>
                      <a:pt x="1324" y="107"/>
                      <a:pt x="1478" y="21"/>
                      <a:pt x="1334" y="5"/>
                    </a:cubicBezTo>
                    <a:cubicBezTo>
                      <a:pt x="1311" y="3"/>
                      <a:pt x="1286" y="0"/>
                      <a:pt x="126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3"/>
              <p:cNvSpPr/>
              <p:nvPr/>
            </p:nvSpPr>
            <p:spPr>
              <a:xfrm>
                <a:off x="7309975" y="1289750"/>
                <a:ext cx="17375" cy="15550"/>
              </a:xfrm>
              <a:custGeom>
                <a:rect b="b" l="l" r="r" t="t"/>
                <a:pathLst>
                  <a:path extrusionOk="0" h="622" w="695">
                    <a:moveTo>
                      <a:pt x="562" y="0"/>
                    </a:moveTo>
                    <a:cubicBezTo>
                      <a:pt x="437" y="0"/>
                      <a:pt x="453" y="204"/>
                      <a:pt x="317" y="224"/>
                    </a:cubicBezTo>
                    <a:cubicBezTo>
                      <a:pt x="89" y="256"/>
                      <a:pt x="1" y="385"/>
                      <a:pt x="191" y="621"/>
                    </a:cubicBezTo>
                    <a:cubicBezTo>
                      <a:pt x="267" y="486"/>
                      <a:pt x="342" y="364"/>
                      <a:pt x="480" y="323"/>
                    </a:cubicBezTo>
                    <a:cubicBezTo>
                      <a:pt x="664" y="269"/>
                      <a:pt x="695" y="156"/>
                      <a:pt x="652" y="26"/>
                    </a:cubicBezTo>
                    <a:cubicBezTo>
                      <a:pt x="615" y="8"/>
                      <a:pt x="586" y="0"/>
                      <a:pt x="562"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3"/>
              <p:cNvSpPr/>
              <p:nvPr/>
            </p:nvSpPr>
            <p:spPr>
              <a:xfrm>
                <a:off x="7307950" y="1232425"/>
                <a:ext cx="13000" cy="12925"/>
              </a:xfrm>
              <a:custGeom>
                <a:rect b="b" l="l" r="r" t="t"/>
                <a:pathLst>
                  <a:path extrusionOk="0" h="517" w="520">
                    <a:moveTo>
                      <a:pt x="278" y="0"/>
                    </a:moveTo>
                    <a:cubicBezTo>
                      <a:pt x="233" y="0"/>
                      <a:pt x="197" y="32"/>
                      <a:pt x="168" y="32"/>
                    </a:cubicBezTo>
                    <a:cubicBezTo>
                      <a:pt x="164" y="32"/>
                      <a:pt x="160" y="31"/>
                      <a:pt x="156" y="30"/>
                    </a:cubicBezTo>
                    <a:cubicBezTo>
                      <a:pt x="129" y="20"/>
                      <a:pt x="108" y="16"/>
                      <a:pt x="90" y="16"/>
                    </a:cubicBezTo>
                    <a:cubicBezTo>
                      <a:pt x="0" y="16"/>
                      <a:pt x="21" y="130"/>
                      <a:pt x="14" y="175"/>
                    </a:cubicBezTo>
                    <a:cubicBezTo>
                      <a:pt x="6" y="229"/>
                      <a:pt x="11" y="246"/>
                      <a:pt x="24" y="246"/>
                    </a:cubicBezTo>
                    <a:cubicBezTo>
                      <a:pt x="45" y="246"/>
                      <a:pt x="86" y="199"/>
                      <a:pt x="114" y="199"/>
                    </a:cubicBezTo>
                    <a:cubicBezTo>
                      <a:pt x="117" y="199"/>
                      <a:pt x="120" y="199"/>
                      <a:pt x="123" y="200"/>
                    </a:cubicBezTo>
                    <a:cubicBezTo>
                      <a:pt x="209" y="243"/>
                      <a:pt x="216" y="283"/>
                      <a:pt x="146" y="324"/>
                    </a:cubicBezTo>
                    <a:cubicBezTo>
                      <a:pt x="42" y="386"/>
                      <a:pt x="55" y="447"/>
                      <a:pt x="137" y="497"/>
                    </a:cubicBezTo>
                    <a:cubicBezTo>
                      <a:pt x="159" y="511"/>
                      <a:pt x="175" y="516"/>
                      <a:pt x="186" y="516"/>
                    </a:cubicBezTo>
                    <a:cubicBezTo>
                      <a:pt x="230" y="516"/>
                      <a:pt x="206" y="429"/>
                      <a:pt x="235" y="407"/>
                    </a:cubicBezTo>
                    <a:cubicBezTo>
                      <a:pt x="288" y="365"/>
                      <a:pt x="336" y="314"/>
                      <a:pt x="395" y="279"/>
                    </a:cubicBezTo>
                    <a:cubicBezTo>
                      <a:pt x="446" y="249"/>
                      <a:pt x="519" y="238"/>
                      <a:pt x="487" y="155"/>
                    </a:cubicBezTo>
                    <a:cubicBezTo>
                      <a:pt x="471" y="115"/>
                      <a:pt x="455" y="102"/>
                      <a:pt x="439" y="102"/>
                    </a:cubicBezTo>
                    <a:cubicBezTo>
                      <a:pt x="409" y="102"/>
                      <a:pt x="378" y="150"/>
                      <a:pt x="348" y="157"/>
                    </a:cubicBezTo>
                    <a:cubicBezTo>
                      <a:pt x="327" y="162"/>
                      <a:pt x="304" y="170"/>
                      <a:pt x="284" y="170"/>
                    </a:cubicBezTo>
                    <a:cubicBezTo>
                      <a:pt x="264" y="170"/>
                      <a:pt x="247" y="162"/>
                      <a:pt x="236" y="136"/>
                    </a:cubicBezTo>
                    <a:cubicBezTo>
                      <a:pt x="207" y="68"/>
                      <a:pt x="303" y="72"/>
                      <a:pt x="317" y="8"/>
                    </a:cubicBezTo>
                    <a:cubicBezTo>
                      <a:pt x="303" y="2"/>
                      <a:pt x="290" y="0"/>
                      <a:pt x="27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3"/>
              <p:cNvSpPr/>
              <p:nvPr/>
            </p:nvSpPr>
            <p:spPr>
              <a:xfrm>
                <a:off x="7316775" y="1238675"/>
                <a:ext cx="11700" cy="7750"/>
              </a:xfrm>
              <a:custGeom>
                <a:rect b="b" l="l" r="r" t="t"/>
                <a:pathLst>
                  <a:path extrusionOk="0" h="310" w="468">
                    <a:moveTo>
                      <a:pt x="467" y="0"/>
                    </a:moveTo>
                    <a:lnTo>
                      <a:pt x="467" y="0"/>
                    </a:lnTo>
                    <a:cubicBezTo>
                      <a:pt x="223" y="7"/>
                      <a:pt x="114" y="141"/>
                      <a:pt x="0" y="306"/>
                    </a:cubicBezTo>
                    <a:cubicBezTo>
                      <a:pt x="21" y="309"/>
                      <a:pt x="41" y="310"/>
                      <a:pt x="60" y="310"/>
                    </a:cubicBezTo>
                    <a:cubicBezTo>
                      <a:pt x="257" y="310"/>
                      <a:pt x="338" y="165"/>
                      <a:pt x="467"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3"/>
              <p:cNvSpPr/>
              <p:nvPr/>
            </p:nvSpPr>
            <p:spPr>
              <a:xfrm>
                <a:off x="7320100" y="1206800"/>
                <a:ext cx="8275" cy="7675"/>
              </a:xfrm>
              <a:custGeom>
                <a:rect b="b" l="l" r="r" t="t"/>
                <a:pathLst>
                  <a:path extrusionOk="0" h="307" w="331">
                    <a:moveTo>
                      <a:pt x="331" y="0"/>
                    </a:moveTo>
                    <a:cubicBezTo>
                      <a:pt x="225" y="0"/>
                      <a:pt x="165" y="29"/>
                      <a:pt x="113" y="78"/>
                    </a:cubicBezTo>
                    <a:cubicBezTo>
                      <a:pt x="63" y="123"/>
                      <a:pt x="1" y="161"/>
                      <a:pt x="3" y="241"/>
                    </a:cubicBezTo>
                    <a:cubicBezTo>
                      <a:pt x="4" y="281"/>
                      <a:pt x="28" y="304"/>
                      <a:pt x="65" y="306"/>
                    </a:cubicBezTo>
                    <a:cubicBezTo>
                      <a:pt x="69" y="306"/>
                      <a:pt x="72" y="306"/>
                      <a:pt x="75" y="306"/>
                    </a:cubicBezTo>
                    <a:cubicBezTo>
                      <a:pt x="150" y="306"/>
                      <a:pt x="185" y="248"/>
                      <a:pt x="220" y="192"/>
                    </a:cubicBezTo>
                    <a:cubicBezTo>
                      <a:pt x="254" y="134"/>
                      <a:pt x="288" y="76"/>
                      <a:pt x="331"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3"/>
              <p:cNvSpPr/>
              <p:nvPr/>
            </p:nvSpPr>
            <p:spPr>
              <a:xfrm>
                <a:off x="7331050" y="1270375"/>
                <a:ext cx="6575" cy="4075"/>
              </a:xfrm>
              <a:custGeom>
                <a:rect b="b" l="l" r="r" t="t"/>
                <a:pathLst>
                  <a:path extrusionOk="0" h="163" w="263">
                    <a:moveTo>
                      <a:pt x="130" y="0"/>
                    </a:moveTo>
                    <a:cubicBezTo>
                      <a:pt x="101" y="0"/>
                      <a:pt x="71" y="9"/>
                      <a:pt x="42" y="25"/>
                    </a:cubicBezTo>
                    <a:cubicBezTo>
                      <a:pt x="3" y="58"/>
                      <a:pt x="0" y="100"/>
                      <a:pt x="34" y="132"/>
                    </a:cubicBezTo>
                    <a:cubicBezTo>
                      <a:pt x="57" y="154"/>
                      <a:pt x="80" y="162"/>
                      <a:pt x="103" y="162"/>
                    </a:cubicBezTo>
                    <a:cubicBezTo>
                      <a:pt x="134" y="162"/>
                      <a:pt x="165" y="147"/>
                      <a:pt x="194" y="124"/>
                    </a:cubicBezTo>
                    <a:cubicBezTo>
                      <a:pt x="228" y="98"/>
                      <a:pt x="262" y="66"/>
                      <a:pt x="209" y="27"/>
                    </a:cubicBezTo>
                    <a:cubicBezTo>
                      <a:pt x="184" y="8"/>
                      <a:pt x="157" y="0"/>
                      <a:pt x="13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3"/>
              <p:cNvSpPr/>
              <p:nvPr/>
            </p:nvSpPr>
            <p:spPr>
              <a:xfrm>
                <a:off x="7301550" y="1242050"/>
                <a:ext cx="6475" cy="5075"/>
              </a:xfrm>
              <a:custGeom>
                <a:rect b="b" l="l" r="r" t="t"/>
                <a:pathLst>
                  <a:path extrusionOk="0" h="203" w="259">
                    <a:moveTo>
                      <a:pt x="258" y="0"/>
                    </a:moveTo>
                    <a:cubicBezTo>
                      <a:pt x="132" y="20"/>
                      <a:pt x="30" y="11"/>
                      <a:pt x="0" y="203"/>
                    </a:cubicBezTo>
                    <a:cubicBezTo>
                      <a:pt x="100" y="130"/>
                      <a:pt x="213" y="157"/>
                      <a:pt x="258"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3"/>
              <p:cNvSpPr/>
              <p:nvPr/>
            </p:nvSpPr>
            <p:spPr>
              <a:xfrm>
                <a:off x="7307075" y="1316550"/>
                <a:ext cx="6175" cy="3775"/>
              </a:xfrm>
              <a:custGeom>
                <a:rect b="b" l="l" r="r" t="t"/>
                <a:pathLst>
                  <a:path extrusionOk="0" h="151" w="247">
                    <a:moveTo>
                      <a:pt x="215" y="1"/>
                    </a:moveTo>
                    <a:cubicBezTo>
                      <a:pt x="129" y="1"/>
                      <a:pt x="64" y="40"/>
                      <a:pt x="1" y="140"/>
                    </a:cubicBezTo>
                    <a:cubicBezTo>
                      <a:pt x="38" y="147"/>
                      <a:pt x="72" y="151"/>
                      <a:pt x="101" y="151"/>
                    </a:cubicBezTo>
                    <a:cubicBezTo>
                      <a:pt x="166" y="151"/>
                      <a:pt x="212" y="130"/>
                      <a:pt x="240" y="64"/>
                    </a:cubicBezTo>
                    <a:cubicBezTo>
                      <a:pt x="246" y="47"/>
                      <a:pt x="224" y="1"/>
                      <a:pt x="215"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3"/>
              <p:cNvSpPr/>
              <p:nvPr/>
            </p:nvSpPr>
            <p:spPr>
              <a:xfrm>
                <a:off x="7317625" y="1302975"/>
                <a:ext cx="5250" cy="5500"/>
              </a:xfrm>
              <a:custGeom>
                <a:rect b="b" l="l" r="r" t="t"/>
                <a:pathLst>
                  <a:path extrusionOk="0" h="220" w="210">
                    <a:moveTo>
                      <a:pt x="210" y="0"/>
                    </a:moveTo>
                    <a:lnTo>
                      <a:pt x="210" y="0"/>
                    </a:lnTo>
                    <a:cubicBezTo>
                      <a:pt x="54" y="11"/>
                      <a:pt x="0" y="69"/>
                      <a:pt x="50" y="219"/>
                    </a:cubicBezTo>
                    <a:cubicBezTo>
                      <a:pt x="103" y="146"/>
                      <a:pt x="150" y="82"/>
                      <a:pt x="210"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3"/>
              <p:cNvSpPr/>
              <p:nvPr/>
            </p:nvSpPr>
            <p:spPr>
              <a:xfrm>
                <a:off x="7303075" y="1232425"/>
                <a:ext cx="5975" cy="1975"/>
              </a:xfrm>
              <a:custGeom>
                <a:rect b="b" l="l" r="r" t="t"/>
                <a:pathLst>
                  <a:path extrusionOk="0" h="79" w="239">
                    <a:moveTo>
                      <a:pt x="112" y="1"/>
                    </a:moveTo>
                    <a:cubicBezTo>
                      <a:pt x="75" y="1"/>
                      <a:pt x="38" y="14"/>
                      <a:pt x="0" y="64"/>
                    </a:cubicBezTo>
                    <a:cubicBezTo>
                      <a:pt x="28" y="74"/>
                      <a:pt x="53" y="79"/>
                      <a:pt x="77" y="79"/>
                    </a:cubicBezTo>
                    <a:cubicBezTo>
                      <a:pt x="135" y="79"/>
                      <a:pt x="182" y="52"/>
                      <a:pt x="238" y="16"/>
                    </a:cubicBezTo>
                    <a:lnTo>
                      <a:pt x="238" y="16"/>
                    </a:lnTo>
                    <a:cubicBezTo>
                      <a:pt x="237" y="16"/>
                      <a:pt x="235" y="16"/>
                      <a:pt x="234" y="16"/>
                    </a:cubicBezTo>
                    <a:cubicBezTo>
                      <a:pt x="191" y="16"/>
                      <a:pt x="151" y="1"/>
                      <a:pt x="11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3"/>
              <p:cNvSpPr/>
              <p:nvPr/>
            </p:nvSpPr>
            <p:spPr>
              <a:xfrm>
                <a:off x="7307950" y="1328100"/>
                <a:ext cx="2650" cy="2300"/>
              </a:xfrm>
              <a:custGeom>
                <a:rect b="b" l="l" r="r" t="t"/>
                <a:pathLst>
                  <a:path extrusionOk="0" h="92" w="106">
                    <a:moveTo>
                      <a:pt x="105" y="0"/>
                    </a:moveTo>
                    <a:lnTo>
                      <a:pt x="105" y="0"/>
                    </a:lnTo>
                    <a:cubicBezTo>
                      <a:pt x="73" y="8"/>
                      <a:pt x="38" y="9"/>
                      <a:pt x="11" y="24"/>
                    </a:cubicBezTo>
                    <a:cubicBezTo>
                      <a:pt x="0" y="31"/>
                      <a:pt x="7" y="69"/>
                      <a:pt x="6" y="92"/>
                    </a:cubicBezTo>
                    <a:cubicBezTo>
                      <a:pt x="28" y="87"/>
                      <a:pt x="50" y="83"/>
                      <a:pt x="65" y="81"/>
                    </a:cubicBezTo>
                    <a:cubicBezTo>
                      <a:pt x="82" y="47"/>
                      <a:pt x="93" y="23"/>
                      <a:pt x="105"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3"/>
              <p:cNvSpPr/>
              <p:nvPr/>
            </p:nvSpPr>
            <p:spPr>
              <a:xfrm>
                <a:off x="7289300" y="1249275"/>
                <a:ext cx="2650" cy="3075"/>
              </a:xfrm>
              <a:custGeom>
                <a:rect b="b" l="l" r="r" t="t"/>
                <a:pathLst>
                  <a:path extrusionOk="0" h="123" w="106">
                    <a:moveTo>
                      <a:pt x="16" y="0"/>
                    </a:moveTo>
                    <a:cubicBezTo>
                      <a:pt x="10" y="33"/>
                      <a:pt x="0" y="67"/>
                      <a:pt x="5" y="99"/>
                    </a:cubicBezTo>
                    <a:cubicBezTo>
                      <a:pt x="6" y="108"/>
                      <a:pt x="37" y="122"/>
                      <a:pt x="56" y="122"/>
                    </a:cubicBezTo>
                    <a:cubicBezTo>
                      <a:pt x="60" y="122"/>
                      <a:pt x="63" y="122"/>
                      <a:pt x="65" y="121"/>
                    </a:cubicBezTo>
                    <a:cubicBezTo>
                      <a:pt x="105" y="106"/>
                      <a:pt x="102" y="72"/>
                      <a:pt x="82" y="37"/>
                    </a:cubicBezTo>
                    <a:cubicBezTo>
                      <a:pt x="61" y="24"/>
                      <a:pt x="38" y="12"/>
                      <a:pt x="16"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3"/>
              <p:cNvSpPr/>
              <p:nvPr/>
            </p:nvSpPr>
            <p:spPr>
              <a:xfrm>
                <a:off x="7337700" y="1275525"/>
                <a:ext cx="2725" cy="1925"/>
              </a:xfrm>
              <a:custGeom>
                <a:rect b="b" l="l" r="r" t="t"/>
                <a:pathLst>
                  <a:path extrusionOk="0" h="77" w="109">
                    <a:moveTo>
                      <a:pt x="44" y="0"/>
                    </a:moveTo>
                    <a:cubicBezTo>
                      <a:pt x="44" y="0"/>
                      <a:pt x="43" y="0"/>
                      <a:pt x="43" y="0"/>
                    </a:cubicBezTo>
                    <a:cubicBezTo>
                      <a:pt x="14" y="3"/>
                      <a:pt x="1" y="34"/>
                      <a:pt x="21" y="55"/>
                    </a:cubicBezTo>
                    <a:cubicBezTo>
                      <a:pt x="35" y="70"/>
                      <a:pt x="65" y="73"/>
                      <a:pt x="88" y="77"/>
                    </a:cubicBezTo>
                    <a:cubicBezTo>
                      <a:pt x="92" y="77"/>
                      <a:pt x="99" y="51"/>
                      <a:pt x="108" y="31"/>
                    </a:cubicBezTo>
                    <a:cubicBezTo>
                      <a:pt x="87" y="21"/>
                      <a:pt x="65" y="0"/>
                      <a:pt x="44" y="0"/>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3"/>
              <p:cNvSpPr/>
              <p:nvPr/>
            </p:nvSpPr>
            <p:spPr>
              <a:xfrm>
                <a:off x="7137350" y="1266900"/>
                <a:ext cx="62400" cy="79850"/>
              </a:xfrm>
              <a:custGeom>
                <a:rect b="b" l="l" r="r" t="t"/>
                <a:pathLst>
                  <a:path extrusionOk="0" h="3194" w="2496">
                    <a:moveTo>
                      <a:pt x="1025" y="762"/>
                    </a:moveTo>
                    <a:cubicBezTo>
                      <a:pt x="1058" y="762"/>
                      <a:pt x="1052" y="806"/>
                      <a:pt x="1057" y="838"/>
                    </a:cubicBezTo>
                    <a:lnTo>
                      <a:pt x="1057" y="838"/>
                    </a:lnTo>
                    <a:cubicBezTo>
                      <a:pt x="1032" y="809"/>
                      <a:pt x="1010" y="798"/>
                      <a:pt x="988" y="798"/>
                    </a:cubicBezTo>
                    <a:cubicBezTo>
                      <a:pt x="932" y="798"/>
                      <a:pt x="883" y="871"/>
                      <a:pt x="827" y="871"/>
                    </a:cubicBezTo>
                    <a:cubicBezTo>
                      <a:pt x="825" y="871"/>
                      <a:pt x="823" y="871"/>
                      <a:pt x="820" y="871"/>
                    </a:cubicBezTo>
                    <a:cubicBezTo>
                      <a:pt x="876" y="847"/>
                      <a:pt x="923" y="809"/>
                      <a:pt x="975" y="780"/>
                    </a:cubicBezTo>
                    <a:cubicBezTo>
                      <a:pt x="998" y="767"/>
                      <a:pt x="1014" y="762"/>
                      <a:pt x="1025" y="762"/>
                    </a:cubicBezTo>
                    <a:close/>
                    <a:moveTo>
                      <a:pt x="1062" y="1"/>
                    </a:moveTo>
                    <a:cubicBezTo>
                      <a:pt x="1032" y="1"/>
                      <a:pt x="999" y="9"/>
                      <a:pt x="968" y="10"/>
                    </a:cubicBezTo>
                    <a:cubicBezTo>
                      <a:pt x="952" y="13"/>
                      <a:pt x="935" y="14"/>
                      <a:pt x="919" y="14"/>
                    </a:cubicBezTo>
                    <a:cubicBezTo>
                      <a:pt x="874" y="14"/>
                      <a:pt x="828" y="6"/>
                      <a:pt x="784" y="6"/>
                    </a:cubicBezTo>
                    <a:cubicBezTo>
                      <a:pt x="738" y="6"/>
                      <a:pt x="694" y="14"/>
                      <a:pt x="653" y="49"/>
                    </a:cubicBezTo>
                    <a:cubicBezTo>
                      <a:pt x="614" y="76"/>
                      <a:pt x="633" y="173"/>
                      <a:pt x="568" y="173"/>
                    </a:cubicBezTo>
                    <a:cubicBezTo>
                      <a:pt x="554" y="173"/>
                      <a:pt x="535" y="168"/>
                      <a:pt x="512" y="157"/>
                    </a:cubicBezTo>
                    <a:cubicBezTo>
                      <a:pt x="487" y="146"/>
                      <a:pt x="459" y="137"/>
                      <a:pt x="431" y="137"/>
                    </a:cubicBezTo>
                    <a:cubicBezTo>
                      <a:pt x="387" y="137"/>
                      <a:pt x="346" y="159"/>
                      <a:pt x="328" y="227"/>
                    </a:cubicBezTo>
                    <a:cubicBezTo>
                      <a:pt x="310" y="365"/>
                      <a:pt x="232" y="463"/>
                      <a:pt x="122" y="542"/>
                    </a:cubicBezTo>
                    <a:cubicBezTo>
                      <a:pt x="42" y="602"/>
                      <a:pt x="0" y="739"/>
                      <a:pt x="102" y="739"/>
                    </a:cubicBezTo>
                    <a:cubicBezTo>
                      <a:pt x="504" y="742"/>
                      <a:pt x="338" y="1036"/>
                      <a:pt x="332" y="1197"/>
                    </a:cubicBezTo>
                    <a:cubicBezTo>
                      <a:pt x="328" y="1348"/>
                      <a:pt x="573" y="1526"/>
                      <a:pt x="241" y="1661"/>
                    </a:cubicBezTo>
                    <a:cubicBezTo>
                      <a:pt x="421" y="1681"/>
                      <a:pt x="549" y="1667"/>
                      <a:pt x="714" y="1788"/>
                    </a:cubicBezTo>
                    <a:cubicBezTo>
                      <a:pt x="694" y="1787"/>
                      <a:pt x="675" y="1786"/>
                      <a:pt x="657" y="1786"/>
                    </a:cubicBezTo>
                    <a:cubicBezTo>
                      <a:pt x="408" y="1786"/>
                      <a:pt x="446" y="1941"/>
                      <a:pt x="468" y="2077"/>
                    </a:cubicBezTo>
                    <a:cubicBezTo>
                      <a:pt x="496" y="2254"/>
                      <a:pt x="543" y="2428"/>
                      <a:pt x="571" y="2604"/>
                    </a:cubicBezTo>
                    <a:cubicBezTo>
                      <a:pt x="582" y="2678"/>
                      <a:pt x="601" y="2738"/>
                      <a:pt x="668" y="2777"/>
                    </a:cubicBezTo>
                    <a:cubicBezTo>
                      <a:pt x="708" y="2800"/>
                      <a:pt x="793" y="2762"/>
                      <a:pt x="785" y="2842"/>
                    </a:cubicBezTo>
                    <a:cubicBezTo>
                      <a:pt x="778" y="2917"/>
                      <a:pt x="694" y="2907"/>
                      <a:pt x="641" y="2929"/>
                    </a:cubicBezTo>
                    <a:cubicBezTo>
                      <a:pt x="656" y="3002"/>
                      <a:pt x="681" y="3070"/>
                      <a:pt x="736" y="3122"/>
                    </a:cubicBezTo>
                    <a:cubicBezTo>
                      <a:pt x="754" y="3146"/>
                      <a:pt x="771" y="3171"/>
                      <a:pt x="788" y="3194"/>
                    </a:cubicBezTo>
                    <a:cubicBezTo>
                      <a:pt x="809" y="3161"/>
                      <a:pt x="830" y="3128"/>
                      <a:pt x="851" y="3094"/>
                    </a:cubicBezTo>
                    <a:cubicBezTo>
                      <a:pt x="862" y="2976"/>
                      <a:pt x="909" y="2948"/>
                      <a:pt x="967" y="2948"/>
                    </a:cubicBezTo>
                    <a:cubicBezTo>
                      <a:pt x="1020" y="2948"/>
                      <a:pt x="1083" y="2971"/>
                      <a:pt x="1136" y="2971"/>
                    </a:cubicBezTo>
                    <a:cubicBezTo>
                      <a:pt x="1144" y="2971"/>
                      <a:pt x="1152" y="2970"/>
                      <a:pt x="1159" y="2969"/>
                    </a:cubicBezTo>
                    <a:cubicBezTo>
                      <a:pt x="1183" y="2971"/>
                      <a:pt x="1208" y="2974"/>
                      <a:pt x="1232" y="2975"/>
                    </a:cubicBezTo>
                    <a:cubicBezTo>
                      <a:pt x="1284" y="2864"/>
                      <a:pt x="1372" y="2739"/>
                      <a:pt x="1139" y="2739"/>
                    </a:cubicBezTo>
                    <a:cubicBezTo>
                      <a:pt x="1094" y="2739"/>
                      <a:pt x="1034" y="2721"/>
                      <a:pt x="1049" y="2673"/>
                    </a:cubicBezTo>
                    <a:cubicBezTo>
                      <a:pt x="1097" y="2523"/>
                      <a:pt x="1064" y="2356"/>
                      <a:pt x="1144" y="2216"/>
                    </a:cubicBezTo>
                    <a:cubicBezTo>
                      <a:pt x="1178" y="2154"/>
                      <a:pt x="1222" y="2119"/>
                      <a:pt x="1275" y="2119"/>
                    </a:cubicBezTo>
                    <a:cubicBezTo>
                      <a:pt x="1307" y="2119"/>
                      <a:pt x="1342" y="2131"/>
                      <a:pt x="1381" y="2158"/>
                    </a:cubicBezTo>
                    <a:cubicBezTo>
                      <a:pt x="1445" y="2201"/>
                      <a:pt x="1513" y="2233"/>
                      <a:pt x="1597" y="2239"/>
                    </a:cubicBezTo>
                    <a:cubicBezTo>
                      <a:pt x="1600" y="2239"/>
                      <a:pt x="1604" y="2239"/>
                      <a:pt x="1607" y="2239"/>
                    </a:cubicBezTo>
                    <a:cubicBezTo>
                      <a:pt x="1734" y="2239"/>
                      <a:pt x="1720" y="2039"/>
                      <a:pt x="1822" y="2039"/>
                    </a:cubicBezTo>
                    <a:cubicBezTo>
                      <a:pt x="1834" y="2039"/>
                      <a:pt x="1847" y="2041"/>
                      <a:pt x="1863" y="2047"/>
                    </a:cubicBezTo>
                    <a:cubicBezTo>
                      <a:pt x="1972" y="2091"/>
                      <a:pt x="1870" y="2322"/>
                      <a:pt x="2063" y="2333"/>
                    </a:cubicBezTo>
                    <a:cubicBezTo>
                      <a:pt x="2225" y="2306"/>
                      <a:pt x="2107" y="2153"/>
                      <a:pt x="2176" y="2084"/>
                    </a:cubicBezTo>
                    <a:cubicBezTo>
                      <a:pt x="2194" y="2061"/>
                      <a:pt x="2218" y="2058"/>
                      <a:pt x="2244" y="2058"/>
                    </a:cubicBezTo>
                    <a:cubicBezTo>
                      <a:pt x="2253" y="2058"/>
                      <a:pt x="2263" y="2059"/>
                      <a:pt x="2272" y="2059"/>
                    </a:cubicBezTo>
                    <a:cubicBezTo>
                      <a:pt x="2302" y="2059"/>
                      <a:pt x="2331" y="2054"/>
                      <a:pt x="2349" y="2020"/>
                    </a:cubicBezTo>
                    <a:cubicBezTo>
                      <a:pt x="2389" y="1985"/>
                      <a:pt x="2427" y="1951"/>
                      <a:pt x="2467" y="1917"/>
                    </a:cubicBezTo>
                    <a:cubicBezTo>
                      <a:pt x="2496" y="1846"/>
                      <a:pt x="2490" y="1788"/>
                      <a:pt x="2405" y="1763"/>
                    </a:cubicBezTo>
                    <a:cubicBezTo>
                      <a:pt x="2331" y="1788"/>
                      <a:pt x="2261" y="1805"/>
                      <a:pt x="2202" y="1805"/>
                    </a:cubicBezTo>
                    <a:cubicBezTo>
                      <a:pt x="2083" y="1805"/>
                      <a:pt x="2003" y="1738"/>
                      <a:pt x="2002" y="1532"/>
                    </a:cubicBezTo>
                    <a:cubicBezTo>
                      <a:pt x="2002" y="1516"/>
                      <a:pt x="1993" y="1508"/>
                      <a:pt x="1992" y="1508"/>
                    </a:cubicBezTo>
                    <a:cubicBezTo>
                      <a:pt x="1964" y="1452"/>
                      <a:pt x="1935" y="1393"/>
                      <a:pt x="1878" y="1393"/>
                    </a:cubicBezTo>
                    <a:cubicBezTo>
                      <a:pt x="1860" y="1393"/>
                      <a:pt x="1841" y="1398"/>
                      <a:pt x="1817" y="1411"/>
                    </a:cubicBezTo>
                    <a:cubicBezTo>
                      <a:pt x="1737" y="1454"/>
                      <a:pt x="1607" y="1502"/>
                      <a:pt x="1657" y="1612"/>
                    </a:cubicBezTo>
                    <a:cubicBezTo>
                      <a:pt x="1726" y="1765"/>
                      <a:pt x="1645" y="1848"/>
                      <a:pt x="1567" y="1967"/>
                    </a:cubicBezTo>
                    <a:cubicBezTo>
                      <a:pt x="1493" y="1750"/>
                      <a:pt x="1403" y="1553"/>
                      <a:pt x="1625" y="1386"/>
                    </a:cubicBezTo>
                    <a:cubicBezTo>
                      <a:pt x="1659" y="1359"/>
                      <a:pt x="1673" y="1309"/>
                      <a:pt x="1651" y="1266"/>
                    </a:cubicBezTo>
                    <a:cubicBezTo>
                      <a:pt x="1634" y="1232"/>
                      <a:pt x="1607" y="1224"/>
                      <a:pt x="1575" y="1224"/>
                    </a:cubicBezTo>
                    <a:cubicBezTo>
                      <a:pt x="1564" y="1224"/>
                      <a:pt x="1552" y="1225"/>
                      <a:pt x="1540" y="1226"/>
                    </a:cubicBezTo>
                    <a:cubicBezTo>
                      <a:pt x="1358" y="1242"/>
                      <a:pt x="1171" y="1245"/>
                      <a:pt x="1125" y="1487"/>
                    </a:cubicBezTo>
                    <a:cubicBezTo>
                      <a:pt x="949" y="1346"/>
                      <a:pt x="909" y="1201"/>
                      <a:pt x="1011" y="1020"/>
                    </a:cubicBezTo>
                    <a:cubicBezTo>
                      <a:pt x="1037" y="973"/>
                      <a:pt x="1062" y="921"/>
                      <a:pt x="1064" y="863"/>
                    </a:cubicBezTo>
                    <a:lnTo>
                      <a:pt x="1064" y="863"/>
                    </a:lnTo>
                    <a:cubicBezTo>
                      <a:pt x="1065" y="864"/>
                      <a:pt x="1065" y="865"/>
                      <a:pt x="1066" y="865"/>
                    </a:cubicBezTo>
                    <a:cubicBezTo>
                      <a:pt x="1140" y="905"/>
                      <a:pt x="1291" y="919"/>
                      <a:pt x="1124" y="1038"/>
                    </a:cubicBezTo>
                    <a:cubicBezTo>
                      <a:pt x="1075" y="1074"/>
                      <a:pt x="1013" y="1109"/>
                      <a:pt x="1055" y="1182"/>
                    </a:cubicBezTo>
                    <a:cubicBezTo>
                      <a:pt x="1084" y="1231"/>
                      <a:pt x="1128" y="1244"/>
                      <a:pt x="1176" y="1244"/>
                    </a:cubicBezTo>
                    <a:cubicBezTo>
                      <a:pt x="1196" y="1244"/>
                      <a:pt x="1217" y="1241"/>
                      <a:pt x="1239" y="1238"/>
                    </a:cubicBezTo>
                    <a:cubicBezTo>
                      <a:pt x="1505" y="1199"/>
                      <a:pt x="1601" y="921"/>
                      <a:pt x="1405" y="683"/>
                    </a:cubicBezTo>
                    <a:cubicBezTo>
                      <a:pt x="1334" y="597"/>
                      <a:pt x="1348" y="535"/>
                      <a:pt x="1353" y="455"/>
                    </a:cubicBezTo>
                    <a:cubicBezTo>
                      <a:pt x="1311" y="314"/>
                      <a:pt x="1001" y="308"/>
                      <a:pt x="1159" y="68"/>
                    </a:cubicBezTo>
                    <a:cubicBezTo>
                      <a:pt x="1137" y="13"/>
                      <a:pt x="1101" y="1"/>
                      <a:pt x="1062" y="1"/>
                    </a:cubicBezTo>
                    <a:close/>
                  </a:path>
                </a:pathLst>
              </a:custGeom>
              <a:solidFill>
                <a:srgbClr val="EF84A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3"/>
              <p:cNvSpPr/>
              <p:nvPr/>
            </p:nvSpPr>
            <p:spPr>
              <a:xfrm>
                <a:off x="7135875" y="1229450"/>
                <a:ext cx="41575" cy="43975"/>
              </a:xfrm>
              <a:custGeom>
                <a:rect b="b" l="l" r="r" t="t"/>
                <a:pathLst>
                  <a:path extrusionOk="0" h="1759" w="1663">
                    <a:moveTo>
                      <a:pt x="223" y="1"/>
                    </a:moveTo>
                    <a:lnTo>
                      <a:pt x="223" y="1"/>
                    </a:lnTo>
                    <a:cubicBezTo>
                      <a:pt x="138" y="124"/>
                      <a:pt x="168" y="240"/>
                      <a:pt x="244" y="354"/>
                    </a:cubicBezTo>
                    <a:cubicBezTo>
                      <a:pt x="1" y="511"/>
                      <a:pt x="223" y="616"/>
                      <a:pt x="280" y="748"/>
                    </a:cubicBezTo>
                    <a:cubicBezTo>
                      <a:pt x="309" y="817"/>
                      <a:pt x="425" y="853"/>
                      <a:pt x="395" y="899"/>
                    </a:cubicBezTo>
                    <a:cubicBezTo>
                      <a:pt x="229" y="1158"/>
                      <a:pt x="376" y="1425"/>
                      <a:pt x="354" y="1685"/>
                    </a:cubicBezTo>
                    <a:cubicBezTo>
                      <a:pt x="365" y="1698"/>
                      <a:pt x="376" y="1712"/>
                      <a:pt x="387" y="1725"/>
                    </a:cubicBezTo>
                    <a:cubicBezTo>
                      <a:pt x="415" y="1701"/>
                      <a:pt x="447" y="1688"/>
                      <a:pt x="478" y="1688"/>
                    </a:cubicBezTo>
                    <a:cubicBezTo>
                      <a:pt x="498" y="1688"/>
                      <a:pt x="517" y="1694"/>
                      <a:pt x="534" y="1705"/>
                    </a:cubicBezTo>
                    <a:cubicBezTo>
                      <a:pt x="591" y="1742"/>
                      <a:pt x="631" y="1758"/>
                      <a:pt x="660" y="1758"/>
                    </a:cubicBezTo>
                    <a:cubicBezTo>
                      <a:pt x="731" y="1758"/>
                      <a:pt x="735" y="1667"/>
                      <a:pt x="734" y="1566"/>
                    </a:cubicBezTo>
                    <a:cubicBezTo>
                      <a:pt x="777" y="1487"/>
                      <a:pt x="816" y="1460"/>
                      <a:pt x="853" y="1460"/>
                    </a:cubicBezTo>
                    <a:cubicBezTo>
                      <a:pt x="915" y="1460"/>
                      <a:pt x="972" y="1541"/>
                      <a:pt x="1031" y="1588"/>
                    </a:cubicBezTo>
                    <a:cubicBezTo>
                      <a:pt x="1065" y="1559"/>
                      <a:pt x="1100" y="1545"/>
                      <a:pt x="1138" y="1545"/>
                    </a:cubicBezTo>
                    <a:cubicBezTo>
                      <a:pt x="1164" y="1545"/>
                      <a:pt x="1190" y="1552"/>
                      <a:pt x="1218" y="1566"/>
                    </a:cubicBezTo>
                    <a:cubicBezTo>
                      <a:pt x="1354" y="1413"/>
                      <a:pt x="1424" y="1205"/>
                      <a:pt x="1663" y="1107"/>
                    </a:cubicBezTo>
                    <a:cubicBezTo>
                      <a:pt x="1604" y="1081"/>
                      <a:pt x="1554" y="1070"/>
                      <a:pt x="1512" y="1070"/>
                    </a:cubicBezTo>
                    <a:cubicBezTo>
                      <a:pt x="1357" y="1070"/>
                      <a:pt x="1294" y="1217"/>
                      <a:pt x="1201" y="1303"/>
                    </a:cubicBezTo>
                    <a:cubicBezTo>
                      <a:pt x="971" y="1272"/>
                      <a:pt x="858" y="1167"/>
                      <a:pt x="915" y="912"/>
                    </a:cubicBezTo>
                    <a:cubicBezTo>
                      <a:pt x="947" y="767"/>
                      <a:pt x="1018" y="540"/>
                      <a:pt x="832" y="490"/>
                    </a:cubicBezTo>
                    <a:cubicBezTo>
                      <a:pt x="541" y="410"/>
                      <a:pt x="358" y="248"/>
                      <a:pt x="22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3"/>
              <p:cNvSpPr/>
              <p:nvPr/>
            </p:nvSpPr>
            <p:spPr>
              <a:xfrm>
                <a:off x="7160125" y="1129950"/>
                <a:ext cx="4600" cy="3500"/>
              </a:xfrm>
              <a:custGeom>
                <a:rect b="b" l="l" r="r" t="t"/>
                <a:pathLst>
                  <a:path extrusionOk="0" h="140" w="184">
                    <a:moveTo>
                      <a:pt x="184" y="0"/>
                    </a:moveTo>
                    <a:cubicBezTo>
                      <a:pt x="89" y="6"/>
                      <a:pt x="38" y="45"/>
                      <a:pt x="0" y="138"/>
                    </a:cubicBezTo>
                    <a:cubicBezTo>
                      <a:pt x="11" y="139"/>
                      <a:pt x="22" y="140"/>
                      <a:pt x="32" y="140"/>
                    </a:cubicBezTo>
                    <a:cubicBezTo>
                      <a:pt x="128" y="140"/>
                      <a:pt x="171" y="100"/>
                      <a:pt x="184" y="0"/>
                    </a:cubicBezTo>
                    <a:close/>
                  </a:path>
                </a:pathLst>
              </a:custGeom>
              <a:solidFill>
                <a:srgbClr val="F18EB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3"/>
              <p:cNvSpPr/>
              <p:nvPr/>
            </p:nvSpPr>
            <p:spPr>
              <a:xfrm>
                <a:off x="7160550" y="1151875"/>
                <a:ext cx="4125" cy="3325"/>
              </a:xfrm>
              <a:custGeom>
                <a:rect b="b" l="l" r="r" t="t"/>
                <a:pathLst>
                  <a:path extrusionOk="0" h="133" w="165">
                    <a:moveTo>
                      <a:pt x="98" y="0"/>
                    </a:moveTo>
                    <a:cubicBezTo>
                      <a:pt x="79" y="0"/>
                      <a:pt x="64" y="2"/>
                      <a:pt x="52" y="8"/>
                    </a:cubicBezTo>
                    <a:cubicBezTo>
                      <a:pt x="9" y="32"/>
                      <a:pt x="1" y="78"/>
                      <a:pt x="36" y="115"/>
                    </a:cubicBezTo>
                    <a:cubicBezTo>
                      <a:pt x="48" y="127"/>
                      <a:pt x="63" y="132"/>
                      <a:pt x="78" y="132"/>
                    </a:cubicBezTo>
                    <a:cubicBezTo>
                      <a:pt x="96" y="132"/>
                      <a:pt x="114" y="124"/>
                      <a:pt x="127" y="108"/>
                    </a:cubicBezTo>
                    <a:cubicBezTo>
                      <a:pt x="146" y="85"/>
                      <a:pt x="148" y="50"/>
                      <a:pt x="165" y="1"/>
                    </a:cubicBezTo>
                    <a:lnTo>
                      <a:pt x="165" y="1"/>
                    </a:lnTo>
                    <a:cubicBezTo>
                      <a:pt x="157" y="1"/>
                      <a:pt x="150" y="1"/>
                      <a:pt x="143" y="1"/>
                    </a:cubicBezTo>
                    <a:cubicBezTo>
                      <a:pt x="126" y="1"/>
                      <a:pt x="111" y="0"/>
                      <a:pt x="98" y="0"/>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3"/>
              <p:cNvSpPr/>
              <p:nvPr/>
            </p:nvSpPr>
            <p:spPr>
              <a:xfrm>
                <a:off x="7177050" y="1141500"/>
                <a:ext cx="3950" cy="5325"/>
              </a:xfrm>
              <a:custGeom>
                <a:rect b="b" l="l" r="r" t="t"/>
                <a:pathLst>
                  <a:path extrusionOk="0" h="213" w="158">
                    <a:moveTo>
                      <a:pt x="46" y="1"/>
                    </a:moveTo>
                    <a:cubicBezTo>
                      <a:pt x="5" y="62"/>
                      <a:pt x="0" y="126"/>
                      <a:pt x="39" y="212"/>
                    </a:cubicBezTo>
                    <a:cubicBezTo>
                      <a:pt x="151" y="127"/>
                      <a:pt x="158" y="62"/>
                      <a:pt x="4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3"/>
              <p:cNvSpPr/>
              <p:nvPr/>
            </p:nvSpPr>
            <p:spPr>
              <a:xfrm>
                <a:off x="7155550" y="1154550"/>
                <a:ext cx="2125" cy="2550"/>
              </a:xfrm>
              <a:custGeom>
                <a:rect b="b" l="l" r="r" t="t"/>
                <a:pathLst>
                  <a:path extrusionOk="0" h="102" w="85">
                    <a:moveTo>
                      <a:pt x="56" y="1"/>
                    </a:moveTo>
                    <a:cubicBezTo>
                      <a:pt x="45" y="1"/>
                      <a:pt x="30" y="9"/>
                      <a:pt x="15" y="22"/>
                    </a:cubicBezTo>
                    <a:cubicBezTo>
                      <a:pt x="13" y="36"/>
                      <a:pt x="1" y="62"/>
                      <a:pt x="7" y="80"/>
                    </a:cubicBezTo>
                    <a:cubicBezTo>
                      <a:pt x="13" y="94"/>
                      <a:pt x="24" y="101"/>
                      <a:pt x="37" y="101"/>
                    </a:cubicBezTo>
                    <a:cubicBezTo>
                      <a:pt x="47" y="101"/>
                      <a:pt x="57" y="97"/>
                      <a:pt x="65" y="86"/>
                    </a:cubicBezTo>
                    <a:cubicBezTo>
                      <a:pt x="77" y="69"/>
                      <a:pt x="85" y="40"/>
                      <a:pt x="79" y="21"/>
                    </a:cubicBezTo>
                    <a:cubicBezTo>
                      <a:pt x="74" y="6"/>
                      <a:pt x="66" y="1"/>
                      <a:pt x="56" y="1"/>
                    </a:cubicBezTo>
                    <a:close/>
                  </a:path>
                </a:pathLst>
              </a:custGeom>
              <a:solidFill>
                <a:srgbClr val="EE7B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3"/>
              <p:cNvSpPr/>
              <p:nvPr/>
            </p:nvSpPr>
            <p:spPr>
              <a:xfrm>
                <a:off x="7155050" y="1268575"/>
                <a:ext cx="62100" cy="51600"/>
              </a:xfrm>
              <a:custGeom>
                <a:rect b="b" l="l" r="r" t="t"/>
                <a:pathLst>
                  <a:path extrusionOk="0" h="2064" w="2484">
                    <a:moveTo>
                      <a:pt x="1903" y="1"/>
                    </a:moveTo>
                    <a:cubicBezTo>
                      <a:pt x="1870" y="84"/>
                      <a:pt x="1831" y="141"/>
                      <a:pt x="1725" y="159"/>
                    </a:cubicBezTo>
                    <a:cubicBezTo>
                      <a:pt x="1491" y="196"/>
                      <a:pt x="1223" y="160"/>
                      <a:pt x="1077" y="424"/>
                    </a:cubicBezTo>
                    <a:cubicBezTo>
                      <a:pt x="1068" y="441"/>
                      <a:pt x="1025" y="469"/>
                      <a:pt x="994" y="469"/>
                    </a:cubicBezTo>
                    <a:cubicBezTo>
                      <a:pt x="971" y="469"/>
                      <a:pt x="955" y="455"/>
                      <a:pt x="961" y="412"/>
                    </a:cubicBezTo>
                    <a:cubicBezTo>
                      <a:pt x="972" y="333"/>
                      <a:pt x="957" y="308"/>
                      <a:pt x="936" y="308"/>
                    </a:cubicBezTo>
                    <a:cubicBezTo>
                      <a:pt x="910" y="308"/>
                      <a:pt x="875" y="345"/>
                      <a:pt x="869" y="366"/>
                    </a:cubicBezTo>
                    <a:cubicBezTo>
                      <a:pt x="848" y="439"/>
                      <a:pt x="823" y="463"/>
                      <a:pt x="797" y="463"/>
                    </a:cubicBezTo>
                    <a:cubicBezTo>
                      <a:pt x="750" y="463"/>
                      <a:pt x="698" y="387"/>
                      <a:pt x="652" y="387"/>
                    </a:cubicBezTo>
                    <a:cubicBezTo>
                      <a:pt x="649" y="387"/>
                      <a:pt x="647" y="387"/>
                      <a:pt x="645" y="388"/>
                    </a:cubicBezTo>
                    <a:cubicBezTo>
                      <a:pt x="613" y="471"/>
                      <a:pt x="363" y="542"/>
                      <a:pt x="648" y="649"/>
                    </a:cubicBezTo>
                    <a:cubicBezTo>
                      <a:pt x="720" y="676"/>
                      <a:pt x="784" y="887"/>
                      <a:pt x="712" y="1007"/>
                    </a:cubicBezTo>
                    <a:cubicBezTo>
                      <a:pt x="667" y="1082"/>
                      <a:pt x="599" y="1117"/>
                      <a:pt x="521" y="1117"/>
                    </a:cubicBezTo>
                    <a:cubicBezTo>
                      <a:pt x="474" y="1117"/>
                      <a:pt x="422" y="1103"/>
                      <a:pt x="370" y="1078"/>
                    </a:cubicBezTo>
                    <a:cubicBezTo>
                      <a:pt x="564" y="1063"/>
                      <a:pt x="620" y="905"/>
                      <a:pt x="597" y="791"/>
                    </a:cubicBezTo>
                    <a:cubicBezTo>
                      <a:pt x="589" y="748"/>
                      <a:pt x="570" y="734"/>
                      <a:pt x="545" y="734"/>
                    </a:cubicBezTo>
                    <a:cubicBezTo>
                      <a:pt x="501" y="734"/>
                      <a:pt x="437" y="780"/>
                      <a:pt x="384" y="780"/>
                    </a:cubicBezTo>
                    <a:cubicBezTo>
                      <a:pt x="374" y="780"/>
                      <a:pt x="364" y="778"/>
                      <a:pt x="355" y="774"/>
                    </a:cubicBezTo>
                    <a:cubicBezTo>
                      <a:pt x="262" y="952"/>
                      <a:pt x="1" y="1105"/>
                      <a:pt x="271" y="1337"/>
                    </a:cubicBezTo>
                    <a:cubicBezTo>
                      <a:pt x="276" y="1342"/>
                      <a:pt x="276" y="1354"/>
                      <a:pt x="280" y="1362"/>
                    </a:cubicBezTo>
                    <a:cubicBezTo>
                      <a:pt x="301" y="1418"/>
                      <a:pt x="255" y="1515"/>
                      <a:pt x="368" y="1515"/>
                    </a:cubicBezTo>
                    <a:cubicBezTo>
                      <a:pt x="369" y="1515"/>
                      <a:pt x="370" y="1515"/>
                      <a:pt x="371" y="1515"/>
                    </a:cubicBezTo>
                    <a:cubicBezTo>
                      <a:pt x="467" y="1512"/>
                      <a:pt x="523" y="1455"/>
                      <a:pt x="529" y="1370"/>
                    </a:cubicBezTo>
                    <a:cubicBezTo>
                      <a:pt x="534" y="1275"/>
                      <a:pt x="565" y="1228"/>
                      <a:pt x="620" y="1228"/>
                    </a:cubicBezTo>
                    <a:cubicBezTo>
                      <a:pt x="646" y="1228"/>
                      <a:pt x="676" y="1238"/>
                      <a:pt x="711" y="1258"/>
                    </a:cubicBezTo>
                    <a:cubicBezTo>
                      <a:pt x="726" y="1266"/>
                      <a:pt x="739" y="1269"/>
                      <a:pt x="752" y="1269"/>
                    </a:cubicBezTo>
                    <a:cubicBezTo>
                      <a:pt x="804" y="1269"/>
                      <a:pt x="845" y="1214"/>
                      <a:pt x="900" y="1214"/>
                    </a:cubicBezTo>
                    <a:cubicBezTo>
                      <a:pt x="905" y="1214"/>
                      <a:pt x="910" y="1215"/>
                      <a:pt x="916" y="1216"/>
                    </a:cubicBezTo>
                    <a:cubicBezTo>
                      <a:pt x="878" y="1370"/>
                      <a:pt x="614" y="1352"/>
                      <a:pt x="708" y="1586"/>
                    </a:cubicBezTo>
                    <a:cubicBezTo>
                      <a:pt x="764" y="1729"/>
                      <a:pt x="758" y="1899"/>
                      <a:pt x="882" y="2063"/>
                    </a:cubicBezTo>
                    <a:cubicBezTo>
                      <a:pt x="885" y="1877"/>
                      <a:pt x="1124" y="1785"/>
                      <a:pt x="1054" y="1643"/>
                    </a:cubicBezTo>
                    <a:cubicBezTo>
                      <a:pt x="962" y="1453"/>
                      <a:pt x="1074" y="1430"/>
                      <a:pt x="1192" y="1365"/>
                    </a:cubicBezTo>
                    <a:cubicBezTo>
                      <a:pt x="1222" y="1453"/>
                      <a:pt x="1303" y="1568"/>
                      <a:pt x="1273" y="1622"/>
                    </a:cubicBezTo>
                    <a:cubicBezTo>
                      <a:pt x="1184" y="1784"/>
                      <a:pt x="1238" y="1809"/>
                      <a:pt x="1312" y="1809"/>
                    </a:cubicBezTo>
                    <a:cubicBezTo>
                      <a:pt x="1345" y="1809"/>
                      <a:pt x="1381" y="1804"/>
                      <a:pt x="1411" y="1804"/>
                    </a:cubicBezTo>
                    <a:cubicBezTo>
                      <a:pt x="1424" y="1804"/>
                      <a:pt x="1436" y="1805"/>
                      <a:pt x="1446" y="1808"/>
                    </a:cubicBezTo>
                    <a:cubicBezTo>
                      <a:pt x="1461" y="1812"/>
                      <a:pt x="1476" y="1813"/>
                      <a:pt x="1490" y="1813"/>
                    </a:cubicBezTo>
                    <a:cubicBezTo>
                      <a:pt x="1572" y="1813"/>
                      <a:pt x="1637" y="1754"/>
                      <a:pt x="1697" y="1696"/>
                    </a:cubicBezTo>
                    <a:cubicBezTo>
                      <a:pt x="1892" y="1538"/>
                      <a:pt x="2031" y="1391"/>
                      <a:pt x="1932" y="1083"/>
                    </a:cubicBezTo>
                    <a:cubicBezTo>
                      <a:pt x="1896" y="977"/>
                      <a:pt x="1952" y="762"/>
                      <a:pt x="1945" y="597"/>
                    </a:cubicBezTo>
                    <a:cubicBezTo>
                      <a:pt x="1939" y="409"/>
                      <a:pt x="2000" y="328"/>
                      <a:pt x="2116" y="328"/>
                    </a:cubicBezTo>
                    <a:cubicBezTo>
                      <a:pt x="2163" y="328"/>
                      <a:pt x="2219" y="341"/>
                      <a:pt x="2284" y="366"/>
                    </a:cubicBezTo>
                    <a:cubicBezTo>
                      <a:pt x="2310" y="296"/>
                      <a:pt x="2484" y="279"/>
                      <a:pt x="2412" y="223"/>
                    </a:cubicBezTo>
                    <a:cubicBezTo>
                      <a:pt x="2332" y="160"/>
                      <a:pt x="2201" y="160"/>
                      <a:pt x="2108" y="68"/>
                    </a:cubicBezTo>
                    <a:cubicBezTo>
                      <a:pt x="2077" y="36"/>
                      <a:pt x="1962" y="66"/>
                      <a:pt x="1903"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3"/>
              <p:cNvSpPr/>
              <p:nvPr/>
            </p:nvSpPr>
            <p:spPr>
              <a:xfrm>
                <a:off x="7190500" y="1316225"/>
                <a:ext cx="11950" cy="10550"/>
              </a:xfrm>
              <a:custGeom>
                <a:rect b="b" l="l" r="r" t="t"/>
                <a:pathLst>
                  <a:path extrusionOk="0" h="422" w="478">
                    <a:moveTo>
                      <a:pt x="62" y="0"/>
                    </a:moveTo>
                    <a:cubicBezTo>
                      <a:pt x="42" y="0"/>
                      <a:pt x="22" y="8"/>
                      <a:pt x="0" y="30"/>
                    </a:cubicBezTo>
                    <a:cubicBezTo>
                      <a:pt x="70" y="174"/>
                      <a:pt x="74" y="362"/>
                      <a:pt x="267" y="422"/>
                    </a:cubicBezTo>
                    <a:lnTo>
                      <a:pt x="267" y="422"/>
                    </a:lnTo>
                    <a:cubicBezTo>
                      <a:pt x="318" y="352"/>
                      <a:pt x="430" y="340"/>
                      <a:pt x="477" y="194"/>
                    </a:cubicBezTo>
                    <a:lnTo>
                      <a:pt x="477" y="194"/>
                    </a:lnTo>
                    <a:cubicBezTo>
                      <a:pt x="416" y="231"/>
                      <a:pt x="373" y="246"/>
                      <a:pt x="343" y="246"/>
                    </a:cubicBezTo>
                    <a:cubicBezTo>
                      <a:pt x="248" y="246"/>
                      <a:pt x="276" y="99"/>
                      <a:pt x="223" y="47"/>
                    </a:cubicBezTo>
                    <a:cubicBezTo>
                      <a:pt x="217" y="48"/>
                      <a:pt x="212" y="49"/>
                      <a:pt x="206" y="49"/>
                    </a:cubicBezTo>
                    <a:cubicBezTo>
                      <a:pt x="157" y="49"/>
                      <a:pt x="111" y="0"/>
                      <a:pt x="62" y="0"/>
                    </a:cubicBezTo>
                    <a:close/>
                    <a:moveTo>
                      <a:pt x="267" y="422"/>
                    </a:moveTo>
                    <a:cubicBezTo>
                      <a:pt x="267" y="422"/>
                      <a:pt x="267" y="422"/>
                      <a:pt x="267" y="422"/>
                    </a:cubicBezTo>
                    <a:lnTo>
                      <a:pt x="268" y="422"/>
                    </a:lnTo>
                    <a:cubicBezTo>
                      <a:pt x="268" y="422"/>
                      <a:pt x="267" y="422"/>
                      <a:pt x="267" y="422"/>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3"/>
              <p:cNvSpPr/>
              <p:nvPr/>
            </p:nvSpPr>
            <p:spPr>
              <a:xfrm>
                <a:off x="7197475" y="1308850"/>
                <a:ext cx="8125" cy="5975"/>
              </a:xfrm>
              <a:custGeom>
                <a:rect b="b" l="l" r="r" t="t"/>
                <a:pathLst>
                  <a:path extrusionOk="0" h="239" w="325">
                    <a:moveTo>
                      <a:pt x="255" y="0"/>
                    </a:moveTo>
                    <a:cubicBezTo>
                      <a:pt x="175" y="0"/>
                      <a:pt x="123" y="94"/>
                      <a:pt x="43" y="94"/>
                    </a:cubicBezTo>
                    <a:cubicBezTo>
                      <a:pt x="29" y="94"/>
                      <a:pt x="15" y="91"/>
                      <a:pt x="0" y="85"/>
                    </a:cubicBezTo>
                    <a:lnTo>
                      <a:pt x="0" y="85"/>
                    </a:lnTo>
                    <a:cubicBezTo>
                      <a:pt x="21" y="137"/>
                      <a:pt x="42" y="188"/>
                      <a:pt x="62" y="239"/>
                    </a:cubicBezTo>
                    <a:cubicBezTo>
                      <a:pt x="218" y="236"/>
                      <a:pt x="324" y="188"/>
                      <a:pt x="279" y="3"/>
                    </a:cubicBezTo>
                    <a:cubicBezTo>
                      <a:pt x="271" y="1"/>
                      <a:pt x="263" y="0"/>
                      <a:pt x="25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3"/>
              <p:cNvSpPr/>
              <p:nvPr/>
            </p:nvSpPr>
            <p:spPr>
              <a:xfrm>
                <a:off x="7159075" y="1316000"/>
                <a:ext cx="29875" cy="25275"/>
              </a:xfrm>
              <a:custGeom>
                <a:rect b="b" l="l" r="r" t="t"/>
                <a:pathLst>
                  <a:path extrusionOk="0" h="1011" w="1195">
                    <a:moveTo>
                      <a:pt x="1005" y="0"/>
                    </a:moveTo>
                    <a:cubicBezTo>
                      <a:pt x="933" y="0"/>
                      <a:pt x="846" y="25"/>
                      <a:pt x="820" y="132"/>
                    </a:cubicBezTo>
                    <a:cubicBezTo>
                      <a:pt x="801" y="216"/>
                      <a:pt x="764" y="244"/>
                      <a:pt x="722" y="244"/>
                    </a:cubicBezTo>
                    <a:cubicBezTo>
                      <a:pt x="674" y="244"/>
                      <a:pt x="621" y="207"/>
                      <a:pt x="583" y="176"/>
                    </a:cubicBezTo>
                    <a:cubicBezTo>
                      <a:pt x="525" y="128"/>
                      <a:pt x="485" y="54"/>
                      <a:pt x="416" y="54"/>
                    </a:cubicBezTo>
                    <a:cubicBezTo>
                      <a:pt x="393" y="54"/>
                      <a:pt x="368" y="62"/>
                      <a:pt x="338" y="81"/>
                    </a:cubicBezTo>
                    <a:cubicBezTo>
                      <a:pt x="223" y="155"/>
                      <a:pt x="155" y="259"/>
                      <a:pt x="161" y="403"/>
                    </a:cubicBezTo>
                    <a:cubicBezTo>
                      <a:pt x="165" y="490"/>
                      <a:pt x="179" y="586"/>
                      <a:pt x="120" y="654"/>
                    </a:cubicBezTo>
                    <a:cubicBezTo>
                      <a:pt x="0" y="792"/>
                      <a:pt x="71" y="847"/>
                      <a:pt x="163" y="847"/>
                    </a:cubicBezTo>
                    <a:cubicBezTo>
                      <a:pt x="182" y="847"/>
                      <a:pt x="202" y="845"/>
                      <a:pt x="221" y="840"/>
                    </a:cubicBezTo>
                    <a:cubicBezTo>
                      <a:pt x="254" y="833"/>
                      <a:pt x="280" y="830"/>
                      <a:pt x="301" y="830"/>
                    </a:cubicBezTo>
                    <a:cubicBezTo>
                      <a:pt x="409" y="830"/>
                      <a:pt x="383" y="915"/>
                      <a:pt x="363" y="1011"/>
                    </a:cubicBezTo>
                    <a:cubicBezTo>
                      <a:pt x="401" y="982"/>
                      <a:pt x="434" y="943"/>
                      <a:pt x="483" y="943"/>
                    </a:cubicBezTo>
                    <a:cubicBezTo>
                      <a:pt x="494" y="943"/>
                      <a:pt x="505" y="945"/>
                      <a:pt x="517" y="949"/>
                    </a:cubicBezTo>
                    <a:cubicBezTo>
                      <a:pt x="656" y="817"/>
                      <a:pt x="692" y="614"/>
                      <a:pt x="847" y="480"/>
                    </a:cubicBezTo>
                    <a:lnTo>
                      <a:pt x="847" y="480"/>
                    </a:lnTo>
                    <a:cubicBezTo>
                      <a:pt x="833" y="483"/>
                      <a:pt x="819" y="484"/>
                      <a:pt x="805" y="484"/>
                    </a:cubicBezTo>
                    <a:cubicBezTo>
                      <a:pt x="717" y="484"/>
                      <a:pt x="631" y="432"/>
                      <a:pt x="547" y="432"/>
                    </a:cubicBezTo>
                    <a:cubicBezTo>
                      <a:pt x="491" y="432"/>
                      <a:pt x="436" y="455"/>
                      <a:pt x="382" y="531"/>
                    </a:cubicBezTo>
                    <a:cubicBezTo>
                      <a:pt x="334" y="381"/>
                      <a:pt x="373" y="279"/>
                      <a:pt x="466" y="279"/>
                    </a:cubicBezTo>
                    <a:cubicBezTo>
                      <a:pt x="483" y="279"/>
                      <a:pt x="501" y="282"/>
                      <a:pt x="521" y="289"/>
                    </a:cubicBezTo>
                    <a:cubicBezTo>
                      <a:pt x="584" y="311"/>
                      <a:pt x="642" y="324"/>
                      <a:pt x="694" y="324"/>
                    </a:cubicBezTo>
                    <a:cubicBezTo>
                      <a:pt x="813" y="324"/>
                      <a:pt x="908" y="257"/>
                      <a:pt x="994" y="72"/>
                    </a:cubicBezTo>
                    <a:lnTo>
                      <a:pt x="994" y="72"/>
                    </a:lnTo>
                    <a:cubicBezTo>
                      <a:pt x="997" y="236"/>
                      <a:pt x="943" y="412"/>
                      <a:pt x="1058" y="412"/>
                    </a:cubicBezTo>
                    <a:cubicBezTo>
                      <a:pt x="1090" y="412"/>
                      <a:pt x="1133" y="399"/>
                      <a:pt x="1194" y="369"/>
                    </a:cubicBezTo>
                    <a:cubicBezTo>
                      <a:pt x="1149" y="308"/>
                      <a:pt x="1087" y="259"/>
                      <a:pt x="1098" y="166"/>
                    </a:cubicBezTo>
                    <a:cubicBezTo>
                      <a:pt x="1106" y="100"/>
                      <a:pt x="1087" y="3"/>
                      <a:pt x="1015" y="0"/>
                    </a:cubicBezTo>
                    <a:cubicBezTo>
                      <a:pt x="1012" y="0"/>
                      <a:pt x="1008" y="0"/>
                      <a:pt x="1005"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3"/>
              <p:cNvSpPr/>
              <p:nvPr/>
            </p:nvSpPr>
            <p:spPr>
              <a:xfrm>
                <a:off x="7169525" y="1330950"/>
                <a:ext cx="21725" cy="16775"/>
              </a:xfrm>
              <a:custGeom>
                <a:rect b="b" l="l" r="r" t="t"/>
                <a:pathLst>
                  <a:path extrusionOk="0" h="671" w="869">
                    <a:moveTo>
                      <a:pt x="690" y="1"/>
                    </a:moveTo>
                    <a:cubicBezTo>
                      <a:pt x="653" y="1"/>
                      <a:pt x="620" y="14"/>
                      <a:pt x="590" y="58"/>
                    </a:cubicBezTo>
                    <a:cubicBezTo>
                      <a:pt x="488" y="208"/>
                      <a:pt x="337" y="298"/>
                      <a:pt x="174" y="341"/>
                    </a:cubicBezTo>
                    <a:cubicBezTo>
                      <a:pt x="51" y="373"/>
                      <a:pt x="33" y="461"/>
                      <a:pt x="18" y="540"/>
                    </a:cubicBezTo>
                    <a:cubicBezTo>
                      <a:pt x="0" y="635"/>
                      <a:pt x="121" y="601"/>
                      <a:pt x="171" y="644"/>
                    </a:cubicBezTo>
                    <a:cubicBezTo>
                      <a:pt x="193" y="663"/>
                      <a:pt x="212" y="671"/>
                      <a:pt x="228" y="671"/>
                    </a:cubicBezTo>
                    <a:cubicBezTo>
                      <a:pt x="286" y="671"/>
                      <a:pt x="301" y="565"/>
                      <a:pt x="306" y="553"/>
                    </a:cubicBezTo>
                    <a:cubicBezTo>
                      <a:pt x="382" y="393"/>
                      <a:pt x="478" y="300"/>
                      <a:pt x="673" y="289"/>
                    </a:cubicBezTo>
                    <a:cubicBezTo>
                      <a:pt x="784" y="282"/>
                      <a:pt x="824" y="151"/>
                      <a:pt x="868" y="35"/>
                    </a:cubicBezTo>
                    <a:cubicBezTo>
                      <a:pt x="803" y="30"/>
                      <a:pt x="743" y="1"/>
                      <a:pt x="690" y="1"/>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3"/>
              <p:cNvSpPr/>
              <p:nvPr/>
            </p:nvSpPr>
            <p:spPr>
              <a:xfrm>
                <a:off x="7186900" y="1316975"/>
                <a:ext cx="10275" cy="9950"/>
              </a:xfrm>
              <a:custGeom>
                <a:rect b="b" l="l" r="r" t="t"/>
                <a:pathLst>
                  <a:path extrusionOk="0" h="398" w="411">
                    <a:moveTo>
                      <a:pt x="144" y="0"/>
                    </a:moveTo>
                    <a:cubicBezTo>
                      <a:pt x="0" y="86"/>
                      <a:pt x="189" y="236"/>
                      <a:pt x="81" y="329"/>
                    </a:cubicBezTo>
                    <a:cubicBezTo>
                      <a:pt x="175" y="346"/>
                      <a:pt x="261" y="398"/>
                      <a:pt x="357" y="398"/>
                    </a:cubicBezTo>
                    <a:cubicBezTo>
                      <a:pt x="374" y="398"/>
                      <a:pt x="392" y="396"/>
                      <a:pt x="411" y="392"/>
                    </a:cubicBezTo>
                    <a:cubicBezTo>
                      <a:pt x="262" y="302"/>
                      <a:pt x="336" y="61"/>
                      <a:pt x="1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3"/>
              <p:cNvSpPr/>
              <p:nvPr/>
            </p:nvSpPr>
            <p:spPr>
              <a:xfrm>
                <a:off x="7156825" y="1338525"/>
                <a:ext cx="9475" cy="5750"/>
              </a:xfrm>
              <a:custGeom>
                <a:rect b="b" l="l" r="r" t="t"/>
                <a:pathLst>
                  <a:path extrusionOk="0" h="230" w="379">
                    <a:moveTo>
                      <a:pt x="172" y="0"/>
                    </a:moveTo>
                    <a:cubicBezTo>
                      <a:pt x="143" y="0"/>
                      <a:pt x="113" y="8"/>
                      <a:pt x="81" y="28"/>
                    </a:cubicBezTo>
                    <a:cubicBezTo>
                      <a:pt x="0" y="78"/>
                      <a:pt x="20" y="160"/>
                      <a:pt x="72" y="229"/>
                    </a:cubicBezTo>
                    <a:cubicBezTo>
                      <a:pt x="161" y="154"/>
                      <a:pt x="304" y="212"/>
                      <a:pt x="379" y="104"/>
                    </a:cubicBezTo>
                    <a:cubicBezTo>
                      <a:pt x="315" y="56"/>
                      <a:pt x="248" y="0"/>
                      <a:pt x="172"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3"/>
              <p:cNvSpPr/>
              <p:nvPr/>
            </p:nvSpPr>
            <p:spPr>
              <a:xfrm>
                <a:off x="7153200" y="1280975"/>
                <a:ext cx="12225" cy="10300"/>
              </a:xfrm>
              <a:custGeom>
                <a:rect b="b" l="l" r="r" t="t"/>
                <a:pathLst>
                  <a:path extrusionOk="0" h="412" w="489">
                    <a:moveTo>
                      <a:pt x="489" y="0"/>
                    </a:moveTo>
                    <a:lnTo>
                      <a:pt x="489" y="0"/>
                    </a:lnTo>
                    <a:cubicBezTo>
                      <a:pt x="333" y="131"/>
                      <a:pt x="248" y="284"/>
                      <a:pt x="74" y="284"/>
                    </a:cubicBezTo>
                    <a:cubicBezTo>
                      <a:pt x="67" y="284"/>
                      <a:pt x="60" y="284"/>
                      <a:pt x="54" y="284"/>
                    </a:cubicBezTo>
                    <a:cubicBezTo>
                      <a:pt x="53" y="284"/>
                      <a:pt x="53" y="284"/>
                      <a:pt x="53" y="284"/>
                    </a:cubicBezTo>
                    <a:cubicBezTo>
                      <a:pt x="37" y="284"/>
                      <a:pt x="7" y="334"/>
                      <a:pt x="5" y="361"/>
                    </a:cubicBezTo>
                    <a:cubicBezTo>
                      <a:pt x="0" y="407"/>
                      <a:pt x="43" y="410"/>
                      <a:pt x="78" y="411"/>
                    </a:cubicBezTo>
                    <a:cubicBezTo>
                      <a:pt x="80" y="411"/>
                      <a:pt x="82" y="411"/>
                      <a:pt x="84" y="411"/>
                    </a:cubicBezTo>
                    <a:cubicBezTo>
                      <a:pt x="219" y="411"/>
                      <a:pt x="458" y="200"/>
                      <a:pt x="489" y="0"/>
                    </a:cubicBezTo>
                    <a:close/>
                  </a:path>
                </a:pathLst>
              </a:custGeom>
              <a:solidFill>
                <a:srgbClr val="EF7DA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3"/>
              <p:cNvSpPr/>
              <p:nvPr/>
            </p:nvSpPr>
            <p:spPr>
              <a:xfrm>
                <a:off x="7152250" y="1264375"/>
                <a:ext cx="10350" cy="4775"/>
              </a:xfrm>
              <a:custGeom>
                <a:rect b="b" l="l" r="r" t="t"/>
                <a:pathLst>
                  <a:path extrusionOk="0" h="191" w="414">
                    <a:moveTo>
                      <a:pt x="244" y="0"/>
                    </a:moveTo>
                    <a:cubicBezTo>
                      <a:pt x="166" y="0"/>
                      <a:pt x="97" y="38"/>
                      <a:pt x="27" y="65"/>
                    </a:cubicBezTo>
                    <a:cubicBezTo>
                      <a:pt x="1" y="75"/>
                      <a:pt x="56" y="134"/>
                      <a:pt x="79" y="169"/>
                    </a:cubicBezTo>
                    <a:lnTo>
                      <a:pt x="81" y="169"/>
                    </a:lnTo>
                    <a:cubicBezTo>
                      <a:pt x="105" y="159"/>
                      <a:pt x="129" y="156"/>
                      <a:pt x="152" y="156"/>
                    </a:cubicBezTo>
                    <a:cubicBezTo>
                      <a:pt x="226" y="156"/>
                      <a:pt x="297" y="191"/>
                      <a:pt x="371" y="191"/>
                    </a:cubicBezTo>
                    <a:cubicBezTo>
                      <a:pt x="373" y="191"/>
                      <a:pt x="374" y="191"/>
                      <a:pt x="376" y="191"/>
                    </a:cubicBezTo>
                    <a:cubicBezTo>
                      <a:pt x="372" y="120"/>
                      <a:pt x="414" y="32"/>
                      <a:pt x="295" y="6"/>
                    </a:cubicBezTo>
                    <a:cubicBezTo>
                      <a:pt x="278" y="2"/>
                      <a:pt x="261" y="0"/>
                      <a:pt x="244"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3"/>
              <p:cNvSpPr/>
              <p:nvPr/>
            </p:nvSpPr>
            <p:spPr>
              <a:xfrm>
                <a:off x="7163525" y="1262000"/>
                <a:ext cx="3175" cy="3375"/>
              </a:xfrm>
              <a:custGeom>
                <a:rect b="b" l="l" r="r" t="t"/>
                <a:pathLst>
                  <a:path extrusionOk="0" h="135" w="127">
                    <a:moveTo>
                      <a:pt x="95" y="0"/>
                    </a:moveTo>
                    <a:cubicBezTo>
                      <a:pt x="77" y="19"/>
                      <a:pt x="56" y="35"/>
                      <a:pt x="40" y="54"/>
                    </a:cubicBezTo>
                    <a:cubicBezTo>
                      <a:pt x="15" y="87"/>
                      <a:pt x="0" y="135"/>
                      <a:pt x="47" y="135"/>
                    </a:cubicBezTo>
                    <a:cubicBezTo>
                      <a:pt x="52" y="135"/>
                      <a:pt x="58" y="134"/>
                      <a:pt x="64" y="133"/>
                    </a:cubicBezTo>
                    <a:cubicBezTo>
                      <a:pt x="126" y="121"/>
                      <a:pt x="103" y="51"/>
                      <a:pt x="97" y="0"/>
                    </a:cubicBezTo>
                    <a:close/>
                  </a:path>
                </a:pathLst>
              </a:custGeom>
              <a:solidFill>
                <a:srgbClr val="EE77A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524" name="Shape 524"/>
        <p:cNvGrpSpPr/>
        <p:nvPr/>
      </p:nvGrpSpPr>
      <p:grpSpPr>
        <a:xfrm>
          <a:off x="0" y="0"/>
          <a:ext cx="0" cy="0"/>
          <a:chOff x="0" y="0"/>
          <a:chExt cx="0" cy="0"/>
        </a:xfrm>
      </p:grpSpPr>
      <p:grpSp>
        <p:nvGrpSpPr>
          <p:cNvPr id="525" name="Google Shape;525;p4"/>
          <p:cNvGrpSpPr/>
          <p:nvPr/>
        </p:nvGrpSpPr>
        <p:grpSpPr>
          <a:xfrm>
            <a:off x="-255629" y="0"/>
            <a:ext cx="9655520" cy="5143501"/>
            <a:chOff x="-255629" y="0"/>
            <a:chExt cx="9655520" cy="5143501"/>
          </a:xfrm>
        </p:grpSpPr>
        <p:grpSp>
          <p:nvGrpSpPr>
            <p:cNvPr id="526" name="Google Shape;526;p4"/>
            <p:cNvGrpSpPr/>
            <p:nvPr/>
          </p:nvGrpSpPr>
          <p:grpSpPr>
            <a:xfrm>
              <a:off x="-255629" y="102331"/>
              <a:ext cx="9655520" cy="4938839"/>
              <a:chOff x="1252625" y="238125"/>
              <a:chExt cx="4632500" cy="2242175"/>
            </a:xfrm>
          </p:grpSpPr>
          <p:sp>
            <p:nvSpPr>
              <p:cNvPr id="527" name="Google Shape;527;p4"/>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4"/>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4"/>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4"/>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4"/>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4"/>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4"/>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4"/>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4"/>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4"/>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4"/>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4"/>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4"/>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4"/>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4"/>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4"/>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4"/>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4"/>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4"/>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4"/>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4"/>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4"/>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4"/>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4"/>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4"/>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4"/>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 name="Google Shape;553;p4"/>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4"/>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4"/>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4"/>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4"/>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4"/>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4"/>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 name="Google Shape;560;p4"/>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61" name="Google Shape;561;p4"/>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562" name="Google Shape;562;p4"/>
            <p:cNvPicPr preferRelativeResize="0"/>
            <p:nvPr/>
          </p:nvPicPr>
          <p:blipFill>
            <a:blip r:embed="rId2">
              <a:alphaModFix amt="43000"/>
            </a:blip>
            <a:stretch>
              <a:fillRect/>
            </a:stretch>
          </p:blipFill>
          <p:spPr>
            <a:xfrm>
              <a:off x="0" y="0"/>
              <a:ext cx="9144003" cy="5143501"/>
            </a:xfrm>
            <a:prstGeom prst="rect">
              <a:avLst/>
            </a:prstGeom>
            <a:noFill/>
            <a:ln>
              <a:noFill/>
            </a:ln>
          </p:spPr>
        </p:pic>
      </p:grpSp>
      <p:grpSp>
        <p:nvGrpSpPr>
          <p:cNvPr id="563" name="Google Shape;563;p4"/>
          <p:cNvGrpSpPr/>
          <p:nvPr/>
        </p:nvGrpSpPr>
        <p:grpSpPr>
          <a:xfrm>
            <a:off x="281824" y="291297"/>
            <a:ext cx="8537223" cy="4561634"/>
            <a:chOff x="281824" y="291297"/>
            <a:chExt cx="8537223" cy="4561634"/>
          </a:xfrm>
        </p:grpSpPr>
        <p:grpSp>
          <p:nvGrpSpPr>
            <p:cNvPr id="564" name="Google Shape;564;p4"/>
            <p:cNvGrpSpPr/>
            <p:nvPr/>
          </p:nvGrpSpPr>
          <p:grpSpPr>
            <a:xfrm>
              <a:off x="8441719" y="4351414"/>
              <a:ext cx="377329" cy="501517"/>
              <a:chOff x="2862525" y="4310025"/>
              <a:chExt cx="283025" cy="376175"/>
            </a:xfrm>
          </p:grpSpPr>
          <p:sp>
            <p:nvSpPr>
              <p:cNvPr id="565" name="Google Shape;565;p4"/>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4"/>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567" name="Google Shape;567;p4"/>
            <p:cNvPicPr preferRelativeResize="0"/>
            <p:nvPr/>
          </p:nvPicPr>
          <p:blipFill rotWithShape="1">
            <a:blip r:embed="rId3">
              <a:alphaModFix/>
            </a:blip>
            <a:srcRect b="30651" l="44081" r="42963" t="39624"/>
            <a:stretch/>
          </p:blipFill>
          <p:spPr>
            <a:xfrm flipH="1" rot="-1015818">
              <a:off x="361185" y="347453"/>
              <a:ext cx="477366" cy="616118"/>
            </a:xfrm>
            <a:prstGeom prst="rect">
              <a:avLst/>
            </a:prstGeom>
            <a:noFill/>
            <a:ln>
              <a:noFill/>
            </a:ln>
          </p:spPr>
        </p:pic>
      </p:grpSp>
      <p:sp>
        <p:nvSpPr>
          <p:cNvPr id="568" name="Google Shape;568;p4"/>
          <p:cNvSpPr txBox="1"/>
          <p:nvPr>
            <p:ph idx="1" type="body"/>
          </p:nvPr>
        </p:nvSpPr>
        <p:spPr>
          <a:xfrm>
            <a:off x="1091200" y="1304875"/>
            <a:ext cx="6961500" cy="25758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rgbClr val="191919"/>
              </a:buClr>
              <a:buSzPts val="1400"/>
              <a:buFont typeface="Anaheim"/>
              <a:buChar char="●"/>
              <a:defRPr sz="1200"/>
            </a:lvl1pPr>
            <a:lvl2pPr indent="-317500" lvl="1" marL="914400" rtl="0">
              <a:spcBef>
                <a:spcPts val="0"/>
              </a:spcBef>
              <a:spcAft>
                <a:spcPts val="0"/>
              </a:spcAft>
              <a:buClr>
                <a:srgbClr val="191919"/>
              </a:buClr>
              <a:buSzPts val="1400"/>
              <a:buFont typeface="Roboto Condensed Light"/>
              <a:buChar char="○"/>
              <a:defRPr sz="1200"/>
            </a:lvl2pPr>
            <a:lvl3pPr indent="-317500" lvl="2" marL="1371600" rtl="0">
              <a:lnSpc>
                <a:spcPct val="115000"/>
              </a:lnSpc>
              <a:spcBef>
                <a:spcPts val="0"/>
              </a:spcBef>
              <a:spcAft>
                <a:spcPts val="0"/>
              </a:spcAft>
              <a:buClr>
                <a:srgbClr val="191919"/>
              </a:buClr>
              <a:buSzPts val="1400"/>
              <a:buFont typeface="Roboto Condensed Light"/>
              <a:buChar char="■"/>
              <a:defRPr/>
            </a:lvl3pPr>
            <a:lvl4pPr indent="-317500" lvl="3" marL="1828800" rtl="0">
              <a:lnSpc>
                <a:spcPct val="115000"/>
              </a:lnSpc>
              <a:spcBef>
                <a:spcPts val="0"/>
              </a:spcBef>
              <a:spcAft>
                <a:spcPts val="0"/>
              </a:spcAft>
              <a:buClr>
                <a:srgbClr val="191919"/>
              </a:buClr>
              <a:buSzPts val="1400"/>
              <a:buFont typeface="Roboto Condensed Light"/>
              <a:buChar char="●"/>
              <a:defRPr/>
            </a:lvl4pPr>
            <a:lvl5pPr indent="-317500" lvl="4" marL="2286000" rtl="0">
              <a:lnSpc>
                <a:spcPct val="115000"/>
              </a:lnSpc>
              <a:spcBef>
                <a:spcPts val="0"/>
              </a:spcBef>
              <a:spcAft>
                <a:spcPts val="0"/>
              </a:spcAft>
              <a:buClr>
                <a:srgbClr val="191919"/>
              </a:buClr>
              <a:buSzPts val="1400"/>
              <a:buFont typeface="Roboto Condensed Light"/>
              <a:buChar char="○"/>
              <a:defRPr/>
            </a:lvl5pPr>
            <a:lvl6pPr indent="-317500" lvl="5" marL="2743200" rtl="0">
              <a:lnSpc>
                <a:spcPct val="115000"/>
              </a:lnSpc>
              <a:spcBef>
                <a:spcPts val="0"/>
              </a:spcBef>
              <a:spcAft>
                <a:spcPts val="0"/>
              </a:spcAft>
              <a:buClr>
                <a:srgbClr val="191919"/>
              </a:buClr>
              <a:buSzPts val="1400"/>
              <a:buFont typeface="Roboto Condensed Light"/>
              <a:buChar char="■"/>
              <a:defRPr/>
            </a:lvl6pPr>
            <a:lvl7pPr indent="-317500" lvl="6" marL="3200400" rtl="0">
              <a:lnSpc>
                <a:spcPct val="115000"/>
              </a:lnSpc>
              <a:spcBef>
                <a:spcPts val="0"/>
              </a:spcBef>
              <a:spcAft>
                <a:spcPts val="0"/>
              </a:spcAft>
              <a:buClr>
                <a:srgbClr val="191919"/>
              </a:buClr>
              <a:buSzPts val="1400"/>
              <a:buFont typeface="Roboto Condensed Light"/>
              <a:buChar char="●"/>
              <a:defRPr/>
            </a:lvl7pPr>
            <a:lvl8pPr indent="-317500" lvl="7" marL="3657600" rtl="0">
              <a:lnSpc>
                <a:spcPct val="115000"/>
              </a:lnSpc>
              <a:spcBef>
                <a:spcPts val="0"/>
              </a:spcBef>
              <a:spcAft>
                <a:spcPts val="0"/>
              </a:spcAft>
              <a:buClr>
                <a:srgbClr val="191919"/>
              </a:buClr>
              <a:buSzPts val="1400"/>
              <a:buFont typeface="Roboto Condensed Light"/>
              <a:buChar char="○"/>
              <a:defRPr/>
            </a:lvl8pPr>
            <a:lvl9pPr indent="-317500" lvl="8" marL="4114800" rtl="0">
              <a:lnSpc>
                <a:spcPct val="115000"/>
              </a:lnSpc>
              <a:spcBef>
                <a:spcPts val="0"/>
              </a:spcBef>
              <a:spcAft>
                <a:spcPts val="0"/>
              </a:spcAft>
              <a:buClr>
                <a:srgbClr val="191919"/>
              </a:buClr>
              <a:buSzPts val="1400"/>
              <a:buFont typeface="Roboto Condensed Light"/>
              <a:buChar char="■"/>
              <a:defRPr/>
            </a:lvl9pPr>
          </a:lstStyle>
          <a:p/>
        </p:txBody>
      </p:sp>
      <p:sp>
        <p:nvSpPr>
          <p:cNvPr id="569" name="Google Shape;569;p4"/>
          <p:cNvSpPr txBox="1"/>
          <p:nvPr>
            <p:ph type="title"/>
          </p:nvPr>
        </p:nvSpPr>
        <p:spPr>
          <a:xfrm>
            <a:off x="720000" y="617876"/>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570" name="Google Shape;570;p4"/>
          <p:cNvGrpSpPr/>
          <p:nvPr/>
        </p:nvGrpSpPr>
        <p:grpSpPr>
          <a:xfrm>
            <a:off x="-51922" y="-47174"/>
            <a:ext cx="9247845" cy="5251711"/>
            <a:chOff x="-51922" y="-47174"/>
            <a:chExt cx="9247845" cy="5251711"/>
          </a:xfrm>
        </p:grpSpPr>
        <p:sp>
          <p:nvSpPr>
            <p:cNvPr id="571" name="Google Shape;571;p4"/>
            <p:cNvSpPr/>
            <p:nvPr/>
          </p:nvSpPr>
          <p:spPr>
            <a:xfrm flipH="1" rot="-5400000">
              <a:off x="7957798"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 name="Google Shape;572;p4"/>
            <p:cNvSpPr/>
            <p:nvPr/>
          </p:nvSpPr>
          <p:spPr>
            <a:xfrm flipH="1" rot="5400000">
              <a:off x="97303" y="3959988"/>
              <a:ext cx="1095324" cy="1393775"/>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573" name="Shape 573"/>
        <p:cNvGrpSpPr/>
        <p:nvPr/>
      </p:nvGrpSpPr>
      <p:grpSpPr>
        <a:xfrm>
          <a:off x="0" y="0"/>
          <a:ext cx="0" cy="0"/>
          <a:chOff x="0" y="0"/>
          <a:chExt cx="0" cy="0"/>
        </a:xfrm>
      </p:grpSpPr>
      <p:grpSp>
        <p:nvGrpSpPr>
          <p:cNvPr id="574" name="Google Shape;574;p5"/>
          <p:cNvGrpSpPr/>
          <p:nvPr/>
        </p:nvGrpSpPr>
        <p:grpSpPr>
          <a:xfrm>
            <a:off x="-255629" y="0"/>
            <a:ext cx="9655520" cy="5143501"/>
            <a:chOff x="-255629" y="0"/>
            <a:chExt cx="9655520" cy="5143501"/>
          </a:xfrm>
        </p:grpSpPr>
        <p:grpSp>
          <p:nvGrpSpPr>
            <p:cNvPr id="575" name="Google Shape;575;p5"/>
            <p:cNvGrpSpPr/>
            <p:nvPr/>
          </p:nvGrpSpPr>
          <p:grpSpPr>
            <a:xfrm>
              <a:off x="-255629" y="102331"/>
              <a:ext cx="9655520" cy="4938839"/>
              <a:chOff x="1252625" y="238125"/>
              <a:chExt cx="4632500" cy="2242175"/>
            </a:xfrm>
          </p:grpSpPr>
          <p:sp>
            <p:nvSpPr>
              <p:cNvPr id="576" name="Google Shape;576;p5"/>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5"/>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5"/>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5"/>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5"/>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5"/>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5"/>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5"/>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5"/>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5"/>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5"/>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5"/>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5"/>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5"/>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5"/>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5"/>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5"/>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5"/>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5"/>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5"/>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5"/>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5"/>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5"/>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5"/>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5"/>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5"/>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5"/>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5"/>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5"/>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5"/>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5"/>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5"/>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5"/>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9" name="Google Shape;609;p5"/>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10" name="Google Shape;610;p5"/>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11" name="Google Shape;611;p5"/>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612" name="Google Shape;612;p5"/>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613" name="Google Shape;613;p5"/>
          <p:cNvSpPr txBox="1"/>
          <p:nvPr>
            <p:ph idx="1" type="subTitle"/>
          </p:nvPr>
        </p:nvSpPr>
        <p:spPr>
          <a:xfrm>
            <a:off x="1099200" y="1416800"/>
            <a:ext cx="2754600" cy="556800"/>
          </a:xfrm>
          <a:prstGeom prst="rect">
            <a:avLst/>
          </a:prstGeom>
          <a:ln>
            <a:noFill/>
          </a:ln>
        </p:spPr>
        <p:txBody>
          <a:bodyPr anchorCtr="0" anchor="b" bIns="91425" lIns="91425" spcFirstLastPara="1" rIns="91425" wrap="square" tIns="91425">
            <a:noAutofit/>
          </a:bodyPr>
          <a:lstStyle>
            <a:lvl1pPr lvl="0" rtl="0" algn="ctr">
              <a:lnSpc>
                <a:spcPct val="100000"/>
              </a:lnSpc>
              <a:spcBef>
                <a:spcPts val="0"/>
              </a:spcBef>
              <a:spcAft>
                <a:spcPts val="0"/>
              </a:spcAft>
              <a:buClr>
                <a:schemeClr val="dk1"/>
              </a:buClr>
              <a:buSzPts val="2400"/>
              <a:buFont typeface="Shrikhand"/>
              <a:buNone/>
              <a:defRPr sz="2200">
                <a:solidFill>
                  <a:schemeClr val="dk1"/>
                </a:solidFill>
                <a:latin typeface="Shrikhand"/>
                <a:ea typeface="Shrikhand"/>
                <a:cs typeface="Shrikhand"/>
                <a:sym typeface="Shrikhand"/>
              </a:defRPr>
            </a:lvl1pPr>
            <a:lvl2pPr lvl="1"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2pPr>
            <a:lvl3pPr lvl="2"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3pPr>
            <a:lvl4pPr lvl="3"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4pPr>
            <a:lvl5pPr lvl="4"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5pPr>
            <a:lvl6pPr lvl="5"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6pPr>
            <a:lvl7pPr lvl="6"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7pPr>
            <a:lvl8pPr lvl="7"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8pPr>
            <a:lvl9pPr lvl="8"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9pPr>
          </a:lstStyle>
          <a:p/>
        </p:txBody>
      </p:sp>
      <p:sp>
        <p:nvSpPr>
          <p:cNvPr id="614" name="Google Shape;614;p5"/>
          <p:cNvSpPr txBox="1"/>
          <p:nvPr>
            <p:ph idx="2" type="subTitle"/>
          </p:nvPr>
        </p:nvSpPr>
        <p:spPr>
          <a:xfrm>
            <a:off x="5290200" y="1416800"/>
            <a:ext cx="2754600" cy="556800"/>
          </a:xfrm>
          <a:prstGeom prst="rect">
            <a:avLst/>
          </a:prstGeom>
          <a:ln>
            <a:noFill/>
          </a:ln>
        </p:spPr>
        <p:txBody>
          <a:bodyPr anchorCtr="0" anchor="b" bIns="91425" lIns="91425" spcFirstLastPara="1" rIns="91425" wrap="square" tIns="91425">
            <a:noAutofit/>
          </a:bodyPr>
          <a:lstStyle>
            <a:lvl1pPr lvl="0" rtl="0" algn="ctr">
              <a:lnSpc>
                <a:spcPct val="100000"/>
              </a:lnSpc>
              <a:spcBef>
                <a:spcPts val="0"/>
              </a:spcBef>
              <a:spcAft>
                <a:spcPts val="0"/>
              </a:spcAft>
              <a:buClr>
                <a:schemeClr val="dk1"/>
              </a:buClr>
              <a:buSzPts val="2400"/>
              <a:buFont typeface="Shrikhand"/>
              <a:buNone/>
              <a:defRPr sz="2200">
                <a:solidFill>
                  <a:schemeClr val="dk1"/>
                </a:solidFill>
                <a:latin typeface="Shrikhand"/>
                <a:ea typeface="Shrikhand"/>
                <a:cs typeface="Shrikhand"/>
                <a:sym typeface="Shrikhand"/>
              </a:defRPr>
            </a:lvl1pPr>
            <a:lvl2pPr lvl="1"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2pPr>
            <a:lvl3pPr lvl="2"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3pPr>
            <a:lvl4pPr lvl="3"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4pPr>
            <a:lvl5pPr lvl="4"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5pPr>
            <a:lvl6pPr lvl="5"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6pPr>
            <a:lvl7pPr lvl="6"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7pPr>
            <a:lvl8pPr lvl="7"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8pPr>
            <a:lvl9pPr lvl="8" rtl="0">
              <a:lnSpc>
                <a:spcPct val="100000"/>
              </a:lnSpc>
              <a:spcBef>
                <a:spcPts val="0"/>
              </a:spcBef>
              <a:spcAft>
                <a:spcPts val="0"/>
              </a:spcAft>
              <a:buClr>
                <a:schemeClr val="dk1"/>
              </a:buClr>
              <a:buSzPts val="2400"/>
              <a:buFont typeface="Shrikhand"/>
              <a:buNone/>
              <a:defRPr sz="2400">
                <a:solidFill>
                  <a:schemeClr val="dk1"/>
                </a:solidFill>
                <a:latin typeface="Shrikhand"/>
                <a:ea typeface="Shrikhand"/>
                <a:cs typeface="Shrikhand"/>
                <a:sym typeface="Shrikhand"/>
              </a:defRPr>
            </a:lvl9pPr>
          </a:lstStyle>
          <a:p/>
        </p:txBody>
      </p:sp>
      <p:sp>
        <p:nvSpPr>
          <p:cNvPr id="615" name="Google Shape;615;p5"/>
          <p:cNvSpPr txBox="1"/>
          <p:nvPr>
            <p:ph idx="3" type="body"/>
          </p:nvPr>
        </p:nvSpPr>
        <p:spPr>
          <a:xfrm>
            <a:off x="1099200" y="1973600"/>
            <a:ext cx="2754600" cy="215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dk1"/>
              </a:buClr>
              <a:buSzPts val="1400"/>
              <a:buChar char="✦"/>
              <a:defRPr sz="1400"/>
            </a:lvl1pPr>
            <a:lvl2pPr indent="-317500" lvl="1" marL="914400" rtl="0">
              <a:lnSpc>
                <a:spcPct val="115000"/>
              </a:lnSpc>
              <a:spcBef>
                <a:spcPts val="1000"/>
              </a:spcBef>
              <a:spcAft>
                <a:spcPts val="0"/>
              </a:spcAft>
              <a:buSzPts val="1400"/>
              <a:buChar char="○"/>
              <a:defRPr/>
            </a:lvl2pPr>
            <a:lvl3pPr indent="-317500" lvl="2" marL="1371600" rtl="0">
              <a:lnSpc>
                <a:spcPct val="115000"/>
              </a:lnSpc>
              <a:spcBef>
                <a:spcPts val="0"/>
              </a:spcBef>
              <a:spcAft>
                <a:spcPts val="0"/>
              </a:spcAft>
              <a:buSzPts val="1400"/>
              <a:buChar char="■"/>
              <a:defRPr/>
            </a:lvl3pPr>
            <a:lvl4pPr indent="-317500" lvl="3" marL="1828800" rtl="0">
              <a:lnSpc>
                <a:spcPct val="115000"/>
              </a:lnSpc>
              <a:spcBef>
                <a:spcPts val="0"/>
              </a:spcBef>
              <a:spcAft>
                <a:spcPts val="0"/>
              </a:spcAft>
              <a:buSzPts val="1400"/>
              <a:buChar char="●"/>
              <a:defRPr/>
            </a:lvl4pPr>
            <a:lvl5pPr indent="-317500" lvl="4" marL="2286000" rtl="0">
              <a:lnSpc>
                <a:spcPct val="115000"/>
              </a:lnSpc>
              <a:spcBef>
                <a:spcPts val="0"/>
              </a:spcBef>
              <a:spcAft>
                <a:spcPts val="0"/>
              </a:spcAft>
              <a:buSzPts val="1400"/>
              <a:buChar char="○"/>
              <a:defRPr/>
            </a:lvl5pPr>
            <a:lvl6pPr indent="-317500" lvl="5" marL="2743200" rtl="0">
              <a:lnSpc>
                <a:spcPct val="115000"/>
              </a:lnSpc>
              <a:spcBef>
                <a:spcPts val="0"/>
              </a:spcBef>
              <a:spcAft>
                <a:spcPts val="0"/>
              </a:spcAft>
              <a:buSzPts val="1400"/>
              <a:buChar char="■"/>
              <a:defRPr/>
            </a:lvl6pPr>
            <a:lvl7pPr indent="-317500" lvl="6" marL="3200400" rtl="0">
              <a:lnSpc>
                <a:spcPct val="115000"/>
              </a:lnSpc>
              <a:spcBef>
                <a:spcPts val="0"/>
              </a:spcBef>
              <a:spcAft>
                <a:spcPts val="0"/>
              </a:spcAft>
              <a:buSzPts val="1400"/>
              <a:buChar char="●"/>
              <a:defRPr/>
            </a:lvl7pPr>
            <a:lvl8pPr indent="-317500" lvl="7" marL="3657600" rtl="0">
              <a:lnSpc>
                <a:spcPct val="115000"/>
              </a:lnSpc>
              <a:spcBef>
                <a:spcPts val="0"/>
              </a:spcBef>
              <a:spcAft>
                <a:spcPts val="0"/>
              </a:spcAft>
              <a:buSzPts val="1400"/>
              <a:buChar char="○"/>
              <a:defRPr/>
            </a:lvl8pPr>
            <a:lvl9pPr indent="-317500" lvl="8" marL="4114800" rtl="0">
              <a:lnSpc>
                <a:spcPct val="115000"/>
              </a:lnSpc>
              <a:spcBef>
                <a:spcPts val="0"/>
              </a:spcBef>
              <a:spcAft>
                <a:spcPts val="0"/>
              </a:spcAft>
              <a:buSzPts val="1400"/>
              <a:buChar char="■"/>
              <a:defRPr/>
            </a:lvl9pPr>
          </a:lstStyle>
          <a:p/>
        </p:txBody>
      </p:sp>
      <p:sp>
        <p:nvSpPr>
          <p:cNvPr id="616" name="Google Shape;616;p5"/>
          <p:cNvSpPr txBox="1"/>
          <p:nvPr>
            <p:ph idx="4" type="body"/>
          </p:nvPr>
        </p:nvSpPr>
        <p:spPr>
          <a:xfrm>
            <a:off x="5290200" y="1973600"/>
            <a:ext cx="2754600" cy="21564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dk1"/>
              </a:buClr>
              <a:buSzPts val="1400"/>
              <a:buChar char="✦"/>
              <a:defRPr sz="1400"/>
            </a:lvl1pPr>
            <a:lvl2pPr indent="-317500" lvl="1" marL="914400" rtl="0">
              <a:lnSpc>
                <a:spcPct val="115000"/>
              </a:lnSpc>
              <a:spcBef>
                <a:spcPts val="1000"/>
              </a:spcBef>
              <a:spcAft>
                <a:spcPts val="0"/>
              </a:spcAft>
              <a:buSzPts val="1400"/>
              <a:buChar char="○"/>
              <a:defRPr/>
            </a:lvl2pPr>
            <a:lvl3pPr indent="-317500" lvl="2" marL="1371600" rtl="0">
              <a:lnSpc>
                <a:spcPct val="115000"/>
              </a:lnSpc>
              <a:spcBef>
                <a:spcPts val="0"/>
              </a:spcBef>
              <a:spcAft>
                <a:spcPts val="0"/>
              </a:spcAft>
              <a:buSzPts val="1400"/>
              <a:buChar char="■"/>
              <a:defRPr/>
            </a:lvl3pPr>
            <a:lvl4pPr indent="-317500" lvl="3" marL="1828800" rtl="0">
              <a:lnSpc>
                <a:spcPct val="115000"/>
              </a:lnSpc>
              <a:spcBef>
                <a:spcPts val="0"/>
              </a:spcBef>
              <a:spcAft>
                <a:spcPts val="0"/>
              </a:spcAft>
              <a:buSzPts val="1400"/>
              <a:buChar char="●"/>
              <a:defRPr/>
            </a:lvl4pPr>
            <a:lvl5pPr indent="-317500" lvl="4" marL="2286000" rtl="0">
              <a:lnSpc>
                <a:spcPct val="115000"/>
              </a:lnSpc>
              <a:spcBef>
                <a:spcPts val="0"/>
              </a:spcBef>
              <a:spcAft>
                <a:spcPts val="0"/>
              </a:spcAft>
              <a:buSzPts val="1400"/>
              <a:buChar char="○"/>
              <a:defRPr/>
            </a:lvl5pPr>
            <a:lvl6pPr indent="-317500" lvl="5" marL="2743200" rtl="0">
              <a:lnSpc>
                <a:spcPct val="115000"/>
              </a:lnSpc>
              <a:spcBef>
                <a:spcPts val="0"/>
              </a:spcBef>
              <a:spcAft>
                <a:spcPts val="0"/>
              </a:spcAft>
              <a:buSzPts val="1400"/>
              <a:buChar char="■"/>
              <a:defRPr/>
            </a:lvl6pPr>
            <a:lvl7pPr indent="-317500" lvl="6" marL="3200400" rtl="0">
              <a:lnSpc>
                <a:spcPct val="115000"/>
              </a:lnSpc>
              <a:spcBef>
                <a:spcPts val="0"/>
              </a:spcBef>
              <a:spcAft>
                <a:spcPts val="0"/>
              </a:spcAft>
              <a:buSzPts val="1400"/>
              <a:buChar char="●"/>
              <a:defRPr/>
            </a:lvl7pPr>
            <a:lvl8pPr indent="-317500" lvl="7" marL="3657600" rtl="0">
              <a:lnSpc>
                <a:spcPct val="115000"/>
              </a:lnSpc>
              <a:spcBef>
                <a:spcPts val="0"/>
              </a:spcBef>
              <a:spcAft>
                <a:spcPts val="0"/>
              </a:spcAft>
              <a:buSzPts val="1400"/>
              <a:buChar char="○"/>
              <a:defRPr/>
            </a:lvl8pPr>
            <a:lvl9pPr indent="-317500" lvl="8" marL="4114800" rtl="0">
              <a:lnSpc>
                <a:spcPct val="115000"/>
              </a:lnSpc>
              <a:spcBef>
                <a:spcPts val="0"/>
              </a:spcBef>
              <a:spcAft>
                <a:spcPts val="0"/>
              </a:spcAft>
              <a:buSzPts val="1400"/>
              <a:buChar char="■"/>
              <a:defRPr/>
            </a:lvl9pPr>
          </a:lstStyle>
          <a:p/>
        </p:txBody>
      </p:sp>
      <p:grpSp>
        <p:nvGrpSpPr>
          <p:cNvPr id="617" name="Google Shape;617;p5"/>
          <p:cNvGrpSpPr/>
          <p:nvPr/>
        </p:nvGrpSpPr>
        <p:grpSpPr>
          <a:xfrm>
            <a:off x="-3" y="-46931"/>
            <a:ext cx="9144005" cy="1428381"/>
            <a:chOff x="-3" y="-46931"/>
            <a:chExt cx="9144005" cy="1428381"/>
          </a:xfrm>
        </p:grpSpPr>
        <p:sp>
          <p:nvSpPr>
            <p:cNvPr id="618" name="Google Shape;618;p5"/>
            <p:cNvSpPr/>
            <p:nvPr/>
          </p:nvSpPr>
          <p:spPr>
            <a:xfrm flipH="1" rot="10800000">
              <a:off x="-3" y="-469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5"/>
            <p:cNvSpPr/>
            <p:nvPr/>
          </p:nvSpPr>
          <p:spPr>
            <a:xfrm rot="10800000">
              <a:off x="8096122" y="-46931"/>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0" name="Google Shape;620;p5"/>
          <p:cNvGrpSpPr/>
          <p:nvPr/>
        </p:nvGrpSpPr>
        <p:grpSpPr>
          <a:xfrm>
            <a:off x="210299" y="1679773"/>
            <a:ext cx="8707876" cy="3249358"/>
            <a:chOff x="210299" y="1679773"/>
            <a:chExt cx="8707876" cy="3249358"/>
          </a:xfrm>
        </p:grpSpPr>
        <p:grpSp>
          <p:nvGrpSpPr>
            <p:cNvPr id="621" name="Google Shape;621;p5"/>
            <p:cNvGrpSpPr/>
            <p:nvPr/>
          </p:nvGrpSpPr>
          <p:grpSpPr>
            <a:xfrm flipH="1">
              <a:off x="324952" y="4427614"/>
              <a:ext cx="377329" cy="501517"/>
              <a:chOff x="2862525" y="4310025"/>
              <a:chExt cx="283025" cy="376175"/>
            </a:xfrm>
          </p:grpSpPr>
          <p:sp>
            <p:nvSpPr>
              <p:cNvPr id="622" name="Google Shape;622;p5"/>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5"/>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4" name="Google Shape;624;p5"/>
            <p:cNvGrpSpPr/>
            <p:nvPr/>
          </p:nvGrpSpPr>
          <p:grpSpPr>
            <a:xfrm>
              <a:off x="8416423" y="4427614"/>
              <a:ext cx="377329" cy="501517"/>
              <a:chOff x="2862525" y="4310025"/>
              <a:chExt cx="283025" cy="376175"/>
            </a:xfrm>
          </p:grpSpPr>
          <p:sp>
            <p:nvSpPr>
              <p:cNvPr id="625" name="Google Shape;625;p5"/>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5"/>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627" name="Google Shape;627;p5"/>
            <p:cNvPicPr preferRelativeResize="0"/>
            <p:nvPr/>
          </p:nvPicPr>
          <p:blipFill rotWithShape="1">
            <a:blip r:embed="rId3">
              <a:alphaModFix/>
            </a:blip>
            <a:srcRect b="30651" l="44081" r="42963" t="39624"/>
            <a:stretch/>
          </p:blipFill>
          <p:spPr>
            <a:xfrm rot="-1091363">
              <a:off x="256365" y="1712094"/>
              <a:ext cx="261021" cy="336917"/>
            </a:xfrm>
            <a:prstGeom prst="rect">
              <a:avLst/>
            </a:prstGeom>
            <a:noFill/>
            <a:ln>
              <a:noFill/>
            </a:ln>
          </p:spPr>
        </p:pic>
        <p:pic>
          <p:nvPicPr>
            <p:cNvPr id="628" name="Google Shape;628;p5"/>
            <p:cNvPicPr preferRelativeResize="0"/>
            <p:nvPr/>
          </p:nvPicPr>
          <p:blipFill rotWithShape="1">
            <a:blip r:embed="rId3">
              <a:alphaModFix/>
            </a:blip>
            <a:srcRect b="30651" l="44081" r="42963" t="39624"/>
            <a:stretch/>
          </p:blipFill>
          <p:spPr>
            <a:xfrm rot="277811">
              <a:off x="8639533" y="3202574"/>
              <a:ext cx="265259" cy="342354"/>
            </a:xfrm>
            <a:prstGeom prst="rect">
              <a:avLst/>
            </a:prstGeom>
            <a:noFill/>
            <a:ln>
              <a:noFill/>
            </a:ln>
          </p:spPr>
        </p:pic>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629" name="Shape 629"/>
        <p:cNvGrpSpPr/>
        <p:nvPr/>
      </p:nvGrpSpPr>
      <p:grpSpPr>
        <a:xfrm>
          <a:off x="0" y="0"/>
          <a:ext cx="0" cy="0"/>
          <a:chOff x="0" y="0"/>
          <a:chExt cx="0" cy="0"/>
        </a:xfrm>
      </p:grpSpPr>
      <p:grpSp>
        <p:nvGrpSpPr>
          <p:cNvPr id="630" name="Google Shape;630;p6"/>
          <p:cNvGrpSpPr/>
          <p:nvPr/>
        </p:nvGrpSpPr>
        <p:grpSpPr>
          <a:xfrm>
            <a:off x="-255629" y="0"/>
            <a:ext cx="9655520" cy="5143501"/>
            <a:chOff x="-255629" y="0"/>
            <a:chExt cx="9655520" cy="5143501"/>
          </a:xfrm>
        </p:grpSpPr>
        <p:grpSp>
          <p:nvGrpSpPr>
            <p:cNvPr id="631" name="Google Shape;631;p6"/>
            <p:cNvGrpSpPr/>
            <p:nvPr/>
          </p:nvGrpSpPr>
          <p:grpSpPr>
            <a:xfrm>
              <a:off x="-255629" y="102331"/>
              <a:ext cx="9655520" cy="4938839"/>
              <a:chOff x="1252625" y="238125"/>
              <a:chExt cx="4632500" cy="2242175"/>
            </a:xfrm>
          </p:grpSpPr>
          <p:sp>
            <p:nvSpPr>
              <p:cNvPr id="632" name="Google Shape;632;p6"/>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6"/>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6"/>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6"/>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6"/>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 name="Google Shape;637;p6"/>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6"/>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 name="Google Shape;639;p6"/>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6"/>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6"/>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6"/>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6"/>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6"/>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6"/>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6"/>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6"/>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6"/>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9" name="Google Shape;649;p6"/>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6"/>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6"/>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6"/>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6"/>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6"/>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6"/>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6"/>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7" name="Google Shape;657;p6"/>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 name="Google Shape;658;p6"/>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6"/>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6"/>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6"/>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6"/>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6"/>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6"/>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6"/>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66" name="Google Shape;666;p6"/>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667" name="Google Shape;667;p6"/>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668" name="Google Shape;668;p6"/>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669" name="Google Shape;669;p6"/>
          <p:cNvGrpSpPr/>
          <p:nvPr/>
        </p:nvGrpSpPr>
        <p:grpSpPr>
          <a:xfrm>
            <a:off x="0" y="-46918"/>
            <a:ext cx="9144000" cy="5241493"/>
            <a:chOff x="0" y="-46918"/>
            <a:chExt cx="9144000" cy="5241493"/>
          </a:xfrm>
        </p:grpSpPr>
        <p:sp>
          <p:nvSpPr>
            <p:cNvPr id="670" name="Google Shape;670;p6"/>
            <p:cNvSpPr/>
            <p:nvPr/>
          </p:nvSpPr>
          <p:spPr>
            <a:xfrm flipH="1" rot="10800000">
              <a:off x="0" y="-469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6"/>
            <p:cNvSpPr/>
            <p:nvPr/>
          </p:nvSpPr>
          <p:spPr>
            <a:xfrm flipH="1">
              <a:off x="8048676" y="3800800"/>
              <a:ext cx="1095324" cy="1393775"/>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2" name="Google Shape;672;p6"/>
          <p:cNvGrpSpPr/>
          <p:nvPr/>
        </p:nvGrpSpPr>
        <p:grpSpPr>
          <a:xfrm>
            <a:off x="324952" y="339999"/>
            <a:ext cx="8579897" cy="4512931"/>
            <a:chOff x="324952" y="339999"/>
            <a:chExt cx="8579897" cy="4512931"/>
          </a:xfrm>
        </p:grpSpPr>
        <p:grpSp>
          <p:nvGrpSpPr>
            <p:cNvPr id="673" name="Google Shape;673;p6"/>
            <p:cNvGrpSpPr/>
            <p:nvPr/>
          </p:nvGrpSpPr>
          <p:grpSpPr>
            <a:xfrm flipH="1">
              <a:off x="324952" y="4351414"/>
              <a:ext cx="377329" cy="501517"/>
              <a:chOff x="2862525" y="4310025"/>
              <a:chExt cx="283025" cy="376175"/>
            </a:xfrm>
          </p:grpSpPr>
          <p:sp>
            <p:nvSpPr>
              <p:cNvPr id="674" name="Google Shape;674;p6"/>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6"/>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676" name="Google Shape;676;p6"/>
            <p:cNvPicPr preferRelativeResize="0"/>
            <p:nvPr/>
          </p:nvPicPr>
          <p:blipFill rotWithShape="1">
            <a:blip r:embed="rId3">
              <a:alphaModFix/>
            </a:blip>
            <a:srcRect b="30651" l="44081" r="42963" t="39624"/>
            <a:stretch/>
          </p:blipFill>
          <p:spPr>
            <a:xfrm rot="1605667">
              <a:off x="8314342" y="414477"/>
              <a:ext cx="477365" cy="616119"/>
            </a:xfrm>
            <a:prstGeom prst="rect">
              <a:avLst/>
            </a:prstGeom>
            <a:noFill/>
            <a:ln>
              <a:noFill/>
            </a:ln>
          </p:spPr>
        </p:pic>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677" name="Shape 677"/>
        <p:cNvGrpSpPr/>
        <p:nvPr/>
      </p:nvGrpSpPr>
      <p:grpSpPr>
        <a:xfrm>
          <a:off x="0" y="0"/>
          <a:ext cx="0" cy="0"/>
          <a:chOff x="0" y="0"/>
          <a:chExt cx="0" cy="0"/>
        </a:xfrm>
      </p:grpSpPr>
      <p:grpSp>
        <p:nvGrpSpPr>
          <p:cNvPr id="678" name="Google Shape;678;p7"/>
          <p:cNvGrpSpPr/>
          <p:nvPr/>
        </p:nvGrpSpPr>
        <p:grpSpPr>
          <a:xfrm>
            <a:off x="-255629" y="0"/>
            <a:ext cx="9655520" cy="5143501"/>
            <a:chOff x="-255629" y="0"/>
            <a:chExt cx="9655520" cy="5143501"/>
          </a:xfrm>
        </p:grpSpPr>
        <p:grpSp>
          <p:nvGrpSpPr>
            <p:cNvPr id="679" name="Google Shape;679;p7"/>
            <p:cNvGrpSpPr/>
            <p:nvPr/>
          </p:nvGrpSpPr>
          <p:grpSpPr>
            <a:xfrm>
              <a:off x="-255629" y="102331"/>
              <a:ext cx="9655520" cy="4938839"/>
              <a:chOff x="1252625" y="238125"/>
              <a:chExt cx="4632500" cy="2242175"/>
            </a:xfrm>
          </p:grpSpPr>
          <p:sp>
            <p:nvSpPr>
              <p:cNvPr id="680" name="Google Shape;680;p7"/>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7"/>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7"/>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7"/>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7"/>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7"/>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7"/>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7"/>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7"/>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7"/>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7"/>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7"/>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7"/>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7"/>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7"/>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7"/>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6" name="Google Shape;696;p7"/>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7" name="Google Shape;697;p7"/>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7"/>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7"/>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7"/>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7"/>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7"/>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7"/>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7"/>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7"/>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7"/>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7"/>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7"/>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7"/>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7"/>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7"/>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7"/>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7"/>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14" name="Google Shape;714;p7"/>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15" name="Google Shape;715;p7"/>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716" name="Google Shape;716;p7"/>
          <p:cNvSpPr/>
          <p:nvPr/>
        </p:nvSpPr>
        <p:spPr>
          <a:xfrm>
            <a:off x="4181611" y="535024"/>
            <a:ext cx="4247700" cy="4073700"/>
          </a:xfrm>
          <a:prstGeom prst="plaque">
            <a:avLst>
              <a:gd fmla="val 8650" name="adj"/>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7"/>
          <p:cNvSpPr txBox="1"/>
          <p:nvPr>
            <p:ph type="title"/>
          </p:nvPr>
        </p:nvSpPr>
        <p:spPr>
          <a:xfrm>
            <a:off x="762100" y="1313850"/>
            <a:ext cx="2776500" cy="17322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718" name="Google Shape;718;p7"/>
          <p:cNvSpPr txBox="1"/>
          <p:nvPr>
            <p:ph idx="1" type="subTitle"/>
          </p:nvPr>
        </p:nvSpPr>
        <p:spPr>
          <a:xfrm>
            <a:off x="762150" y="3046050"/>
            <a:ext cx="2776500" cy="783600"/>
          </a:xfrm>
          <a:prstGeom prst="rect">
            <a:avLst/>
          </a:prstGeom>
          <a:ln>
            <a:noFill/>
          </a:ln>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sz="1400"/>
            </a:lvl1pPr>
            <a:lvl2pPr lvl="1" rtl="0">
              <a:lnSpc>
                <a:spcPct val="100000"/>
              </a:lnSpc>
              <a:spcBef>
                <a:spcPts val="0"/>
              </a:spcBef>
              <a:spcAft>
                <a:spcPts val="0"/>
              </a:spcAft>
              <a:buSzPts val="1400"/>
              <a:buNone/>
              <a:defRPr/>
            </a:lvl2pPr>
            <a:lvl3pPr lvl="2" rtl="0">
              <a:lnSpc>
                <a:spcPct val="100000"/>
              </a:lnSpc>
              <a:spcBef>
                <a:spcPts val="0"/>
              </a:spcBef>
              <a:spcAft>
                <a:spcPts val="0"/>
              </a:spcAft>
              <a:buSzPts val="1400"/>
              <a:buNone/>
              <a:defRPr/>
            </a:lvl3pPr>
            <a:lvl4pPr lvl="3" rtl="0">
              <a:lnSpc>
                <a:spcPct val="100000"/>
              </a:lnSpc>
              <a:spcBef>
                <a:spcPts val="0"/>
              </a:spcBef>
              <a:spcAft>
                <a:spcPts val="0"/>
              </a:spcAft>
              <a:buSzPts val="1400"/>
              <a:buNone/>
              <a:defRPr/>
            </a:lvl4pPr>
            <a:lvl5pPr lvl="4" rtl="0">
              <a:lnSpc>
                <a:spcPct val="100000"/>
              </a:lnSpc>
              <a:spcBef>
                <a:spcPts val="0"/>
              </a:spcBef>
              <a:spcAft>
                <a:spcPts val="0"/>
              </a:spcAft>
              <a:buSzPts val="1400"/>
              <a:buNone/>
              <a:defRPr/>
            </a:lvl5pPr>
            <a:lvl6pPr lvl="5" rtl="0">
              <a:lnSpc>
                <a:spcPct val="100000"/>
              </a:lnSpc>
              <a:spcBef>
                <a:spcPts val="0"/>
              </a:spcBef>
              <a:spcAft>
                <a:spcPts val="0"/>
              </a:spcAft>
              <a:buSzPts val="1400"/>
              <a:buNone/>
              <a:defRPr/>
            </a:lvl6pPr>
            <a:lvl7pPr lvl="6" rtl="0">
              <a:lnSpc>
                <a:spcPct val="100000"/>
              </a:lnSpc>
              <a:spcBef>
                <a:spcPts val="0"/>
              </a:spcBef>
              <a:spcAft>
                <a:spcPts val="0"/>
              </a:spcAft>
              <a:buSzPts val="1400"/>
              <a:buNone/>
              <a:defRPr/>
            </a:lvl7pPr>
            <a:lvl8pPr lvl="7" rtl="0">
              <a:lnSpc>
                <a:spcPct val="100000"/>
              </a:lnSpc>
              <a:spcBef>
                <a:spcPts val="0"/>
              </a:spcBef>
              <a:spcAft>
                <a:spcPts val="0"/>
              </a:spcAft>
              <a:buSzPts val="1400"/>
              <a:buNone/>
              <a:defRPr/>
            </a:lvl8pPr>
            <a:lvl9pPr lvl="8" rtl="0">
              <a:lnSpc>
                <a:spcPct val="100000"/>
              </a:lnSpc>
              <a:spcBef>
                <a:spcPts val="0"/>
              </a:spcBef>
              <a:spcAft>
                <a:spcPts val="0"/>
              </a:spcAft>
              <a:buSzPts val="1400"/>
              <a:buNone/>
              <a:defRPr/>
            </a:lvl9pPr>
          </a:lstStyle>
          <a:p/>
        </p:txBody>
      </p:sp>
      <p:sp>
        <p:nvSpPr>
          <p:cNvPr id="719" name="Google Shape;719;p7"/>
          <p:cNvSpPr/>
          <p:nvPr>
            <p:ph idx="2" type="pic"/>
          </p:nvPr>
        </p:nvSpPr>
        <p:spPr>
          <a:xfrm>
            <a:off x="4400461" y="792874"/>
            <a:ext cx="3810000" cy="3558000"/>
          </a:xfrm>
          <a:prstGeom prst="plaque">
            <a:avLst>
              <a:gd fmla="val 16667" name="adj"/>
            </a:avLst>
          </a:prstGeom>
          <a:noFill/>
          <a:ln cap="flat" cmpd="sng" w="38100">
            <a:solidFill>
              <a:schemeClr val="dk1"/>
            </a:solidFill>
            <a:prstDash val="solid"/>
            <a:round/>
            <a:headEnd len="sm" w="sm" type="none"/>
            <a:tailEnd len="sm" w="sm" type="none"/>
          </a:ln>
        </p:spPr>
      </p:sp>
      <p:grpSp>
        <p:nvGrpSpPr>
          <p:cNvPr id="720" name="Google Shape;720;p7"/>
          <p:cNvGrpSpPr/>
          <p:nvPr/>
        </p:nvGrpSpPr>
        <p:grpSpPr>
          <a:xfrm>
            <a:off x="-200025" y="-215125"/>
            <a:ext cx="5487325" cy="5723336"/>
            <a:chOff x="-200025" y="-215125"/>
            <a:chExt cx="5487325" cy="5723336"/>
          </a:xfrm>
        </p:grpSpPr>
        <p:sp>
          <p:nvSpPr>
            <p:cNvPr id="721" name="Google Shape;721;p7"/>
            <p:cNvSpPr/>
            <p:nvPr/>
          </p:nvSpPr>
          <p:spPr>
            <a:xfrm rot="5400000">
              <a:off x="298025" y="-395275"/>
              <a:ext cx="1253247" cy="1943801"/>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7"/>
            <p:cNvSpPr/>
            <p:nvPr/>
          </p:nvSpPr>
          <p:spPr>
            <a:xfrm flipH="1" rot="5400000">
              <a:off x="200181" y="3495704"/>
              <a:ext cx="1450372" cy="1945216"/>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3" name="Google Shape;723;p7"/>
            <p:cNvSpPr/>
            <p:nvPr/>
          </p:nvSpPr>
          <p:spPr>
            <a:xfrm>
              <a:off x="-200025" y="-215125"/>
              <a:ext cx="3601475" cy="889050"/>
            </a:xfrm>
            <a:custGeom>
              <a:rect b="b" l="l" r="r" t="t"/>
              <a:pathLst>
                <a:path extrusionOk="0" h="35562" w="135636">
                  <a:moveTo>
                    <a:pt x="0" y="0"/>
                  </a:moveTo>
                  <a:cubicBezTo>
                    <a:pt x="13566" y="1130"/>
                    <a:pt x="24660" y="12162"/>
                    <a:pt x="35052" y="20955"/>
                  </a:cubicBezTo>
                  <a:cubicBezTo>
                    <a:pt x="40869" y="25877"/>
                    <a:pt x="45868" y="33177"/>
                    <a:pt x="53340" y="34671"/>
                  </a:cubicBezTo>
                  <a:cubicBezTo>
                    <a:pt x="62376" y="36478"/>
                    <a:pt x="72530" y="35363"/>
                    <a:pt x="80772" y="31242"/>
                  </a:cubicBezTo>
                  <a:cubicBezTo>
                    <a:pt x="87710" y="27773"/>
                    <a:pt x="92720" y="21349"/>
                    <a:pt x="98679" y="16383"/>
                  </a:cubicBezTo>
                  <a:cubicBezTo>
                    <a:pt x="108953" y="7821"/>
                    <a:pt x="122262" y="762"/>
                    <a:pt x="135636" y="762"/>
                  </a:cubicBezTo>
                </a:path>
              </a:pathLst>
            </a:custGeom>
            <a:noFill/>
            <a:ln cap="flat" cmpd="sng" w="38100">
              <a:solidFill>
                <a:schemeClr val="dk1"/>
              </a:solidFill>
              <a:prstDash val="solid"/>
              <a:round/>
              <a:headEnd len="med" w="med" type="none"/>
              <a:tailEnd len="med" w="med" type="none"/>
            </a:ln>
          </p:spPr>
        </p:sp>
        <p:sp>
          <p:nvSpPr>
            <p:cNvPr id="724" name="Google Shape;724;p7"/>
            <p:cNvSpPr/>
            <p:nvPr/>
          </p:nvSpPr>
          <p:spPr>
            <a:xfrm>
              <a:off x="1458250" y="4724626"/>
              <a:ext cx="3829050" cy="783585"/>
            </a:xfrm>
            <a:custGeom>
              <a:rect b="b" l="l" r="r" t="t"/>
              <a:pathLst>
                <a:path extrusionOk="0" h="29356" w="153162">
                  <a:moveTo>
                    <a:pt x="153162" y="19450"/>
                  </a:moveTo>
                  <a:cubicBezTo>
                    <a:pt x="131752" y="19450"/>
                    <a:pt x="113016" y="3428"/>
                    <a:pt x="91821" y="400"/>
                  </a:cubicBezTo>
                  <a:cubicBezTo>
                    <a:pt x="73493" y="-2218"/>
                    <a:pt x="56433" y="11431"/>
                    <a:pt x="39243" y="18307"/>
                  </a:cubicBezTo>
                  <a:cubicBezTo>
                    <a:pt x="30964" y="21619"/>
                    <a:pt x="22480" y="24665"/>
                    <a:pt x="13716" y="26308"/>
                  </a:cubicBezTo>
                  <a:cubicBezTo>
                    <a:pt x="9113" y="27171"/>
                    <a:pt x="3312" y="26044"/>
                    <a:pt x="0" y="29356"/>
                  </a:cubicBezTo>
                </a:path>
              </a:pathLst>
            </a:custGeom>
            <a:noFill/>
            <a:ln cap="flat" cmpd="sng" w="38100">
              <a:solidFill>
                <a:schemeClr val="dk1"/>
              </a:solidFill>
              <a:prstDash val="solid"/>
              <a:round/>
              <a:headEnd len="med" w="med" type="none"/>
              <a:tailEnd len="med" w="med" type="none"/>
            </a:ln>
          </p:spPr>
        </p:sp>
      </p:grpSp>
      <p:grpSp>
        <p:nvGrpSpPr>
          <p:cNvPr id="725" name="Google Shape;725;p7"/>
          <p:cNvGrpSpPr/>
          <p:nvPr/>
        </p:nvGrpSpPr>
        <p:grpSpPr>
          <a:xfrm>
            <a:off x="349268" y="284239"/>
            <a:ext cx="8456951" cy="1519969"/>
            <a:chOff x="349268" y="284239"/>
            <a:chExt cx="8456951" cy="1519969"/>
          </a:xfrm>
        </p:grpSpPr>
        <p:grpSp>
          <p:nvGrpSpPr>
            <p:cNvPr id="726" name="Google Shape;726;p7"/>
            <p:cNvGrpSpPr/>
            <p:nvPr/>
          </p:nvGrpSpPr>
          <p:grpSpPr>
            <a:xfrm flipH="1">
              <a:off x="8428890" y="284239"/>
              <a:ext cx="377329" cy="501517"/>
              <a:chOff x="2862525" y="4310025"/>
              <a:chExt cx="283025" cy="376175"/>
            </a:xfrm>
          </p:grpSpPr>
          <p:sp>
            <p:nvSpPr>
              <p:cNvPr id="727" name="Google Shape;727;p7"/>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8" name="Google Shape;728;p7"/>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729" name="Google Shape;729;p7"/>
            <p:cNvPicPr preferRelativeResize="0"/>
            <p:nvPr/>
          </p:nvPicPr>
          <p:blipFill rotWithShape="1">
            <a:blip r:embed="rId3">
              <a:alphaModFix/>
            </a:blip>
            <a:srcRect b="30651" l="44081" r="42963" t="39624"/>
            <a:stretch/>
          </p:blipFill>
          <p:spPr>
            <a:xfrm flipH="1" rot="-509071">
              <a:off x="376813" y="1387542"/>
              <a:ext cx="306950" cy="396189"/>
            </a:xfrm>
            <a:prstGeom prst="rect">
              <a:avLst/>
            </a:prstGeom>
            <a:noFill/>
            <a:ln>
              <a:noFill/>
            </a:ln>
          </p:spPr>
        </p:pic>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730" name="Shape 730"/>
        <p:cNvGrpSpPr/>
        <p:nvPr/>
      </p:nvGrpSpPr>
      <p:grpSpPr>
        <a:xfrm>
          <a:off x="0" y="0"/>
          <a:ext cx="0" cy="0"/>
          <a:chOff x="0" y="0"/>
          <a:chExt cx="0" cy="0"/>
        </a:xfrm>
      </p:grpSpPr>
      <p:grpSp>
        <p:nvGrpSpPr>
          <p:cNvPr id="731" name="Google Shape;731;p8"/>
          <p:cNvGrpSpPr/>
          <p:nvPr/>
        </p:nvGrpSpPr>
        <p:grpSpPr>
          <a:xfrm>
            <a:off x="-255629" y="0"/>
            <a:ext cx="9655520" cy="5143501"/>
            <a:chOff x="-255629" y="0"/>
            <a:chExt cx="9655520" cy="5143501"/>
          </a:xfrm>
        </p:grpSpPr>
        <p:grpSp>
          <p:nvGrpSpPr>
            <p:cNvPr id="732" name="Google Shape;732;p8"/>
            <p:cNvGrpSpPr/>
            <p:nvPr/>
          </p:nvGrpSpPr>
          <p:grpSpPr>
            <a:xfrm>
              <a:off x="-255629" y="102331"/>
              <a:ext cx="9655520" cy="4938839"/>
              <a:chOff x="1252625" y="238125"/>
              <a:chExt cx="4632500" cy="2242175"/>
            </a:xfrm>
          </p:grpSpPr>
          <p:sp>
            <p:nvSpPr>
              <p:cNvPr id="733" name="Google Shape;733;p8"/>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8"/>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8"/>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8"/>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8"/>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8"/>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8"/>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8"/>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8"/>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8"/>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8"/>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8"/>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8"/>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8"/>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8"/>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8"/>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8"/>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8"/>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8"/>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8"/>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8"/>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8"/>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8"/>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8"/>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7" name="Google Shape;757;p8"/>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8" name="Google Shape;758;p8"/>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9" name="Google Shape;759;p8"/>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0" name="Google Shape;760;p8"/>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8"/>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8"/>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8"/>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8"/>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8"/>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8"/>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67" name="Google Shape;767;p8"/>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768" name="Google Shape;768;p8"/>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769" name="Google Shape;769;p8"/>
          <p:cNvSpPr txBox="1"/>
          <p:nvPr>
            <p:ph type="title"/>
          </p:nvPr>
        </p:nvSpPr>
        <p:spPr>
          <a:xfrm>
            <a:off x="1481100" y="1696350"/>
            <a:ext cx="6181800" cy="1750800"/>
          </a:xfrm>
          <a:prstGeom prst="rect">
            <a:avLst/>
          </a:prstGeom>
        </p:spPr>
        <p:txBody>
          <a:bodyPr anchorCtr="0" anchor="t" bIns="91425" lIns="91425" spcFirstLastPara="1" rIns="91425" wrap="square" tIns="91425">
            <a:noAutofit/>
          </a:bodyPr>
          <a:lstStyle>
            <a:lvl1pPr lvl="0" algn="ctr">
              <a:lnSpc>
                <a:spcPct val="90000"/>
              </a:lnSpc>
              <a:spcBef>
                <a:spcPts val="0"/>
              </a:spcBef>
              <a:spcAft>
                <a:spcPts val="0"/>
              </a:spcAft>
              <a:buSzPts val="6000"/>
              <a:buNone/>
              <a:defRPr sz="6000"/>
            </a:lvl1pPr>
            <a:lvl2pPr lvl="1" algn="ctr">
              <a:spcBef>
                <a:spcPts val="0"/>
              </a:spcBef>
              <a:spcAft>
                <a:spcPts val="0"/>
              </a:spcAft>
              <a:buSzPts val="6000"/>
              <a:buNone/>
              <a:defRPr sz="6000"/>
            </a:lvl2pPr>
            <a:lvl3pPr lvl="2" algn="ctr">
              <a:spcBef>
                <a:spcPts val="0"/>
              </a:spcBef>
              <a:spcAft>
                <a:spcPts val="0"/>
              </a:spcAft>
              <a:buSzPts val="6000"/>
              <a:buNone/>
              <a:defRPr sz="6000"/>
            </a:lvl3pPr>
            <a:lvl4pPr lvl="3" algn="ctr">
              <a:spcBef>
                <a:spcPts val="0"/>
              </a:spcBef>
              <a:spcAft>
                <a:spcPts val="0"/>
              </a:spcAft>
              <a:buSzPts val="6000"/>
              <a:buNone/>
              <a:defRPr sz="6000"/>
            </a:lvl4pPr>
            <a:lvl5pPr lvl="4" algn="ctr">
              <a:spcBef>
                <a:spcPts val="0"/>
              </a:spcBef>
              <a:spcAft>
                <a:spcPts val="0"/>
              </a:spcAft>
              <a:buSzPts val="6000"/>
              <a:buNone/>
              <a:defRPr sz="6000"/>
            </a:lvl5pPr>
            <a:lvl6pPr lvl="5" algn="ctr">
              <a:spcBef>
                <a:spcPts val="0"/>
              </a:spcBef>
              <a:spcAft>
                <a:spcPts val="0"/>
              </a:spcAft>
              <a:buSzPts val="6000"/>
              <a:buNone/>
              <a:defRPr sz="6000"/>
            </a:lvl6pPr>
            <a:lvl7pPr lvl="6" algn="ctr">
              <a:spcBef>
                <a:spcPts val="0"/>
              </a:spcBef>
              <a:spcAft>
                <a:spcPts val="0"/>
              </a:spcAft>
              <a:buSzPts val="6000"/>
              <a:buNone/>
              <a:defRPr sz="6000"/>
            </a:lvl7pPr>
            <a:lvl8pPr lvl="7" algn="ctr">
              <a:spcBef>
                <a:spcPts val="0"/>
              </a:spcBef>
              <a:spcAft>
                <a:spcPts val="0"/>
              </a:spcAft>
              <a:buSzPts val="6000"/>
              <a:buNone/>
              <a:defRPr sz="6000"/>
            </a:lvl8pPr>
            <a:lvl9pPr lvl="8" algn="ctr">
              <a:spcBef>
                <a:spcPts val="0"/>
              </a:spcBef>
              <a:spcAft>
                <a:spcPts val="0"/>
              </a:spcAft>
              <a:buSzPts val="6000"/>
              <a:buNone/>
              <a:defRPr sz="6000"/>
            </a:lvl9pPr>
          </a:lstStyle>
          <a:p/>
        </p:txBody>
      </p:sp>
      <p:grpSp>
        <p:nvGrpSpPr>
          <p:cNvPr id="770" name="Google Shape;770;p8"/>
          <p:cNvGrpSpPr/>
          <p:nvPr/>
        </p:nvGrpSpPr>
        <p:grpSpPr>
          <a:xfrm>
            <a:off x="-428475" y="-554361"/>
            <a:ext cx="9752549" cy="5748963"/>
            <a:chOff x="-428475" y="-554361"/>
            <a:chExt cx="9752549" cy="5748963"/>
          </a:xfrm>
        </p:grpSpPr>
        <p:sp>
          <p:nvSpPr>
            <p:cNvPr id="771" name="Google Shape;771;p8"/>
            <p:cNvSpPr/>
            <p:nvPr/>
          </p:nvSpPr>
          <p:spPr>
            <a:xfrm flipH="1">
              <a:off x="7890753" y="3250802"/>
              <a:ext cx="1253247" cy="1943801"/>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 name="Google Shape;772;p8"/>
            <p:cNvSpPr/>
            <p:nvPr/>
          </p:nvSpPr>
          <p:spPr>
            <a:xfrm flipH="1" rot="10800000">
              <a:off x="0" y="-46968"/>
              <a:ext cx="1560071" cy="1945216"/>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8"/>
            <p:cNvSpPr/>
            <p:nvPr/>
          </p:nvSpPr>
          <p:spPr>
            <a:xfrm flipH="1" rot="465538">
              <a:off x="-381744" y="-398154"/>
              <a:ext cx="2371918" cy="853136"/>
            </a:xfrm>
            <a:custGeom>
              <a:rect b="b" l="l" r="r" t="t"/>
              <a:pathLst>
                <a:path extrusionOk="0" h="34127" w="94881">
                  <a:moveTo>
                    <a:pt x="299" y="0"/>
                  </a:moveTo>
                  <a:cubicBezTo>
                    <a:pt x="299" y="9275"/>
                    <a:pt x="-896" y="20744"/>
                    <a:pt x="5662" y="27302"/>
                  </a:cubicBezTo>
                  <a:cubicBezTo>
                    <a:pt x="15110" y="36750"/>
                    <a:pt x="32460" y="26571"/>
                    <a:pt x="45640" y="24377"/>
                  </a:cubicBezTo>
                  <a:cubicBezTo>
                    <a:pt x="55901" y="22669"/>
                    <a:pt x="66878" y="21876"/>
                    <a:pt x="76842" y="24864"/>
                  </a:cubicBezTo>
                  <a:cubicBezTo>
                    <a:pt x="83317" y="26806"/>
                    <a:pt x="88834" y="31107"/>
                    <a:pt x="94881" y="34127"/>
                  </a:cubicBezTo>
                </a:path>
              </a:pathLst>
            </a:custGeom>
            <a:noFill/>
            <a:ln cap="flat" cmpd="sng" w="38100">
              <a:solidFill>
                <a:schemeClr val="dk1"/>
              </a:solidFill>
              <a:prstDash val="solid"/>
              <a:round/>
              <a:headEnd len="med" w="med" type="none"/>
              <a:tailEnd len="med" w="med" type="none"/>
            </a:ln>
          </p:spPr>
        </p:sp>
        <p:sp>
          <p:nvSpPr>
            <p:cNvPr id="774" name="Google Shape;774;p8"/>
            <p:cNvSpPr/>
            <p:nvPr/>
          </p:nvSpPr>
          <p:spPr>
            <a:xfrm flipH="1">
              <a:off x="8409114" y="2250825"/>
              <a:ext cx="914960" cy="2059850"/>
            </a:xfrm>
            <a:custGeom>
              <a:rect b="b" l="l" r="r" t="t"/>
              <a:pathLst>
                <a:path extrusionOk="0" h="82394" w="36738">
                  <a:moveTo>
                    <a:pt x="1729" y="0"/>
                  </a:moveTo>
                  <a:cubicBezTo>
                    <a:pt x="19008" y="12964"/>
                    <a:pt x="41095" y="34135"/>
                    <a:pt x="35856" y="55092"/>
                  </a:cubicBezTo>
                  <a:cubicBezTo>
                    <a:pt x="32754" y="67502"/>
                    <a:pt x="11557" y="64455"/>
                    <a:pt x="1729" y="72643"/>
                  </a:cubicBezTo>
                  <a:cubicBezTo>
                    <a:pt x="-796" y="74747"/>
                    <a:pt x="266" y="79107"/>
                    <a:pt x="266" y="82394"/>
                  </a:cubicBezTo>
                </a:path>
              </a:pathLst>
            </a:custGeom>
            <a:noFill/>
            <a:ln cap="flat" cmpd="sng" w="38100">
              <a:solidFill>
                <a:schemeClr val="dk1"/>
              </a:solidFill>
              <a:prstDash val="solid"/>
              <a:round/>
              <a:headEnd len="med" w="med" type="none"/>
              <a:tailEnd len="med" w="med" type="none"/>
            </a:ln>
          </p:spPr>
        </p:sp>
      </p:grpSp>
      <p:grpSp>
        <p:nvGrpSpPr>
          <p:cNvPr id="775" name="Google Shape;775;p8"/>
          <p:cNvGrpSpPr/>
          <p:nvPr/>
        </p:nvGrpSpPr>
        <p:grpSpPr>
          <a:xfrm>
            <a:off x="330447" y="217928"/>
            <a:ext cx="8443504" cy="4698395"/>
            <a:chOff x="330447" y="217928"/>
            <a:chExt cx="8443504" cy="4698395"/>
          </a:xfrm>
        </p:grpSpPr>
        <p:grpSp>
          <p:nvGrpSpPr>
            <p:cNvPr id="776" name="Google Shape;776;p8"/>
            <p:cNvGrpSpPr/>
            <p:nvPr/>
          </p:nvGrpSpPr>
          <p:grpSpPr>
            <a:xfrm flipH="1">
              <a:off x="8396622" y="303379"/>
              <a:ext cx="377329" cy="501517"/>
              <a:chOff x="2862525" y="4310025"/>
              <a:chExt cx="283025" cy="376175"/>
            </a:xfrm>
          </p:grpSpPr>
          <p:sp>
            <p:nvSpPr>
              <p:cNvPr id="777" name="Google Shape;777;p8"/>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8"/>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79" name="Google Shape;779;p8"/>
            <p:cNvGrpSpPr/>
            <p:nvPr/>
          </p:nvGrpSpPr>
          <p:grpSpPr>
            <a:xfrm flipH="1">
              <a:off x="330447" y="4338604"/>
              <a:ext cx="377329" cy="501517"/>
              <a:chOff x="2862525" y="4310025"/>
              <a:chExt cx="283025" cy="376175"/>
            </a:xfrm>
          </p:grpSpPr>
          <p:sp>
            <p:nvSpPr>
              <p:cNvPr id="780" name="Google Shape;780;p8"/>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1" name="Google Shape;781;p8"/>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782" name="Google Shape;782;p8"/>
            <p:cNvPicPr preferRelativeResize="0"/>
            <p:nvPr/>
          </p:nvPicPr>
          <p:blipFill rotWithShape="1">
            <a:blip r:embed="rId3">
              <a:alphaModFix/>
            </a:blip>
            <a:srcRect b="30651" l="44081" r="42963" t="39624"/>
            <a:stretch/>
          </p:blipFill>
          <p:spPr>
            <a:xfrm rot="-974881">
              <a:off x="2416269" y="247474"/>
              <a:ext cx="258909" cy="334176"/>
            </a:xfrm>
            <a:prstGeom prst="rect">
              <a:avLst/>
            </a:prstGeom>
            <a:noFill/>
            <a:ln>
              <a:noFill/>
            </a:ln>
          </p:spPr>
        </p:pic>
        <p:pic>
          <p:nvPicPr>
            <p:cNvPr id="783" name="Google Shape;783;p8"/>
            <p:cNvPicPr preferRelativeResize="0"/>
            <p:nvPr/>
          </p:nvPicPr>
          <p:blipFill rotWithShape="1">
            <a:blip r:embed="rId3">
              <a:alphaModFix/>
            </a:blip>
            <a:srcRect b="30651" l="44081" r="42963" t="39624"/>
            <a:stretch/>
          </p:blipFill>
          <p:spPr>
            <a:xfrm rot="691570">
              <a:off x="6797770" y="4559649"/>
              <a:ext cx="258911" cy="334175"/>
            </a:xfrm>
            <a:prstGeom prst="rect">
              <a:avLst/>
            </a:prstGeom>
            <a:noFill/>
            <a:ln>
              <a:noFill/>
            </a:ln>
          </p:spPr>
        </p:pic>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784" name="Shape 784"/>
        <p:cNvGrpSpPr/>
        <p:nvPr/>
      </p:nvGrpSpPr>
      <p:grpSpPr>
        <a:xfrm>
          <a:off x="0" y="0"/>
          <a:ext cx="0" cy="0"/>
          <a:chOff x="0" y="0"/>
          <a:chExt cx="0" cy="0"/>
        </a:xfrm>
      </p:grpSpPr>
      <p:grpSp>
        <p:nvGrpSpPr>
          <p:cNvPr id="785" name="Google Shape;785;p9"/>
          <p:cNvGrpSpPr/>
          <p:nvPr/>
        </p:nvGrpSpPr>
        <p:grpSpPr>
          <a:xfrm>
            <a:off x="-255629" y="0"/>
            <a:ext cx="9655520" cy="5143501"/>
            <a:chOff x="-255629" y="0"/>
            <a:chExt cx="9655520" cy="5143501"/>
          </a:xfrm>
        </p:grpSpPr>
        <p:grpSp>
          <p:nvGrpSpPr>
            <p:cNvPr id="786" name="Google Shape;786;p9"/>
            <p:cNvGrpSpPr/>
            <p:nvPr/>
          </p:nvGrpSpPr>
          <p:grpSpPr>
            <a:xfrm>
              <a:off x="-255629" y="102331"/>
              <a:ext cx="9655520" cy="4938839"/>
              <a:chOff x="1252625" y="238125"/>
              <a:chExt cx="4632500" cy="2242175"/>
            </a:xfrm>
          </p:grpSpPr>
          <p:sp>
            <p:nvSpPr>
              <p:cNvPr id="787" name="Google Shape;787;p9"/>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8" name="Google Shape;788;p9"/>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9" name="Google Shape;789;p9"/>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0" name="Google Shape;790;p9"/>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1" name="Google Shape;791;p9"/>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2" name="Google Shape;792;p9"/>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3" name="Google Shape;793;p9"/>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4" name="Google Shape;794;p9"/>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5" name="Google Shape;795;p9"/>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9"/>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9"/>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9"/>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9"/>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0" name="Google Shape;800;p9"/>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1" name="Google Shape;801;p9"/>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9"/>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9"/>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9"/>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9"/>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9"/>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9"/>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9"/>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9"/>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9"/>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9"/>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2" name="Google Shape;812;p9"/>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3" name="Google Shape;813;p9"/>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4" name="Google Shape;814;p9"/>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9"/>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9"/>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9"/>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9"/>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9"/>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9"/>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21" name="Google Shape;821;p9"/>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822" name="Google Shape;822;p9"/>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823" name="Google Shape;823;p9"/>
          <p:cNvSpPr txBox="1"/>
          <p:nvPr>
            <p:ph type="title"/>
          </p:nvPr>
        </p:nvSpPr>
        <p:spPr>
          <a:xfrm>
            <a:off x="1906050" y="1496588"/>
            <a:ext cx="5331900" cy="841800"/>
          </a:xfrm>
          <a:prstGeom prst="rect">
            <a:avLst/>
          </a:prstGeom>
        </p:spPr>
        <p:txBody>
          <a:bodyPr anchorCtr="0" anchor="t" bIns="91425" lIns="91425" spcFirstLastPara="1" rIns="91425" wrap="square" tIns="91425">
            <a:noAutofit/>
          </a:bodyPr>
          <a:lstStyle>
            <a:lvl1pPr lvl="0" rtl="0" algn="ctr">
              <a:lnSpc>
                <a:spcPct val="90000"/>
              </a:lnSpc>
              <a:spcBef>
                <a:spcPts val="0"/>
              </a:spcBef>
              <a:spcAft>
                <a:spcPts val="0"/>
              </a:spcAft>
              <a:buSzPts val="3600"/>
              <a:buNone/>
              <a:defRPr sz="4700"/>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824" name="Google Shape;824;p9"/>
          <p:cNvSpPr txBox="1"/>
          <p:nvPr>
            <p:ph idx="1" type="subTitle"/>
          </p:nvPr>
        </p:nvSpPr>
        <p:spPr>
          <a:xfrm>
            <a:off x="2164050" y="2412113"/>
            <a:ext cx="4815900" cy="12348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400"/>
              <a:buNone/>
              <a:defRPr sz="1600"/>
            </a:lvl1pPr>
            <a:lvl2pPr lvl="1" rtl="0" algn="ctr">
              <a:lnSpc>
                <a:spcPct val="100000"/>
              </a:lnSpc>
              <a:spcBef>
                <a:spcPts val="1600"/>
              </a:spcBef>
              <a:spcAft>
                <a:spcPts val="0"/>
              </a:spcAft>
              <a:buSzPts val="1400"/>
              <a:buNone/>
              <a:defRPr/>
            </a:lvl2pPr>
            <a:lvl3pPr lvl="2" rtl="0" algn="ctr">
              <a:lnSpc>
                <a:spcPct val="100000"/>
              </a:lnSpc>
              <a:spcBef>
                <a:spcPts val="1600"/>
              </a:spcBef>
              <a:spcAft>
                <a:spcPts val="0"/>
              </a:spcAft>
              <a:buSzPts val="1400"/>
              <a:buNone/>
              <a:defRPr/>
            </a:lvl3pPr>
            <a:lvl4pPr lvl="3" rtl="0" algn="ctr">
              <a:lnSpc>
                <a:spcPct val="100000"/>
              </a:lnSpc>
              <a:spcBef>
                <a:spcPts val="1600"/>
              </a:spcBef>
              <a:spcAft>
                <a:spcPts val="0"/>
              </a:spcAft>
              <a:buSzPts val="1400"/>
              <a:buNone/>
              <a:defRPr/>
            </a:lvl4pPr>
            <a:lvl5pPr lvl="4" rtl="0" algn="ctr">
              <a:lnSpc>
                <a:spcPct val="100000"/>
              </a:lnSpc>
              <a:spcBef>
                <a:spcPts val="1600"/>
              </a:spcBef>
              <a:spcAft>
                <a:spcPts val="0"/>
              </a:spcAft>
              <a:buSzPts val="1400"/>
              <a:buNone/>
              <a:defRPr/>
            </a:lvl5pPr>
            <a:lvl6pPr lvl="5" rtl="0" algn="ctr">
              <a:lnSpc>
                <a:spcPct val="100000"/>
              </a:lnSpc>
              <a:spcBef>
                <a:spcPts val="1600"/>
              </a:spcBef>
              <a:spcAft>
                <a:spcPts val="0"/>
              </a:spcAft>
              <a:buSzPts val="1400"/>
              <a:buNone/>
              <a:defRPr/>
            </a:lvl6pPr>
            <a:lvl7pPr lvl="6" rtl="0" algn="ctr">
              <a:lnSpc>
                <a:spcPct val="100000"/>
              </a:lnSpc>
              <a:spcBef>
                <a:spcPts val="1600"/>
              </a:spcBef>
              <a:spcAft>
                <a:spcPts val="0"/>
              </a:spcAft>
              <a:buSzPts val="1400"/>
              <a:buNone/>
              <a:defRPr/>
            </a:lvl7pPr>
            <a:lvl8pPr lvl="7" rtl="0" algn="ctr">
              <a:lnSpc>
                <a:spcPct val="100000"/>
              </a:lnSpc>
              <a:spcBef>
                <a:spcPts val="1600"/>
              </a:spcBef>
              <a:spcAft>
                <a:spcPts val="0"/>
              </a:spcAft>
              <a:buSzPts val="1400"/>
              <a:buNone/>
              <a:defRPr/>
            </a:lvl8pPr>
            <a:lvl9pPr lvl="8" rtl="0" algn="ctr">
              <a:lnSpc>
                <a:spcPct val="100000"/>
              </a:lnSpc>
              <a:spcBef>
                <a:spcPts val="1600"/>
              </a:spcBef>
              <a:spcAft>
                <a:spcPts val="1600"/>
              </a:spcAft>
              <a:buSzPts val="1400"/>
              <a:buNone/>
              <a:defRPr/>
            </a:lvl9pPr>
          </a:lstStyle>
          <a:p/>
        </p:txBody>
      </p:sp>
      <p:grpSp>
        <p:nvGrpSpPr>
          <p:cNvPr id="825" name="Google Shape;825;p9"/>
          <p:cNvGrpSpPr/>
          <p:nvPr/>
        </p:nvGrpSpPr>
        <p:grpSpPr>
          <a:xfrm>
            <a:off x="335400" y="303379"/>
            <a:ext cx="8487851" cy="4536742"/>
            <a:chOff x="335400" y="303379"/>
            <a:chExt cx="8487851" cy="4536742"/>
          </a:xfrm>
        </p:grpSpPr>
        <p:grpSp>
          <p:nvGrpSpPr>
            <p:cNvPr id="826" name="Google Shape;826;p9"/>
            <p:cNvGrpSpPr/>
            <p:nvPr/>
          </p:nvGrpSpPr>
          <p:grpSpPr>
            <a:xfrm>
              <a:off x="350248" y="303379"/>
              <a:ext cx="377329" cy="501517"/>
              <a:chOff x="2862525" y="4310025"/>
              <a:chExt cx="283025" cy="376175"/>
            </a:xfrm>
          </p:grpSpPr>
          <p:sp>
            <p:nvSpPr>
              <p:cNvPr id="827" name="Google Shape;827;p9"/>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9"/>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29" name="Google Shape;829;p9"/>
            <p:cNvGrpSpPr/>
            <p:nvPr/>
          </p:nvGrpSpPr>
          <p:grpSpPr>
            <a:xfrm>
              <a:off x="8416423" y="4338604"/>
              <a:ext cx="377329" cy="501517"/>
              <a:chOff x="2862525" y="4310025"/>
              <a:chExt cx="283025" cy="376175"/>
            </a:xfrm>
          </p:grpSpPr>
          <p:sp>
            <p:nvSpPr>
              <p:cNvPr id="830" name="Google Shape;830;p9"/>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9"/>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832" name="Google Shape;832;p9"/>
            <p:cNvPicPr preferRelativeResize="0"/>
            <p:nvPr/>
          </p:nvPicPr>
          <p:blipFill rotWithShape="1">
            <a:blip r:embed="rId3">
              <a:alphaModFix/>
            </a:blip>
            <a:srcRect b="30651" l="44081" r="42963" t="39624"/>
            <a:stretch/>
          </p:blipFill>
          <p:spPr>
            <a:xfrm flipH="1" rot="-722220">
              <a:off x="378636" y="1386043"/>
              <a:ext cx="349855" cy="451566"/>
            </a:xfrm>
            <a:prstGeom prst="rect">
              <a:avLst/>
            </a:prstGeom>
            <a:noFill/>
            <a:ln>
              <a:noFill/>
            </a:ln>
          </p:spPr>
        </p:pic>
        <p:pic>
          <p:nvPicPr>
            <p:cNvPr id="833" name="Google Shape;833;p9"/>
            <p:cNvPicPr preferRelativeResize="0"/>
            <p:nvPr/>
          </p:nvPicPr>
          <p:blipFill rotWithShape="1">
            <a:blip r:embed="rId3">
              <a:alphaModFix/>
            </a:blip>
            <a:srcRect b="30651" l="44081" r="42963" t="39624"/>
            <a:stretch/>
          </p:blipFill>
          <p:spPr>
            <a:xfrm rot="722220">
              <a:off x="8430161" y="3678443"/>
              <a:ext cx="349855" cy="451566"/>
            </a:xfrm>
            <a:prstGeom prst="rect">
              <a:avLst/>
            </a:prstGeom>
            <a:noFill/>
            <a:ln>
              <a:noFill/>
            </a:ln>
          </p:spPr>
        </p:pic>
      </p:grpSp>
      <p:grpSp>
        <p:nvGrpSpPr>
          <p:cNvPr id="834" name="Google Shape;834;p9"/>
          <p:cNvGrpSpPr/>
          <p:nvPr/>
        </p:nvGrpSpPr>
        <p:grpSpPr>
          <a:xfrm>
            <a:off x="-199875" y="-554361"/>
            <a:ext cx="9752549" cy="5748963"/>
            <a:chOff x="-199875" y="-554361"/>
            <a:chExt cx="9752549" cy="5748963"/>
          </a:xfrm>
        </p:grpSpPr>
        <p:sp>
          <p:nvSpPr>
            <p:cNvPr id="835" name="Google Shape;835;p9"/>
            <p:cNvSpPr/>
            <p:nvPr/>
          </p:nvSpPr>
          <p:spPr>
            <a:xfrm>
              <a:off x="0" y="3250802"/>
              <a:ext cx="1253247" cy="1943801"/>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9"/>
            <p:cNvSpPr/>
            <p:nvPr/>
          </p:nvSpPr>
          <p:spPr>
            <a:xfrm rot="10800000">
              <a:off x="7583929" y="-46968"/>
              <a:ext cx="1560071" cy="1945216"/>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9"/>
            <p:cNvSpPr/>
            <p:nvPr/>
          </p:nvSpPr>
          <p:spPr>
            <a:xfrm rot="-465538">
              <a:off x="7134025" y="-398154"/>
              <a:ext cx="2371918" cy="853136"/>
            </a:xfrm>
            <a:custGeom>
              <a:rect b="b" l="l" r="r" t="t"/>
              <a:pathLst>
                <a:path extrusionOk="0" h="34127" w="94881">
                  <a:moveTo>
                    <a:pt x="299" y="0"/>
                  </a:moveTo>
                  <a:cubicBezTo>
                    <a:pt x="299" y="9275"/>
                    <a:pt x="-896" y="20744"/>
                    <a:pt x="5662" y="27302"/>
                  </a:cubicBezTo>
                  <a:cubicBezTo>
                    <a:pt x="15110" y="36750"/>
                    <a:pt x="32460" y="26571"/>
                    <a:pt x="45640" y="24377"/>
                  </a:cubicBezTo>
                  <a:cubicBezTo>
                    <a:pt x="55901" y="22669"/>
                    <a:pt x="66878" y="21876"/>
                    <a:pt x="76842" y="24864"/>
                  </a:cubicBezTo>
                  <a:cubicBezTo>
                    <a:pt x="83317" y="26806"/>
                    <a:pt x="88834" y="31107"/>
                    <a:pt x="94881" y="34127"/>
                  </a:cubicBezTo>
                </a:path>
              </a:pathLst>
            </a:custGeom>
            <a:noFill/>
            <a:ln cap="flat" cmpd="sng" w="38100">
              <a:solidFill>
                <a:schemeClr val="dk1"/>
              </a:solidFill>
              <a:prstDash val="solid"/>
              <a:round/>
              <a:headEnd len="med" w="med" type="none"/>
              <a:tailEnd len="med" w="med" type="none"/>
            </a:ln>
          </p:spPr>
        </p:sp>
        <p:sp>
          <p:nvSpPr>
            <p:cNvPr id="838" name="Google Shape;838;p9"/>
            <p:cNvSpPr/>
            <p:nvPr/>
          </p:nvSpPr>
          <p:spPr>
            <a:xfrm>
              <a:off x="-199875" y="2250825"/>
              <a:ext cx="914960" cy="2059850"/>
            </a:xfrm>
            <a:custGeom>
              <a:rect b="b" l="l" r="r" t="t"/>
              <a:pathLst>
                <a:path extrusionOk="0" h="82394" w="36738">
                  <a:moveTo>
                    <a:pt x="1729" y="0"/>
                  </a:moveTo>
                  <a:cubicBezTo>
                    <a:pt x="19008" y="12964"/>
                    <a:pt x="41095" y="34135"/>
                    <a:pt x="35856" y="55092"/>
                  </a:cubicBezTo>
                  <a:cubicBezTo>
                    <a:pt x="32754" y="67502"/>
                    <a:pt x="11557" y="64455"/>
                    <a:pt x="1729" y="72643"/>
                  </a:cubicBezTo>
                  <a:cubicBezTo>
                    <a:pt x="-796" y="74747"/>
                    <a:pt x="266" y="79107"/>
                    <a:pt x="266" y="82394"/>
                  </a:cubicBezTo>
                </a:path>
              </a:pathLst>
            </a:custGeom>
            <a:noFill/>
            <a:ln cap="flat" cmpd="sng" w="38100">
              <a:solidFill>
                <a:schemeClr val="dk1"/>
              </a:solidFill>
              <a:prstDash val="solid"/>
              <a:round/>
              <a:headEnd len="med" w="med" type="none"/>
              <a:tailEnd len="med" w="med" type="none"/>
            </a:ln>
          </p:spPr>
        </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839" name="Shape 839"/>
        <p:cNvGrpSpPr/>
        <p:nvPr/>
      </p:nvGrpSpPr>
      <p:grpSpPr>
        <a:xfrm>
          <a:off x="0" y="0"/>
          <a:ext cx="0" cy="0"/>
          <a:chOff x="0" y="0"/>
          <a:chExt cx="0" cy="0"/>
        </a:xfrm>
      </p:grpSpPr>
      <p:sp>
        <p:nvSpPr>
          <p:cNvPr id="840" name="Google Shape;840;p10"/>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841" name="Google Shape;841;p10"/>
          <p:cNvGrpSpPr/>
          <p:nvPr/>
        </p:nvGrpSpPr>
        <p:grpSpPr>
          <a:xfrm>
            <a:off x="-52197" y="-47174"/>
            <a:ext cx="9368565" cy="3707524"/>
            <a:chOff x="-52197" y="-47174"/>
            <a:chExt cx="9368565" cy="3707524"/>
          </a:xfrm>
        </p:grpSpPr>
        <p:sp>
          <p:nvSpPr>
            <p:cNvPr id="842" name="Google Shape;842;p10"/>
            <p:cNvSpPr/>
            <p:nvPr/>
          </p:nvSpPr>
          <p:spPr>
            <a:xfrm flipH="1" rot="-5400000">
              <a:off x="7958072"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10"/>
            <p:cNvSpPr/>
            <p:nvPr/>
          </p:nvSpPr>
          <p:spPr>
            <a:xfrm rot="5400000">
              <a:off x="138047"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10"/>
            <p:cNvSpPr/>
            <p:nvPr/>
          </p:nvSpPr>
          <p:spPr>
            <a:xfrm>
              <a:off x="8607343" y="259925"/>
              <a:ext cx="709025" cy="3400425"/>
            </a:xfrm>
            <a:custGeom>
              <a:rect b="b" l="l" r="r" t="t"/>
              <a:pathLst>
                <a:path extrusionOk="0" h="136017" w="28361">
                  <a:moveTo>
                    <a:pt x="24170" y="0"/>
                  </a:moveTo>
                  <a:cubicBezTo>
                    <a:pt x="17024" y="1787"/>
                    <a:pt x="12457" y="9535"/>
                    <a:pt x="8930" y="16002"/>
                  </a:cubicBezTo>
                  <a:cubicBezTo>
                    <a:pt x="3000" y="26874"/>
                    <a:pt x="-1544" y="39991"/>
                    <a:pt x="548" y="52197"/>
                  </a:cubicBezTo>
                  <a:cubicBezTo>
                    <a:pt x="3729" y="70754"/>
                    <a:pt x="15786" y="86634"/>
                    <a:pt x="23027" y="104013"/>
                  </a:cubicBezTo>
                  <a:cubicBezTo>
                    <a:pt x="27187" y="113996"/>
                    <a:pt x="28361" y="125202"/>
                    <a:pt x="28361" y="136017"/>
                  </a:cubicBezTo>
                </a:path>
              </a:pathLst>
            </a:custGeom>
            <a:noFill/>
            <a:ln cap="flat" cmpd="sng" w="38100">
              <a:solidFill>
                <a:schemeClr val="dk1"/>
              </a:solidFill>
              <a:prstDash val="solid"/>
              <a:round/>
              <a:headEnd len="med" w="med" type="none"/>
              <a:tailEnd len="med" w="med" type="none"/>
            </a:ln>
          </p:spPr>
        </p:sp>
      </p:grpSp>
      <p:grpSp>
        <p:nvGrpSpPr>
          <p:cNvPr id="845" name="Google Shape;845;p10"/>
          <p:cNvGrpSpPr/>
          <p:nvPr/>
        </p:nvGrpSpPr>
        <p:grpSpPr>
          <a:xfrm flipH="1">
            <a:off x="324952" y="4351414"/>
            <a:ext cx="377329" cy="501517"/>
            <a:chOff x="2862525" y="4310025"/>
            <a:chExt cx="283025" cy="376175"/>
          </a:xfrm>
        </p:grpSpPr>
        <p:sp>
          <p:nvSpPr>
            <p:cNvPr id="846" name="Google Shape;846;p10"/>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7" name="Google Shape;847;p10"/>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848" name="Shape 848"/>
        <p:cNvGrpSpPr/>
        <p:nvPr/>
      </p:nvGrpSpPr>
      <p:grpSpPr>
        <a:xfrm>
          <a:off x="0" y="0"/>
          <a:ext cx="0" cy="0"/>
          <a:chOff x="0" y="0"/>
          <a:chExt cx="0" cy="0"/>
        </a:xfrm>
      </p:grpSpPr>
      <p:grpSp>
        <p:nvGrpSpPr>
          <p:cNvPr id="849" name="Google Shape;849;p11"/>
          <p:cNvGrpSpPr/>
          <p:nvPr/>
        </p:nvGrpSpPr>
        <p:grpSpPr>
          <a:xfrm>
            <a:off x="-255629" y="0"/>
            <a:ext cx="9655520" cy="5143501"/>
            <a:chOff x="-255629" y="0"/>
            <a:chExt cx="9655520" cy="5143501"/>
          </a:xfrm>
        </p:grpSpPr>
        <p:grpSp>
          <p:nvGrpSpPr>
            <p:cNvPr id="850" name="Google Shape;850;p11"/>
            <p:cNvGrpSpPr/>
            <p:nvPr/>
          </p:nvGrpSpPr>
          <p:grpSpPr>
            <a:xfrm>
              <a:off x="-255629" y="102331"/>
              <a:ext cx="9655520" cy="4938839"/>
              <a:chOff x="1252625" y="238125"/>
              <a:chExt cx="4632500" cy="2242175"/>
            </a:xfrm>
          </p:grpSpPr>
          <p:sp>
            <p:nvSpPr>
              <p:cNvPr id="851" name="Google Shape;851;p11"/>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11"/>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11"/>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11"/>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11"/>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11"/>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7" name="Google Shape;857;p11"/>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8" name="Google Shape;858;p11"/>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11"/>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11"/>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11"/>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11"/>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11"/>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11"/>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11"/>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6" name="Google Shape;866;p11"/>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7" name="Google Shape;867;p11"/>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8" name="Google Shape;868;p11"/>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9" name="Google Shape;869;p11"/>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11"/>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1" name="Google Shape;871;p11"/>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2" name="Google Shape;872;p11"/>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11"/>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11"/>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11"/>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11"/>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11"/>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11"/>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11"/>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11"/>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11"/>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11"/>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11"/>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11"/>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85" name="Google Shape;885;p11"/>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886" name="Google Shape;886;p11"/>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887" name="Google Shape;887;p11"/>
          <p:cNvSpPr txBox="1"/>
          <p:nvPr>
            <p:ph hasCustomPrompt="1" type="title"/>
          </p:nvPr>
        </p:nvSpPr>
        <p:spPr>
          <a:xfrm>
            <a:off x="2194500" y="1000450"/>
            <a:ext cx="4755000" cy="2021700"/>
          </a:xfrm>
          <a:prstGeom prst="rect">
            <a:avLst/>
          </a:prstGeom>
        </p:spPr>
        <p:txBody>
          <a:bodyPr anchorCtr="0" anchor="t" bIns="91425" lIns="91425" spcFirstLastPara="1" rIns="91425" wrap="square" tIns="91425">
            <a:noAutofit/>
          </a:bodyPr>
          <a:lstStyle>
            <a:lvl1pPr lvl="0" algn="ctr">
              <a:spcBef>
                <a:spcPts val="0"/>
              </a:spcBef>
              <a:spcAft>
                <a:spcPts val="0"/>
              </a:spcAft>
              <a:buSzPts val="9600"/>
              <a:buNone/>
              <a:defRPr sz="15000"/>
            </a:lvl1pPr>
            <a:lvl2pPr lvl="1" algn="ctr">
              <a:spcBef>
                <a:spcPts val="0"/>
              </a:spcBef>
              <a:spcAft>
                <a:spcPts val="0"/>
              </a:spcAft>
              <a:buSzPts val="9600"/>
              <a:buNone/>
              <a:defRPr sz="9600"/>
            </a:lvl2pPr>
            <a:lvl3pPr lvl="2" algn="ctr">
              <a:spcBef>
                <a:spcPts val="0"/>
              </a:spcBef>
              <a:spcAft>
                <a:spcPts val="0"/>
              </a:spcAft>
              <a:buSzPts val="9600"/>
              <a:buNone/>
              <a:defRPr sz="9600"/>
            </a:lvl3pPr>
            <a:lvl4pPr lvl="3" algn="ctr">
              <a:spcBef>
                <a:spcPts val="0"/>
              </a:spcBef>
              <a:spcAft>
                <a:spcPts val="0"/>
              </a:spcAft>
              <a:buSzPts val="9600"/>
              <a:buNone/>
              <a:defRPr sz="9600"/>
            </a:lvl4pPr>
            <a:lvl5pPr lvl="4" algn="ctr">
              <a:spcBef>
                <a:spcPts val="0"/>
              </a:spcBef>
              <a:spcAft>
                <a:spcPts val="0"/>
              </a:spcAft>
              <a:buSzPts val="9600"/>
              <a:buNone/>
              <a:defRPr sz="9600"/>
            </a:lvl5pPr>
            <a:lvl6pPr lvl="5" algn="ctr">
              <a:spcBef>
                <a:spcPts val="0"/>
              </a:spcBef>
              <a:spcAft>
                <a:spcPts val="0"/>
              </a:spcAft>
              <a:buSzPts val="9600"/>
              <a:buNone/>
              <a:defRPr sz="9600"/>
            </a:lvl6pPr>
            <a:lvl7pPr lvl="6" algn="ctr">
              <a:spcBef>
                <a:spcPts val="0"/>
              </a:spcBef>
              <a:spcAft>
                <a:spcPts val="0"/>
              </a:spcAft>
              <a:buSzPts val="9600"/>
              <a:buNone/>
              <a:defRPr sz="9600"/>
            </a:lvl7pPr>
            <a:lvl8pPr lvl="7" algn="ctr">
              <a:spcBef>
                <a:spcPts val="0"/>
              </a:spcBef>
              <a:spcAft>
                <a:spcPts val="0"/>
              </a:spcAft>
              <a:buSzPts val="9600"/>
              <a:buNone/>
              <a:defRPr sz="9600"/>
            </a:lvl8pPr>
            <a:lvl9pPr lvl="8" algn="ctr">
              <a:spcBef>
                <a:spcPts val="0"/>
              </a:spcBef>
              <a:spcAft>
                <a:spcPts val="0"/>
              </a:spcAft>
              <a:buSzPts val="9600"/>
              <a:buNone/>
              <a:defRPr sz="9600"/>
            </a:lvl9pPr>
          </a:lstStyle>
          <a:p>
            <a:r>
              <a:t>xx%</a:t>
            </a:r>
          </a:p>
        </p:txBody>
      </p:sp>
      <p:sp>
        <p:nvSpPr>
          <p:cNvPr id="888" name="Google Shape;888;p11"/>
          <p:cNvSpPr txBox="1"/>
          <p:nvPr>
            <p:ph idx="1" type="subTitle"/>
          </p:nvPr>
        </p:nvSpPr>
        <p:spPr>
          <a:xfrm>
            <a:off x="2194500" y="3908000"/>
            <a:ext cx="4755000" cy="4446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600"/>
              <a:buNone/>
              <a:defRPr sz="1600"/>
            </a:lvl1pPr>
            <a:lvl2pPr lvl="1" rtl="0" algn="ctr">
              <a:lnSpc>
                <a:spcPct val="100000"/>
              </a:lnSpc>
              <a:spcBef>
                <a:spcPts val="0"/>
              </a:spcBef>
              <a:spcAft>
                <a:spcPts val="0"/>
              </a:spcAft>
              <a:buSzPts val="1600"/>
              <a:buNone/>
              <a:defRPr sz="1600"/>
            </a:lvl2pPr>
            <a:lvl3pPr lvl="2" rtl="0" algn="ctr">
              <a:lnSpc>
                <a:spcPct val="100000"/>
              </a:lnSpc>
              <a:spcBef>
                <a:spcPts val="0"/>
              </a:spcBef>
              <a:spcAft>
                <a:spcPts val="0"/>
              </a:spcAft>
              <a:buSzPts val="1600"/>
              <a:buNone/>
              <a:defRPr sz="1600"/>
            </a:lvl3pPr>
            <a:lvl4pPr lvl="3" rtl="0" algn="ctr">
              <a:lnSpc>
                <a:spcPct val="100000"/>
              </a:lnSpc>
              <a:spcBef>
                <a:spcPts val="0"/>
              </a:spcBef>
              <a:spcAft>
                <a:spcPts val="0"/>
              </a:spcAft>
              <a:buSzPts val="1600"/>
              <a:buNone/>
              <a:defRPr sz="1600"/>
            </a:lvl4pPr>
            <a:lvl5pPr lvl="4" rtl="0" algn="ctr">
              <a:lnSpc>
                <a:spcPct val="100000"/>
              </a:lnSpc>
              <a:spcBef>
                <a:spcPts val="0"/>
              </a:spcBef>
              <a:spcAft>
                <a:spcPts val="0"/>
              </a:spcAft>
              <a:buSzPts val="1600"/>
              <a:buNone/>
              <a:defRPr sz="1600"/>
            </a:lvl5pPr>
            <a:lvl6pPr lvl="5" rtl="0" algn="ctr">
              <a:lnSpc>
                <a:spcPct val="100000"/>
              </a:lnSpc>
              <a:spcBef>
                <a:spcPts val="0"/>
              </a:spcBef>
              <a:spcAft>
                <a:spcPts val="0"/>
              </a:spcAft>
              <a:buSzPts val="1600"/>
              <a:buNone/>
              <a:defRPr sz="1600"/>
            </a:lvl6pPr>
            <a:lvl7pPr lvl="6" rtl="0" algn="ctr">
              <a:lnSpc>
                <a:spcPct val="100000"/>
              </a:lnSpc>
              <a:spcBef>
                <a:spcPts val="0"/>
              </a:spcBef>
              <a:spcAft>
                <a:spcPts val="0"/>
              </a:spcAft>
              <a:buSzPts val="1600"/>
              <a:buNone/>
              <a:defRPr sz="1600"/>
            </a:lvl7pPr>
            <a:lvl8pPr lvl="7" rtl="0" algn="ctr">
              <a:lnSpc>
                <a:spcPct val="100000"/>
              </a:lnSpc>
              <a:spcBef>
                <a:spcPts val="0"/>
              </a:spcBef>
              <a:spcAft>
                <a:spcPts val="0"/>
              </a:spcAft>
              <a:buSzPts val="1600"/>
              <a:buNone/>
              <a:defRPr sz="1600"/>
            </a:lvl8pPr>
            <a:lvl9pPr lvl="8" rtl="0" algn="ctr">
              <a:lnSpc>
                <a:spcPct val="100000"/>
              </a:lnSpc>
              <a:spcBef>
                <a:spcPts val="0"/>
              </a:spcBef>
              <a:spcAft>
                <a:spcPts val="0"/>
              </a:spcAft>
              <a:buSzPts val="1600"/>
              <a:buNone/>
              <a:defRPr sz="1600"/>
            </a:lvl9pPr>
          </a:lstStyle>
          <a:p/>
        </p:txBody>
      </p:sp>
      <p:grpSp>
        <p:nvGrpSpPr>
          <p:cNvPr id="889" name="Google Shape;889;p11"/>
          <p:cNvGrpSpPr/>
          <p:nvPr/>
        </p:nvGrpSpPr>
        <p:grpSpPr>
          <a:xfrm>
            <a:off x="350248" y="303379"/>
            <a:ext cx="8443504" cy="4536742"/>
            <a:chOff x="350248" y="303379"/>
            <a:chExt cx="8443504" cy="4536742"/>
          </a:xfrm>
        </p:grpSpPr>
        <p:grpSp>
          <p:nvGrpSpPr>
            <p:cNvPr id="890" name="Google Shape;890;p11"/>
            <p:cNvGrpSpPr/>
            <p:nvPr/>
          </p:nvGrpSpPr>
          <p:grpSpPr>
            <a:xfrm flipH="1">
              <a:off x="8416423" y="303379"/>
              <a:ext cx="377329" cy="501517"/>
              <a:chOff x="2862525" y="4310025"/>
              <a:chExt cx="283025" cy="376175"/>
            </a:xfrm>
          </p:grpSpPr>
          <p:sp>
            <p:nvSpPr>
              <p:cNvPr id="891" name="Google Shape;891;p11"/>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11"/>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93" name="Google Shape;893;p11"/>
            <p:cNvGrpSpPr/>
            <p:nvPr/>
          </p:nvGrpSpPr>
          <p:grpSpPr>
            <a:xfrm flipH="1">
              <a:off x="350248" y="4338604"/>
              <a:ext cx="377329" cy="501517"/>
              <a:chOff x="2862525" y="4310025"/>
              <a:chExt cx="283025" cy="376175"/>
            </a:xfrm>
          </p:grpSpPr>
          <p:sp>
            <p:nvSpPr>
              <p:cNvPr id="894" name="Google Shape;894;p11"/>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11"/>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896" name="Google Shape;896;p11"/>
          <p:cNvGrpSpPr/>
          <p:nvPr/>
        </p:nvGrpSpPr>
        <p:grpSpPr>
          <a:xfrm>
            <a:off x="-402327" y="-160274"/>
            <a:ext cx="9658015" cy="5352771"/>
            <a:chOff x="-402327" y="-160274"/>
            <a:chExt cx="9658015" cy="5352771"/>
          </a:xfrm>
        </p:grpSpPr>
        <p:sp>
          <p:nvSpPr>
            <p:cNvPr id="897" name="Google Shape;897;p11"/>
            <p:cNvSpPr/>
            <p:nvPr/>
          </p:nvSpPr>
          <p:spPr>
            <a:xfrm flipH="1">
              <a:off x="7583930" y="2772888"/>
              <a:ext cx="1560071" cy="2419609"/>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11"/>
            <p:cNvSpPr/>
            <p:nvPr/>
          </p:nvSpPr>
          <p:spPr>
            <a:xfrm flipH="1" rot="10800000">
              <a:off x="-1" y="-48997"/>
              <a:ext cx="1560071" cy="2419609"/>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11"/>
            <p:cNvSpPr/>
            <p:nvPr/>
          </p:nvSpPr>
          <p:spPr>
            <a:xfrm flipH="1" rot="-945579">
              <a:off x="-331048" y="145812"/>
              <a:ext cx="2372002" cy="853167"/>
            </a:xfrm>
            <a:custGeom>
              <a:rect b="b" l="l" r="r" t="t"/>
              <a:pathLst>
                <a:path extrusionOk="0" h="34127" w="94881">
                  <a:moveTo>
                    <a:pt x="299" y="0"/>
                  </a:moveTo>
                  <a:cubicBezTo>
                    <a:pt x="299" y="9275"/>
                    <a:pt x="-896" y="20744"/>
                    <a:pt x="5662" y="27302"/>
                  </a:cubicBezTo>
                  <a:cubicBezTo>
                    <a:pt x="15110" y="36750"/>
                    <a:pt x="32460" y="26571"/>
                    <a:pt x="45640" y="24377"/>
                  </a:cubicBezTo>
                  <a:cubicBezTo>
                    <a:pt x="55901" y="22669"/>
                    <a:pt x="66878" y="21876"/>
                    <a:pt x="76842" y="24864"/>
                  </a:cubicBezTo>
                  <a:cubicBezTo>
                    <a:pt x="83317" y="26806"/>
                    <a:pt x="88834" y="31107"/>
                    <a:pt x="94881" y="34127"/>
                  </a:cubicBezTo>
                </a:path>
              </a:pathLst>
            </a:custGeom>
            <a:noFill/>
            <a:ln cap="flat" cmpd="sng" w="38100">
              <a:solidFill>
                <a:schemeClr val="dk1"/>
              </a:solidFill>
              <a:prstDash val="solid"/>
              <a:round/>
              <a:headEnd len="med" w="med" type="none"/>
              <a:tailEnd len="med" w="med" type="none"/>
            </a:ln>
          </p:spPr>
        </p:sp>
        <p:sp>
          <p:nvSpPr>
            <p:cNvPr id="900" name="Google Shape;900;p11"/>
            <p:cNvSpPr/>
            <p:nvPr/>
          </p:nvSpPr>
          <p:spPr>
            <a:xfrm flipH="1">
              <a:off x="8176417" y="2174625"/>
              <a:ext cx="1079271" cy="2059850"/>
            </a:xfrm>
            <a:custGeom>
              <a:rect b="b" l="l" r="r" t="t"/>
              <a:pathLst>
                <a:path extrusionOk="0" h="82394" w="36738">
                  <a:moveTo>
                    <a:pt x="1729" y="0"/>
                  </a:moveTo>
                  <a:cubicBezTo>
                    <a:pt x="19008" y="12964"/>
                    <a:pt x="41095" y="34135"/>
                    <a:pt x="35856" y="55092"/>
                  </a:cubicBezTo>
                  <a:cubicBezTo>
                    <a:pt x="32754" y="67502"/>
                    <a:pt x="11557" y="64455"/>
                    <a:pt x="1729" y="72643"/>
                  </a:cubicBezTo>
                  <a:cubicBezTo>
                    <a:pt x="-796" y="74747"/>
                    <a:pt x="266" y="79107"/>
                    <a:pt x="266" y="82394"/>
                  </a:cubicBezTo>
                </a:path>
              </a:pathLst>
            </a:custGeom>
            <a:noFill/>
            <a:ln cap="flat" cmpd="sng" w="38100">
              <a:solidFill>
                <a:schemeClr val="dk1"/>
              </a:solidFill>
              <a:prstDash val="solid"/>
              <a:round/>
              <a:headEnd len="med" w="med" type="none"/>
              <a:tailEnd len="med" w="med" type="none"/>
            </a:ln>
          </p:spPr>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noFill/>
      </p:bgPr>
    </p:bg>
    <p:spTree>
      <p:nvGrpSpPr>
        <p:cNvPr id="901" name="Shape 901"/>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1">
  <p:cSld name="CUSTOM_4">
    <p:spTree>
      <p:nvGrpSpPr>
        <p:cNvPr id="902" name="Shape 902"/>
        <p:cNvGrpSpPr/>
        <p:nvPr/>
      </p:nvGrpSpPr>
      <p:grpSpPr>
        <a:xfrm>
          <a:off x="0" y="0"/>
          <a:ext cx="0" cy="0"/>
          <a:chOff x="0" y="0"/>
          <a:chExt cx="0" cy="0"/>
        </a:xfrm>
      </p:grpSpPr>
      <p:grpSp>
        <p:nvGrpSpPr>
          <p:cNvPr id="903" name="Google Shape;903;p13"/>
          <p:cNvGrpSpPr/>
          <p:nvPr/>
        </p:nvGrpSpPr>
        <p:grpSpPr>
          <a:xfrm>
            <a:off x="-255629" y="0"/>
            <a:ext cx="9655520" cy="5143501"/>
            <a:chOff x="-255629" y="0"/>
            <a:chExt cx="9655520" cy="5143501"/>
          </a:xfrm>
        </p:grpSpPr>
        <p:grpSp>
          <p:nvGrpSpPr>
            <p:cNvPr id="904" name="Google Shape;904;p13"/>
            <p:cNvGrpSpPr/>
            <p:nvPr/>
          </p:nvGrpSpPr>
          <p:grpSpPr>
            <a:xfrm>
              <a:off x="-255629" y="102331"/>
              <a:ext cx="9655520" cy="4938839"/>
              <a:chOff x="1252625" y="238125"/>
              <a:chExt cx="4632500" cy="2242175"/>
            </a:xfrm>
          </p:grpSpPr>
          <p:sp>
            <p:nvSpPr>
              <p:cNvPr id="905" name="Google Shape;905;p13"/>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6" name="Google Shape;906;p13"/>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7" name="Google Shape;907;p13"/>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13"/>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13"/>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0" name="Google Shape;910;p13"/>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1" name="Google Shape;911;p13"/>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2" name="Google Shape;912;p13"/>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3" name="Google Shape;913;p13"/>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13"/>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5" name="Google Shape;915;p13"/>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6" name="Google Shape;916;p13"/>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13"/>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13"/>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13"/>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13"/>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13"/>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13"/>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13"/>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13"/>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13"/>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13"/>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13"/>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8" name="Google Shape;928;p13"/>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13"/>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13"/>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13"/>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13"/>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13"/>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13"/>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13"/>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13"/>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7" name="Google Shape;937;p13"/>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13"/>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39" name="Google Shape;939;p13"/>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940" name="Google Shape;940;p13"/>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941" name="Google Shape;941;p13"/>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942" name="Google Shape;942;p13"/>
          <p:cNvGrpSpPr/>
          <p:nvPr/>
        </p:nvGrpSpPr>
        <p:grpSpPr>
          <a:xfrm>
            <a:off x="-52197" y="-47174"/>
            <a:ext cx="9368565" cy="3707524"/>
            <a:chOff x="-52197" y="-47174"/>
            <a:chExt cx="9368565" cy="3707524"/>
          </a:xfrm>
        </p:grpSpPr>
        <p:sp>
          <p:nvSpPr>
            <p:cNvPr id="943" name="Google Shape;943;p13"/>
            <p:cNvSpPr/>
            <p:nvPr/>
          </p:nvSpPr>
          <p:spPr>
            <a:xfrm flipH="1" rot="-5400000">
              <a:off x="7958072"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13"/>
            <p:cNvSpPr/>
            <p:nvPr/>
          </p:nvSpPr>
          <p:spPr>
            <a:xfrm rot="5400000">
              <a:off x="138047"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13"/>
            <p:cNvSpPr/>
            <p:nvPr/>
          </p:nvSpPr>
          <p:spPr>
            <a:xfrm>
              <a:off x="8607343" y="259925"/>
              <a:ext cx="709025" cy="3400425"/>
            </a:xfrm>
            <a:custGeom>
              <a:rect b="b" l="l" r="r" t="t"/>
              <a:pathLst>
                <a:path extrusionOk="0" h="136017" w="28361">
                  <a:moveTo>
                    <a:pt x="24170" y="0"/>
                  </a:moveTo>
                  <a:cubicBezTo>
                    <a:pt x="17024" y="1787"/>
                    <a:pt x="12457" y="9535"/>
                    <a:pt x="8930" y="16002"/>
                  </a:cubicBezTo>
                  <a:cubicBezTo>
                    <a:pt x="3000" y="26874"/>
                    <a:pt x="-1544" y="39991"/>
                    <a:pt x="548" y="52197"/>
                  </a:cubicBezTo>
                  <a:cubicBezTo>
                    <a:pt x="3729" y="70754"/>
                    <a:pt x="15786" y="86634"/>
                    <a:pt x="23027" y="104013"/>
                  </a:cubicBezTo>
                  <a:cubicBezTo>
                    <a:pt x="27187" y="113996"/>
                    <a:pt x="28361" y="125202"/>
                    <a:pt x="28361" y="136017"/>
                  </a:cubicBezTo>
                </a:path>
              </a:pathLst>
            </a:custGeom>
            <a:noFill/>
            <a:ln cap="flat" cmpd="sng" w="38100">
              <a:solidFill>
                <a:schemeClr val="dk1"/>
              </a:solidFill>
              <a:prstDash val="solid"/>
              <a:round/>
              <a:headEnd len="med" w="med" type="none"/>
              <a:tailEnd len="med" w="med" type="none"/>
            </a:ln>
          </p:spPr>
        </p:sp>
      </p:grpSp>
      <p:grpSp>
        <p:nvGrpSpPr>
          <p:cNvPr id="946" name="Google Shape;946;p13"/>
          <p:cNvGrpSpPr/>
          <p:nvPr/>
        </p:nvGrpSpPr>
        <p:grpSpPr>
          <a:xfrm flipH="1">
            <a:off x="324952" y="4351414"/>
            <a:ext cx="377329" cy="501517"/>
            <a:chOff x="2862525" y="4310025"/>
            <a:chExt cx="283025" cy="376175"/>
          </a:xfrm>
        </p:grpSpPr>
        <p:sp>
          <p:nvSpPr>
            <p:cNvPr id="947" name="Google Shape;947;p13"/>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13"/>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2">
  <p:cSld name="CUSTOM_4_1">
    <p:spTree>
      <p:nvGrpSpPr>
        <p:cNvPr id="949" name="Shape 949"/>
        <p:cNvGrpSpPr/>
        <p:nvPr/>
      </p:nvGrpSpPr>
      <p:grpSpPr>
        <a:xfrm>
          <a:off x="0" y="0"/>
          <a:ext cx="0" cy="0"/>
          <a:chOff x="0" y="0"/>
          <a:chExt cx="0" cy="0"/>
        </a:xfrm>
      </p:grpSpPr>
      <p:grpSp>
        <p:nvGrpSpPr>
          <p:cNvPr id="950" name="Google Shape;950;p14"/>
          <p:cNvGrpSpPr/>
          <p:nvPr/>
        </p:nvGrpSpPr>
        <p:grpSpPr>
          <a:xfrm>
            <a:off x="-255629" y="0"/>
            <a:ext cx="9655520" cy="5143501"/>
            <a:chOff x="-255629" y="0"/>
            <a:chExt cx="9655520" cy="5143501"/>
          </a:xfrm>
        </p:grpSpPr>
        <p:grpSp>
          <p:nvGrpSpPr>
            <p:cNvPr id="951" name="Google Shape;951;p14"/>
            <p:cNvGrpSpPr/>
            <p:nvPr/>
          </p:nvGrpSpPr>
          <p:grpSpPr>
            <a:xfrm>
              <a:off x="-255629" y="102331"/>
              <a:ext cx="9655520" cy="4938839"/>
              <a:chOff x="1252625" y="238125"/>
              <a:chExt cx="4632500" cy="2242175"/>
            </a:xfrm>
          </p:grpSpPr>
          <p:sp>
            <p:nvSpPr>
              <p:cNvPr id="952" name="Google Shape;952;p14"/>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14"/>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14"/>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14"/>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14"/>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14"/>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14"/>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14"/>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0" name="Google Shape;960;p14"/>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14"/>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14"/>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3" name="Google Shape;963;p14"/>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4" name="Google Shape;964;p14"/>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14"/>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14"/>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14"/>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14"/>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9" name="Google Shape;969;p14"/>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14"/>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1" name="Google Shape;971;p14"/>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2" name="Google Shape;972;p14"/>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3" name="Google Shape;973;p14"/>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4" name="Google Shape;974;p14"/>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5" name="Google Shape;975;p14"/>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14"/>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14"/>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14"/>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9" name="Google Shape;979;p14"/>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14"/>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1" name="Google Shape;981;p14"/>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2" name="Google Shape;982;p14"/>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3" name="Google Shape;983;p14"/>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14"/>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14"/>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986" name="Google Shape;986;p14"/>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987" name="Google Shape;987;p14"/>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988" name="Google Shape;988;p14"/>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989" name="Google Shape;989;p14"/>
          <p:cNvGrpSpPr/>
          <p:nvPr/>
        </p:nvGrpSpPr>
        <p:grpSpPr>
          <a:xfrm>
            <a:off x="-51922" y="-47174"/>
            <a:ext cx="9247845" cy="5251711"/>
            <a:chOff x="-51922" y="-47174"/>
            <a:chExt cx="9247845" cy="5251711"/>
          </a:xfrm>
        </p:grpSpPr>
        <p:sp>
          <p:nvSpPr>
            <p:cNvPr id="990" name="Google Shape;990;p14"/>
            <p:cNvSpPr/>
            <p:nvPr/>
          </p:nvSpPr>
          <p:spPr>
            <a:xfrm rot="5400000">
              <a:off x="138322"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1" name="Google Shape;991;p14"/>
            <p:cNvSpPr/>
            <p:nvPr/>
          </p:nvSpPr>
          <p:spPr>
            <a:xfrm rot="-5400000">
              <a:off x="7951373" y="3959988"/>
              <a:ext cx="1095324" cy="1393775"/>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92" name="Google Shape;992;p14"/>
          <p:cNvGrpSpPr/>
          <p:nvPr/>
        </p:nvGrpSpPr>
        <p:grpSpPr>
          <a:xfrm flipH="1">
            <a:off x="324952" y="4351414"/>
            <a:ext cx="377329" cy="501517"/>
            <a:chOff x="2862525" y="4310025"/>
            <a:chExt cx="283025" cy="376175"/>
          </a:xfrm>
        </p:grpSpPr>
        <p:sp>
          <p:nvSpPr>
            <p:cNvPr id="993" name="Google Shape;993;p14"/>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4" name="Google Shape;994;p14"/>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3">
  <p:cSld name="CUSTOM_4_1_1">
    <p:spTree>
      <p:nvGrpSpPr>
        <p:cNvPr id="995" name="Shape 995"/>
        <p:cNvGrpSpPr/>
        <p:nvPr/>
      </p:nvGrpSpPr>
      <p:grpSpPr>
        <a:xfrm>
          <a:off x="0" y="0"/>
          <a:ext cx="0" cy="0"/>
          <a:chOff x="0" y="0"/>
          <a:chExt cx="0" cy="0"/>
        </a:xfrm>
      </p:grpSpPr>
      <p:grpSp>
        <p:nvGrpSpPr>
          <p:cNvPr id="996" name="Google Shape;996;p15"/>
          <p:cNvGrpSpPr/>
          <p:nvPr/>
        </p:nvGrpSpPr>
        <p:grpSpPr>
          <a:xfrm>
            <a:off x="-255629" y="0"/>
            <a:ext cx="9655520" cy="5143501"/>
            <a:chOff x="-255629" y="0"/>
            <a:chExt cx="9655520" cy="5143501"/>
          </a:xfrm>
        </p:grpSpPr>
        <p:grpSp>
          <p:nvGrpSpPr>
            <p:cNvPr id="997" name="Google Shape;997;p15"/>
            <p:cNvGrpSpPr/>
            <p:nvPr/>
          </p:nvGrpSpPr>
          <p:grpSpPr>
            <a:xfrm>
              <a:off x="-255629" y="102331"/>
              <a:ext cx="9655520" cy="4938839"/>
              <a:chOff x="1252625" y="238125"/>
              <a:chExt cx="4632500" cy="2242175"/>
            </a:xfrm>
          </p:grpSpPr>
          <p:sp>
            <p:nvSpPr>
              <p:cNvPr id="998" name="Google Shape;998;p15"/>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15"/>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15"/>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15"/>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15"/>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15"/>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4" name="Google Shape;1004;p15"/>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15"/>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15"/>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7" name="Google Shape;1007;p15"/>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8" name="Google Shape;1008;p15"/>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15"/>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0" name="Google Shape;1010;p15"/>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15"/>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15"/>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15"/>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4" name="Google Shape;1014;p15"/>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5" name="Google Shape;1015;p15"/>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6" name="Google Shape;1016;p15"/>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15"/>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8" name="Google Shape;1018;p15"/>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9" name="Google Shape;1019;p15"/>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15"/>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1" name="Google Shape;1021;p15"/>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2" name="Google Shape;1022;p15"/>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3" name="Google Shape;1023;p15"/>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4" name="Google Shape;1024;p15"/>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5" name="Google Shape;1025;p15"/>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6" name="Google Shape;1026;p15"/>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15"/>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15"/>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9" name="Google Shape;1029;p15"/>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0" name="Google Shape;1030;p15"/>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1" name="Google Shape;1031;p15"/>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32" name="Google Shape;1032;p15"/>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033" name="Google Shape;1033;p15"/>
            <p:cNvPicPr preferRelativeResize="0"/>
            <p:nvPr/>
          </p:nvPicPr>
          <p:blipFill>
            <a:blip r:embed="rId2">
              <a:alphaModFix amt="43000"/>
            </a:blip>
            <a:stretch>
              <a:fillRect/>
            </a:stretch>
          </p:blipFill>
          <p:spPr>
            <a:xfrm>
              <a:off x="0" y="0"/>
              <a:ext cx="9144003" cy="5143501"/>
            </a:xfrm>
            <a:prstGeom prst="rect">
              <a:avLst/>
            </a:prstGeom>
            <a:noFill/>
            <a:ln>
              <a:noFill/>
            </a:ln>
          </p:spPr>
        </p:pic>
      </p:grpSp>
      <p:sp>
        <p:nvSpPr>
          <p:cNvPr id="1034" name="Google Shape;1034;p15"/>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1035" name="Google Shape;1035;p15"/>
          <p:cNvGrpSpPr/>
          <p:nvPr/>
        </p:nvGrpSpPr>
        <p:grpSpPr>
          <a:xfrm>
            <a:off x="-47613" y="-47174"/>
            <a:ext cx="9247845" cy="5631618"/>
            <a:chOff x="-47613" y="-47174"/>
            <a:chExt cx="9247845" cy="5631618"/>
          </a:xfrm>
        </p:grpSpPr>
        <p:grpSp>
          <p:nvGrpSpPr>
            <p:cNvPr id="1036" name="Google Shape;1036;p15"/>
            <p:cNvGrpSpPr/>
            <p:nvPr/>
          </p:nvGrpSpPr>
          <p:grpSpPr>
            <a:xfrm>
              <a:off x="-47613" y="-47174"/>
              <a:ext cx="9247845" cy="5251711"/>
              <a:chOff x="-47613" y="-47174"/>
              <a:chExt cx="9247845" cy="5251711"/>
            </a:xfrm>
          </p:grpSpPr>
          <p:sp>
            <p:nvSpPr>
              <p:cNvPr id="1037" name="Google Shape;1037;p15"/>
              <p:cNvSpPr/>
              <p:nvPr/>
            </p:nvSpPr>
            <p:spPr>
              <a:xfrm flipH="1" rot="-5400000">
                <a:off x="7962107" y="-2374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15"/>
              <p:cNvSpPr/>
              <p:nvPr/>
            </p:nvSpPr>
            <p:spPr>
              <a:xfrm flipH="1" rot="5400000">
                <a:off x="101612" y="3959988"/>
                <a:ext cx="1095324" cy="1393775"/>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39" name="Google Shape;1039;p15"/>
            <p:cNvSpPr/>
            <p:nvPr/>
          </p:nvSpPr>
          <p:spPr>
            <a:xfrm>
              <a:off x="2428875" y="4813776"/>
              <a:ext cx="3829050" cy="770668"/>
            </a:xfrm>
            <a:custGeom>
              <a:rect b="b" l="l" r="r" t="t"/>
              <a:pathLst>
                <a:path extrusionOk="0" h="29356" w="153162">
                  <a:moveTo>
                    <a:pt x="153162" y="19450"/>
                  </a:moveTo>
                  <a:cubicBezTo>
                    <a:pt x="131752" y="19450"/>
                    <a:pt x="113016" y="3428"/>
                    <a:pt x="91821" y="400"/>
                  </a:cubicBezTo>
                  <a:cubicBezTo>
                    <a:pt x="73493" y="-2218"/>
                    <a:pt x="56433" y="11431"/>
                    <a:pt x="39243" y="18307"/>
                  </a:cubicBezTo>
                  <a:cubicBezTo>
                    <a:pt x="30964" y="21619"/>
                    <a:pt x="22480" y="24665"/>
                    <a:pt x="13716" y="26308"/>
                  </a:cubicBezTo>
                  <a:cubicBezTo>
                    <a:pt x="9113" y="27171"/>
                    <a:pt x="3312" y="26044"/>
                    <a:pt x="0" y="29356"/>
                  </a:cubicBezTo>
                </a:path>
              </a:pathLst>
            </a:custGeom>
            <a:noFill/>
            <a:ln cap="flat" cmpd="sng" w="38100">
              <a:solidFill>
                <a:schemeClr val="dk1"/>
              </a:solidFill>
              <a:prstDash val="solid"/>
              <a:round/>
              <a:headEnd len="med" w="med" type="none"/>
              <a:tailEnd len="med" w="med" type="none"/>
            </a:ln>
          </p:spPr>
        </p:sp>
      </p:grpSp>
      <p:grpSp>
        <p:nvGrpSpPr>
          <p:cNvPr id="1040" name="Google Shape;1040;p15"/>
          <p:cNvGrpSpPr/>
          <p:nvPr/>
        </p:nvGrpSpPr>
        <p:grpSpPr>
          <a:xfrm>
            <a:off x="8454523" y="4376704"/>
            <a:ext cx="377329" cy="501517"/>
            <a:chOff x="2862525" y="4310025"/>
            <a:chExt cx="283025" cy="376175"/>
          </a:xfrm>
        </p:grpSpPr>
        <p:sp>
          <p:nvSpPr>
            <p:cNvPr id="1041" name="Google Shape;1041;p15"/>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15"/>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4">
  <p:cSld name="CUSTOM_4_1_1_1">
    <p:spTree>
      <p:nvGrpSpPr>
        <p:cNvPr id="1043" name="Shape 1043"/>
        <p:cNvGrpSpPr/>
        <p:nvPr/>
      </p:nvGrpSpPr>
      <p:grpSpPr>
        <a:xfrm>
          <a:off x="0" y="0"/>
          <a:ext cx="0" cy="0"/>
          <a:chOff x="0" y="0"/>
          <a:chExt cx="0" cy="0"/>
        </a:xfrm>
      </p:grpSpPr>
      <p:grpSp>
        <p:nvGrpSpPr>
          <p:cNvPr id="1044" name="Google Shape;1044;p16"/>
          <p:cNvGrpSpPr/>
          <p:nvPr/>
        </p:nvGrpSpPr>
        <p:grpSpPr>
          <a:xfrm>
            <a:off x="-255629" y="0"/>
            <a:ext cx="9655520" cy="5143501"/>
            <a:chOff x="-255629" y="0"/>
            <a:chExt cx="9655520" cy="5143501"/>
          </a:xfrm>
        </p:grpSpPr>
        <p:grpSp>
          <p:nvGrpSpPr>
            <p:cNvPr id="1045" name="Google Shape;1045;p16"/>
            <p:cNvGrpSpPr/>
            <p:nvPr/>
          </p:nvGrpSpPr>
          <p:grpSpPr>
            <a:xfrm>
              <a:off x="-255629" y="102331"/>
              <a:ext cx="9655520" cy="4938839"/>
              <a:chOff x="1252625" y="238125"/>
              <a:chExt cx="4632500" cy="2242175"/>
            </a:xfrm>
          </p:grpSpPr>
          <p:sp>
            <p:nvSpPr>
              <p:cNvPr id="1046" name="Google Shape;1046;p16"/>
              <p:cNvSpPr/>
              <p:nvPr/>
            </p:nvSpPr>
            <p:spPr>
              <a:xfrm>
                <a:off x="13750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16"/>
              <p:cNvSpPr/>
              <p:nvPr/>
            </p:nvSpPr>
            <p:spPr>
              <a:xfrm>
                <a:off x="15749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16"/>
              <p:cNvSpPr/>
              <p:nvPr/>
            </p:nvSpPr>
            <p:spPr>
              <a:xfrm>
                <a:off x="17747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16"/>
              <p:cNvSpPr/>
              <p:nvPr/>
            </p:nvSpPr>
            <p:spPr>
              <a:xfrm>
                <a:off x="19745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16"/>
              <p:cNvSpPr/>
              <p:nvPr/>
            </p:nvSpPr>
            <p:spPr>
              <a:xfrm>
                <a:off x="21743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1" name="Google Shape;1051;p16"/>
              <p:cNvSpPr/>
              <p:nvPr/>
            </p:nvSpPr>
            <p:spPr>
              <a:xfrm>
                <a:off x="23741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16"/>
              <p:cNvSpPr/>
              <p:nvPr/>
            </p:nvSpPr>
            <p:spPr>
              <a:xfrm>
                <a:off x="25739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16"/>
              <p:cNvSpPr/>
              <p:nvPr/>
            </p:nvSpPr>
            <p:spPr>
              <a:xfrm>
                <a:off x="27737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16"/>
              <p:cNvSpPr/>
              <p:nvPr/>
            </p:nvSpPr>
            <p:spPr>
              <a:xfrm>
                <a:off x="29735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16"/>
              <p:cNvSpPr/>
              <p:nvPr/>
            </p:nvSpPr>
            <p:spPr>
              <a:xfrm>
                <a:off x="317340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6" name="Google Shape;1056;p16"/>
              <p:cNvSpPr/>
              <p:nvPr/>
            </p:nvSpPr>
            <p:spPr>
              <a:xfrm>
                <a:off x="33732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7" name="Google Shape;1057;p16"/>
              <p:cNvSpPr/>
              <p:nvPr/>
            </p:nvSpPr>
            <p:spPr>
              <a:xfrm>
                <a:off x="357300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16"/>
              <p:cNvSpPr/>
              <p:nvPr/>
            </p:nvSpPr>
            <p:spPr>
              <a:xfrm>
                <a:off x="37728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16"/>
              <p:cNvSpPr/>
              <p:nvPr/>
            </p:nvSpPr>
            <p:spPr>
              <a:xfrm>
                <a:off x="39726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16"/>
              <p:cNvSpPr/>
              <p:nvPr/>
            </p:nvSpPr>
            <p:spPr>
              <a:xfrm>
                <a:off x="41724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16"/>
              <p:cNvSpPr/>
              <p:nvPr/>
            </p:nvSpPr>
            <p:spPr>
              <a:xfrm>
                <a:off x="437227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16"/>
              <p:cNvSpPr/>
              <p:nvPr/>
            </p:nvSpPr>
            <p:spPr>
              <a:xfrm>
                <a:off x="457207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16"/>
              <p:cNvSpPr/>
              <p:nvPr/>
            </p:nvSpPr>
            <p:spPr>
              <a:xfrm>
                <a:off x="47719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16"/>
              <p:cNvSpPr/>
              <p:nvPr/>
            </p:nvSpPr>
            <p:spPr>
              <a:xfrm>
                <a:off x="4971725"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5" name="Google Shape;1065;p16"/>
              <p:cNvSpPr/>
              <p:nvPr/>
            </p:nvSpPr>
            <p:spPr>
              <a:xfrm>
                <a:off x="5171525"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6" name="Google Shape;1066;p16"/>
              <p:cNvSpPr/>
              <p:nvPr/>
            </p:nvSpPr>
            <p:spPr>
              <a:xfrm>
                <a:off x="53713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7" name="Google Shape;1067;p16"/>
              <p:cNvSpPr/>
              <p:nvPr/>
            </p:nvSpPr>
            <p:spPr>
              <a:xfrm>
                <a:off x="5571150" y="238125"/>
                <a:ext cx="25" cy="2242175"/>
              </a:xfrm>
              <a:custGeom>
                <a:rect b="b" l="l" r="r" t="t"/>
                <a:pathLst>
                  <a:path extrusionOk="0" fill="none" h="89687" w="1">
                    <a:moveTo>
                      <a:pt x="0" y="0"/>
                    </a:moveTo>
                    <a:lnTo>
                      <a:pt x="0"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8" name="Google Shape;1068;p16"/>
              <p:cNvSpPr/>
              <p:nvPr/>
            </p:nvSpPr>
            <p:spPr>
              <a:xfrm>
                <a:off x="5770950" y="238125"/>
                <a:ext cx="25" cy="2242175"/>
              </a:xfrm>
              <a:custGeom>
                <a:rect b="b" l="l" r="r" t="t"/>
                <a:pathLst>
                  <a:path extrusionOk="0" fill="none" h="89687" w="1">
                    <a:moveTo>
                      <a:pt x="1" y="0"/>
                    </a:moveTo>
                    <a:lnTo>
                      <a:pt x="1" y="89687"/>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9" name="Google Shape;1069;p16"/>
              <p:cNvSpPr/>
              <p:nvPr/>
            </p:nvSpPr>
            <p:spPr>
              <a:xfrm>
                <a:off x="1252625" y="37075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0" name="Google Shape;1070;p16"/>
              <p:cNvSpPr/>
              <p:nvPr/>
            </p:nvSpPr>
            <p:spPr>
              <a:xfrm>
                <a:off x="1252625" y="5669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1" name="Google Shape;1071;p16"/>
              <p:cNvSpPr/>
              <p:nvPr/>
            </p:nvSpPr>
            <p:spPr>
              <a:xfrm>
                <a:off x="1252625" y="763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2" name="Google Shape;1072;p16"/>
              <p:cNvSpPr/>
              <p:nvPr/>
            </p:nvSpPr>
            <p:spPr>
              <a:xfrm>
                <a:off x="1252625" y="9593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16"/>
              <p:cNvSpPr/>
              <p:nvPr/>
            </p:nvSpPr>
            <p:spPr>
              <a:xfrm>
                <a:off x="1252625" y="11555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4" name="Google Shape;1074;p16"/>
              <p:cNvSpPr/>
              <p:nvPr/>
            </p:nvSpPr>
            <p:spPr>
              <a:xfrm>
                <a:off x="1252625" y="1351725"/>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16"/>
              <p:cNvSpPr/>
              <p:nvPr/>
            </p:nvSpPr>
            <p:spPr>
              <a:xfrm>
                <a:off x="1252625" y="15479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6" name="Google Shape;1076;p16"/>
              <p:cNvSpPr/>
              <p:nvPr/>
            </p:nvSpPr>
            <p:spPr>
              <a:xfrm>
                <a:off x="1252625" y="174412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16"/>
              <p:cNvSpPr/>
              <p:nvPr/>
            </p:nvSpPr>
            <p:spPr>
              <a:xfrm>
                <a:off x="1252625" y="1940300"/>
                <a:ext cx="4632500" cy="25"/>
              </a:xfrm>
              <a:custGeom>
                <a:rect b="b" l="l" r="r" t="t"/>
                <a:pathLst>
                  <a:path extrusionOk="0" fill="none" h="1" w="185300">
                    <a:moveTo>
                      <a:pt x="0" y="1"/>
                    </a:moveTo>
                    <a:lnTo>
                      <a:pt x="185300" y="1"/>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16"/>
              <p:cNvSpPr/>
              <p:nvPr/>
            </p:nvSpPr>
            <p:spPr>
              <a:xfrm>
                <a:off x="1252625" y="2136500"/>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9" name="Google Shape;1079;p16"/>
              <p:cNvSpPr/>
              <p:nvPr/>
            </p:nvSpPr>
            <p:spPr>
              <a:xfrm>
                <a:off x="1252625" y="2344275"/>
                <a:ext cx="4632500" cy="25"/>
              </a:xfrm>
              <a:custGeom>
                <a:rect b="b" l="l" r="r" t="t"/>
                <a:pathLst>
                  <a:path extrusionOk="0" fill="none" h="1" w="185300">
                    <a:moveTo>
                      <a:pt x="0" y="0"/>
                    </a:moveTo>
                    <a:lnTo>
                      <a:pt x="185300" y="0"/>
                    </a:lnTo>
                  </a:path>
                </a:pathLst>
              </a:custGeom>
              <a:noFill/>
              <a:ln cap="flat" cmpd="sng" w="9525">
                <a:solidFill>
                  <a:schemeClr val="lt2"/>
                </a:solidFill>
                <a:prstDash val="solid"/>
                <a:miter lim="1106"/>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80" name="Google Shape;1080;p16"/>
            <p:cNvSpPr/>
            <p:nvPr/>
          </p:nvSpPr>
          <p:spPr>
            <a:xfrm>
              <a:off x="0" y="0"/>
              <a:ext cx="9144000" cy="5143500"/>
            </a:xfrm>
            <a:prstGeom prst="rect">
              <a:avLst/>
            </a:prstGeom>
            <a:noFill/>
            <a:ln cap="flat" cmpd="sng" w="228600">
              <a:solidFill>
                <a:schemeClr val="dk2"/>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081" name="Google Shape;1081;p16"/>
            <p:cNvPicPr preferRelativeResize="0"/>
            <p:nvPr/>
          </p:nvPicPr>
          <p:blipFill>
            <a:blip r:embed="rId2">
              <a:alphaModFix amt="43000"/>
            </a:blip>
            <a:stretch>
              <a:fillRect/>
            </a:stretch>
          </p:blipFill>
          <p:spPr>
            <a:xfrm>
              <a:off x="0" y="0"/>
              <a:ext cx="9144003" cy="5143501"/>
            </a:xfrm>
            <a:prstGeom prst="rect">
              <a:avLst/>
            </a:prstGeom>
            <a:noFill/>
            <a:ln>
              <a:noFill/>
            </a:ln>
          </p:spPr>
        </p:pic>
      </p:grpSp>
      <p:grpSp>
        <p:nvGrpSpPr>
          <p:cNvPr id="1082" name="Google Shape;1082;p16"/>
          <p:cNvGrpSpPr/>
          <p:nvPr/>
        </p:nvGrpSpPr>
        <p:grpSpPr>
          <a:xfrm>
            <a:off x="0" y="-521150"/>
            <a:ext cx="9792625" cy="5715725"/>
            <a:chOff x="0" y="-521150"/>
            <a:chExt cx="9792625" cy="5715725"/>
          </a:xfrm>
        </p:grpSpPr>
        <p:grpSp>
          <p:nvGrpSpPr>
            <p:cNvPr id="1083" name="Google Shape;1083;p16"/>
            <p:cNvGrpSpPr/>
            <p:nvPr/>
          </p:nvGrpSpPr>
          <p:grpSpPr>
            <a:xfrm>
              <a:off x="0" y="-46918"/>
              <a:ext cx="9144000" cy="5241493"/>
              <a:chOff x="0" y="-46918"/>
              <a:chExt cx="9144000" cy="5241493"/>
            </a:xfrm>
          </p:grpSpPr>
          <p:sp>
            <p:nvSpPr>
              <p:cNvPr id="1084" name="Google Shape;1084;p16"/>
              <p:cNvSpPr/>
              <p:nvPr/>
            </p:nvSpPr>
            <p:spPr>
              <a:xfrm rot="10800000">
                <a:off x="8096120" y="-46918"/>
                <a:ext cx="1047880" cy="1428368"/>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16"/>
              <p:cNvSpPr/>
              <p:nvPr/>
            </p:nvSpPr>
            <p:spPr>
              <a:xfrm>
                <a:off x="0" y="3800800"/>
                <a:ext cx="1095324" cy="1393775"/>
              </a:xfrm>
              <a:custGeom>
                <a:rect b="b" l="l" r="r" t="t"/>
                <a:pathLst>
                  <a:path extrusionOk="0" h="62896" w="44548">
                    <a:moveTo>
                      <a:pt x="7184" y="1"/>
                    </a:moveTo>
                    <a:cubicBezTo>
                      <a:pt x="4690" y="1"/>
                      <a:pt x="2193" y="748"/>
                      <a:pt x="0" y="2140"/>
                    </a:cubicBezTo>
                    <a:lnTo>
                      <a:pt x="0" y="62895"/>
                    </a:lnTo>
                    <a:lnTo>
                      <a:pt x="44548" y="62895"/>
                    </a:lnTo>
                    <a:cubicBezTo>
                      <a:pt x="44140" y="58155"/>
                      <a:pt x="42280" y="53554"/>
                      <a:pt x="39725" y="49782"/>
                    </a:cubicBezTo>
                    <a:cubicBezTo>
                      <a:pt x="36312" y="44747"/>
                      <a:pt x="31752" y="40969"/>
                      <a:pt x="27172" y="37423"/>
                    </a:cubicBezTo>
                    <a:cubicBezTo>
                      <a:pt x="25271" y="35952"/>
                      <a:pt x="23291" y="34434"/>
                      <a:pt x="22103" y="32157"/>
                    </a:cubicBezTo>
                    <a:cubicBezTo>
                      <a:pt x="20269" y="28638"/>
                      <a:pt x="20730" y="24197"/>
                      <a:pt x="20552" y="20080"/>
                    </a:cubicBezTo>
                    <a:cubicBezTo>
                      <a:pt x="20363" y="15724"/>
                      <a:pt x="19378" y="11417"/>
                      <a:pt x="17680" y="7534"/>
                    </a:cubicBezTo>
                    <a:cubicBezTo>
                      <a:pt x="16867" y="5671"/>
                      <a:pt x="15864" y="3870"/>
                      <a:pt x="14455" y="2582"/>
                    </a:cubicBezTo>
                    <a:cubicBezTo>
                      <a:pt x="13261" y="1489"/>
                      <a:pt x="11820" y="811"/>
                      <a:pt x="10343" y="415"/>
                    </a:cubicBezTo>
                    <a:cubicBezTo>
                      <a:pt x="9306" y="136"/>
                      <a:pt x="8245" y="1"/>
                      <a:pt x="71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086" name="Google Shape;1086;p16"/>
            <p:cNvSpPr/>
            <p:nvPr/>
          </p:nvSpPr>
          <p:spPr>
            <a:xfrm>
              <a:off x="6954175" y="-521150"/>
              <a:ext cx="2838450" cy="1676023"/>
            </a:xfrm>
            <a:custGeom>
              <a:rect b="b" l="l" r="r" t="t"/>
              <a:pathLst>
                <a:path extrusionOk="0" h="58674" w="113538">
                  <a:moveTo>
                    <a:pt x="0" y="0"/>
                  </a:moveTo>
                  <a:cubicBezTo>
                    <a:pt x="0" y="16884"/>
                    <a:pt x="18680" y="34101"/>
                    <a:pt x="35433" y="36195"/>
                  </a:cubicBezTo>
                  <a:cubicBezTo>
                    <a:pt x="52966" y="38387"/>
                    <a:pt x="71115" y="30207"/>
                    <a:pt x="88392" y="33909"/>
                  </a:cubicBezTo>
                  <a:cubicBezTo>
                    <a:pt x="94668" y="35254"/>
                    <a:pt x="101243" y="37901"/>
                    <a:pt x="105537" y="42672"/>
                  </a:cubicBezTo>
                  <a:cubicBezTo>
                    <a:pt x="109526" y="47105"/>
                    <a:pt x="110871" y="53340"/>
                    <a:pt x="113538" y="58674"/>
                  </a:cubicBezTo>
                </a:path>
              </a:pathLst>
            </a:custGeom>
            <a:noFill/>
            <a:ln cap="flat" cmpd="sng" w="38100">
              <a:solidFill>
                <a:schemeClr val="dk1"/>
              </a:solidFill>
              <a:prstDash val="solid"/>
              <a:round/>
              <a:headEnd len="med" w="med" type="none"/>
              <a:tailEnd len="med" w="med" type="none"/>
            </a:ln>
          </p:spPr>
        </p:sp>
      </p:grpSp>
      <p:grpSp>
        <p:nvGrpSpPr>
          <p:cNvPr id="1087" name="Google Shape;1087;p16"/>
          <p:cNvGrpSpPr/>
          <p:nvPr/>
        </p:nvGrpSpPr>
        <p:grpSpPr>
          <a:xfrm>
            <a:off x="272081" y="329397"/>
            <a:ext cx="8559771" cy="4548824"/>
            <a:chOff x="272081" y="329397"/>
            <a:chExt cx="8559771" cy="4548824"/>
          </a:xfrm>
        </p:grpSpPr>
        <p:grpSp>
          <p:nvGrpSpPr>
            <p:cNvPr id="1088" name="Google Shape;1088;p16"/>
            <p:cNvGrpSpPr/>
            <p:nvPr/>
          </p:nvGrpSpPr>
          <p:grpSpPr>
            <a:xfrm>
              <a:off x="8454523" y="4376704"/>
              <a:ext cx="377329" cy="501517"/>
              <a:chOff x="2862525" y="4310025"/>
              <a:chExt cx="283025" cy="376175"/>
            </a:xfrm>
          </p:grpSpPr>
          <p:sp>
            <p:nvSpPr>
              <p:cNvPr id="1089" name="Google Shape;1089;p16"/>
              <p:cNvSpPr/>
              <p:nvPr/>
            </p:nvSpPr>
            <p:spPr>
              <a:xfrm>
                <a:off x="2862525" y="4401375"/>
                <a:ext cx="207275" cy="284825"/>
              </a:xfrm>
              <a:custGeom>
                <a:rect b="b" l="l" r="r" t="t"/>
                <a:pathLst>
                  <a:path extrusionOk="0" h="11393" w="8291">
                    <a:moveTo>
                      <a:pt x="4145" y="0"/>
                    </a:moveTo>
                    <a:cubicBezTo>
                      <a:pt x="4010" y="0"/>
                      <a:pt x="3891" y="912"/>
                      <a:pt x="3817" y="2318"/>
                    </a:cubicBezTo>
                    <a:cubicBezTo>
                      <a:pt x="3731" y="3922"/>
                      <a:pt x="2507" y="5246"/>
                      <a:pt x="912" y="5441"/>
                    </a:cubicBezTo>
                    <a:cubicBezTo>
                      <a:pt x="342" y="5512"/>
                      <a:pt x="1" y="5600"/>
                      <a:pt x="1" y="5696"/>
                    </a:cubicBezTo>
                    <a:cubicBezTo>
                      <a:pt x="1" y="5794"/>
                      <a:pt x="342" y="5882"/>
                      <a:pt x="912" y="5952"/>
                    </a:cubicBezTo>
                    <a:cubicBezTo>
                      <a:pt x="2507" y="6148"/>
                      <a:pt x="3731" y="7472"/>
                      <a:pt x="3817" y="9076"/>
                    </a:cubicBezTo>
                    <a:cubicBezTo>
                      <a:pt x="3891" y="10482"/>
                      <a:pt x="4010" y="11393"/>
                      <a:pt x="4145" y="11393"/>
                    </a:cubicBezTo>
                    <a:cubicBezTo>
                      <a:pt x="4280" y="11393"/>
                      <a:pt x="4400" y="10482"/>
                      <a:pt x="4474" y="9076"/>
                    </a:cubicBezTo>
                    <a:cubicBezTo>
                      <a:pt x="4559" y="7472"/>
                      <a:pt x="5784" y="6148"/>
                      <a:pt x="7379" y="5952"/>
                    </a:cubicBezTo>
                    <a:cubicBezTo>
                      <a:pt x="7949" y="5882"/>
                      <a:pt x="8291" y="5794"/>
                      <a:pt x="8291" y="5696"/>
                    </a:cubicBezTo>
                    <a:cubicBezTo>
                      <a:pt x="8291" y="5600"/>
                      <a:pt x="7949" y="5512"/>
                      <a:pt x="7379" y="5441"/>
                    </a:cubicBezTo>
                    <a:cubicBezTo>
                      <a:pt x="5784" y="5246"/>
                      <a:pt x="4559" y="3922"/>
                      <a:pt x="4474" y="2318"/>
                    </a:cubicBezTo>
                    <a:cubicBezTo>
                      <a:pt x="4400" y="912"/>
                      <a:pt x="4280" y="0"/>
                      <a:pt x="41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0" name="Google Shape;1090;p16"/>
              <p:cNvSpPr/>
              <p:nvPr/>
            </p:nvSpPr>
            <p:spPr>
              <a:xfrm>
                <a:off x="3029250" y="4310025"/>
                <a:ext cx="116300" cy="159800"/>
              </a:xfrm>
              <a:custGeom>
                <a:rect b="b" l="l" r="r" t="t"/>
                <a:pathLst>
                  <a:path extrusionOk="0" h="6392" w="4652">
                    <a:moveTo>
                      <a:pt x="2326" y="0"/>
                    </a:moveTo>
                    <a:cubicBezTo>
                      <a:pt x="2250" y="0"/>
                      <a:pt x="2183" y="512"/>
                      <a:pt x="2141" y="1299"/>
                    </a:cubicBezTo>
                    <a:cubicBezTo>
                      <a:pt x="2094" y="2200"/>
                      <a:pt x="1406" y="2943"/>
                      <a:pt x="512" y="3052"/>
                    </a:cubicBezTo>
                    <a:cubicBezTo>
                      <a:pt x="192" y="3091"/>
                      <a:pt x="1" y="3141"/>
                      <a:pt x="1" y="3196"/>
                    </a:cubicBezTo>
                    <a:cubicBezTo>
                      <a:pt x="1" y="3251"/>
                      <a:pt x="192" y="3300"/>
                      <a:pt x="512" y="3339"/>
                    </a:cubicBezTo>
                    <a:cubicBezTo>
                      <a:pt x="1406" y="3449"/>
                      <a:pt x="2093" y="4191"/>
                      <a:pt x="2141" y="5092"/>
                    </a:cubicBezTo>
                    <a:cubicBezTo>
                      <a:pt x="2183" y="5880"/>
                      <a:pt x="2250" y="6391"/>
                      <a:pt x="2326" y="6391"/>
                    </a:cubicBezTo>
                    <a:cubicBezTo>
                      <a:pt x="2402" y="6391"/>
                      <a:pt x="2468" y="5880"/>
                      <a:pt x="2510" y="5092"/>
                    </a:cubicBezTo>
                    <a:cubicBezTo>
                      <a:pt x="2558" y="4191"/>
                      <a:pt x="3245" y="3449"/>
                      <a:pt x="4141" y="3339"/>
                    </a:cubicBezTo>
                    <a:cubicBezTo>
                      <a:pt x="4460" y="3300"/>
                      <a:pt x="4652" y="3251"/>
                      <a:pt x="4652" y="3196"/>
                    </a:cubicBezTo>
                    <a:cubicBezTo>
                      <a:pt x="4652" y="3142"/>
                      <a:pt x="4460" y="3091"/>
                      <a:pt x="4141" y="3052"/>
                    </a:cubicBezTo>
                    <a:cubicBezTo>
                      <a:pt x="3245" y="2943"/>
                      <a:pt x="2558" y="2200"/>
                      <a:pt x="2510" y="1299"/>
                    </a:cubicBezTo>
                    <a:cubicBezTo>
                      <a:pt x="2468" y="512"/>
                      <a:pt x="2402" y="0"/>
                      <a:pt x="23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pic>
          <p:nvPicPr>
            <p:cNvPr id="1091" name="Google Shape;1091;p16"/>
            <p:cNvPicPr preferRelativeResize="0"/>
            <p:nvPr/>
          </p:nvPicPr>
          <p:blipFill rotWithShape="1">
            <a:blip r:embed="rId3">
              <a:alphaModFix/>
            </a:blip>
            <a:srcRect b="30651" l="44081" r="42963" t="39624"/>
            <a:stretch/>
          </p:blipFill>
          <p:spPr>
            <a:xfrm flipH="1" rot="-1015818">
              <a:off x="351441" y="385553"/>
              <a:ext cx="477366" cy="616118"/>
            </a:xfrm>
            <a:prstGeom prst="rect">
              <a:avLst/>
            </a:prstGeom>
            <a:noFill/>
            <a:ln>
              <a:noFill/>
            </a:ln>
          </p:spPr>
        </p:pic>
      </p:grpSp>
      <p:sp>
        <p:nvSpPr>
          <p:cNvPr id="1092" name="Google Shape;1092;p16"/>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lvl1pPr lvl="0" rtl="0" algn="ctr">
              <a:spcBef>
                <a:spcPts val="0"/>
              </a:spcBef>
              <a:spcAft>
                <a:spcPts val="0"/>
              </a:spcAft>
              <a:buSzPts val="3500"/>
              <a:buNone/>
              <a:defRPr sz="3300"/>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1096" name="Shape 1096"/>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6" Type="http://schemas.openxmlformats.org/officeDocument/2006/relationships/theme" Target="../theme/theme2.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theme" Target="../theme/theme3.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715100" y="535000"/>
            <a:ext cx="7713900" cy="621900"/>
          </a:xfrm>
          <a:prstGeom prst="rect">
            <a:avLst/>
          </a:prstGeom>
          <a:noFill/>
          <a:ln>
            <a:noFill/>
          </a:ln>
        </p:spPr>
        <p:txBody>
          <a:bodyPr anchorCtr="0" anchor="t" bIns="91425" lIns="91425" spcFirstLastPara="1" rIns="91425" wrap="square" tIns="91425">
            <a:noAutofit/>
          </a:bodyPr>
          <a:lstStyle>
            <a:lvl1pPr lvl="0"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1pPr>
            <a:lvl2pPr lvl="1"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2pPr>
            <a:lvl3pPr lvl="2"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3pPr>
            <a:lvl4pPr lvl="3"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4pPr>
            <a:lvl5pPr lvl="4"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5pPr>
            <a:lvl6pPr lvl="5"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6pPr>
            <a:lvl7pPr lvl="6"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7pPr>
            <a:lvl8pPr lvl="7"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8pPr>
            <a:lvl9pPr lvl="8" rtl="0">
              <a:spcBef>
                <a:spcPts val="0"/>
              </a:spcBef>
              <a:spcAft>
                <a:spcPts val="0"/>
              </a:spcAft>
              <a:buClr>
                <a:schemeClr val="dk1"/>
              </a:buClr>
              <a:buSzPts val="3500"/>
              <a:buFont typeface="Shrikhand"/>
              <a:buNone/>
              <a:defRPr sz="3500">
                <a:solidFill>
                  <a:schemeClr val="dk1"/>
                </a:solidFill>
                <a:latin typeface="Shrikhand"/>
                <a:ea typeface="Shrikhand"/>
                <a:cs typeface="Shrikhand"/>
                <a:sym typeface="Shrikhand"/>
              </a:defRPr>
            </a:lvl9pPr>
          </a:lstStyle>
          <a:p/>
        </p:txBody>
      </p:sp>
      <p:sp>
        <p:nvSpPr>
          <p:cNvPr id="7" name="Google Shape;7;p1"/>
          <p:cNvSpPr txBox="1"/>
          <p:nvPr>
            <p:ph idx="1" type="body"/>
          </p:nvPr>
        </p:nvSpPr>
        <p:spPr>
          <a:xfrm>
            <a:off x="715100" y="1159273"/>
            <a:ext cx="7713900" cy="3449100"/>
          </a:xfrm>
          <a:prstGeom prst="rect">
            <a:avLst/>
          </a:prstGeom>
          <a:noFill/>
          <a:ln>
            <a:noFill/>
          </a:ln>
        </p:spPr>
        <p:txBody>
          <a:bodyPr anchorCtr="0" anchor="t" bIns="91425" lIns="91425" spcFirstLastPara="1" rIns="91425" wrap="square" tIns="91425">
            <a:noAutofit/>
          </a:bodyPr>
          <a:lstStyle>
            <a:lvl1pPr indent="-317500" lvl="0" marL="457200">
              <a:lnSpc>
                <a:spcPct val="100000"/>
              </a:lnSpc>
              <a:spcBef>
                <a:spcPts val="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1pPr>
            <a:lvl2pPr indent="-317500" lvl="1" marL="9144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2pPr>
            <a:lvl3pPr indent="-317500" lvl="2" marL="13716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3pPr>
            <a:lvl4pPr indent="-317500" lvl="3" marL="18288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4pPr>
            <a:lvl5pPr indent="-317500" lvl="4" marL="22860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5pPr>
            <a:lvl6pPr indent="-317500" lvl="5" marL="27432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6pPr>
            <a:lvl7pPr indent="-317500" lvl="6" marL="32004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7pPr>
            <a:lvl8pPr indent="-317500" lvl="7" marL="3657600">
              <a:lnSpc>
                <a:spcPct val="100000"/>
              </a:lnSpc>
              <a:spcBef>
                <a:spcPts val="1600"/>
              </a:spcBef>
              <a:spcAft>
                <a:spcPts val="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8pPr>
            <a:lvl9pPr indent="-317500" lvl="8" marL="4114800">
              <a:lnSpc>
                <a:spcPct val="100000"/>
              </a:lnSpc>
              <a:spcBef>
                <a:spcPts val="1600"/>
              </a:spcBef>
              <a:spcAft>
                <a:spcPts val="1600"/>
              </a:spcAft>
              <a:buClr>
                <a:schemeClr val="accent4"/>
              </a:buClr>
              <a:buSzPts val="1400"/>
              <a:buFont typeface="Manrope Medium"/>
              <a:buChar char="■"/>
              <a:defRPr>
                <a:solidFill>
                  <a:schemeClr val="accent4"/>
                </a:solidFill>
                <a:latin typeface="Manrope Medium"/>
                <a:ea typeface="Manrope Medium"/>
                <a:cs typeface="Manrope Medium"/>
                <a:sym typeface="Manrope Medium"/>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1093" name="Shape 1093"/>
        <p:cNvGrpSpPr/>
        <p:nvPr/>
      </p:nvGrpSpPr>
      <p:grpSpPr>
        <a:xfrm>
          <a:off x="0" y="0"/>
          <a:ext cx="0" cy="0"/>
          <a:chOff x="0" y="0"/>
          <a:chExt cx="0" cy="0"/>
        </a:xfrm>
      </p:grpSpPr>
      <p:sp>
        <p:nvSpPr>
          <p:cNvPr id="1094" name="Google Shape;1094;p17"/>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1095" name="Google Shape;1095;p17"/>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63" r:id="rId1"/>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3.png"/><Relationship Id="rId4" Type="http://schemas.openxmlformats.org/officeDocument/2006/relationships/image" Target="../media/image12.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2.png"/><Relationship Id="rId4" Type="http://schemas.openxmlformats.org/officeDocument/2006/relationships/hyperlink" Target="https://slidesgo.com/theme/kiss-list/?utm_source=slidesgo_template_infographics&amp;utm_medium=referral-link&amp;utm_campaign=sg_credits&amp;utm_content=template"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4.xml"/><Relationship Id="rId3" Type="http://schemas.openxmlformats.org/officeDocument/2006/relationships/image" Target="../media/image3.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5.xml"/><Relationship Id="rId3" Type="http://schemas.openxmlformats.org/officeDocument/2006/relationships/image" Target="../media/image5.png"/><Relationship Id="rId4" Type="http://schemas.openxmlformats.org/officeDocument/2006/relationships/image" Target="../media/image6.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6.xml"/><Relationship Id="rId3" Type="http://schemas.openxmlformats.org/officeDocument/2006/relationships/image" Target="../media/image4.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3.png"/><Relationship Id="rId4" Type="http://schemas.openxmlformats.org/officeDocument/2006/relationships/image" Target="../media/image12.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 Id="rId3" Type="http://schemas.openxmlformats.org/officeDocument/2006/relationships/image" Target="../media/image3.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 Id="rId3" Type="http://schemas.openxmlformats.org/officeDocument/2006/relationships/image" Target="../media/image7.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2.xml"/><Relationship Id="rId3" Type="http://schemas.openxmlformats.org/officeDocument/2006/relationships/image" Target="../media/image12.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6.xml"/><Relationship Id="rId3" Type="http://schemas.openxmlformats.org/officeDocument/2006/relationships/image" Target="../media/image3.pn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7.xml"/><Relationship Id="rId3" Type="http://schemas.openxmlformats.org/officeDocument/2006/relationships/image" Target="../media/image10.png"/><Relationship Id="rId4" Type="http://schemas.openxmlformats.org/officeDocument/2006/relationships/image" Target="../media/image7.png"/><Relationship Id="rId5" Type="http://schemas.openxmlformats.org/officeDocument/2006/relationships/image" Target="../media/image12.png"/><Relationship Id="rId6" Type="http://schemas.openxmlformats.org/officeDocument/2006/relationships/image" Target="../media/image5.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8.xml"/><Relationship Id="rId3" Type="http://schemas.openxmlformats.org/officeDocument/2006/relationships/image" Target="../media/image8.png"/><Relationship Id="rId4" Type="http://schemas.openxmlformats.org/officeDocument/2006/relationships/image" Target="../media/image6.png"/><Relationship Id="rId5" Type="http://schemas.openxmlformats.org/officeDocument/2006/relationships/image" Target="../media/image5.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9.xml"/><Relationship Id="rId3" Type="http://schemas.openxmlformats.org/officeDocument/2006/relationships/image" Target="../media/image3.png"/><Relationship Id="rId4" Type="http://schemas.openxmlformats.org/officeDocument/2006/relationships/image" Target="../media/image12.png"/><Relationship Id="rId5" Type="http://schemas.openxmlformats.org/officeDocument/2006/relationships/image" Target="../media/image7.png"/><Relationship Id="rId6" Type="http://schemas.openxmlformats.org/officeDocument/2006/relationships/image" Target="../media/image4.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31.xm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32.xml"/></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33.xml"/><Relationship Id="rId3" Type="http://schemas.openxmlformats.org/officeDocument/2006/relationships/hyperlink" Target="http://bit.ly/33VAFh3" TargetMode="External"/><Relationship Id="rId4" Type="http://schemas.openxmlformats.org/officeDocument/2006/relationships/hyperlink" Target="http://bit.ly/30B07Gq" TargetMode="External"/><Relationship Id="rId5" Type="http://schemas.openxmlformats.org/officeDocument/2006/relationships/hyperlink" Target="http://bit.ly/2PfT4lq" TargetMode="Externa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34.xml"/><Relationship Id="rId3" Type="http://schemas.openxmlformats.org/officeDocument/2006/relationships/hyperlink" Target="http://bit.ly/2PfT4lq" TargetMode="External"/><Relationship Id="rId4" Type="http://schemas.openxmlformats.org/officeDocument/2006/relationships/hyperlink" Target="http://bit.ly/33VAFh3" TargetMode="External"/><Relationship Id="rId5" Type="http://schemas.openxmlformats.org/officeDocument/2006/relationships/hyperlink" Target="http://bit.ly/30B07Gq" TargetMode="Externa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35.xml"/><Relationship Id="rId3" Type="http://schemas.openxmlformats.org/officeDocument/2006/relationships/hyperlink" Target="https://bit.ly/2ZjL1pd" TargetMode="External"/><Relationship Id="rId4" Type="http://schemas.openxmlformats.org/officeDocument/2006/relationships/hyperlink" Target="https://bit.ly/2ZjL1pd" TargetMode="External"/><Relationship Id="rId5" Type="http://schemas.openxmlformats.org/officeDocument/2006/relationships/hyperlink" Target="http://bit.ly/30B07Gq"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00" name="Shape 1100"/>
        <p:cNvGrpSpPr/>
        <p:nvPr/>
      </p:nvGrpSpPr>
      <p:grpSpPr>
        <a:xfrm>
          <a:off x="0" y="0"/>
          <a:ext cx="0" cy="0"/>
          <a:chOff x="0" y="0"/>
          <a:chExt cx="0" cy="0"/>
        </a:xfrm>
      </p:grpSpPr>
      <p:grpSp>
        <p:nvGrpSpPr>
          <p:cNvPr id="1101" name="Google Shape;1101;p19"/>
          <p:cNvGrpSpPr/>
          <p:nvPr/>
        </p:nvGrpSpPr>
        <p:grpSpPr>
          <a:xfrm>
            <a:off x="1465750" y="1027850"/>
            <a:ext cx="6212400" cy="2721900"/>
            <a:chOff x="1465750" y="723050"/>
            <a:chExt cx="6212400" cy="2721900"/>
          </a:xfrm>
        </p:grpSpPr>
        <p:sp>
          <p:nvSpPr>
            <p:cNvPr id="1102" name="Google Shape;1102;p19"/>
            <p:cNvSpPr/>
            <p:nvPr/>
          </p:nvSpPr>
          <p:spPr>
            <a:xfrm>
              <a:off x="1465750" y="723050"/>
              <a:ext cx="6212400" cy="2721900"/>
            </a:xfrm>
            <a:prstGeom prst="plaque">
              <a:avLst>
                <a:gd fmla="val 13620" name="adj"/>
              </a:avLst>
            </a:prstGeom>
            <a:solidFill>
              <a:schemeClr val="dk2"/>
            </a:solidFill>
            <a:ln>
              <a:noFill/>
            </a:ln>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19"/>
            <p:cNvSpPr/>
            <p:nvPr/>
          </p:nvSpPr>
          <p:spPr>
            <a:xfrm>
              <a:off x="1700841" y="917900"/>
              <a:ext cx="5742300" cy="2332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104" name="Google Shape;1104;p19"/>
          <p:cNvSpPr txBox="1"/>
          <p:nvPr>
            <p:ph type="ctrTitle"/>
          </p:nvPr>
        </p:nvSpPr>
        <p:spPr>
          <a:xfrm>
            <a:off x="1823450" y="1463750"/>
            <a:ext cx="5497200" cy="18501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solidFill>
                  <a:schemeClr val="accent2"/>
                </a:solidFill>
              </a:rPr>
              <a:t>Kiss</a:t>
            </a:r>
            <a:r>
              <a:rPr lang="en">
                <a:solidFill>
                  <a:schemeClr val="accent1"/>
                </a:solidFill>
              </a:rPr>
              <a:t> </a:t>
            </a:r>
            <a:r>
              <a:rPr lang="en"/>
              <a:t>L</a:t>
            </a:r>
            <a:r>
              <a:rPr lang="en"/>
              <a:t>ist</a:t>
            </a:r>
            <a:r>
              <a:rPr lang="en" sz="5000"/>
              <a:t> Infographics</a:t>
            </a:r>
            <a:endParaRPr sz="5000"/>
          </a:p>
        </p:txBody>
      </p:sp>
      <p:sp>
        <p:nvSpPr>
          <p:cNvPr id="1105" name="Google Shape;1105;p19"/>
          <p:cNvSpPr txBox="1"/>
          <p:nvPr>
            <p:ph idx="1" type="subTitle"/>
          </p:nvPr>
        </p:nvSpPr>
        <p:spPr>
          <a:xfrm>
            <a:off x="2570400" y="3834299"/>
            <a:ext cx="4003200" cy="4095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Here is where this template begins</a:t>
            </a:r>
            <a:endParaRPr/>
          </a:p>
        </p:txBody>
      </p:sp>
      <p:grpSp>
        <p:nvGrpSpPr>
          <p:cNvPr id="1106" name="Google Shape;1106;p19"/>
          <p:cNvGrpSpPr/>
          <p:nvPr/>
        </p:nvGrpSpPr>
        <p:grpSpPr>
          <a:xfrm rot="646302">
            <a:off x="6432606" y="3209294"/>
            <a:ext cx="1619261" cy="973403"/>
            <a:chOff x="6229400" y="3347592"/>
            <a:chExt cx="1619227" cy="973383"/>
          </a:xfrm>
        </p:grpSpPr>
        <p:sp>
          <p:nvSpPr>
            <p:cNvPr id="1107" name="Google Shape;1107;p19"/>
            <p:cNvSpPr/>
            <p:nvPr/>
          </p:nvSpPr>
          <p:spPr>
            <a:xfrm>
              <a:off x="6256486" y="3347592"/>
              <a:ext cx="1565032" cy="966792"/>
            </a:xfrm>
            <a:custGeom>
              <a:rect b="b" l="l" r="r" t="t"/>
              <a:pathLst>
                <a:path extrusionOk="0" h="33286" w="53883">
                  <a:moveTo>
                    <a:pt x="32649" y="0"/>
                  </a:moveTo>
                  <a:cubicBezTo>
                    <a:pt x="31584" y="0"/>
                    <a:pt x="30539" y="303"/>
                    <a:pt x="29501" y="731"/>
                  </a:cubicBezTo>
                  <a:cubicBezTo>
                    <a:pt x="29267" y="764"/>
                    <a:pt x="29032" y="797"/>
                    <a:pt x="28796" y="828"/>
                  </a:cubicBezTo>
                  <a:cubicBezTo>
                    <a:pt x="28777" y="828"/>
                    <a:pt x="28758" y="827"/>
                    <a:pt x="28739" y="827"/>
                  </a:cubicBezTo>
                  <a:cubicBezTo>
                    <a:pt x="28054" y="827"/>
                    <a:pt x="27496" y="1197"/>
                    <a:pt x="26908" y="1480"/>
                  </a:cubicBezTo>
                  <a:cubicBezTo>
                    <a:pt x="26398" y="1119"/>
                    <a:pt x="25822" y="927"/>
                    <a:pt x="25209" y="836"/>
                  </a:cubicBezTo>
                  <a:cubicBezTo>
                    <a:pt x="24841" y="801"/>
                    <a:pt x="24473" y="768"/>
                    <a:pt x="24105" y="733"/>
                  </a:cubicBezTo>
                  <a:cubicBezTo>
                    <a:pt x="23539" y="499"/>
                    <a:pt x="22975" y="361"/>
                    <a:pt x="22411" y="361"/>
                  </a:cubicBezTo>
                  <a:cubicBezTo>
                    <a:pt x="21889" y="361"/>
                    <a:pt x="21368" y="479"/>
                    <a:pt x="20848" y="747"/>
                  </a:cubicBezTo>
                  <a:cubicBezTo>
                    <a:pt x="20752" y="736"/>
                    <a:pt x="20657" y="731"/>
                    <a:pt x="20564" y="731"/>
                  </a:cubicBezTo>
                  <a:cubicBezTo>
                    <a:pt x="19857" y="731"/>
                    <a:pt x="19217" y="1020"/>
                    <a:pt x="18566" y="1264"/>
                  </a:cubicBezTo>
                  <a:lnTo>
                    <a:pt x="18566" y="1266"/>
                  </a:lnTo>
                  <a:cubicBezTo>
                    <a:pt x="18078" y="1355"/>
                    <a:pt x="17593" y="1458"/>
                    <a:pt x="17267" y="1889"/>
                  </a:cubicBezTo>
                  <a:cubicBezTo>
                    <a:pt x="17151" y="1898"/>
                    <a:pt x="17050" y="1943"/>
                    <a:pt x="16963" y="2020"/>
                  </a:cubicBezTo>
                  <a:cubicBezTo>
                    <a:pt x="16950" y="2020"/>
                    <a:pt x="16937" y="2019"/>
                    <a:pt x="16924" y="2019"/>
                  </a:cubicBezTo>
                  <a:cubicBezTo>
                    <a:pt x="16736" y="2019"/>
                    <a:pt x="16607" y="2113"/>
                    <a:pt x="16527" y="2288"/>
                  </a:cubicBezTo>
                  <a:cubicBezTo>
                    <a:pt x="15959" y="2373"/>
                    <a:pt x="15519" y="2670"/>
                    <a:pt x="15164" y="3108"/>
                  </a:cubicBezTo>
                  <a:cubicBezTo>
                    <a:pt x="15117" y="3102"/>
                    <a:pt x="15071" y="3098"/>
                    <a:pt x="15026" y="3098"/>
                  </a:cubicBezTo>
                  <a:cubicBezTo>
                    <a:pt x="14820" y="3098"/>
                    <a:pt x="14649" y="3173"/>
                    <a:pt x="14546" y="3395"/>
                  </a:cubicBezTo>
                  <a:lnTo>
                    <a:pt x="13394" y="3971"/>
                  </a:lnTo>
                  <a:cubicBezTo>
                    <a:pt x="12477" y="4294"/>
                    <a:pt x="11708" y="4855"/>
                    <a:pt x="10981" y="5483"/>
                  </a:cubicBezTo>
                  <a:cubicBezTo>
                    <a:pt x="10734" y="5642"/>
                    <a:pt x="10486" y="5799"/>
                    <a:pt x="10240" y="5958"/>
                  </a:cubicBezTo>
                  <a:cubicBezTo>
                    <a:pt x="9622" y="6148"/>
                    <a:pt x="9060" y="6432"/>
                    <a:pt x="8608" y="6909"/>
                  </a:cubicBezTo>
                  <a:cubicBezTo>
                    <a:pt x="7650" y="7427"/>
                    <a:pt x="6708" y="7970"/>
                    <a:pt x="5886" y="8693"/>
                  </a:cubicBezTo>
                  <a:cubicBezTo>
                    <a:pt x="5739" y="8809"/>
                    <a:pt x="5590" y="8925"/>
                    <a:pt x="5440" y="9044"/>
                  </a:cubicBezTo>
                  <a:cubicBezTo>
                    <a:pt x="5068" y="9156"/>
                    <a:pt x="4832" y="9418"/>
                    <a:pt x="4673" y="9761"/>
                  </a:cubicBezTo>
                  <a:cubicBezTo>
                    <a:pt x="4423" y="9943"/>
                    <a:pt x="4172" y="10125"/>
                    <a:pt x="3924" y="10308"/>
                  </a:cubicBezTo>
                  <a:cubicBezTo>
                    <a:pt x="2788" y="10823"/>
                    <a:pt x="1742" y="11490"/>
                    <a:pt x="714" y="12192"/>
                  </a:cubicBezTo>
                  <a:cubicBezTo>
                    <a:pt x="352" y="12324"/>
                    <a:pt x="103" y="12845"/>
                    <a:pt x="84" y="13291"/>
                  </a:cubicBezTo>
                  <a:cubicBezTo>
                    <a:pt x="1" y="15162"/>
                    <a:pt x="1712" y="17397"/>
                    <a:pt x="2744" y="17942"/>
                  </a:cubicBezTo>
                  <a:cubicBezTo>
                    <a:pt x="3831" y="18940"/>
                    <a:pt x="4897" y="19921"/>
                    <a:pt x="5964" y="20902"/>
                  </a:cubicBezTo>
                  <a:cubicBezTo>
                    <a:pt x="6241" y="21611"/>
                    <a:pt x="6716" y="22146"/>
                    <a:pt x="7385" y="22513"/>
                  </a:cubicBezTo>
                  <a:cubicBezTo>
                    <a:pt x="8819" y="24370"/>
                    <a:pt x="10163" y="26310"/>
                    <a:pt x="12132" y="27677"/>
                  </a:cubicBezTo>
                  <a:cubicBezTo>
                    <a:pt x="12549" y="28241"/>
                    <a:pt x="13125" y="28574"/>
                    <a:pt x="13780" y="28786"/>
                  </a:cubicBezTo>
                  <a:cubicBezTo>
                    <a:pt x="14422" y="29239"/>
                    <a:pt x="14941" y="29871"/>
                    <a:pt x="15711" y="30143"/>
                  </a:cubicBezTo>
                  <a:cubicBezTo>
                    <a:pt x="15786" y="30342"/>
                    <a:pt x="15947" y="30393"/>
                    <a:pt x="16139" y="30393"/>
                  </a:cubicBezTo>
                  <a:cubicBezTo>
                    <a:pt x="16901" y="31197"/>
                    <a:pt x="17928" y="31519"/>
                    <a:pt x="18917" y="31911"/>
                  </a:cubicBezTo>
                  <a:cubicBezTo>
                    <a:pt x="19354" y="32186"/>
                    <a:pt x="19814" y="32391"/>
                    <a:pt x="20339" y="32391"/>
                  </a:cubicBezTo>
                  <a:cubicBezTo>
                    <a:pt x="20369" y="32391"/>
                    <a:pt x="20399" y="32391"/>
                    <a:pt x="20429" y="32389"/>
                  </a:cubicBezTo>
                  <a:cubicBezTo>
                    <a:pt x="20841" y="32669"/>
                    <a:pt x="21291" y="32782"/>
                    <a:pt x="21766" y="32782"/>
                  </a:cubicBezTo>
                  <a:cubicBezTo>
                    <a:pt x="21865" y="32782"/>
                    <a:pt x="21966" y="32777"/>
                    <a:pt x="22067" y="32767"/>
                  </a:cubicBezTo>
                  <a:cubicBezTo>
                    <a:pt x="23922" y="33218"/>
                    <a:pt x="25802" y="33285"/>
                    <a:pt x="27685" y="33285"/>
                  </a:cubicBezTo>
                  <a:cubicBezTo>
                    <a:pt x="28426" y="33285"/>
                    <a:pt x="29169" y="33275"/>
                    <a:pt x="29910" y="33273"/>
                  </a:cubicBezTo>
                  <a:cubicBezTo>
                    <a:pt x="31316" y="33271"/>
                    <a:pt x="32644" y="32946"/>
                    <a:pt x="33888" y="32287"/>
                  </a:cubicBezTo>
                  <a:cubicBezTo>
                    <a:pt x="35534" y="31639"/>
                    <a:pt x="37176" y="30984"/>
                    <a:pt x="38657" y="29997"/>
                  </a:cubicBezTo>
                  <a:cubicBezTo>
                    <a:pt x="39415" y="29751"/>
                    <a:pt x="40072" y="29344"/>
                    <a:pt x="40609" y="28751"/>
                  </a:cubicBezTo>
                  <a:cubicBezTo>
                    <a:pt x="41677" y="28152"/>
                    <a:pt x="42633" y="27419"/>
                    <a:pt x="43393" y="26448"/>
                  </a:cubicBezTo>
                  <a:cubicBezTo>
                    <a:pt x="43606" y="26392"/>
                    <a:pt x="43738" y="26260"/>
                    <a:pt x="43785" y="26043"/>
                  </a:cubicBezTo>
                  <a:cubicBezTo>
                    <a:pt x="44337" y="25800"/>
                    <a:pt x="44680" y="25351"/>
                    <a:pt x="44963" y="24845"/>
                  </a:cubicBezTo>
                  <a:cubicBezTo>
                    <a:pt x="45304" y="24666"/>
                    <a:pt x="45574" y="24416"/>
                    <a:pt x="45744" y="24065"/>
                  </a:cubicBezTo>
                  <a:cubicBezTo>
                    <a:pt x="46407" y="23742"/>
                    <a:pt x="46687" y="23077"/>
                    <a:pt x="47103" y="22534"/>
                  </a:cubicBezTo>
                  <a:lnTo>
                    <a:pt x="47105" y="22534"/>
                  </a:lnTo>
                  <a:cubicBezTo>
                    <a:pt x="48251" y="21361"/>
                    <a:pt x="49189" y="19996"/>
                    <a:pt x="50449" y="18928"/>
                  </a:cubicBezTo>
                  <a:cubicBezTo>
                    <a:pt x="50856" y="18643"/>
                    <a:pt x="51261" y="18358"/>
                    <a:pt x="51667" y="18071"/>
                  </a:cubicBezTo>
                  <a:cubicBezTo>
                    <a:pt x="51696" y="18071"/>
                    <a:pt x="51725" y="18046"/>
                    <a:pt x="51752" y="17992"/>
                  </a:cubicBezTo>
                  <a:cubicBezTo>
                    <a:pt x="51798" y="17949"/>
                    <a:pt x="51843" y="17909"/>
                    <a:pt x="51888" y="17866"/>
                  </a:cubicBezTo>
                  <a:cubicBezTo>
                    <a:pt x="51942" y="17833"/>
                    <a:pt x="51990" y="17788"/>
                    <a:pt x="52031" y="17732"/>
                  </a:cubicBezTo>
                  <a:lnTo>
                    <a:pt x="52058" y="17709"/>
                  </a:lnTo>
                  <a:cubicBezTo>
                    <a:pt x="52167" y="17618"/>
                    <a:pt x="52273" y="17529"/>
                    <a:pt x="52382" y="17439"/>
                  </a:cubicBezTo>
                  <a:cubicBezTo>
                    <a:pt x="52413" y="17420"/>
                    <a:pt x="52442" y="17395"/>
                    <a:pt x="52473" y="17364"/>
                  </a:cubicBezTo>
                  <a:cubicBezTo>
                    <a:pt x="52616" y="17242"/>
                    <a:pt x="52762" y="17122"/>
                    <a:pt x="52905" y="16999"/>
                  </a:cubicBezTo>
                  <a:cubicBezTo>
                    <a:pt x="53119" y="16825"/>
                    <a:pt x="53231" y="16639"/>
                    <a:pt x="53198" y="16490"/>
                  </a:cubicBezTo>
                  <a:cubicBezTo>
                    <a:pt x="53448" y="16201"/>
                    <a:pt x="53882" y="13863"/>
                    <a:pt x="52471" y="12021"/>
                  </a:cubicBezTo>
                  <a:cubicBezTo>
                    <a:pt x="52275" y="11765"/>
                    <a:pt x="51934" y="11663"/>
                    <a:pt x="51665" y="11486"/>
                  </a:cubicBezTo>
                  <a:cubicBezTo>
                    <a:pt x="51190" y="11137"/>
                    <a:pt x="50754" y="10717"/>
                    <a:pt x="50139" y="10614"/>
                  </a:cubicBezTo>
                  <a:cubicBezTo>
                    <a:pt x="49674" y="10222"/>
                    <a:pt x="49147" y="9949"/>
                    <a:pt x="48563" y="9784"/>
                  </a:cubicBezTo>
                  <a:cubicBezTo>
                    <a:pt x="48354" y="9470"/>
                    <a:pt x="48094" y="9222"/>
                    <a:pt x="47708" y="9143"/>
                  </a:cubicBezTo>
                  <a:cubicBezTo>
                    <a:pt x="47452" y="8984"/>
                    <a:pt x="47198" y="8827"/>
                    <a:pt x="46942" y="8668"/>
                  </a:cubicBezTo>
                  <a:cubicBezTo>
                    <a:pt x="46551" y="8404"/>
                    <a:pt x="46159" y="8138"/>
                    <a:pt x="45768" y="7875"/>
                  </a:cubicBezTo>
                  <a:cubicBezTo>
                    <a:pt x="45248" y="7472"/>
                    <a:pt x="44729" y="7068"/>
                    <a:pt x="44209" y="6665"/>
                  </a:cubicBezTo>
                  <a:cubicBezTo>
                    <a:pt x="44068" y="6545"/>
                    <a:pt x="43926" y="6423"/>
                    <a:pt x="43785" y="6303"/>
                  </a:cubicBezTo>
                  <a:cubicBezTo>
                    <a:pt x="41268" y="4114"/>
                    <a:pt x="38361" y="2493"/>
                    <a:pt x="35612" y="642"/>
                  </a:cubicBezTo>
                  <a:cubicBezTo>
                    <a:pt x="35386" y="490"/>
                    <a:pt x="35145" y="392"/>
                    <a:pt x="34877" y="392"/>
                  </a:cubicBezTo>
                  <a:cubicBezTo>
                    <a:pt x="34817" y="392"/>
                    <a:pt x="34754" y="397"/>
                    <a:pt x="34691" y="408"/>
                  </a:cubicBezTo>
                  <a:cubicBezTo>
                    <a:pt x="34001" y="121"/>
                    <a:pt x="33321" y="0"/>
                    <a:pt x="32649"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08" name="Google Shape;1108;p19"/>
            <p:cNvPicPr preferRelativeResize="0"/>
            <p:nvPr/>
          </p:nvPicPr>
          <p:blipFill rotWithShape="1">
            <a:blip r:embed="rId3">
              <a:alphaModFix/>
            </a:blip>
            <a:srcRect b="32032" l="27746" r="36377" t="30410"/>
            <a:stretch/>
          </p:blipFill>
          <p:spPr>
            <a:xfrm>
              <a:off x="6229400" y="3354200"/>
              <a:ext cx="1619227" cy="966775"/>
            </a:xfrm>
            <a:prstGeom prst="rect">
              <a:avLst/>
            </a:prstGeom>
            <a:noFill/>
            <a:ln>
              <a:noFill/>
            </a:ln>
          </p:spPr>
        </p:pic>
      </p:grpSp>
      <p:grpSp>
        <p:nvGrpSpPr>
          <p:cNvPr id="1109" name="Google Shape;1109;p19"/>
          <p:cNvGrpSpPr/>
          <p:nvPr/>
        </p:nvGrpSpPr>
        <p:grpSpPr>
          <a:xfrm flipH="1" rot="-1532512">
            <a:off x="1384325" y="521362"/>
            <a:ext cx="1548614" cy="939700"/>
            <a:chOff x="2815625" y="3753900"/>
            <a:chExt cx="1684877" cy="874900"/>
          </a:xfrm>
        </p:grpSpPr>
        <p:sp>
          <p:nvSpPr>
            <p:cNvPr id="1110" name="Google Shape;1110;p19"/>
            <p:cNvSpPr/>
            <p:nvPr/>
          </p:nvSpPr>
          <p:spPr>
            <a:xfrm>
              <a:off x="2815626" y="3753911"/>
              <a:ext cx="1684871" cy="854528"/>
            </a:xfrm>
            <a:custGeom>
              <a:rect b="b" l="l" r="r" t="t"/>
              <a:pathLst>
                <a:path extrusionOk="0" h="36746" w="72452">
                  <a:moveTo>
                    <a:pt x="64438" y="19305"/>
                  </a:moveTo>
                  <a:lnTo>
                    <a:pt x="64459" y="19321"/>
                  </a:lnTo>
                  <a:lnTo>
                    <a:pt x="64459" y="19321"/>
                  </a:lnTo>
                  <a:cubicBezTo>
                    <a:pt x="64451" y="19315"/>
                    <a:pt x="64444" y="19311"/>
                    <a:pt x="64437" y="19305"/>
                  </a:cubicBezTo>
                  <a:close/>
                  <a:moveTo>
                    <a:pt x="49476" y="0"/>
                  </a:moveTo>
                  <a:cubicBezTo>
                    <a:pt x="48701" y="0"/>
                    <a:pt x="47927" y="60"/>
                    <a:pt x="47152" y="101"/>
                  </a:cubicBezTo>
                  <a:cubicBezTo>
                    <a:pt x="46545" y="133"/>
                    <a:pt x="45973" y="346"/>
                    <a:pt x="45368" y="358"/>
                  </a:cubicBezTo>
                  <a:cubicBezTo>
                    <a:pt x="45273" y="360"/>
                    <a:pt x="45176" y="412"/>
                    <a:pt x="45082" y="447"/>
                  </a:cubicBezTo>
                  <a:cubicBezTo>
                    <a:pt x="44583" y="641"/>
                    <a:pt x="44083" y="833"/>
                    <a:pt x="43586" y="1034"/>
                  </a:cubicBezTo>
                  <a:cubicBezTo>
                    <a:pt x="42925" y="1301"/>
                    <a:pt x="42226" y="1502"/>
                    <a:pt x="41708" y="2038"/>
                  </a:cubicBezTo>
                  <a:cubicBezTo>
                    <a:pt x="41701" y="2037"/>
                    <a:pt x="41695" y="2037"/>
                    <a:pt x="41688" y="2037"/>
                  </a:cubicBezTo>
                  <a:cubicBezTo>
                    <a:pt x="41610" y="2037"/>
                    <a:pt x="41538" y="2056"/>
                    <a:pt x="41484" y="2119"/>
                  </a:cubicBezTo>
                  <a:cubicBezTo>
                    <a:pt x="41192" y="2144"/>
                    <a:pt x="40964" y="2320"/>
                    <a:pt x="40713" y="2440"/>
                  </a:cubicBezTo>
                  <a:lnTo>
                    <a:pt x="40704" y="2448"/>
                  </a:lnTo>
                  <a:cubicBezTo>
                    <a:pt x="40564" y="2490"/>
                    <a:pt x="40516" y="2605"/>
                    <a:pt x="40483" y="2732"/>
                  </a:cubicBezTo>
                  <a:cubicBezTo>
                    <a:pt x="40006" y="2878"/>
                    <a:pt x="39638" y="3204"/>
                    <a:pt x="39247" y="3488"/>
                  </a:cubicBezTo>
                  <a:cubicBezTo>
                    <a:pt x="38994" y="3672"/>
                    <a:pt x="38801" y="3963"/>
                    <a:pt x="38527" y="4095"/>
                  </a:cubicBezTo>
                  <a:cubicBezTo>
                    <a:pt x="38003" y="4348"/>
                    <a:pt x="37692" y="4840"/>
                    <a:pt x="37215" y="5158"/>
                  </a:cubicBezTo>
                  <a:cubicBezTo>
                    <a:pt x="36764" y="5458"/>
                    <a:pt x="36449" y="5990"/>
                    <a:pt x="36133" y="6460"/>
                  </a:cubicBezTo>
                  <a:cubicBezTo>
                    <a:pt x="35752" y="7031"/>
                    <a:pt x="35322" y="7565"/>
                    <a:pt x="34928" y="8122"/>
                  </a:cubicBezTo>
                  <a:cubicBezTo>
                    <a:pt x="34675" y="8478"/>
                    <a:pt x="34410" y="8816"/>
                    <a:pt x="34238" y="9218"/>
                  </a:cubicBezTo>
                  <a:cubicBezTo>
                    <a:pt x="34171" y="9266"/>
                    <a:pt x="34092" y="9303"/>
                    <a:pt x="34043" y="9363"/>
                  </a:cubicBezTo>
                  <a:cubicBezTo>
                    <a:pt x="33884" y="9551"/>
                    <a:pt x="33798" y="9644"/>
                    <a:pt x="33707" y="9644"/>
                  </a:cubicBezTo>
                  <a:cubicBezTo>
                    <a:pt x="33622" y="9644"/>
                    <a:pt x="33532" y="9564"/>
                    <a:pt x="33374" y="9406"/>
                  </a:cubicBezTo>
                  <a:cubicBezTo>
                    <a:pt x="33247" y="9279"/>
                    <a:pt x="33131" y="9141"/>
                    <a:pt x="33008" y="9007"/>
                  </a:cubicBezTo>
                  <a:cubicBezTo>
                    <a:pt x="33000" y="8951"/>
                    <a:pt x="32969" y="8918"/>
                    <a:pt x="32915" y="8905"/>
                  </a:cubicBezTo>
                  <a:lnTo>
                    <a:pt x="32915" y="8904"/>
                  </a:lnTo>
                  <a:cubicBezTo>
                    <a:pt x="32829" y="8743"/>
                    <a:pt x="32707" y="8624"/>
                    <a:pt x="32524" y="8580"/>
                  </a:cubicBezTo>
                  <a:cubicBezTo>
                    <a:pt x="32498" y="8521"/>
                    <a:pt x="32487" y="8445"/>
                    <a:pt x="32443" y="8403"/>
                  </a:cubicBezTo>
                  <a:cubicBezTo>
                    <a:pt x="32103" y="8092"/>
                    <a:pt x="31758" y="7789"/>
                    <a:pt x="31415" y="7482"/>
                  </a:cubicBezTo>
                  <a:cubicBezTo>
                    <a:pt x="31396" y="7358"/>
                    <a:pt x="31328" y="7290"/>
                    <a:pt x="31199" y="7287"/>
                  </a:cubicBezTo>
                  <a:lnTo>
                    <a:pt x="31199" y="7285"/>
                  </a:lnTo>
                  <a:cubicBezTo>
                    <a:pt x="31059" y="7042"/>
                    <a:pt x="30711" y="7045"/>
                    <a:pt x="30597" y="6773"/>
                  </a:cubicBezTo>
                  <a:cubicBezTo>
                    <a:pt x="30424" y="6681"/>
                    <a:pt x="30382" y="6451"/>
                    <a:pt x="30187" y="6381"/>
                  </a:cubicBezTo>
                  <a:cubicBezTo>
                    <a:pt x="30157" y="6372"/>
                    <a:pt x="30123" y="6367"/>
                    <a:pt x="30092" y="6367"/>
                  </a:cubicBezTo>
                  <a:cubicBezTo>
                    <a:pt x="30027" y="6248"/>
                    <a:pt x="29930" y="6176"/>
                    <a:pt x="29791" y="6167"/>
                  </a:cubicBezTo>
                  <a:cubicBezTo>
                    <a:pt x="29366" y="5636"/>
                    <a:pt x="28771" y="5306"/>
                    <a:pt x="28266" y="4869"/>
                  </a:cubicBezTo>
                  <a:cubicBezTo>
                    <a:pt x="28242" y="4859"/>
                    <a:pt x="28217" y="4853"/>
                    <a:pt x="28190" y="4853"/>
                  </a:cubicBezTo>
                  <a:cubicBezTo>
                    <a:pt x="28171" y="4773"/>
                    <a:pt x="28157" y="4692"/>
                    <a:pt x="28072" y="4653"/>
                  </a:cubicBezTo>
                  <a:cubicBezTo>
                    <a:pt x="28003" y="4519"/>
                    <a:pt x="27898" y="4417"/>
                    <a:pt x="27774" y="4335"/>
                  </a:cubicBezTo>
                  <a:cubicBezTo>
                    <a:pt x="27297" y="3766"/>
                    <a:pt x="26787" y="3236"/>
                    <a:pt x="26144" y="2851"/>
                  </a:cubicBezTo>
                  <a:cubicBezTo>
                    <a:pt x="26076" y="2802"/>
                    <a:pt x="26001" y="2759"/>
                    <a:pt x="25941" y="2702"/>
                  </a:cubicBezTo>
                  <a:cubicBezTo>
                    <a:pt x="25443" y="2225"/>
                    <a:pt x="24863" y="1884"/>
                    <a:pt x="24255" y="1559"/>
                  </a:cubicBezTo>
                  <a:cubicBezTo>
                    <a:pt x="23464" y="1137"/>
                    <a:pt x="22677" y="794"/>
                    <a:pt x="21770" y="686"/>
                  </a:cubicBezTo>
                  <a:cubicBezTo>
                    <a:pt x="21335" y="634"/>
                    <a:pt x="20901" y="610"/>
                    <a:pt x="20469" y="610"/>
                  </a:cubicBezTo>
                  <a:cubicBezTo>
                    <a:pt x="19920" y="610"/>
                    <a:pt x="19372" y="649"/>
                    <a:pt x="18823" y="719"/>
                  </a:cubicBezTo>
                  <a:cubicBezTo>
                    <a:pt x="18663" y="741"/>
                    <a:pt x="18496" y="802"/>
                    <a:pt x="18353" y="884"/>
                  </a:cubicBezTo>
                  <a:cubicBezTo>
                    <a:pt x="17934" y="1124"/>
                    <a:pt x="17455" y="1208"/>
                    <a:pt x="17017" y="1407"/>
                  </a:cubicBezTo>
                  <a:cubicBezTo>
                    <a:pt x="16642" y="1579"/>
                    <a:pt x="16239" y="1720"/>
                    <a:pt x="15900" y="1946"/>
                  </a:cubicBezTo>
                  <a:cubicBezTo>
                    <a:pt x="15403" y="2281"/>
                    <a:pt x="14918" y="2637"/>
                    <a:pt x="14408" y="2954"/>
                  </a:cubicBezTo>
                  <a:cubicBezTo>
                    <a:pt x="14041" y="3183"/>
                    <a:pt x="13652" y="3405"/>
                    <a:pt x="13358" y="3711"/>
                  </a:cubicBezTo>
                  <a:cubicBezTo>
                    <a:pt x="12856" y="4232"/>
                    <a:pt x="12213" y="4568"/>
                    <a:pt x="11706" y="5075"/>
                  </a:cubicBezTo>
                  <a:cubicBezTo>
                    <a:pt x="11554" y="5120"/>
                    <a:pt x="11473" y="5240"/>
                    <a:pt x="11395" y="5366"/>
                  </a:cubicBezTo>
                  <a:cubicBezTo>
                    <a:pt x="11217" y="5429"/>
                    <a:pt x="11072" y="5541"/>
                    <a:pt x="10944" y="5676"/>
                  </a:cubicBezTo>
                  <a:cubicBezTo>
                    <a:pt x="10647" y="5989"/>
                    <a:pt x="10316" y="6270"/>
                    <a:pt x="9998" y="6559"/>
                  </a:cubicBezTo>
                  <a:cubicBezTo>
                    <a:pt x="9431" y="7071"/>
                    <a:pt x="8805" y="7514"/>
                    <a:pt x="8305" y="8100"/>
                  </a:cubicBezTo>
                  <a:cubicBezTo>
                    <a:pt x="8003" y="8451"/>
                    <a:pt x="7619" y="8735"/>
                    <a:pt x="7445" y="9188"/>
                  </a:cubicBezTo>
                  <a:cubicBezTo>
                    <a:pt x="6883" y="9546"/>
                    <a:pt x="6475" y="10044"/>
                    <a:pt x="6132" y="10604"/>
                  </a:cubicBezTo>
                  <a:cubicBezTo>
                    <a:pt x="5963" y="10748"/>
                    <a:pt x="5771" y="10875"/>
                    <a:pt x="5725" y="11117"/>
                  </a:cubicBezTo>
                  <a:cubicBezTo>
                    <a:pt x="5560" y="11222"/>
                    <a:pt x="5426" y="11358"/>
                    <a:pt x="5320" y="11524"/>
                  </a:cubicBezTo>
                  <a:cubicBezTo>
                    <a:pt x="5015" y="11732"/>
                    <a:pt x="4813" y="12027"/>
                    <a:pt x="4622" y="12334"/>
                  </a:cubicBezTo>
                  <a:cubicBezTo>
                    <a:pt x="4252" y="12810"/>
                    <a:pt x="3884" y="13285"/>
                    <a:pt x="3515" y="13760"/>
                  </a:cubicBezTo>
                  <a:cubicBezTo>
                    <a:pt x="3415" y="13794"/>
                    <a:pt x="3340" y="13864"/>
                    <a:pt x="3286" y="13946"/>
                  </a:cubicBezTo>
                  <a:cubicBezTo>
                    <a:pt x="3032" y="14324"/>
                    <a:pt x="2686" y="14604"/>
                    <a:pt x="2338" y="14890"/>
                  </a:cubicBezTo>
                  <a:cubicBezTo>
                    <a:pt x="1976" y="15187"/>
                    <a:pt x="1531" y="15352"/>
                    <a:pt x="1183" y="15664"/>
                  </a:cubicBezTo>
                  <a:cubicBezTo>
                    <a:pt x="825" y="15711"/>
                    <a:pt x="617" y="16011"/>
                    <a:pt x="322" y="16167"/>
                  </a:cubicBezTo>
                  <a:cubicBezTo>
                    <a:pt x="1" y="16337"/>
                    <a:pt x="6" y="16464"/>
                    <a:pt x="279" y="16780"/>
                  </a:cubicBezTo>
                  <a:lnTo>
                    <a:pt x="281" y="16782"/>
                  </a:lnTo>
                  <a:cubicBezTo>
                    <a:pt x="282" y="16863"/>
                    <a:pt x="296" y="16938"/>
                    <a:pt x="379" y="16977"/>
                  </a:cubicBezTo>
                  <a:cubicBezTo>
                    <a:pt x="835" y="17292"/>
                    <a:pt x="1283" y="17619"/>
                    <a:pt x="1748" y="17916"/>
                  </a:cubicBezTo>
                  <a:cubicBezTo>
                    <a:pt x="2408" y="18334"/>
                    <a:pt x="2962" y="18871"/>
                    <a:pt x="3463" y="19454"/>
                  </a:cubicBezTo>
                  <a:cubicBezTo>
                    <a:pt x="3993" y="20070"/>
                    <a:pt x="4409" y="20784"/>
                    <a:pt x="5027" y="21330"/>
                  </a:cubicBezTo>
                  <a:cubicBezTo>
                    <a:pt x="5617" y="22118"/>
                    <a:pt x="6308" y="22811"/>
                    <a:pt x="7045" y="23459"/>
                  </a:cubicBezTo>
                  <a:cubicBezTo>
                    <a:pt x="7083" y="23489"/>
                    <a:pt x="7120" y="23519"/>
                    <a:pt x="7158" y="23550"/>
                  </a:cubicBezTo>
                  <a:cubicBezTo>
                    <a:pt x="7209" y="23696"/>
                    <a:pt x="7307" y="23801"/>
                    <a:pt x="7449" y="23864"/>
                  </a:cubicBezTo>
                  <a:cubicBezTo>
                    <a:pt x="7596" y="24052"/>
                    <a:pt x="7712" y="24269"/>
                    <a:pt x="7952" y="24366"/>
                  </a:cubicBezTo>
                  <a:cubicBezTo>
                    <a:pt x="7955" y="24447"/>
                    <a:pt x="7976" y="24519"/>
                    <a:pt x="8065" y="24547"/>
                  </a:cubicBezTo>
                  <a:cubicBezTo>
                    <a:pt x="8534" y="24952"/>
                    <a:pt x="8939" y="25431"/>
                    <a:pt x="9452" y="25785"/>
                  </a:cubicBezTo>
                  <a:cubicBezTo>
                    <a:pt x="9490" y="25818"/>
                    <a:pt x="9530" y="25850"/>
                    <a:pt x="9568" y="25883"/>
                  </a:cubicBezTo>
                  <a:lnTo>
                    <a:pt x="9666" y="25985"/>
                  </a:lnTo>
                  <a:cubicBezTo>
                    <a:pt x="9681" y="26039"/>
                    <a:pt x="9717" y="26072"/>
                    <a:pt x="9770" y="26088"/>
                  </a:cubicBezTo>
                  <a:cubicBezTo>
                    <a:pt x="9787" y="26139"/>
                    <a:pt x="9822" y="26171"/>
                    <a:pt x="9874" y="26184"/>
                  </a:cubicBezTo>
                  <a:cubicBezTo>
                    <a:pt x="9908" y="26220"/>
                    <a:pt x="9941" y="26258"/>
                    <a:pt x="9973" y="26295"/>
                  </a:cubicBezTo>
                  <a:cubicBezTo>
                    <a:pt x="10259" y="26752"/>
                    <a:pt x="10726" y="27032"/>
                    <a:pt x="11079" y="27423"/>
                  </a:cubicBezTo>
                  <a:cubicBezTo>
                    <a:pt x="11226" y="27586"/>
                    <a:pt x="11392" y="27714"/>
                    <a:pt x="11595" y="27798"/>
                  </a:cubicBezTo>
                  <a:cubicBezTo>
                    <a:pt x="11638" y="27869"/>
                    <a:pt x="11708" y="27903"/>
                    <a:pt x="11784" y="27926"/>
                  </a:cubicBezTo>
                  <a:cubicBezTo>
                    <a:pt x="11922" y="28190"/>
                    <a:pt x="12149" y="28360"/>
                    <a:pt x="12399" y="28508"/>
                  </a:cubicBezTo>
                  <a:cubicBezTo>
                    <a:pt x="12586" y="28767"/>
                    <a:pt x="12826" y="28965"/>
                    <a:pt x="13104" y="29121"/>
                  </a:cubicBezTo>
                  <a:cubicBezTo>
                    <a:pt x="13104" y="29121"/>
                    <a:pt x="13104" y="29119"/>
                    <a:pt x="13104" y="29119"/>
                  </a:cubicBezTo>
                  <a:cubicBezTo>
                    <a:pt x="13139" y="29151"/>
                    <a:pt x="13176" y="29181"/>
                    <a:pt x="13211" y="29213"/>
                  </a:cubicBezTo>
                  <a:cubicBezTo>
                    <a:pt x="13754" y="29714"/>
                    <a:pt x="14294" y="30219"/>
                    <a:pt x="14904" y="30640"/>
                  </a:cubicBezTo>
                  <a:cubicBezTo>
                    <a:pt x="15046" y="30738"/>
                    <a:pt x="15187" y="30837"/>
                    <a:pt x="15328" y="30935"/>
                  </a:cubicBezTo>
                  <a:lnTo>
                    <a:pt x="15328" y="30934"/>
                  </a:lnTo>
                  <a:cubicBezTo>
                    <a:pt x="15373" y="31015"/>
                    <a:pt x="15449" y="31032"/>
                    <a:pt x="15530" y="31042"/>
                  </a:cubicBezTo>
                  <a:cubicBezTo>
                    <a:pt x="15641" y="31167"/>
                    <a:pt x="15722" y="31336"/>
                    <a:pt x="15926" y="31342"/>
                  </a:cubicBezTo>
                  <a:cubicBezTo>
                    <a:pt x="16162" y="31514"/>
                    <a:pt x="16326" y="31792"/>
                    <a:pt x="16647" y="31839"/>
                  </a:cubicBezTo>
                  <a:cubicBezTo>
                    <a:pt x="16992" y="32028"/>
                    <a:pt x="17282" y="32309"/>
                    <a:pt x="17656" y="32449"/>
                  </a:cubicBezTo>
                  <a:cubicBezTo>
                    <a:pt x="17919" y="32533"/>
                    <a:pt x="18145" y="32684"/>
                    <a:pt x="18369" y="32842"/>
                  </a:cubicBezTo>
                  <a:cubicBezTo>
                    <a:pt x="18399" y="32858"/>
                    <a:pt x="18429" y="32864"/>
                    <a:pt x="18464" y="32864"/>
                  </a:cubicBezTo>
                  <a:cubicBezTo>
                    <a:pt x="18512" y="32935"/>
                    <a:pt x="18588" y="32950"/>
                    <a:pt x="18664" y="32964"/>
                  </a:cubicBezTo>
                  <a:cubicBezTo>
                    <a:pt x="18939" y="33269"/>
                    <a:pt x="19329" y="33380"/>
                    <a:pt x="19680" y="33557"/>
                  </a:cubicBezTo>
                  <a:cubicBezTo>
                    <a:pt x="19877" y="33747"/>
                    <a:pt x="20139" y="33787"/>
                    <a:pt x="20385" y="33862"/>
                  </a:cubicBezTo>
                  <a:cubicBezTo>
                    <a:pt x="20858" y="34063"/>
                    <a:pt x="21332" y="34264"/>
                    <a:pt x="21805" y="34464"/>
                  </a:cubicBezTo>
                  <a:cubicBezTo>
                    <a:pt x="21871" y="34552"/>
                    <a:pt x="21955" y="34567"/>
                    <a:pt x="22042" y="34567"/>
                  </a:cubicBezTo>
                  <a:cubicBezTo>
                    <a:pt x="22088" y="34567"/>
                    <a:pt x="22135" y="34563"/>
                    <a:pt x="22181" y="34563"/>
                  </a:cubicBezTo>
                  <a:cubicBezTo>
                    <a:pt x="22190" y="34563"/>
                    <a:pt x="22200" y="34563"/>
                    <a:pt x="22209" y="34564"/>
                  </a:cubicBezTo>
                  <a:lnTo>
                    <a:pt x="22210" y="34565"/>
                  </a:lnTo>
                  <a:cubicBezTo>
                    <a:pt x="22247" y="34644"/>
                    <a:pt x="22313" y="34666"/>
                    <a:pt x="22391" y="34666"/>
                  </a:cubicBezTo>
                  <a:cubicBezTo>
                    <a:pt x="22396" y="34666"/>
                    <a:pt x="22402" y="34666"/>
                    <a:pt x="22407" y="34665"/>
                  </a:cubicBezTo>
                  <a:cubicBezTo>
                    <a:pt x="22874" y="34928"/>
                    <a:pt x="23403" y="35007"/>
                    <a:pt x="23899" y="35187"/>
                  </a:cubicBezTo>
                  <a:cubicBezTo>
                    <a:pt x="23955" y="35223"/>
                    <a:pt x="24006" y="35272"/>
                    <a:pt x="24066" y="35293"/>
                  </a:cubicBezTo>
                  <a:cubicBezTo>
                    <a:pt x="24860" y="35577"/>
                    <a:pt x="25629" y="35954"/>
                    <a:pt x="26497" y="35979"/>
                  </a:cubicBezTo>
                  <a:cubicBezTo>
                    <a:pt x="26579" y="35981"/>
                    <a:pt x="26660" y="36011"/>
                    <a:pt x="26741" y="36030"/>
                  </a:cubicBezTo>
                  <a:cubicBezTo>
                    <a:pt x="27257" y="36149"/>
                    <a:pt x="27770" y="36297"/>
                    <a:pt x="28306" y="36297"/>
                  </a:cubicBezTo>
                  <a:cubicBezTo>
                    <a:pt x="28320" y="36297"/>
                    <a:pt x="28333" y="36297"/>
                    <a:pt x="28347" y="36297"/>
                  </a:cubicBezTo>
                  <a:cubicBezTo>
                    <a:pt x="29424" y="36617"/>
                    <a:pt x="30523" y="36745"/>
                    <a:pt x="31645" y="36745"/>
                  </a:cubicBezTo>
                  <a:cubicBezTo>
                    <a:pt x="31672" y="36745"/>
                    <a:pt x="31699" y="36745"/>
                    <a:pt x="31726" y="36745"/>
                  </a:cubicBezTo>
                  <a:cubicBezTo>
                    <a:pt x="32595" y="36742"/>
                    <a:pt x="33453" y="36635"/>
                    <a:pt x="34316" y="36577"/>
                  </a:cubicBezTo>
                  <a:cubicBezTo>
                    <a:pt x="34341" y="36575"/>
                    <a:pt x="34366" y="36574"/>
                    <a:pt x="34392" y="36574"/>
                  </a:cubicBezTo>
                  <a:cubicBezTo>
                    <a:pt x="34515" y="36574"/>
                    <a:pt x="34640" y="36591"/>
                    <a:pt x="34763" y="36591"/>
                  </a:cubicBezTo>
                  <a:cubicBezTo>
                    <a:pt x="34894" y="36591"/>
                    <a:pt x="35023" y="36572"/>
                    <a:pt x="35145" y="36494"/>
                  </a:cubicBezTo>
                  <a:cubicBezTo>
                    <a:pt x="35224" y="36515"/>
                    <a:pt x="35302" y="36526"/>
                    <a:pt x="35377" y="36526"/>
                  </a:cubicBezTo>
                  <a:cubicBezTo>
                    <a:pt x="35512" y="36526"/>
                    <a:pt x="35641" y="36489"/>
                    <a:pt x="35762" y="36399"/>
                  </a:cubicBezTo>
                  <a:cubicBezTo>
                    <a:pt x="35796" y="36404"/>
                    <a:pt x="35830" y="36406"/>
                    <a:pt x="35864" y="36406"/>
                  </a:cubicBezTo>
                  <a:cubicBezTo>
                    <a:pt x="36080" y="36406"/>
                    <a:pt x="36283" y="36310"/>
                    <a:pt x="36499" y="36294"/>
                  </a:cubicBezTo>
                  <a:cubicBezTo>
                    <a:pt x="37873" y="36195"/>
                    <a:pt x="39242" y="36040"/>
                    <a:pt x="40596" y="35779"/>
                  </a:cubicBezTo>
                  <a:cubicBezTo>
                    <a:pt x="40636" y="35784"/>
                    <a:pt x="40676" y="35786"/>
                    <a:pt x="40715" y="35786"/>
                  </a:cubicBezTo>
                  <a:cubicBezTo>
                    <a:pt x="41066" y="35786"/>
                    <a:pt x="41381" y="35605"/>
                    <a:pt x="41721" y="35542"/>
                  </a:cubicBezTo>
                  <a:cubicBezTo>
                    <a:pt x="42377" y="35418"/>
                    <a:pt x="43050" y="35399"/>
                    <a:pt x="43697" y="35210"/>
                  </a:cubicBezTo>
                  <a:cubicBezTo>
                    <a:pt x="44288" y="35037"/>
                    <a:pt x="44880" y="34874"/>
                    <a:pt x="45467" y="34673"/>
                  </a:cubicBezTo>
                  <a:cubicBezTo>
                    <a:pt x="46641" y="34271"/>
                    <a:pt x="47816" y="33892"/>
                    <a:pt x="48879" y="33221"/>
                  </a:cubicBezTo>
                  <a:cubicBezTo>
                    <a:pt x="49289" y="32964"/>
                    <a:pt x="49691" y="32643"/>
                    <a:pt x="50144" y="32503"/>
                  </a:cubicBezTo>
                  <a:cubicBezTo>
                    <a:pt x="50949" y="32255"/>
                    <a:pt x="51600" y="31758"/>
                    <a:pt x="52301" y="31342"/>
                  </a:cubicBezTo>
                  <a:cubicBezTo>
                    <a:pt x="53192" y="30811"/>
                    <a:pt x="53926" y="30068"/>
                    <a:pt x="54686" y="29377"/>
                  </a:cubicBezTo>
                  <a:cubicBezTo>
                    <a:pt x="55215" y="28894"/>
                    <a:pt x="55768" y="28435"/>
                    <a:pt x="56290" y="27942"/>
                  </a:cubicBezTo>
                  <a:cubicBezTo>
                    <a:pt x="56535" y="27712"/>
                    <a:pt x="56779" y="27486"/>
                    <a:pt x="56980" y="27216"/>
                  </a:cubicBezTo>
                  <a:cubicBezTo>
                    <a:pt x="57108" y="27180"/>
                    <a:pt x="57213" y="27115"/>
                    <a:pt x="57272" y="26989"/>
                  </a:cubicBezTo>
                  <a:cubicBezTo>
                    <a:pt x="57671" y="26665"/>
                    <a:pt x="58069" y="26342"/>
                    <a:pt x="58468" y="26018"/>
                  </a:cubicBezTo>
                  <a:cubicBezTo>
                    <a:pt x="58664" y="25861"/>
                    <a:pt x="58856" y="25702"/>
                    <a:pt x="59002" y="25494"/>
                  </a:cubicBezTo>
                  <a:lnTo>
                    <a:pt x="59709" y="24770"/>
                  </a:lnTo>
                  <a:cubicBezTo>
                    <a:pt x="60052" y="24509"/>
                    <a:pt x="60344" y="24199"/>
                    <a:pt x="60607" y="23859"/>
                  </a:cubicBezTo>
                  <a:cubicBezTo>
                    <a:pt x="61182" y="23254"/>
                    <a:pt x="61755" y="22650"/>
                    <a:pt x="62329" y="22047"/>
                  </a:cubicBezTo>
                  <a:cubicBezTo>
                    <a:pt x="62565" y="21901"/>
                    <a:pt x="62661" y="21635"/>
                    <a:pt x="62843" y="21446"/>
                  </a:cubicBezTo>
                  <a:cubicBezTo>
                    <a:pt x="63164" y="21109"/>
                    <a:pt x="63444" y="20731"/>
                    <a:pt x="63760" y="20399"/>
                  </a:cubicBezTo>
                  <a:cubicBezTo>
                    <a:pt x="64070" y="20072"/>
                    <a:pt x="64295" y="19726"/>
                    <a:pt x="64461" y="19322"/>
                  </a:cubicBezTo>
                  <a:cubicBezTo>
                    <a:pt x="64545" y="19270"/>
                    <a:pt x="64607" y="19200"/>
                    <a:pt x="64650" y="19111"/>
                  </a:cubicBezTo>
                  <a:cubicBezTo>
                    <a:pt x="64843" y="18968"/>
                    <a:pt x="65021" y="18809"/>
                    <a:pt x="65142" y="18598"/>
                  </a:cubicBezTo>
                  <a:cubicBezTo>
                    <a:pt x="65407" y="18253"/>
                    <a:pt x="65763" y="18002"/>
                    <a:pt x="66064" y="17694"/>
                  </a:cubicBezTo>
                  <a:cubicBezTo>
                    <a:pt x="66235" y="17600"/>
                    <a:pt x="66362" y="17459"/>
                    <a:pt x="66472" y="17298"/>
                  </a:cubicBezTo>
                  <a:cubicBezTo>
                    <a:pt x="66504" y="17262"/>
                    <a:pt x="66537" y="17225"/>
                    <a:pt x="66570" y="17189"/>
                  </a:cubicBezTo>
                  <a:lnTo>
                    <a:pt x="66570" y="17190"/>
                  </a:lnTo>
                  <a:cubicBezTo>
                    <a:pt x="67176" y="16647"/>
                    <a:pt x="67781" y="16105"/>
                    <a:pt x="68386" y="15563"/>
                  </a:cubicBezTo>
                  <a:cubicBezTo>
                    <a:pt x="68420" y="15535"/>
                    <a:pt x="68451" y="15503"/>
                    <a:pt x="68478" y="15470"/>
                  </a:cubicBezTo>
                  <a:lnTo>
                    <a:pt x="68480" y="15470"/>
                  </a:lnTo>
                  <a:cubicBezTo>
                    <a:pt x="68486" y="15440"/>
                    <a:pt x="68493" y="15408"/>
                    <a:pt x="68494" y="15376"/>
                  </a:cubicBezTo>
                  <a:cubicBezTo>
                    <a:pt x="68910" y="15160"/>
                    <a:pt x="69187" y="14790"/>
                    <a:pt x="69506" y="14466"/>
                  </a:cubicBezTo>
                  <a:cubicBezTo>
                    <a:pt x="69907" y="14126"/>
                    <a:pt x="70275" y="13754"/>
                    <a:pt x="70621" y="13358"/>
                  </a:cubicBezTo>
                  <a:cubicBezTo>
                    <a:pt x="70655" y="13323"/>
                    <a:pt x="70688" y="13290"/>
                    <a:pt x="70722" y="13257"/>
                  </a:cubicBezTo>
                  <a:lnTo>
                    <a:pt x="70701" y="13247"/>
                  </a:lnTo>
                  <a:cubicBezTo>
                    <a:pt x="70702" y="13246"/>
                    <a:pt x="70704" y="13244"/>
                    <a:pt x="70706" y="13242"/>
                  </a:cubicBezTo>
                  <a:cubicBezTo>
                    <a:pt x="70706" y="13242"/>
                    <a:pt x="70722" y="13257"/>
                    <a:pt x="70722" y="13257"/>
                  </a:cubicBezTo>
                  <a:cubicBezTo>
                    <a:pt x="70755" y="13223"/>
                    <a:pt x="70788" y="13190"/>
                    <a:pt x="70822" y="13157"/>
                  </a:cubicBezTo>
                  <a:cubicBezTo>
                    <a:pt x="71238" y="12761"/>
                    <a:pt x="71664" y="12378"/>
                    <a:pt x="72127" y="12038"/>
                  </a:cubicBezTo>
                  <a:cubicBezTo>
                    <a:pt x="72159" y="12038"/>
                    <a:pt x="72191" y="12035"/>
                    <a:pt x="72223" y="12027"/>
                  </a:cubicBezTo>
                  <a:cubicBezTo>
                    <a:pt x="72452" y="11809"/>
                    <a:pt x="72237" y="11678"/>
                    <a:pt x="72126" y="11527"/>
                  </a:cubicBezTo>
                  <a:lnTo>
                    <a:pt x="72126" y="11528"/>
                  </a:lnTo>
                  <a:cubicBezTo>
                    <a:pt x="72040" y="11438"/>
                    <a:pt x="71937" y="11427"/>
                    <a:pt x="71831" y="11427"/>
                  </a:cubicBezTo>
                  <a:cubicBezTo>
                    <a:pt x="71794" y="11427"/>
                    <a:pt x="71756" y="11428"/>
                    <a:pt x="71719" y="11428"/>
                  </a:cubicBezTo>
                  <a:cubicBezTo>
                    <a:pt x="71688" y="11428"/>
                    <a:pt x="71657" y="11427"/>
                    <a:pt x="71627" y="11423"/>
                  </a:cubicBezTo>
                  <a:cubicBezTo>
                    <a:pt x="71608" y="11393"/>
                    <a:pt x="71589" y="11378"/>
                    <a:pt x="71569" y="11378"/>
                  </a:cubicBezTo>
                  <a:cubicBezTo>
                    <a:pt x="71551" y="11378"/>
                    <a:pt x="71532" y="11393"/>
                    <a:pt x="71513" y="11423"/>
                  </a:cubicBezTo>
                  <a:cubicBezTo>
                    <a:pt x="71481" y="11420"/>
                    <a:pt x="71451" y="11417"/>
                    <a:pt x="71419" y="11417"/>
                  </a:cubicBezTo>
                  <a:cubicBezTo>
                    <a:pt x="70872" y="11163"/>
                    <a:pt x="70266" y="11122"/>
                    <a:pt x="69700" y="10929"/>
                  </a:cubicBezTo>
                  <a:cubicBezTo>
                    <a:pt x="69295" y="10726"/>
                    <a:pt x="68890" y="10521"/>
                    <a:pt x="68485" y="10318"/>
                  </a:cubicBezTo>
                  <a:cubicBezTo>
                    <a:pt x="67952" y="9940"/>
                    <a:pt x="67347" y="9700"/>
                    <a:pt x="66771" y="9406"/>
                  </a:cubicBezTo>
                  <a:cubicBezTo>
                    <a:pt x="66697" y="9296"/>
                    <a:pt x="66575" y="9261"/>
                    <a:pt x="66464" y="9210"/>
                  </a:cubicBezTo>
                  <a:lnTo>
                    <a:pt x="64554" y="8186"/>
                  </a:lnTo>
                  <a:cubicBezTo>
                    <a:pt x="64505" y="8098"/>
                    <a:pt x="64438" y="8030"/>
                    <a:pt x="64341" y="7997"/>
                  </a:cubicBezTo>
                  <a:lnTo>
                    <a:pt x="64341" y="7995"/>
                  </a:lnTo>
                  <a:cubicBezTo>
                    <a:pt x="64140" y="7862"/>
                    <a:pt x="63938" y="7727"/>
                    <a:pt x="63736" y="7593"/>
                  </a:cubicBezTo>
                  <a:cubicBezTo>
                    <a:pt x="63377" y="7352"/>
                    <a:pt x="63040" y="7066"/>
                    <a:pt x="62654" y="6881"/>
                  </a:cubicBezTo>
                  <a:cubicBezTo>
                    <a:pt x="62244" y="6686"/>
                    <a:pt x="61993" y="6256"/>
                    <a:pt x="61525" y="6165"/>
                  </a:cubicBezTo>
                  <a:lnTo>
                    <a:pt x="61520" y="6167"/>
                  </a:lnTo>
                  <a:cubicBezTo>
                    <a:pt x="61487" y="6132"/>
                    <a:pt x="61453" y="6098"/>
                    <a:pt x="61420" y="6065"/>
                  </a:cubicBezTo>
                  <a:cubicBezTo>
                    <a:pt x="61420" y="6065"/>
                    <a:pt x="61420" y="6063"/>
                    <a:pt x="61420" y="6063"/>
                  </a:cubicBezTo>
                  <a:cubicBezTo>
                    <a:pt x="61355" y="5947"/>
                    <a:pt x="61258" y="5876"/>
                    <a:pt x="61123" y="5860"/>
                  </a:cubicBezTo>
                  <a:cubicBezTo>
                    <a:pt x="61121" y="5860"/>
                    <a:pt x="61121" y="5860"/>
                    <a:pt x="61120" y="5862"/>
                  </a:cubicBezTo>
                  <a:cubicBezTo>
                    <a:pt x="61115" y="5779"/>
                    <a:pt x="61091" y="5707"/>
                    <a:pt x="61008" y="5669"/>
                  </a:cubicBezTo>
                  <a:cubicBezTo>
                    <a:pt x="60810" y="5528"/>
                    <a:pt x="60664" y="5310"/>
                    <a:pt x="60410" y="5247"/>
                  </a:cubicBezTo>
                  <a:cubicBezTo>
                    <a:pt x="60157" y="4932"/>
                    <a:pt x="59850" y="4668"/>
                    <a:pt x="59534" y="4433"/>
                  </a:cubicBezTo>
                  <a:cubicBezTo>
                    <a:pt x="59077" y="4095"/>
                    <a:pt x="58613" y="3772"/>
                    <a:pt x="58185" y="3396"/>
                  </a:cubicBezTo>
                  <a:cubicBezTo>
                    <a:pt x="57823" y="3077"/>
                    <a:pt x="57453" y="2735"/>
                    <a:pt x="57027" y="2529"/>
                  </a:cubicBezTo>
                  <a:cubicBezTo>
                    <a:pt x="56270" y="2158"/>
                    <a:pt x="55659" y="1571"/>
                    <a:pt x="54905" y="1197"/>
                  </a:cubicBezTo>
                  <a:cubicBezTo>
                    <a:pt x="54487" y="989"/>
                    <a:pt x="54084" y="759"/>
                    <a:pt x="53640" y="605"/>
                  </a:cubicBezTo>
                  <a:cubicBezTo>
                    <a:pt x="53218" y="455"/>
                    <a:pt x="52795" y="335"/>
                    <a:pt x="52349" y="254"/>
                  </a:cubicBezTo>
                  <a:cubicBezTo>
                    <a:pt x="51558" y="107"/>
                    <a:pt x="50763" y="41"/>
                    <a:pt x="49966" y="9"/>
                  </a:cubicBezTo>
                  <a:cubicBezTo>
                    <a:pt x="49802" y="3"/>
                    <a:pt x="49639" y="0"/>
                    <a:pt x="49476"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11" name="Google Shape;1111;p19"/>
            <p:cNvPicPr preferRelativeResize="0"/>
            <p:nvPr/>
          </p:nvPicPr>
          <p:blipFill rotWithShape="1">
            <a:blip r:embed="rId4">
              <a:alphaModFix/>
            </a:blip>
            <a:srcRect b="24928" l="18187" r="24384" t="23287"/>
            <a:stretch/>
          </p:blipFill>
          <p:spPr>
            <a:xfrm>
              <a:off x="2815625" y="3753900"/>
              <a:ext cx="1684877" cy="874900"/>
            </a:xfrm>
            <a:prstGeom prst="rect">
              <a:avLst/>
            </a:prstGeom>
            <a:noFill/>
            <a:ln>
              <a:noFill/>
            </a:ln>
          </p:spPr>
        </p:pic>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15" name="Shape 1115"/>
        <p:cNvGrpSpPr/>
        <p:nvPr/>
      </p:nvGrpSpPr>
      <p:grpSpPr>
        <a:xfrm>
          <a:off x="0" y="0"/>
          <a:ext cx="0" cy="0"/>
          <a:chOff x="0" y="0"/>
          <a:chExt cx="0" cy="0"/>
        </a:xfrm>
      </p:grpSpPr>
      <p:sp>
        <p:nvSpPr>
          <p:cNvPr id="1116" name="Google Shape;1116;p20"/>
          <p:cNvSpPr txBox="1"/>
          <p:nvPr>
            <p:ph type="title"/>
          </p:nvPr>
        </p:nvSpPr>
        <p:spPr>
          <a:xfrm>
            <a:off x="720000" y="617876"/>
            <a:ext cx="7704000" cy="619800"/>
          </a:xfrm>
          <a:prstGeom prst="rect">
            <a:avLst/>
          </a:prstGeom>
        </p:spPr>
        <p:txBody>
          <a:bodyPr anchorCtr="0" anchor="t" bIns="91425" lIns="91425" spcFirstLastPara="1" rIns="91425" wrap="square" tIns="0">
            <a:noAutofit/>
          </a:bodyPr>
          <a:lstStyle/>
          <a:p>
            <a:pPr indent="0" lvl="0" marL="0" rtl="0" algn="ctr">
              <a:spcBef>
                <a:spcPts val="0"/>
              </a:spcBef>
              <a:spcAft>
                <a:spcPts val="0"/>
              </a:spcAft>
              <a:buNone/>
            </a:pPr>
            <a:r>
              <a:rPr lang="en"/>
              <a:t>About k</a:t>
            </a:r>
            <a:r>
              <a:rPr lang="en"/>
              <a:t>iss</a:t>
            </a:r>
            <a:r>
              <a:rPr lang="en"/>
              <a:t> list infographics</a:t>
            </a:r>
            <a:endParaRPr/>
          </a:p>
        </p:txBody>
      </p:sp>
      <p:pic>
        <p:nvPicPr>
          <p:cNvPr id="1117" name="Google Shape;1117;p20"/>
          <p:cNvPicPr preferRelativeResize="0"/>
          <p:nvPr/>
        </p:nvPicPr>
        <p:blipFill rotWithShape="1">
          <a:blip r:embed="rId3">
            <a:alphaModFix/>
          </a:blip>
          <a:srcRect b="30651" l="44081" r="42963" t="39624"/>
          <a:stretch/>
        </p:blipFill>
        <p:spPr>
          <a:xfrm flipH="1" rot="-722212">
            <a:off x="7983880" y="474436"/>
            <a:ext cx="222966" cy="287780"/>
          </a:xfrm>
          <a:prstGeom prst="rect">
            <a:avLst/>
          </a:prstGeom>
          <a:noFill/>
          <a:ln>
            <a:noFill/>
          </a:ln>
        </p:spPr>
      </p:pic>
      <p:sp>
        <p:nvSpPr>
          <p:cNvPr id="1118" name="Google Shape;1118;p20"/>
          <p:cNvSpPr txBox="1"/>
          <p:nvPr>
            <p:ph idx="1" type="body"/>
          </p:nvPr>
        </p:nvSpPr>
        <p:spPr>
          <a:xfrm>
            <a:off x="1091200" y="1304875"/>
            <a:ext cx="6961500" cy="2575800"/>
          </a:xfrm>
          <a:prstGeom prst="rect">
            <a:avLst/>
          </a:prstGeom>
        </p:spPr>
        <p:txBody>
          <a:bodyPr anchorCtr="0" anchor="t" bIns="91425" lIns="91425" spcFirstLastPara="1" rIns="91425" wrap="square" tIns="91425">
            <a:noAutofit/>
          </a:bodyPr>
          <a:lstStyle/>
          <a:p>
            <a:pPr indent="-304800" lvl="0" marL="457200" rtl="0" algn="l">
              <a:spcBef>
                <a:spcPts val="0"/>
              </a:spcBef>
              <a:spcAft>
                <a:spcPts val="0"/>
              </a:spcAft>
              <a:buClr>
                <a:schemeClr val="accent4"/>
              </a:buClr>
              <a:buSzPts val="1200"/>
              <a:buFont typeface="Manrope Medium"/>
              <a:buChar char="●"/>
            </a:pPr>
            <a:r>
              <a:rPr lang="en"/>
              <a:t>This template contains an assortment of complementary infographic resources for the </a:t>
            </a:r>
            <a:r>
              <a:rPr b="1" lang="en" u="sng">
                <a:latin typeface="Manrope"/>
                <a:ea typeface="Manrope"/>
                <a:cs typeface="Manrope"/>
                <a:sym typeface="Manrope"/>
                <a:hlinkClick r:id="rId4"/>
              </a:rPr>
              <a:t>Kiss List</a:t>
            </a:r>
            <a:r>
              <a:rPr lang="en"/>
              <a:t> </a:t>
            </a:r>
            <a:r>
              <a:rPr lang="en"/>
              <a:t>presentation</a:t>
            </a:r>
            <a:endParaRPr/>
          </a:p>
          <a:p>
            <a:pPr indent="0" lvl="0" marL="0" rtl="0" algn="l">
              <a:spcBef>
                <a:spcPts val="1000"/>
              </a:spcBef>
              <a:spcAft>
                <a:spcPts val="0"/>
              </a:spcAft>
              <a:buNone/>
            </a:pPr>
            <a:r>
              <a:t/>
            </a:r>
            <a:endParaRPr/>
          </a:p>
          <a:p>
            <a:pPr indent="-304800" lvl="0" marL="457200" rtl="0" algn="l">
              <a:spcBef>
                <a:spcPts val="1000"/>
              </a:spcBef>
              <a:spcAft>
                <a:spcPts val="0"/>
              </a:spcAft>
              <a:buClr>
                <a:schemeClr val="accent4"/>
              </a:buClr>
              <a:buSzPts val="1200"/>
              <a:buFont typeface="Manrope Medium"/>
              <a:buChar char="●"/>
            </a:pPr>
            <a:r>
              <a:rPr lang="en"/>
              <a:t>These infographics are adapted to the style of the aforementioned presentation, so you can insert them easily and have them completely integrated at once. You just need to do the following:</a:t>
            </a:r>
            <a:endParaRPr/>
          </a:p>
          <a:p>
            <a:pPr indent="-304800" lvl="1" marL="914400" rtl="0" algn="l">
              <a:spcBef>
                <a:spcPts val="0"/>
              </a:spcBef>
              <a:spcAft>
                <a:spcPts val="0"/>
              </a:spcAft>
              <a:buClr>
                <a:schemeClr val="accent4"/>
              </a:buClr>
              <a:buSzPts val="1200"/>
              <a:buFont typeface="Manrope Medium"/>
              <a:buChar char="○"/>
            </a:pPr>
            <a:r>
              <a:rPr lang="en"/>
              <a:t>Select the element that you want to copy</a:t>
            </a:r>
            <a:endParaRPr/>
          </a:p>
          <a:p>
            <a:pPr indent="-304800" lvl="1" marL="914400" rtl="0" algn="l">
              <a:spcBef>
                <a:spcPts val="0"/>
              </a:spcBef>
              <a:spcAft>
                <a:spcPts val="0"/>
              </a:spcAft>
              <a:buClr>
                <a:schemeClr val="accent4"/>
              </a:buClr>
              <a:buSzPts val="1200"/>
              <a:buFont typeface="Manrope Medium"/>
              <a:buChar char="○"/>
            </a:pPr>
            <a:r>
              <a:rPr lang="en"/>
              <a:t>Right-click and choose “Copy”</a:t>
            </a:r>
            <a:endParaRPr/>
          </a:p>
          <a:p>
            <a:pPr indent="-304800" lvl="1" marL="914400" rtl="0" algn="l">
              <a:spcBef>
                <a:spcPts val="0"/>
              </a:spcBef>
              <a:spcAft>
                <a:spcPts val="0"/>
              </a:spcAft>
              <a:buClr>
                <a:schemeClr val="accent4"/>
              </a:buClr>
              <a:buSzPts val="1200"/>
              <a:buFont typeface="Manrope Medium"/>
              <a:buChar char="○"/>
            </a:pPr>
            <a:r>
              <a:rPr lang="en"/>
              <a:t>Go to the slide where you want the element to appear</a:t>
            </a:r>
            <a:endParaRPr/>
          </a:p>
          <a:p>
            <a:pPr indent="-304800" lvl="1" marL="914400" rtl="0" algn="l">
              <a:spcBef>
                <a:spcPts val="0"/>
              </a:spcBef>
              <a:spcAft>
                <a:spcPts val="0"/>
              </a:spcAft>
              <a:buClr>
                <a:schemeClr val="accent4"/>
              </a:buClr>
              <a:buSzPts val="1200"/>
              <a:buFont typeface="Manrope Medium"/>
              <a:buChar char="○"/>
            </a:pPr>
            <a:r>
              <a:rPr lang="en"/>
              <a:t>Right-click and choose “Paste”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2" name="Shape 1122"/>
        <p:cNvGrpSpPr/>
        <p:nvPr/>
      </p:nvGrpSpPr>
      <p:grpSpPr>
        <a:xfrm>
          <a:off x="0" y="0"/>
          <a:ext cx="0" cy="0"/>
          <a:chOff x="0" y="0"/>
          <a:chExt cx="0" cy="0"/>
        </a:xfrm>
      </p:grpSpPr>
      <p:sp>
        <p:nvSpPr>
          <p:cNvPr id="1123" name="Google Shape;1123;p21"/>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aphicFrame>
        <p:nvGraphicFramePr>
          <p:cNvPr id="1124" name="Google Shape;1124;p21"/>
          <p:cNvGraphicFramePr/>
          <p:nvPr/>
        </p:nvGraphicFramePr>
        <p:xfrm>
          <a:off x="719988" y="1349825"/>
          <a:ext cx="3000000" cy="3000000"/>
        </p:xfrm>
        <a:graphic>
          <a:graphicData uri="http://schemas.openxmlformats.org/drawingml/2006/table">
            <a:tbl>
              <a:tblPr>
                <a:noFill/>
                <a:tableStyleId>{A152933F-388E-4719-BF27-58BC3E0AB4C0}</a:tableStyleId>
              </a:tblPr>
              <a:tblGrid>
                <a:gridCol w="3861225"/>
                <a:gridCol w="3842775"/>
              </a:tblGrid>
              <a:tr h="552875">
                <a:tc gridSpan="2">
                  <a:txBody>
                    <a:bodyPr/>
                    <a:lstStyle/>
                    <a:p>
                      <a:pPr indent="0" lvl="0" marL="0" rtl="0" algn="ctr">
                        <a:spcBef>
                          <a:spcPts val="0"/>
                        </a:spcBef>
                        <a:spcAft>
                          <a:spcPts val="0"/>
                        </a:spcAft>
                        <a:buNone/>
                      </a:pPr>
                      <a:r>
                        <a:rPr lang="en" sz="2200">
                          <a:solidFill>
                            <a:schemeClr val="dk2"/>
                          </a:solidFill>
                          <a:latin typeface="Shrikhand"/>
                          <a:ea typeface="Shrikhand"/>
                          <a:cs typeface="Shrikhand"/>
                          <a:sym typeface="Shrikhand"/>
                        </a:rPr>
                        <a:t>Ideas for a great date</a:t>
                      </a:r>
                      <a:endParaRPr>
                        <a:solidFill>
                          <a:schemeClr val="dk2"/>
                        </a:solidFill>
                        <a:latin typeface="Manrope Medium"/>
                        <a:ea typeface="Manrope Medium"/>
                        <a:cs typeface="Manrope Medium"/>
                        <a:sym typeface="Manrope Medium"/>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dk2"/>
                      </a:solidFill>
                      <a:prstDash val="solid"/>
                      <a:round/>
                      <a:headEnd len="sm" w="sm" type="none"/>
                      <a:tailEnd len="sm" w="sm" type="none"/>
                    </a:lnB>
                    <a:solidFill>
                      <a:schemeClr val="accent2"/>
                    </a:solidFill>
                  </a:tcPr>
                </a:tc>
                <a:tc hMerge="1"/>
              </a:tr>
              <a:tr h="6675">
                <a:tc rowSpan="3">
                  <a:txBody>
                    <a:bodyPr/>
                    <a:lstStyle/>
                    <a:p>
                      <a:pPr indent="0" lvl="0" marL="0" rtl="0" algn="ctr">
                        <a:spcBef>
                          <a:spcPts val="0"/>
                        </a:spcBef>
                        <a:spcAft>
                          <a:spcPts val="0"/>
                        </a:spcAft>
                        <a:buNone/>
                      </a:pPr>
                      <a:r>
                        <a:rPr lang="en" sz="1800">
                          <a:solidFill>
                            <a:schemeClr val="dk1"/>
                          </a:solidFill>
                          <a:latin typeface="Shrikhand"/>
                          <a:ea typeface="Shrikhand"/>
                          <a:cs typeface="Shrikhand"/>
                          <a:sym typeface="Shrikhand"/>
                        </a:rPr>
                        <a:t>Favorite romantic movies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lt1"/>
                      </a:solidFill>
                      <a:prstDash val="solid"/>
                      <a:round/>
                      <a:headEnd len="sm" w="sm" type="none"/>
                      <a:tailEnd len="sm" w="sm" type="none"/>
                    </a:lnB>
                    <a:solidFill>
                      <a:schemeClr val="dk2"/>
                    </a:solidFill>
                  </a:tcPr>
                </a:tc>
                <a:tc rowSpan="3">
                  <a:txBody>
                    <a:bodyPr/>
                    <a:lstStyle/>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Me &amp; You</a:t>
                      </a:r>
                      <a:endParaRPr>
                        <a:solidFill>
                          <a:schemeClr val="accent4"/>
                        </a:solidFill>
                        <a:latin typeface="Manrope Medium"/>
                        <a:ea typeface="Manrope Medium"/>
                        <a:cs typeface="Manrope Medium"/>
                        <a:sym typeface="Manrope Medium"/>
                      </a:endParaRPr>
                    </a:p>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Caroline Says</a:t>
                      </a:r>
                      <a:endParaRPr>
                        <a:solidFill>
                          <a:schemeClr val="accent4"/>
                        </a:solidFill>
                        <a:latin typeface="Manrope Medium"/>
                        <a:ea typeface="Manrope Medium"/>
                        <a:cs typeface="Manrope Medium"/>
                        <a:sym typeface="Manrope Medium"/>
                      </a:endParaRPr>
                    </a:p>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Our Love</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accent2"/>
                      </a:solidFill>
                      <a:prstDash val="solid"/>
                      <a:round/>
                      <a:headEnd len="sm" w="sm" type="none"/>
                      <a:tailEnd len="sm" w="sm" type="none"/>
                    </a:lnB>
                  </a:tcPr>
                </a:tc>
              </a:tr>
              <a:tr h="6675">
                <a:tc vMerge="1"/>
                <a:tc vMerge="1"/>
              </a:tr>
              <a:tr h="855775">
                <a:tc vMerge="1"/>
                <a:tc vMerge="1"/>
              </a:tr>
              <a:tr h="6675">
                <a:tc rowSpan="3">
                  <a:txBody>
                    <a:bodyPr/>
                    <a:lstStyle/>
                    <a:p>
                      <a:pPr indent="0" lvl="0" marL="0" rtl="0" algn="ctr">
                        <a:spcBef>
                          <a:spcPts val="0"/>
                        </a:spcBef>
                        <a:spcAft>
                          <a:spcPts val="0"/>
                        </a:spcAft>
                        <a:buNone/>
                      </a:pPr>
                      <a:r>
                        <a:rPr lang="en" sz="1800">
                          <a:solidFill>
                            <a:schemeClr val="dk1"/>
                          </a:solidFill>
                          <a:latin typeface="Shrikhand"/>
                          <a:ea typeface="Shrikhand"/>
                          <a:cs typeface="Shrikhand"/>
                          <a:sym typeface="Shrikhand"/>
                        </a:rPr>
                        <a:t>Ideal date locations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lt1"/>
                      </a:solidFill>
                      <a:prstDash val="solid"/>
                      <a:round/>
                      <a:headEnd len="sm" w="sm" type="none"/>
                      <a:tailEnd len="sm" w="sm" type="none"/>
                    </a:lnB>
                    <a:solidFill>
                      <a:schemeClr val="dk2"/>
                    </a:solidFill>
                  </a:tcPr>
                </a:tc>
                <a:tc rowSpan="3">
                  <a:txBody>
                    <a:bodyPr/>
                    <a:lstStyle/>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Rooftop restaurant</a:t>
                      </a:r>
                      <a:endParaRPr>
                        <a:solidFill>
                          <a:schemeClr val="accent4"/>
                        </a:solidFill>
                        <a:latin typeface="Manrope Medium"/>
                        <a:ea typeface="Manrope Medium"/>
                        <a:cs typeface="Manrope Medium"/>
                        <a:sym typeface="Manrope Medium"/>
                      </a:endParaRPr>
                    </a:p>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Cozy jazz club</a:t>
                      </a:r>
                      <a:endParaRPr>
                        <a:solidFill>
                          <a:schemeClr val="accent4"/>
                        </a:solidFill>
                        <a:latin typeface="Manrope Medium"/>
                        <a:ea typeface="Manrope Medium"/>
                        <a:cs typeface="Manrope Medium"/>
                        <a:sym typeface="Manrope Medium"/>
                      </a:endParaRPr>
                    </a:p>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Botanical garden</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6675">
                <a:tc vMerge="1"/>
                <a:tc vMerge="1"/>
              </a:tr>
              <a:tr h="855775">
                <a:tc vMerge="1"/>
                <a:tc vMerge="1"/>
              </a:tr>
              <a:tr h="6675">
                <a:tc rowSpan="3">
                  <a:txBody>
                    <a:bodyPr/>
                    <a:lstStyle/>
                    <a:p>
                      <a:pPr indent="0" lvl="0" marL="0" rtl="0" algn="ctr">
                        <a:spcBef>
                          <a:spcPts val="0"/>
                        </a:spcBef>
                        <a:spcAft>
                          <a:spcPts val="0"/>
                        </a:spcAft>
                        <a:buNone/>
                      </a:pPr>
                      <a:r>
                        <a:rPr lang="en" sz="1800">
                          <a:solidFill>
                            <a:schemeClr val="dk1"/>
                          </a:solidFill>
                          <a:latin typeface="Shrikhand"/>
                          <a:ea typeface="Shrikhand"/>
                          <a:cs typeface="Shrikhand"/>
                          <a:sym typeface="Shrikhand"/>
                        </a:rPr>
                        <a:t>Dream vacation destinations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dk2"/>
                      </a:solidFill>
                      <a:prstDash val="solid"/>
                      <a:round/>
                      <a:headEnd len="sm" w="sm" type="none"/>
                      <a:tailEnd len="sm" w="sm" type="none"/>
                    </a:lnB>
                    <a:solidFill>
                      <a:schemeClr val="dk2"/>
                    </a:solidFill>
                  </a:tcPr>
                </a:tc>
                <a:tc rowSpan="3">
                  <a:txBody>
                    <a:bodyPr/>
                    <a:lstStyle/>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Santorini, Greece</a:t>
                      </a:r>
                      <a:endParaRPr>
                        <a:solidFill>
                          <a:schemeClr val="accent4"/>
                        </a:solidFill>
                        <a:latin typeface="Manrope Medium"/>
                        <a:ea typeface="Manrope Medium"/>
                        <a:cs typeface="Manrope Medium"/>
                        <a:sym typeface="Manrope Medium"/>
                      </a:endParaRPr>
                    </a:p>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Cape Town, South Africa</a:t>
                      </a:r>
                      <a:endParaRPr>
                        <a:solidFill>
                          <a:schemeClr val="accent4"/>
                        </a:solidFill>
                        <a:latin typeface="Manrope Medium"/>
                        <a:ea typeface="Manrope Medium"/>
                        <a:cs typeface="Manrope Medium"/>
                        <a:sym typeface="Manrope Medium"/>
                      </a:endParaRPr>
                    </a:p>
                    <a:p>
                      <a:pPr indent="-317500" lvl="0" marL="457200" rtl="0" algn="l">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Kyoto, Japan</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6675">
                <a:tc vMerge="1"/>
                <a:tc vMerge="1"/>
              </a:tr>
              <a:tr h="855775">
                <a:tc vMerge="1"/>
                <a:tc vMerge="1"/>
              </a:tr>
            </a:tbl>
          </a:graphicData>
        </a:graphic>
      </p:graphicFrame>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28" name="Shape 1128"/>
        <p:cNvGrpSpPr/>
        <p:nvPr/>
      </p:nvGrpSpPr>
      <p:grpSpPr>
        <a:xfrm>
          <a:off x="0" y="0"/>
          <a:ext cx="0" cy="0"/>
          <a:chOff x="0" y="0"/>
          <a:chExt cx="0" cy="0"/>
        </a:xfrm>
      </p:grpSpPr>
      <p:sp>
        <p:nvSpPr>
          <p:cNvPr id="1129" name="Google Shape;1129;p22"/>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a:p>
            <a:pPr indent="0" lvl="0" marL="0" rtl="0" algn="ctr">
              <a:spcBef>
                <a:spcPts val="0"/>
              </a:spcBef>
              <a:spcAft>
                <a:spcPts val="0"/>
              </a:spcAft>
              <a:buNone/>
            </a:pPr>
            <a:r>
              <a:t/>
            </a:r>
            <a:endParaRPr/>
          </a:p>
          <a:p>
            <a:pPr indent="0" lvl="0" marL="0" rtl="0" algn="ctr">
              <a:spcBef>
                <a:spcPts val="0"/>
              </a:spcBef>
              <a:spcAft>
                <a:spcPts val="0"/>
              </a:spcAft>
              <a:buNone/>
            </a:pPr>
            <a:r>
              <a:t/>
            </a:r>
            <a:endParaRPr/>
          </a:p>
        </p:txBody>
      </p:sp>
      <p:cxnSp>
        <p:nvCxnSpPr>
          <p:cNvPr id="1130" name="Google Shape;1130;p22"/>
          <p:cNvCxnSpPr>
            <a:stCxn id="1131" idx="2"/>
            <a:endCxn id="1132" idx="0"/>
          </p:cNvCxnSpPr>
          <p:nvPr/>
        </p:nvCxnSpPr>
        <p:spPr>
          <a:xfrm flipH="1" rot="-5400000">
            <a:off x="2258700" y="2213600"/>
            <a:ext cx="358500" cy="600"/>
          </a:xfrm>
          <a:prstGeom prst="bentConnector3">
            <a:avLst>
              <a:gd fmla="val 49985" name="adj1"/>
            </a:avLst>
          </a:prstGeom>
          <a:noFill/>
          <a:ln cap="flat" cmpd="sng" w="19050">
            <a:solidFill>
              <a:schemeClr val="accent2"/>
            </a:solidFill>
            <a:prstDash val="solid"/>
            <a:round/>
            <a:headEnd len="sm" w="sm" type="none"/>
            <a:tailEnd len="sm" w="sm" type="none"/>
          </a:ln>
        </p:spPr>
      </p:cxnSp>
      <p:cxnSp>
        <p:nvCxnSpPr>
          <p:cNvPr id="1133" name="Google Shape;1133;p22"/>
          <p:cNvCxnSpPr>
            <a:stCxn id="1134" idx="2"/>
            <a:endCxn id="1135" idx="0"/>
          </p:cNvCxnSpPr>
          <p:nvPr/>
        </p:nvCxnSpPr>
        <p:spPr>
          <a:xfrm flipH="1" rot="-5400000">
            <a:off x="6526650" y="2213600"/>
            <a:ext cx="358500" cy="600"/>
          </a:xfrm>
          <a:prstGeom prst="bentConnector3">
            <a:avLst>
              <a:gd fmla="val 49985" name="adj1"/>
            </a:avLst>
          </a:prstGeom>
          <a:noFill/>
          <a:ln cap="flat" cmpd="sng" w="19050">
            <a:solidFill>
              <a:schemeClr val="accent2"/>
            </a:solidFill>
            <a:prstDash val="solid"/>
            <a:round/>
            <a:headEnd len="sm" w="sm" type="none"/>
            <a:tailEnd len="sm" w="sm" type="none"/>
          </a:ln>
        </p:spPr>
      </p:cxnSp>
      <p:cxnSp>
        <p:nvCxnSpPr>
          <p:cNvPr id="1136" name="Google Shape;1136;p22"/>
          <p:cNvCxnSpPr>
            <a:stCxn id="1132" idx="2"/>
            <a:endCxn id="1137" idx="0"/>
          </p:cNvCxnSpPr>
          <p:nvPr/>
        </p:nvCxnSpPr>
        <p:spPr>
          <a:xfrm flipH="1" rot="-5400000">
            <a:off x="2546029" y="2769410"/>
            <a:ext cx="850800" cy="10671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138" name="Google Shape;1138;p22"/>
          <p:cNvCxnSpPr>
            <a:stCxn id="1135" idx="2"/>
            <a:endCxn id="1139" idx="0"/>
          </p:cNvCxnSpPr>
          <p:nvPr/>
        </p:nvCxnSpPr>
        <p:spPr>
          <a:xfrm rot="5400000">
            <a:off x="5746632" y="2769410"/>
            <a:ext cx="850800" cy="1067100"/>
          </a:xfrm>
          <a:prstGeom prst="bentConnector3">
            <a:avLst>
              <a:gd fmla="val 50002" name="adj1"/>
            </a:avLst>
          </a:prstGeom>
          <a:noFill/>
          <a:ln cap="flat" cmpd="sng" w="19050">
            <a:solidFill>
              <a:schemeClr val="accent2"/>
            </a:solidFill>
            <a:prstDash val="solid"/>
            <a:round/>
            <a:headEnd len="sm" w="sm" type="none"/>
            <a:tailEnd len="sm" w="sm" type="none"/>
          </a:ln>
        </p:spPr>
      </p:cxnSp>
      <p:cxnSp>
        <p:nvCxnSpPr>
          <p:cNvPr id="1140" name="Google Shape;1140;p22"/>
          <p:cNvCxnSpPr>
            <a:stCxn id="1132" idx="2"/>
            <a:endCxn id="1141" idx="0"/>
          </p:cNvCxnSpPr>
          <p:nvPr/>
        </p:nvCxnSpPr>
        <p:spPr>
          <a:xfrm rot="5400000">
            <a:off x="1479379" y="2769860"/>
            <a:ext cx="850800" cy="10662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142" name="Google Shape;1142;p22"/>
          <p:cNvCxnSpPr>
            <a:stCxn id="1135" idx="2"/>
            <a:endCxn id="1143" idx="0"/>
          </p:cNvCxnSpPr>
          <p:nvPr/>
        </p:nvCxnSpPr>
        <p:spPr>
          <a:xfrm flipH="1" rot="-5400000">
            <a:off x="6813282" y="2769860"/>
            <a:ext cx="850800" cy="1066200"/>
          </a:xfrm>
          <a:prstGeom prst="bentConnector3">
            <a:avLst>
              <a:gd fmla="val 50002" name="adj1"/>
            </a:avLst>
          </a:prstGeom>
          <a:noFill/>
          <a:ln cap="flat" cmpd="sng" w="19050">
            <a:solidFill>
              <a:schemeClr val="accent2"/>
            </a:solidFill>
            <a:prstDash val="solid"/>
            <a:round/>
            <a:headEnd len="sm" w="sm" type="none"/>
            <a:tailEnd len="sm" w="sm" type="none"/>
          </a:ln>
        </p:spPr>
      </p:cxnSp>
      <p:cxnSp>
        <p:nvCxnSpPr>
          <p:cNvPr id="1144" name="Google Shape;1144;p22"/>
          <p:cNvCxnSpPr>
            <a:stCxn id="1131" idx="3"/>
            <a:endCxn id="1145" idx="1"/>
          </p:cNvCxnSpPr>
          <p:nvPr/>
        </p:nvCxnSpPr>
        <p:spPr>
          <a:xfrm>
            <a:off x="2679900" y="1792400"/>
            <a:ext cx="1449900" cy="600"/>
          </a:xfrm>
          <a:prstGeom prst="bentConnector3">
            <a:avLst>
              <a:gd fmla="val 49998" name="adj1"/>
            </a:avLst>
          </a:prstGeom>
          <a:noFill/>
          <a:ln cap="flat" cmpd="sng" w="19050">
            <a:solidFill>
              <a:schemeClr val="accent2"/>
            </a:solidFill>
            <a:prstDash val="solid"/>
            <a:round/>
            <a:headEnd len="sm" w="sm" type="none"/>
            <a:tailEnd len="sm" w="sm" type="none"/>
          </a:ln>
        </p:spPr>
      </p:cxnSp>
      <p:cxnSp>
        <p:nvCxnSpPr>
          <p:cNvPr id="1146" name="Google Shape;1146;p22"/>
          <p:cNvCxnSpPr>
            <a:stCxn id="1145" idx="3"/>
            <a:endCxn id="1134" idx="1"/>
          </p:cNvCxnSpPr>
          <p:nvPr/>
        </p:nvCxnSpPr>
        <p:spPr>
          <a:xfrm>
            <a:off x="4986546" y="1792425"/>
            <a:ext cx="1476900" cy="600"/>
          </a:xfrm>
          <a:prstGeom prst="bentConnector3">
            <a:avLst>
              <a:gd fmla="val 49997" name="adj1"/>
            </a:avLst>
          </a:prstGeom>
          <a:noFill/>
          <a:ln cap="flat" cmpd="sng" w="19050">
            <a:solidFill>
              <a:schemeClr val="accent2"/>
            </a:solidFill>
            <a:prstDash val="solid"/>
            <a:round/>
            <a:headEnd len="sm" w="sm" type="none"/>
            <a:tailEnd len="sm" w="sm" type="none"/>
          </a:ln>
        </p:spPr>
      </p:cxnSp>
      <p:grpSp>
        <p:nvGrpSpPr>
          <p:cNvPr id="1147" name="Google Shape;1147;p22"/>
          <p:cNvGrpSpPr/>
          <p:nvPr/>
        </p:nvGrpSpPr>
        <p:grpSpPr>
          <a:xfrm>
            <a:off x="719925" y="1550150"/>
            <a:ext cx="3436887" cy="2965099"/>
            <a:chOff x="719925" y="1550150"/>
            <a:chExt cx="3436887" cy="2965099"/>
          </a:xfrm>
        </p:grpSpPr>
        <p:sp>
          <p:nvSpPr>
            <p:cNvPr id="1132" name="Google Shape;1132;p22"/>
            <p:cNvSpPr/>
            <p:nvPr/>
          </p:nvSpPr>
          <p:spPr>
            <a:xfrm>
              <a:off x="1462579" y="2393060"/>
              <a:ext cx="1950600" cy="484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Love</a:t>
              </a:r>
              <a:endParaRPr sz="2200">
                <a:solidFill>
                  <a:schemeClr val="accent2"/>
                </a:solidFill>
                <a:latin typeface="Shrikhand"/>
                <a:ea typeface="Shrikhand"/>
                <a:cs typeface="Shrikhand"/>
                <a:sym typeface="Shrikhand"/>
              </a:endParaRPr>
            </a:p>
          </p:txBody>
        </p:sp>
        <p:sp>
          <p:nvSpPr>
            <p:cNvPr id="1137" name="Google Shape;1137;p22"/>
            <p:cNvSpPr/>
            <p:nvPr/>
          </p:nvSpPr>
          <p:spPr>
            <a:xfrm>
              <a:off x="2853312" y="3728349"/>
              <a:ext cx="1303500" cy="7869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a planet that harbors life</a:t>
              </a:r>
              <a:endParaRPr>
                <a:solidFill>
                  <a:schemeClr val="accent4"/>
                </a:solidFill>
                <a:latin typeface="Manrope Medium"/>
                <a:ea typeface="Manrope Medium"/>
                <a:cs typeface="Manrope Medium"/>
                <a:sym typeface="Manrope Medium"/>
              </a:endParaRPr>
            </a:p>
          </p:txBody>
        </p:sp>
        <p:sp>
          <p:nvSpPr>
            <p:cNvPr id="1141" name="Google Shape;1141;p22"/>
            <p:cNvSpPr/>
            <p:nvPr/>
          </p:nvSpPr>
          <p:spPr>
            <a:xfrm>
              <a:off x="719925" y="3728349"/>
              <a:ext cx="1303500" cy="7869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has a poisonous atmosphere</a:t>
              </a:r>
              <a:endParaRPr>
                <a:solidFill>
                  <a:schemeClr val="accent4"/>
                </a:solidFill>
                <a:latin typeface="Manrope Medium"/>
                <a:ea typeface="Manrope Medium"/>
                <a:cs typeface="Manrope Medium"/>
                <a:sym typeface="Manrope Medium"/>
              </a:endParaRPr>
            </a:p>
          </p:txBody>
        </p:sp>
        <p:sp>
          <p:nvSpPr>
            <p:cNvPr id="1131" name="Google Shape;1131;p22"/>
            <p:cNvSpPr/>
            <p:nvPr/>
          </p:nvSpPr>
          <p:spPr>
            <a:xfrm>
              <a:off x="2195400" y="1550150"/>
              <a:ext cx="484500" cy="484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A</a:t>
              </a:r>
              <a:endParaRPr sz="2200">
                <a:solidFill>
                  <a:schemeClr val="accent2"/>
                </a:solidFill>
                <a:latin typeface="Shrikhand"/>
                <a:ea typeface="Shrikhand"/>
                <a:cs typeface="Shrikhand"/>
                <a:sym typeface="Shrikhand"/>
              </a:endParaRPr>
            </a:p>
          </p:txBody>
        </p:sp>
      </p:grpSp>
      <p:grpSp>
        <p:nvGrpSpPr>
          <p:cNvPr id="1148" name="Google Shape;1148;p22"/>
          <p:cNvGrpSpPr/>
          <p:nvPr/>
        </p:nvGrpSpPr>
        <p:grpSpPr>
          <a:xfrm>
            <a:off x="4986688" y="1550150"/>
            <a:ext cx="3436887" cy="2965134"/>
            <a:chOff x="4986688" y="1550150"/>
            <a:chExt cx="3436887" cy="2965134"/>
          </a:xfrm>
        </p:grpSpPr>
        <p:sp>
          <p:nvSpPr>
            <p:cNvPr id="1135" name="Google Shape;1135;p22"/>
            <p:cNvSpPr/>
            <p:nvPr/>
          </p:nvSpPr>
          <p:spPr>
            <a:xfrm>
              <a:off x="5730282" y="2393060"/>
              <a:ext cx="1950600" cy="484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Lust</a:t>
              </a:r>
              <a:endParaRPr sz="2200">
                <a:solidFill>
                  <a:schemeClr val="accent3"/>
                </a:solidFill>
                <a:latin typeface="Shrikhand"/>
                <a:ea typeface="Shrikhand"/>
                <a:cs typeface="Shrikhand"/>
                <a:sym typeface="Shrikhand"/>
              </a:endParaRPr>
            </a:p>
          </p:txBody>
        </p:sp>
        <p:sp>
          <p:nvSpPr>
            <p:cNvPr id="1139" name="Google Shape;1139;p22"/>
            <p:cNvSpPr/>
            <p:nvPr/>
          </p:nvSpPr>
          <p:spPr>
            <a:xfrm>
              <a:off x="4986688" y="3728384"/>
              <a:ext cx="1303500" cy="7869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Saturn is a gas giant and has rings</a:t>
              </a:r>
              <a:endParaRPr>
                <a:solidFill>
                  <a:schemeClr val="accent4"/>
                </a:solidFill>
                <a:latin typeface="Manrope Medium"/>
                <a:ea typeface="Manrope Medium"/>
                <a:cs typeface="Manrope Medium"/>
                <a:sym typeface="Manrope Medium"/>
              </a:endParaRPr>
            </a:p>
          </p:txBody>
        </p:sp>
        <p:sp>
          <p:nvSpPr>
            <p:cNvPr id="1143" name="Google Shape;1143;p22"/>
            <p:cNvSpPr/>
            <p:nvPr/>
          </p:nvSpPr>
          <p:spPr>
            <a:xfrm>
              <a:off x="7120075" y="3728384"/>
              <a:ext cx="1303500" cy="7869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cold</a:t>
              </a:r>
              <a:endParaRPr>
                <a:solidFill>
                  <a:schemeClr val="accent4"/>
                </a:solidFill>
                <a:latin typeface="Manrope Medium"/>
                <a:ea typeface="Manrope Medium"/>
                <a:cs typeface="Manrope Medium"/>
                <a:sym typeface="Manrope Medium"/>
              </a:endParaRPr>
            </a:p>
          </p:txBody>
        </p:sp>
        <p:sp>
          <p:nvSpPr>
            <p:cNvPr id="1134" name="Google Shape;1134;p22"/>
            <p:cNvSpPr/>
            <p:nvPr/>
          </p:nvSpPr>
          <p:spPr>
            <a:xfrm>
              <a:off x="6463350" y="1550150"/>
              <a:ext cx="484500" cy="484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B</a:t>
              </a:r>
              <a:endParaRPr sz="2200">
                <a:solidFill>
                  <a:schemeClr val="accent3"/>
                </a:solidFill>
                <a:latin typeface="Shrikhand"/>
                <a:ea typeface="Shrikhand"/>
                <a:cs typeface="Shrikhand"/>
                <a:sym typeface="Shrikhand"/>
              </a:endParaRPr>
            </a:p>
          </p:txBody>
        </p:sp>
      </p:grpSp>
      <p:grpSp>
        <p:nvGrpSpPr>
          <p:cNvPr id="1149" name="Google Shape;1149;p22"/>
          <p:cNvGrpSpPr/>
          <p:nvPr/>
        </p:nvGrpSpPr>
        <p:grpSpPr>
          <a:xfrm>
            <a:off x="3648127" y="1070662"/>
            <a:ext cx="1846970" cy="1444609"/>
            <a:chOff x="3648127" y="1070662"/>
            <a:chExt cx="1846970" cy="1444609"/>
          </a:xfrm>
        </p:grpSpPr>
        <p:sp>
          <p:nvSpPr>
            <p:cNvPr id="1145" name="Google Shape;1145;p22"/>
            <p:cNvSpPr/>
            <p:nvPr/>
          </p:nvSpPr>
          <p:spPr>
            <a:xfrm>
              <a:off x="4129746" y="1550175"/>
              <a:ext cx="856800" cy="484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500">
                <a:solidFill>
                  <a:srgbClr val="092553"/>
                </a:solidFill>
                <a:latin typeface="Chela One"/>
                <a:ea typeface="Chela One"/>
                <a:cs typeface="Chela One"/>
                <a:sym typeface="Chela One"/>
              </a:endParaRPr>
            </a:p>
          </p:txBody>
        </p:sp>
        <p:grpSp>
          <p:nvGrpSpPr>
            <p:cNvPr id="1150" name="Google Shape;1150;p22"/>
            <p:cNvGrpSpPr/>
            <p:nvPr/>
          </p:nvGrpSpPr>
          <p:grpSpPr>
            <a:xfrm rot="-1131753">
              <a:off x="3761995" y="1306273"/>
              <a:ext cx="1619233" cy="973386"/>
              <a:chOff x="6229400" y="3347592"/>
              <a:chExt cx="1619227" cy="973383"/>
            </a:xfrm>
          </p:grpSpPr>
          <p:sp>
            <p:nvSpPr>
              <p:cNvPr id="1151" name="Google Shape;1151;p22"/>
              <p:cNvSpPr/>
              <p:nvPr/>
            </p:nvSpPr>
            <p:spPr>
              <a:xfrm>
                <a:off x="6256486" y="3347592"/>
                <a:ext cx="1565032" cy="966792"/>
              </a:xfrm>
              <a:custGeom>
                <a:rect b="b" l="l" r="r" t="t"/>
                <a:pathLst>
                  <a:path extrusionOk="0" h="33286" w="53883">
                    <a:moveTo>
                      <a:pt x="32649" y="0"/>
                    </a:moveTo>
                    <a:cubicBezTo>
                      <a:pt x="31584" y="0"/>
                      <a:pt x="30539" y="303"/>
                      <a:pt x="29501" y="731"/>
                    </a:cubicBezTo>
                    <a:cubicBezTo>
                      <a:pt x="29267" y="764"/>
                      <a:pt x="29032" y="797"/>
                      <a:pt x="28796" y="828"/>
                    </a:cubicBezTo>
                    <a:cubicBezTo>
                      <a:pt x="28777" y="828"/>
                      <a:pt x="28758" y="827"/>
                      <a:pt x="28739" y="827"/>
                    </a:cubicBezTo>
                    <a:cubicBezTo>
                      <a:pt x="28054" y="827"/>
                      <a:pt x="27496" y="1197"/>
                      <a:pt x="26908" y="1480"/>
                    </a:cubicBezTo>
                    <a:cubicBezTo>
                      <a:pt x="26398" y="1119"/>
                      <a:pt x="25822" y="927"/>
                      <a:pt x="25209" y="836"/>
                    </a:cubicBezTo>
                    <a:cubicBezTo>
                      <a:pt x="24841" y="801"/>
                      <a:pt x="24473" y="768"/>
                      <a:pt x="24105" y="733"/>
                    </a:cubicBezTo>
                    <a:cubicBezTo>
                      <a:pt x="23539" y="499"/>
                      <a:pt x="22975" y="361"/>
                      <a:pt x="22411" y="361"/>
                    </a:cubicBezTo>
                    <a:cubicBezTo>
                      <a:pt x="21889" y="361"/>
                      <a:pt x="21368" y="479"/>
                      <a:pt x="20848" y="747"/>
                    </a:cubicBezTo>
                    <a:cubicBezTo>
                      <a:pt x="20752" y="736"/>
                      <a:pt x="20657" y="731"/>
                      <a:pt x="20564" y="731"/>
                    </a:cubicBezTo>
                    <a:cubicBezTo>
                      <a:pt x="19857" y="731"/>
                      <a:pt x="19217" y="1020"/>
                      <a:pt x="18566" y="1264"/>
                    </a:cubicBezTo>
                    <a:lnTo>
                      <a:pt x="18566" y="1266"/>
                    </a:lnTo>
                    <a:cubicBezTo>
                      <a:pt x="18078" y="1355"/>
                      <a:pt x="17593" y="1458"/>
                      <a:pt x="17267" y="1889"/>
                    </a:cubicBezTo>
                    <a:cubicBezTo>
                      <a:pt x="17151" y="1898"/>
                      <a:pt x="17050" y="1943"/>
                      <a:pt x="16963" y="2020"/>
                    </a:cubicBezTo>
                    <a:cubicBezTo>
                      <a:pt x="16950" y="2020"/>
                      <a:pt x="16937" y="2019"/>
                      <a:pt x="16924" y="2019"/>
                    </a:cubicBezTo>
                    <a:cubicBezTo>
                      <a:pt x="16736" y="2019"/>
                      <a:pt x="16607" y="2113"/>
                      <a:pt x="16527" y="2288"/>
                    </a:cubicBezTo>
                    <a:cubicBezTo>
                      <a:pt x="15959" y="2373"/>
                      <a:pt x="15519" y="2670"/>
                      <a:pt x="15164" y="3108"/>
                    </a:cubicBezTo>
                    <a:cubicBezTo>
                      <a:pt x="15117" y="3102"/>
                      <a:pt x="15071" y="3098"/>
                      <a:pt x="15026" y="3098"/>
                    </a:cubicBezTo>
                    <a:cubicBezTo>
                      <a:pt x="14820" y="3098"/>
                      <a:pt x="14649" y="3173"/>
                      <a:pt x="14546" y="3395"/>
                    </a:cubicBezTo>
                    <a:lnTo>
                      <a:pt x="13394" y="3971"/>
                    </a:lnTo>
                    <a:cubicBezTo>
                      <a:pt x="12477" y="4294"/>
                      <a:pt x="11708" y="4855"/>
                      <a:pt x="10981" y="5483"/>
                    </a:cubicBezTo>
                    <a:cubicBezTo>
                      <a:pt x="10734" y="5642"/>
                      <a:pt x="10486" y="5799"/>
                      <a:pt x="10240" y="5958"/>
                    </a:cubicBezTo>
                    <a:cubicBezTo>
                      <a:pt x="9622" y="6148"/>
                      <a:pt x="9060" y="6432"/>
                      <a:pt x="8608" y="6909"/>
                    </a:cubicBezTo>
                    <a:cubicBezTo>
                      <a:pt x="7650" y="7427"/>
                      <a:pt x="6708" y="7970"/>
                      <a:pt x="5886" y="8693"/>
                    </a:cubicBezTo>
                    <a:cubicBezTo>
                      <a:pt x="5739" y="8809"/>
                      <a:pt x="5590" y="8925"/>
                      <a:pt x="5440" y="9044"/>
                    </a:cubicBezTo>
                    <a:cubicBezTo>
                      <a:pt x="5068" y="9156"/>
                      <a:pt x="4832" y="9418"/>
                      <a:pt x="4673" y="9761"/>
                    </a:cubicBezTo>
                    <a:cubicBezTo>
                      <a:pt x="4423" y="9943"/>
                      <a:pt x="4172" y="10125"/>
                      <a:pt x="3924" y="10308"/>
                    </a:cubicBezTo>
                    <a:cubicBezTo>
                      <a:pt x="2788" y="10823"/>
                      <a:pt x="1742" y="11490"/>
                      <a:pt x="714" y="12192"/>
                    </a:cubicBezTo>
                    <a:cubicBezTo>
                      <a:pt x="352" y="12324"/>
                      <a:pt x="103" y="12845"/>
                      <a:pt x="84" y="13291"/>
                    </a:cubicBezTo>
                    <a:cubicBezTo>
                      <a:pt x="1" y="15162"/>
                      <a:pt x="1712" y="17397"/>
                      <a:pt x="2744" y="17942"/>
                    </a:cubicBezTo>
                    <a:cubicBezTo>
                      <a:pt x="3831" y="18940"/>
                      <a:pt x="4897" y="19921"/>
                      <a:pt x="5964" y="20902"/>
                    </a:cubicBezTo>
                    <a:cubicBezTo>
                      <a:pt x="6241" y="21611"/>
                      <a:pt x="6716" y="22146"/>
                      <a:pt x="7385" y="22513"/>
                    </a:cubicBezTo>
                    <a:cubicBezTo>
                      <a:pt x="8819" y="24370"/>
                      <a:pt x="10163" y="26310"/>
                      <a:pt x="12132" y="27677"/>
                    </a:cubicBezTo>
                    <a:cubicBezTo>
                      <a:pt x="12549" y="28241"/>
                      <a:pt x="13125" y="28574"/>
                      <a:pt x="13780" y="28786"/>
                    </a:cubicBezTo>
                    <a:cubicBezTo>
                      <a:pt x="14422" y="29239"/>
                      <a:pt x="14941" y="29871"/>
                      <a:pt x="15711" y="30143"/>
                    </a:cubicBezTo>
                    <a:cubicBezTo>
                      <a:pt x="15786" y="30342"/>
                      <a:pt x="15947" y="30393"/>
                      <a:pt x="16139" y="30393"/>
                    </a:cubicBezTo>
                    <a:cubicBezTo>
                      <a:pt x="16901" y="31197"/>
                      <a:pt x="17928" y="31519"/>
                      <a:pt x="18917" y="31911"/>
                    </a:cubicBezTo>
                    <a:cubicBezTo>
                      <a:pt x="19354" y="32186"/>
                      <a:pt x="19814" y="32391"/>
                      <a:pt x="20339" y="32391"/>
                    </a:cubicBezTo>
                    <a:cubicBezTo>
                      <a:pt x="20369" y="32391"/>
                      <a:pt x="20399" y="32391"/>
                      <a:pt x="20429" y="32389"/>
                    </a:cubicBezTo>
                    <a:cubicBezTo>
                      <a:pt x="20841" y="32669"/>
                      <a:pt x="21291" y="32782"/>
                      <a:pt x="21766" y="32782"/>
                    </a:cubicBezTo>
                    <a:cubicBezTo>
                      <a:pt x="21865" y="32782"/>
                      <a:pt x="21966" y="32777"/>
                      <a:pt x="22067" y="32767"/>
                    </a:cubicBezTo>
                    <a:cubicBezTo>
                      <a:pt x="23922" y="33218"/>
                      <a:pt x="25802" y="33285"/>
                      <a:pt x="27685" y="33285"/>
                    </a:cubicBezTo>
                    <a:cubicBezTo>
                      <a:pt x="28426" y="33285"/>
                      <a:pt x="29169" y="33275"/>
                      <a:pt x="29910" y="33273"/>
                    </a:cubicBezTo>
                    <a:cubicBezTo>
                      <a:pt x="31316" y="33271"/>
                      <a:pt x="32644" y="32946"/>
                      <a:pt x="33888" y="32287"/>
                    </a:cubicBezTo>
                    <a:cubicBezTo>
                      <a:pt x="35534" y="31639"/>
                      <a:pt x="37176" y="30984"/>
                      <a:pt x="38657" y="29997"/>
                    </a:cubicBezTo>
                    <a:cubicBezTo>
                      <a:pt x="39415" y="29751"/>
                      <a:pt x="40072" y="29344"/>
                      <a:pt x="40609" y="28751"/>
                    </a:cubicBezTo>
                    <a:cubicBezTo>
                      <a:pt x="41677" y="28152"/>
                      <a:pt x="42633" y="27419"/>
                      <a:pt x="43393" y="26448"/>
                    </a:cubicBezTo>
                    <a:cubicBezTo>
                      <a:pt x="43606" y="26392"/>
                      <a:pt x="43738" y="26260"/>
                      <a:pt x="43785" y="26043"/>
                    </a:cubicBezTo>
                    <a:cubicBezTo>
                      <a:pt x="44337" y="25800"/>
                      <a:pt x="44680" y="25351"/>
                      <a:pt x="44963" y="24845"/>
                    </a:cubicBezTo>
                    <a:cubicBezTo>
                      <a:pt x="45304" y="24666"/>
                      <a:pt x="45574" y="24416"/>
                      <a:pt x="45744" y="24065"/>
                    </a:cubicBezTo>
                    <a:cubicBezTo>
                      <a:pt x="46407" y="23742"/>
                      <a:pt x="46687" y="23077"/>
                      <a:pt x="47103" y="22534"/>
                    </a:cubicBezTo>
                    <a:lnTo>
                      <a:pt x="47105" y="22534"/>
                    </a:lnTo>
                    <a:cubicBezTo>
                      <a:pt x="48251" y="21361"/>
                      <a:pt x="49189" y="19996"/>
                      <a:pt x="50449" y="18928"/>
                    </a:cubicBezTo>
                    <a:cubicBezTo>
                      <a:pt x="50856" y="18643"/>
                      <a:pt x="51261" y="18358"/>
                      <a:pt x="51667" y="18071"/>
                    </a:cubicBezTo>
                    <a:cubicBezTo>
                      <a:pt x="51696" y="18071"/>
                      <a:pt x="51725" y="18046"/>
                      <a:pt x="51752" y="17992"/>
                    </a:cubicBezTo>
                    <a:cubicBezTo>
                      <a:pt x="51798" y="17949"/>
                      <a:pt x="51843" y="17909"/>
                      <a:pt x="51888" y="17866"/>
                    </a:cubicBezTo>
                    <a:cubicBezTo>
                      <a:pt x="51942" y="17833"/>
                      <a:pt x="51990" y="17788"/>
                      <a:pt x="52031" y="17732"/>
                    </a:cubicBezTo>
                    <a:lnTo>
                      <a:pt x="52058" y="17709"/>
                    </a:lnTo>
                    <a:cubicBezTo>
                      <a:pt x="52167" y="17618"/>
                      <a:pt x="52273" y="17529"/>
                      <a:pt x="52382" y="17439"/>
                    </a:cubicBezTo>
                    <a:cubicBezTo>
                      <a:pt x="52413" y="17420"/>
                      <a:pt x="52442" y="17395"/>
                      <a:pt x="52473" y="17364"/>
                    </a:cubicBezTo>
                    <a:cubicBezTo>
                      <a:pt x="52616" y="17242"/>
                      <a:pt x="52762" y="17122"/>
                      <a:pt x="52905" y="16999"/>
                    </a:cubicBezTo>
                    <a:cubicBezTo>
                      <a:pt x="53119" y="16825"/>
                      <a:pt x="53231" y="16639"/>
                      <a:pt x="53198" y="16490"/>
                    </a:cubicBezTo>
                    <a:cubicBezTo>
                      <a:pt x="53448" y="16201"/>
                      <a:pt x="53882" y="13863"/>
                      <a:pt x="52471" y="12021"/>
                    </a:cubicBezTo>
                    <a:cubicBezTo>
                      <a:pt x="52275" y="11765"/>
                      <a:pt x="51934" y="11663"/>
                      <a:pt x="51665" y="11486"/>
                    </a:cubicBezTo>
                    <a:cubicBezTo>
                      <a:pt x="51190" y="11137"/>
                      <a:pt x="50754" y="10717"/>
                      <a:pt x="50139" y="10614"/>
                    </a:cubicBezTo>
                    <a:cubicBezTo>
                      <a:pt x="49674" y="10222"/>
                      <a:pt x="49147" y="9949"/>
                      <a:pt x="48563" y="9784"/>
                    </a:cubicBezTo>
                    <a:cubicBezTo>
                      <a:pt x="48354" y="9470"/>
                      <a:pt x="48094" y="9222"/>
                      <a:pt x="47708" y="9143"/>
                    </a:cubicBezTo>
                    <a:cubicBezTo>
                      <a:pt x="47452" y="8984"/>
                      <a:pt x="47198" y="8827"/>
                      <a:pt x="46942" y="8668"/>
                    </a:cubicBezTo>
                    <a:cubicBezTo>
                      <a:pt x="46551" y="8404"/>
                      <a:pt x="46159" y="8138"/>
                      <a:pt x="45768" y="7875"/>
                    </a:cubicBezTo>
                    <a:cubicBezTo>
                      <a:pt x="45248" y="7472"/>
                      <a:pt x="44729" y="7068"/>
                      <a:pt x="44209" y="6665"/>
                    </a:cubicBezTo>
                    <a:cubicBezTo>
                      <a:pt x="44068" y="6545"/>
                      <a:pt x="43926" y="6423"/>
                      <a:pt x="43785" y="6303"/>
                    </a:cubicBezTo>
                    <a:cubicBezTo>
                      <a:pt x="41268" y="4114"/>
                      <a:pt x="38361" y="2493"/>
                      <a:pt x="35612" y="642"/>
                    </a:cubicBezTo>
                    <a:cubicBezTo>
                      <a:pt x="35386" y="490"/>
                      <a:pt x="35145" y="392"/>
                      <a:pt x="34877" y="392"/>
                    </a:cubicBezTo>
                    <a:cubicBezTo>
                      <a:pt x="34817" y="392"/>
                      <a:pt x="34754" y="397"/>
                      <a:pt x="34691" y="408"/>
                    </a:cubicBezTo>
                    <a:cubicBezTo>
                      <a:pt x="34001" y="121"/>
                      <a:pt x="33321" y="0"/>
                      <a:pt x="32649"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52" name="Google Shape;1152;p22"/>
              <p:cNvPicPr preferRelativeResize="0"/>
              <p:nvPr/>
            </p:nvPicPr>
            <p:blipFill rotWithShape="1">
              <a:blip r:embed="rId3">
                <a:alphaModFix/>
              </a:blip>
              <a:srcRect b="32032" l="27746" r="36377" t="30410"/>
              <a:stretch/>
            </p:blipFill>
            <p:spPr>
              <a:xfrm>
                <a:off x="6229400" y="3354200"/>
                <a:ext cx="1619227" cy="966775"/>
              </a:xfrm>
              <a:prstGeom prst="rect">
                <a:avLst/>
              </a:prstGeom>
              <a:noFill/>
              <a:ln>
                <a:noFill/>
              </a:ln>
            </p:spPr>
          </p:pic>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6" name="Shape 1156"/>
        <p:cNvGrpSpPr/>
        <p:nvPr/>
      </p:nvGrpSpPr>
      <p:grpSpPr>
        <a:xfrm>
          <a:off x="0" y="0"/>
          <a:ext cx="0" cy="0"/>
          <a:chOff x="0" y="0"/>
          <a:chExt cx="0" cy="0"/>
        </a:xfrm>
      </p:grpSpPr>
      <p:sp>
        <p:nvSpPr>
          <p:cNvPr id="1157" name="Google Shape;1157;p23"/>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
        <p:nvSpPr>
          <p:cNvPr id="1158" name="Google Shape;1158;p23"/>
          <p:cNvSpPr/>
          <p:nvPr/>
        </p:nvSpPr>
        <p:spPr>
          <a:xfrm>
            <a:off x="720000" y="2406175"/>
            <a:ext cx="2315700" cy="862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My favourite kisses</a:t>
            </a:r>
            <a:endParaRPr sz="2200">
              <a:solidFill>
                <a:schemeClr val="dk1"/>
              </a:solidFill>
              <a:latin typeface="Shrikhand"/>
              <a:ea typeface="Shrikhand"/>
              <a:cs typeface="Shrikhand"/>
              <a:sym typeface="Shrikhand"/>
            </a:endParaRPr>
          </a:p>
        </p:txBody>
      </p:sp>
      <p:grpSp>
        <p:nvGrpSpPr>
          <p:cNvPr id="1159" name="Google Shape;1159;p23"/>
          <p:cNvGrpSpPr/>
          <p:nvPr/>
        </p:nvGrpSpPr>
        <p:grpSpPr>
          <a:xfrm>
            <a:off x="3779925" y="2406175"/>
            <a:ext cx="4644075" cy="862500"/>
            <a:chOff x="3779925" y="2406175"/>
            <a:chExt cx="4644075" cy="862500"/>
          </a:xfrm>
        </p:grpSpPr>
        <p:sp>
          <p:nvSpPr>
            <p:cNvPr id="1160" name="Google Shape;1160;p23"/>
            <p:cNvSpPr txBox="1"/>
            <p:nvPr/>
          </p:nvSpPr>
          <p:spPr>
            <a:xfrm>
              <a:off x="6140100" y="2551113"/>
              <a:ext cx="22839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161" name="Google Shape;1161;p23"/>
            <p:cNvSpPr/>
            <p:nvPr/>
          </p:nvSpPr>
          <p:spPr>
            <a:xfrm>
              <a:off x="3779925" y="2406175"/>
              <a:ext cx="2283900" cy="862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At the train station</a:t>
              </a:r>
              <a:endParaRPr sz="2200">
                <a:solidFill>
                  <a:schemeClr val="accent2"/>
                </a:solidFill>
                <a:latin typeface="Shrikhand"/>
                <a:ea typeface="Shrikhand"/>
                <a:cs typeface="Shrikhand"/>
                <a:sym typeface="Shrikhand"/>
              </a:endParaRPr>
            </a:p>
          </p:txBody>
        </p:sp>
      </p:grpSp>
      <p:grpSp>
        <p:nvGrpSpPr>
          <p:cNvPr id="1162" name="Google Shape;1162;p23"/>
          <p:cNvGrpSpPr/>
          <p:nvPr/>
        </p:nvGrpSpPr>
        <p:grpSpPr>
          <a:xfrm>
            <a:off x="3779925" y="1257275"/>
            <a:ext cx="4644075" cy="862500"/>
            <a:chOff x="3779925" y="1257275"/>
            <a:chExt cx="4644075" cy="862500"/>
          </a:xfrm>
        </p:grpSpPr>
        <p:sp>
          <p:nvSpPr>
            <p:cNvPr id="1163" name="Google Shape;1163;p23"/>
            <p:cNvSpPr txBox="1"/>
            <p:nvPr/>
          </p:nvSpPr>
          <p:spPr>
            <a:xfrm>
              <a:off x="6140100" y="1402175"/>
              <a:ext cx="22839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sp>
          <p:nvSpPr>
            <p:cNvPr id="1164" name="Google Shape;1164;p23"/>
            <p:cNvSpPr/>
            <p:nvPr/>
          </p:nvSpPr>
          <p:spPr>
            <a:xfrm>
              <a:off x="3779925" y="1257275"/>
              <a:ext cx="2283900" cy="862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Under the moonlight</a:t>
              </a:r>
              <a:endParaRPr sz="2200">
                <a:solidFill>
                  <a:schemeClr val="dk1"/>
                </a:solidFill>
                <a:latin typeface="Shrikhand"/>
                <a:ea typeface="Shrikhand"/>
                <a:cs typeface="Shrikhand"/>
                <a:sym typeface="Shrikhand"/>
              </a:endParaRPr>
            </a:p>
          </p:txBody>
        </p:sp>
      </p:grpSp>
      <p:grpSp>
        <p:nvGrpSpPr>
          <p:cNvPr id="1165" name="Google Shape;1165;p23"/>
          <p:cNvGrpSpPr/>
          <p:nvPr/>
        </p:nvGrpSpPr>
        <p:grpSpPr>
          <a:xfrm>
            <a:off x="3779925" y="3555075"/>
            <a:ext cx="4644075" cy="859500"/>
            <a:chOff x="3779925" y="3555075"/>
            <a:chExt cx="4644075" cy="859500"/>
          </a:xfrm>
        </p:grpSpPr>
        <p:sp>
          <p:nvSpPr>
            <p:cNvPr id="1166" name="Google Shape;1166;p23"/>
            <p:cNvSpPr txBox="1"/>
            <p:nvPr/>
          </p:nvSpPr>
          <p:spPr>
            <a:xfrm>
              <a:off x="6140100" y="3700050"/>
              <a:ext cx="22839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 cold place</a:t>
              </a:r>
              <a:endParaRPr>
                <a:solidFill>
                  <a:schemeClr val="accent4"/>
                </a:solidFill>
                <a:latin typeface="Manrope Medium"/>
                <a:ea typeface="Manrope Medium"/>
                <a:cs typeface="Manrope Medium"/>
                <a:sym typeface="Manrope Medium"/>
              </a:endParaRPr>
            </a:p>
          </p:txBody>
        </p:sp>
        <p:sp>
          <p:nvSpPr>
            <p:cNvPr id="1167" name="Google Shape;1167;p23"/>
            <p:cNvSpPr/>
            <p:nvPr/>
          </p:nvSpPr>
          <p:spPr>
            <a:xfrm>
              <a:off x="3779925" y="3555075"/>
              <a:ext cx="2283900" cy="859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Under the disco lights</a:t>
              </a:r>
              <a:endParaRPr sz="2200">
                <a:solidFill>
                  <a:schemeClr val="accent3"/>
                </a:solidFill>
                <a:latin typeface="Shrikhand"/>
                <a:ea typeface="Shrikhand"/>
                <a:cs typeface="Shrikhand"/>
                <a:sym typeface="Shrikhand"/>
              </a:endParaRPr>
            </a:p>
          </p:txBody>
        </p:sp>
      </p:grpSp>
      <p:cxnSp>
        <p:nvCxnSpPr>
          <p:cNvPr id="1168" name="Google Shape;1168;p23"/>
          <p:cNvCxnSpPr>
            <a:stCxn id="1158" idx="0"/>
            <a:endCxn id="1164" idx="1"/>
          </p:cNvCxnSpPr>
          <p:nvPr/>
        </p:nvCxnSpPr>
        <p:spPr>
          <a:xfrm rot="-5400000">
            <a:off x="2470050" y="1096375"/>
            <a:ext cx="717600" cy="1902000"/>
          </a:xfrm>
          <a:prstGeom prst="bentConnector2">
            <a:avLst/>
          </a:prstGeom>
          <a:noFill/>
          <a:ln cap="flat" cmpd="sng" w="19050">
            <a:solidFill>
              <a:schemeClr val="accent2"/>
            </a:solidFill>
            <a:prstDash val="solid"/>
            <a:round/>
            <a:headEnd len="med" w="med" type="none"/>
            <a:tailEnd len="med" w="med" type="none"/>
          </a:ln>
        </p:spPr>
      </p:cxnSp>
      <p:cxnSp>
        <p:nvCxnSpPr>
          <p:cNvPr id="1169" name="Google Shape;1169;p23"/>
          <p:cNvCxnSpPr>
            <a:stCxn id="1158" idx="2"/>
            <a:endCxn id="1167" idx="1"/>
          </p:cNvCxnSpPr>
          <p:nvPr/>
        </p:nvCxnSpPr>
        <p:spPr>
          <a:xfrm flipH="1" rot="-5400000">
            <a:off x="2470800" y="2675725"/>
            <a:ext cx="716100" cy="1902000"/>
          </a:xfrm>
          <a:prstGeom prst="bentConnector2">
            <a:avLst/>
          </a:prstGeom>
          <a:noFill/>
          <a:ln cap="flat" cmpd="sng" w="19050">
            <a:solidFill>
              <a:schemeClr val="accent2"/>
            </a:solidFill>
            <a:prstDash val="solid"/>
            <a:round/>
            <a:headEnd len="med" w="med" type="none"/>
            <a:tailEnd len="med" w="med" type="none"/>
          </a:ln>
        </p:spPr>
      </p:cxnSp>
      <p:cxnSp>
        <p:nvCxnSpPr>
          <p:cNvPr id="1170" name="Google Shape;1170;p23"/>
          <p:cNvCxnSpPr>
            <a:stCxn id="1158" idx="3"/>
            <a:endCxn id="1161" idx="1"/>
          </p:cNvCxnSpPr>
          <p:nvPr/>
        </p:nvCxnSpPr>
        <p:spPr>
          <a:xfrm>
            <a:off x="3035700" y="2837425"/>
            <a:ext cx="744300" cy="600"/>
          </a:xfrm>
          <a:prstGeom prst="bentConnector3">
            <a:avLst>
              <a:gd fmla="val 49995" name="adj1"/>
            </a:avLst>
          </a:prstGeom>
          <a:noFill/>
          <a:ln cap="flat" cmpd="sng" w="19050">
            <a:solidFill>
              <a:schemeClr val="accent2"/>
            </a:solidFill>
            <a:prstDash val="solid"/>
            <a:round/>
            <a:headEnd len="med" w="med" type="none"/>
            <a:tailEnd len="med" w="med" type="none"/>
          </a:ln>
        </p:spPr>
      </p:cxnSp>
      <p:pic>
        <p:nvPicPr>
          <p:cNvPr id="1171" name="Google Shape;1171;p23"/>
          <p:cNvPicPr preferRelativeResize="0"/>
          <p:nvPr/>
        </p:nvPicPr>
        <p:blipFill rotWithShape="1">
          <a:blip r:embed="rId3">
            <a:alphaModFix/>
          </a:blip>
          <a:srcRect b="19757" l="30438" r="36097" t="22505"/>
          <a:stretch/>
        </p:blipFill>
        <p:spPr>
          <a:xfrm rot="-1086287">
            <a:off x="1555180" y="3673106"/>
            <a:ext cx="645343" cy="626293"/>
          </a:xfrm>
          <a:prstGeom prst="rect">
            <a:avLst/>
          </a:prstGeom>
          <a:noFill/>
          <a:ln>
            <a:noFill/>
          </a:ln>
        </p:spPr>
      </p:pic>
      <p:pic>
        <p:nvPicPr>
          <p:cNvPr id="1172" name="Google Shape;1172;p23"/>
          <p:cNvPicPr preferRelativeResize="0"/>
          <p:nvPr/>
        </p:nvPicPr>
        <p:blipFill rotWithShape="1">
          <a:blip r:embed="rId4">
            <a:alphaModFix/>
          </a:blip>
          <a:srcRect b="12908" l="27183" r="36882" t="19189"/>
          <a:stretch/>
        </p:blipFill>
        <p:spPr>
          <a:xfrm rot="1348200">
            <a:off x="1614924" y="1409060"/>
            <a:ext cx="525840" cy="558928"/>
          </a:xfrm>
          <a:prstGeom prst="rect">
            <a:avLst/>
          </a:prstGeom>
          <a:noFill/>
          <a:ln>
            <a:noFill/>
          </a:ln>
        </p:spPr>
      </p:pic>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76" name="Shape 1176"/>
        <p:cNvGrpSpPr/>
        <p:nvPr/>
      </p:nvGrpSpPr>
      <p:grpSpPr>
        <a:xfrm>
          <a:off x="0" y="0"/>
          <a:ext cx="0" cy="0"/>
          <a:chOff x="0" y="0"/>
          <a:chExt cx="0" cy="0"/>
        </a:xfrm>
      </p:grpSpPr>
      <p:sp>
        <p:nvSpPr>
          <p:cNvPr id="1177" name="Google Shape;1177;p24"/>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a:p>
            <a:pPr indent="0" lvl="0" marL="0" rtl="0" algn="ctr">
              <a:spcBef>
                <a:spcPts val="0"/>
              </a:spcBef>
              <a:spcAft>
                <a:spcPts val="0"/>
              </a:spcAft>
              <a:buNone/>
            </a:pPr>
            <a:r>
              <a:t/>
            </a:r>
            <a:endParaRPr/>
          </a:p>
          <a:p>
            <a:pPr indent="0" lvl="0" marL="0" rtl="0" algn="ctr">
              <a:spcBef>
                <a:spcPts val="0"/>
              </a:spcBef>
              <a:spcAft>
                <a:spcPts val="0"/>
              </a:spcAft>
              <a:buNone/>
            </a:pPr>
            <a:r>
              <a:t/>
            </a:r>
            <a:endParaRPr/>
          </a:p>
        </p:txBody>
      </p:sp>
      <p:grpSp>
        <p:nvGrpSpPr>
          <p:cNvPr id="1178" name="Google Shape;1178;p24"/>
          <p:cNvGrpSpPr/>
          <p:nvPr/>
        </p:nvGrpSpPr>
        <p:grpSpPr>
          <a:xfrm>
            <a:off x="3261500" y="3069925"/>
            <a:ext cx="5016925" cy="720000"/>
            <a:chOff x="3261500" y="3069925"/>
            <a:chExt cx="5016925" cy="720000"/>
          </a:xfrm>
        </p:grpSpPr>
        <p:sp>
          <p:nvSpPr>
            <p:cNvPr id="1179" name="Google Shape;1179;p24"/>
            <p:cNvSpPr txBox="1"/>
            <p:nvPr/>
          </p:nvSpPr>
          <p:spPr>
            <a:xfrm>
              <a:off x="3261500" y="3069925"/>
              <a:ext cx="2621100" cy="720000"/>
            </a:xfrm>
            <a:prstGeom prst="rect">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Seduction</a:t>
              </a:r>
              <a:endParaRPr sz="2200">
                <a:solidFill>
                  <a:schemeClr val="dk2"/>
                </a:solidFill>
                <a:latin typeface="Shrikhand"/>
                <a:ea typeface="Shrikhand"/>
                <a:cs typeface="Shrikhand"/>
                <a:sym typeface="Shrikhand"/>
              </a:endParaRPr>
            </a:p>
          </p:txBody>
        </p:sp>
        <p:sp>
          <p:nvSpPr>
            <p:cNvPr id="1180" name="Google Shape;1180;p24"/>
            <p:cNvSpPr txBox="1"/>
            <p:nvPr/>
          </p:nvSpPr>
          <p:spPr>
            <a:xfrm>
              <a:off x="6652425" y="3069925"/>
              <a:ext cx="1626000" cy="7200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quite a small planet</a:t>
              </a:r>
              <a:endParaRPr>
                <a:solidFill>
                  <a:schemeClr val="accent4"/>
                </a:solidFill>
                <a:latin typeface="Manrope Medium"/>
                <a:ea typeface="Manrope Medium"/>
                <a:cs typeface="Manrope Medium"/>
                <a:sym typeface="Manrope Medium"/>
              </a:endParaRPr>
            </a:p>
          </p:txBody>
        </p:sp>
      </p:grpSp>
      <p:grpSp>
        <p:nvGrpSpPr>
          <p:cNvPr id="1181" name="Google Shape;1181;p24"/>
          <p:cNvGrpSpPr/>
          <p:nvPr/>
        </p:nvGrpSpPr>
        <p:grpSpPr>
          <a:xfrm>
            <a:off x="865575" y="3790000"/>
            <a:ext cx="5333450" cy="720000"/>
            <a:chOff x="865575" y="3790000"/>
            <a:chExt cx="5333450" cy="720000"/>
          </a:xfrm>
        </p:grpSpPr>
        <p:sp>
          <p:nvSpPr>
            <p:cNvPr id="1182" name="Google Shape;1182;p24"/>
            <p:cNvSpPr txBox="1"/>
            <p:nvPr/>
          </p:nvSpPr>
          <p:spPr>
            <a:xfrm>
              <a:off x="2945225" y="3790000"/>
              <a:ext cx="3253800" cy="720000"/>
            </a:xfrm>
            <a:prstGeom prst="rect">
              <a:avLst/>
            </a:prstGeom>
            <a:solidFill>
              <a:schemeClr val="accen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Confidence</a:t>
              </a:r>
              <a:endParaRPr sz="2200">
                <a:solidFill>
                  <a:schemeClr val="dk2"/>
                </a:solidFill>
                <a:latin typeface="Shrikhand"/>
                <a:ea typeface="Shrikhand"/>
                <a:cs typeface="Shrikhand"/>
                <a:sym typeface="Shrikhand"/>
              </a:endParaRPr>
            </a:p>
          </p:txBody>
        </p:sp>
        <p:sp>
          <p:nvSpPr>
            <p:cNvPr id="1183" name="Google Shape;1183;p24"/>
            <p:cNvSpPr txBox="1"/>
            <p:nvPr/>
          </p:nvSpPr>
          <p:spPr>
            <a:xfrm>
              <a:off x="865575" y="3790000"/>
              <a:ext cx="1626000" cy="7200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has a beautiful name</a:t>
              </a:r>
              <a:endParaRPr>
                <a:solidFill>
                  <a:schemeClr val="accent4"/>
                </a:solidFill>
                <a:latin typeface="Manrope Medium"/>
                <a:ea typeface="Manrope Medium"/>
                <a:cs typeface="Manrope Medium"/>
                <a:sym typeface="Manrope Medium"/>
              </a:endParaRPr>
            </a:p>
          </p:txBody>
        </p:sp>
      </p:grpSp>
      <p:grpSp>
        <p:nvGrpSpPr>
          <p:cNvPr id="1184" name="Google Shape;1184;p24"/>
          <p:cNvGrpSpPr/>
          <p:nvPr/>
        </p:nvGrpSpPr>
        <p:grpSpPr>
          <a:xfrm>
            <a:off x="865575" y="2349850"/>
            <a:ext cx="4707331" cy="720000"/>
            <a:chOff x="865575" y="2349850"/>
            <a:chExt cx="4707331" cy="720000"/>
          </a:xfrm>
        </p:grpSpPr>
        <p:sp>
          <p:nvSpPr>
            <p:cNvPr id="1185" name="Google Shape;1185;p24"/>
            <p:cNvSpPr txBox="1"/>
            <p:nvPr/>
          </p:nvSpPr>
          <p:spPr>
            <a:xfrm>
              <a:off x="3571306" y="2349850"/>
              <a:ext cx="2001600" cy="720000"/>
            </a:xfrm>
            <a:prstGeom prst="rect">
              <a:avLst/>
            </a:prstGeom>
            <a:solidFill>
              <a:schemeClr val="accent3"/>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Kiss</a:t>
              </a:r>
              <a:endParaRPr sz="2200">
                <a:solidFill>
                  <a:schemeClr val="dk2"/>
                </a:solidFill>
                <a:latin typeface="Shrikhand"/>
                <a:ea typeface="Shrikhand"/>
                <a:cs typeface="Shrikhand"/>
                <a:sym typeface="Shrikhand"/>
              </a:endParaRPr>
            </a:p>
          </p:txBody>
        </p:sp>
        <p:sp>
          <p:nvSpPr>
            <p:cNvPr id="1186" name="Google Shape;1186;p24"/>
            <p:cNvSpPr txBox="1"/>
            <p:nvPr/>
          </p:nvSpPr>
          <p:spPr>
            <a:xfrm>
              <a:off x="865575" y="2349850"/>
              <a:ext cx="1626000" cy="7200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a huge gas giant</a:t>
              </a:r>
              <a:endParaRPr>
                <a:solidFill>
                  <a:schemeClr val="accent4"/>
                </a:solidFill>
                <a:latin typeface="Manrope Medium"/>
                <a:ea typeface="Manrope Medium"/>
                <a:cs typeface="Manrope Medium"/>
                <a:sym typeface="Manrope Medium"/>
              </a:endParaRPr>
            </a:p>
          </p:txBody>
        </p:sp>
      </p:grpSp>
      <p:cxnSp>
        <p:nvCxnSpPr>
          <p:cNvPr id="1187" name="Google Shape;1187;p24"/>
          <p:cNvCxnSpPr>
            <a:stCxn id="1186" idx="3"/>
            <a:endCxn id="1185" idx="1"/>
          </p:cNvCxnSpPr>
          <p:nvPr/>
        </p:nvCxnSpPr>
        <p:spPr>
          <a:xfrm>
            <a:off x="2491575" y="2709850"/>
            <a:ext cx="1079700" cy="600"/>
          </a:xfrm>
          <a:prstGeom prst="bentConnector3">
            <a:avLst>
              <a:gd fmla="val 50001" name="adj1"/>
            </a:avLst>
          </a:prstGeom>
          <a:noFill/>
          <a:ln cap="flat" cmpd="sng" w="19050">
            <a:solidFill>
              <a:schemeClr val="accent2"/>
            </a:solidFill>
            <a:prstDash val="solid"/>
            <a:round/>
            <a:headEnd len="med" w="med" type="none"/>
            <a:tailEnd len="med" w="med" type="none"/>
          </a:ln>
        </p:spPr>
      </p:cxnSp>
      <p:cxnSp>
        <p:nvCxnSpPr>
          <p:cNvPr id="1188" name="Google Shape;1188;p24"/>
          <p:cNvCxnSpPr>
            <a:stCxn id="1182" idx="1"/>
            <a:endCxn id="1183" idx="3"/>
          </p:cNvCxnSpPr>
          <p:nvPr/>
        </p:nvCxnSpPr>
        <p:spPr>
          <a:xfrm flipH="1">
            <a:off x="2491625" y="4150000"/>
            <a:ext cx="453600" cy="600"/>
          </a:xfrm>
          <a:prstGeom prst="bentConnector3">
            <a:avLst>
              <a:gd fmla="val 50006" name="adj1"/>
            </a:avLst>
          </a:prstGeom>
          <a:noFill/>
          <a:ln cap="flat" cmpd="sng" w="19050">
            <a:solidFill>
              <a:schemeClr val="accent2"/>
            </a:solidFill>
            <a:prstDash val="solid"/>
            <a:round/>
            <a:headEnd len="med" w="med" type="none"/>
            <a:tailEnd len="med" w="med" type="none"/>
          </a:ln>
        </p:spPr>
      </p:cxnSp>
      <p:cxnSp>
        <p:nvCxnSpPr>
          <p:cNvPr id="1189" name="Google Shape;1189;p24"/>
          <p:cNvCxnSpPr>
            <a:stCxn id="1179" idx="3"/>
            <a:endCxn id="1180" idx="1"/>
          </p:cNvCxnSpPr>
          <p:nvPr/>
        </p:nvCxnSpPr>
        <p:spPr>
          <a:xfrm>
            <a:off x="5882600" y="3429925"/>
            <a:ext cx="769800" cy="600"/>
          </a:xfrm>
          <a:prstGeom prst="bentConnector3">
            <a:avLst>
              <a:gd fmla="val 50002" name="adj1"/>
            </a:avLst>
          </a:prstGeom>
          <a:noFill/>
          <a:ln cap="flat" cmpd="sng" w="19050">
            <a:solidFill>
              <a:schemeClr val="accent2"/>
            </a:solidFill>
            <a:prstDash val="solid"/>
            <a:round/>
            <a:headEnd len="med" w="med" type="none"/>
            <a:tailEnd len="med" w="med" type="none"/>
          </a:ln>
        </p:spPr>
      </p:cxnSp>
      <p:grpSp>
        <p:nvGrpSpPr>
          <p:cNvPr id="1190" name="Google Shape;1190;p24"/>
          <p:cNvGrpSpPr/>
          <p:nvPr/>
        </p:nvGrpSpPr>
        <p:grpSpPr>
          <a:xfrm rot="899851">
            <a:off x="3962750" y="1312510"/>
            <a:ext cx="1219269" cy="1064504"/>
            <a:chOff x="4924988" y="2972675"/>
            <a:chExt cx="1034827" cy="903474"/>
          </a:xfrm>
        </p:grpSpPr>
        <p:sp>
          <p:nvSpPr>
            <p:cNvPr id="1191" name="Google Shape;1191;p24"/>
            <p:cNvSpPr/>
            <p:nvPr/>
          </p:nvSpPr>
          <p:spPr>
            <a:xfrm>
              <a:off x="4936301" y="2983811"/>
              <a:ext cx="1012201" cy="881202"/>
            </a:xfrm>
            <a:custGeom>
              <a:rect b="b" l="l" r="r" t="t"/>
              <a:pathLst>
                <a:path extrusionOk="0" h="24351" w="27971">
                  <a:moveTo>
                    <a:pt x="10430" y="1"/>
                  </a:moveTo>
                  <a:cubicBezTo>
                    <a:pt x="10345" y="1"/>
                    <a:pt x="10261" y="7"/>
                    <a:pt x="10176" y="22"/>
                  </a:cubicBezTo>
                  <a:cubicBezTo>
                    <a:pt x="10093" y="10"/>
                    <a:pt x="10011" y="5"/>
                    <a:pt x="9931" y="5"/>
                  </a:cubicBezTo>
                  <a:cubicBezTo>
                    <a:pt x="9621" y="5"/>
                    <a:pt x="9322" y="82"/>
                    <a:pt x="9024" y="171"/>
                  </a:cubicBezTo>
                  <a:cubicBezTo>
                    <a:pt x="8910" y="203"/>
                    <a:pt x="8792" y="226"/>
                    <a:pt x="8683" y="269"/>
                  </a:cubicBezTo>
                  <a:cubicBezTo>
                    <a:pt x="8169" y="468"/>
                    <a:pt x="7666" y="697"/>
                    <a:pt x="7231" y="1036"/>
                  </a:cubicBezTo>
                  <a:cubicBezTo>
                    <a:pt x="6769" y="1395"/>
                    <a:pt x="6339" y="1793"/>
                    <a:pt x="5895" y="2174"/>
                  </a:cubicBezTo>
                  <a:cubicBezTo>
                    <a:pt x="5835" y="2272"/>
                    <a:pt x="5695" y="2304"/>
                    <a:pt x="5680" y="2439"/>
                  </a:cubicBezTo>
                  <a:cubicBezTo>
                    <a:pt x="5425" y="2830"/>
                    <a:pt x="5110" y="3180"/>
                    <a:pt x="4891" y="3595"/>
                  </a:cubicBezTo>
                  <a:cubicBezTo>
                    <a:pt x="4751" y="3792"/>
                    <a:pt x="4588" y="3975"/>
                    <a:pt x="4505" y="4207"/>
                  </a:cubicBezTo>
                  <a:cubicBezTo>
                    <a:pt x="4349" y="4404"/>
                    <a:pt x="4341" y="4666"/>
                    <a:pt x="4215" y="4877"/>
                  </a:cubicBezTo>
                  <a:cubicBezTo>
                    <a:pt x="4154" y="5195"/>
                    <a:pt x="3905" y="5437"/>
                    <a:pt x="3861" y="5761"/>
                  </a:cubicBezTo>
                  <a:lnTo>
                    <a:pt x="3269" y="7023"/>
                  </a:lnTo>
                  <a:cubicBezTo>
                    <a:pt x="3217" y="7121"/>
                    <a:pt x="3165" y="7219"/>
                    <a:pt x="3113" y="7317"/>
                  </a:cubicBezTo>
                  <a:cubicBezTo>
                    <a:pt x="2983" y="7522"/>
                    <a:pt x="2855" y="7727"/>
                    <a:pt x="2726" y="7931"/>
                  </a:cubicBezTo>
                  <a:cubicBezTo>
                    <a:pt x="2712" y="7946"/>
                    <a:pt x="2701" y="7959"/>
                    <a:pt x="2690" y="7975"/>
                  </a:cubicBezTo>
                  <a:lnTo>
                    <a:pt x="2228" y="8487"/>
                  </a:lnTo>
                  <a:cubicBezTo>
                    <a:pt x="2069" y="8676"/>
                    <a:pt x="1906" y="8861"/>
                    <a:pt x="1753" y="9056"/>
                  </a:cubicBezTo>
                  <a:cubicBezTo>
                    <a:pt x="1302" y="9632"/>
                    <a:pt x="797" y="10148"/>
                    <a:pt x="177" y="10545"/>
                  </a:cubicBezTo>
                  <a:cubicBezTo>
                    <a:pt x="127" y="10577"/>
                    <a:pt x="1" y="10613"/>
                    <a:pt x="87" y="10699"/>
                  </a:cubicBezTo>
                  <a:cubicBezTo>
                    <a:pt x="282" y="10896"/>
                    <a:pt x="378" y="11167"/>
                    <a:pt x="594" y="11345"/>
                  </a:cubicBezTo>
                  <a:cubicBezTo>
                    <a:pt x="790" y="11760"/>
                    <a:pt x="967" y="12186"/>
                    <a:pt x="1286" y="12530"/>
                  </a:cubicBezTo>
                  <a:cubicBezTo>
                    <a:pt x="1432" y="12841"/>
                    <a:pt x="1630" y="13118"/>
                    <a:pt x="1840" y="13389"/>
                  </a:cubicBezTo>
                  <a:cubicBezTo>
                    <a:pt x="1936" y="13636"/>
                    <a:pt x="2048" y="13879"/>
                    <a:pt x="2124" y="14131"/>
                  </a:cubicBezTo>
                  <a:cubicBezTo>
                    <a:pt x="2218" y="14447"/>
                    <a:pt x="2453" y="14682"/>
                    <a:pt x="2566" y="14986"/>
                  </a:cubicBezTo>
                  <a:cubicBezTo>
                    <a:pt x="2748" y="15477"/>
                    <a:pt x="3020" y="15923"/>
                    <a:pt x="3293" y="16366"/>
                  </a:cubicBezTo>
                  <a:cubicBezTo>
                    <a:pt x="3645" y="17222"/>
                    <a:pt x="4119" y="18006"/>
                    <a:pt x="4682" y="18737"/>
                  </a:cubicBezTo>
                  <a:cubicBezTo>
                    <a:pt x="4833" y="19090"/>
                    <a:pt x="5086" y="19370"/>
                    <a:pt x="5334" y="19652"/>
                  </a:cubicBezTo>
                  <a:cubicBezTo>
                    <a:pt x="5336" y="19720"/>
                    <a:pt x="5368" y="19766"/>
                    <a:pt x="5411" y="19818"/>
                  </a:cubicBezTo>
                  <a:cubicBezTo>
                    <a:pt x="5675" y="20138"/>
                    <a:pt x="5930" y="20463"/>
                    <a:pt x="6188" y="20788"/>
                  </a:cubicBezTo>
                  <a:cubicBezTo>
                    <a:pt x="6451" y="21040"/>
                    <a:pt x="6674" y="21334"/>
                    <a:pt x="6995" y="21523"/>
                  </a:cubicBezTo>
                  <a:cubicBezTo>
                    <a:pt x="7012" y="21532"/>
                    <a:pt x="7029" y="21541"/>
                    <a:pt x="7046" y="21550"/>
                  </a:cubicBezTo>
                  <a:cubicBezTo>
                    <a:pt x="7174" y="21663"/>
                    <a:pt x="7276" y="21807"/>
                    <a:pt x="7436" y="21883"/>
                  </a:cubicBezTo>
                  <a:cubicBezTo>
                    <a:pt x="7887" y="22316"/>
                    <a:pt x="8372" y="22700"/>
                    <a:pt x="8956" y="22940"/>
                  </a:cubicBezTo>
                  <a:cubicBezTo>
                    <a:pt x="9052" y="22994"/>
                    <a:pt x="9143" y="23063"/>
                    <a:pt x="9245" y="23099"/>
                  </a:cubicBezTo>
                  <a:cubicBezTo>
                    <a:pt x="9691" y="23258"/>
                    <a:pt x="10134" y="23422"/>
                    <a:pt x="10575" y="23595"/>
                  </a:cubicBezTo>
                  <a:cubicBezTo>
                    <a:pt x="10976" y="23752"/>
                    <a:pt x="11376" y="23934"/>
                    <a:pt x="11818" y="23965"/>
                  </a:cubicBezTo>
                  <a:cubicBezTo>
                    <a:pt x="11999" y="24027"/>
                    <a:pt x="12184" y="24073"/>
                    <a:pt x="12375" y="24073"/>
                  </a:cubicBezTo>
                  <a:cubicBezTo>
                    <a:pt x="12421" y="24073"/>
                    <a:pt x="12468" y="24070"/>
                    <a:pt x="12515" y="24064"/>
                  </a:cubicBezTo>
                  <a:cubicBezTo>
                    <a:pt x="13108" y="24187"/>
                    <a:pt x="13695" y="24350"/>
                    <a:pt x="14305" y="24350"/>
                  </a:cubicBezTo>
                  <a:cubicBezTo>
                    <a:pt x="14319" y="24350"/>
                    <a:pt x="14333" y="24350"/>
                    <a:pt x="14347" y="24350"/>
                  </a:cubicBezTo>
                  <a:cubicBezTo>
                    <a:pt x="14563" y="24347"/>
                    <a:pt x="14783" y="24293"/>
                    <a:pt x="14995" y="24293"/>
                  </a:cubicBezTo>
                  <a:cubicBezTo>
                    <a:pt x="15003" y="24293"/>
                    <a:pt x="15011" y="24293"/>
                    <a:pt x="15019" y="24293"/>
                  </a:cubicBezTo>
                  <a:cubicBezTo>
                    <a:pt x="15045" y="24294"/>
                    <a:pt x="15070" y="24294"/>
                    <a:pt x="15095" y="24294"/>
                  </a:cubicBezTo>
                  <a:cubicBezTo>
                    <a:pt x="15933" y="24294"/>
                    <a:pt x="16710" y="24014"/>
                    <a:pt x="17507" y="23821"/>
                  </a:cubicBezTo>
                  <a:cubicBezTo>
                    <a:pt x="17583" y="23798"/>
                    <a:pt x="17658" y="23776"/>
                    <a:pt x="17733" y="23752"/>
                  </a:cubicBezTo>
                  <a:cubicBezTo>
                    <a:pt x="18328" y="23512"/>
                    <a:pt x="18895" y="23217"/>
                    <a:pt x="19457" y="22911"/>
                  </a:cubicBezTo>
                  <a:cubicBezTo>
                    <a:pt x="19876" y="22684"/>
                    <a:pt x="20287" y="22443"/>
                    <a:pt x="20657" y="22145"/>
                  </a:cubicBezTo>
                  <a:cubicBezTo>
                    <a:pt x="21360" y="21580"/>
                    <a:pt x="22036" y="20990"/>
                    <a:pt x="22621" y="20293"/>
                  </a:cubicBezTo>
                  <a:cubicBezTo>
                    <a:pt x="23134" y="19682"/>
                    <a:pt x="23595" y="19047"/>
                    <a:pt x="23987" y="18354"/>
                  </a:cubicBezTo>
                  <a:cubicBezTo>
                    <a:pt x="24496" y="17455"/>
                    <a:pt x="24813" y="16479"/>
                    <a:pt x="25163" y="15515"/>
                  </a:cubicBezTo>
                  <a:cubicBezTo>
                    <a:pt x="25301" y="15076"/>
                    <a:pt x="25520" y="14670"/>
                    <a:pt x="25697" y="14248"/>
                  </a:cubicBezTo>
                  <a:cubicBezTo>
                    <a:pt x="25909" y="13742"/>
                    <a:pt x="26167" y="13279"/>
                    <a:pt x="26499" y="12843"/>
                  </a:cubicBezTo>
                  <a:cubicBezTo>
                    <a:pt x="26699" y="12578"/>
                    <a:pt x="27028" y="12469"/>
                    <a:pt x="27194" y="12182"/>
                  </a:cubicBezTo>
                  <a:cubicBezTo>
                    <a:pt x="27385" y="12074"/>
                    <a:pt x="27573" y="11962"/>
                    <a:pt x="27768" y="11860"/>
                  </a:cubicBezTo>
                  <a:cubicBezTo>
                    <a:pt x="27956" y="11760"/>
                    <a:pt x="27971" y="11635"/>
                    <a:pt x="27777" y="11517"/>
                  </a:cubicBezTo>
                  <a:lnTo>
                    <a:pt x="27777" y="11517"/>
                  </a:lnTo>
                  <a:lnTo>
                    <a:pt x="27777" y="11518"/>
                  </a:lnTo>
                  <a:cubicBezTo>
                    <a:pt x="27220" y="11179"/>
                    <a:pt x="26770" y="10735"/>
                    <a:pt x="26407" y="10198"/>
                  </a:cubicBezTo>
                  <a:cubicBezTo>
                    <a:pt x="26387" y="10162"/>
                    <a:pt x="26366" y="10126"/>
                    <a:pt x="26345" y="10090"/>
                  </a:cubicBezTo>
                  <a:cubicBezTo>
                    <a:pt x="26168" y="9794"/>
                    <a:pt x="26114" y="9434"/>
                    <a:pt x="25884" y="9163"/>
                  </a:cubicBezTo>
                  <a:cubicBezTo>
                    <a:pt x="25863" y="9128"/>
                    <a:pt x="25842" y="9092"/>
                    <a:pt x="25821" y="9057"/>
                  </a:cubicBezTo>
                  <a:cubicBezTo>
                    <a:pt x="25818" y="9054"/>
                    <a:pt x="25816" y="9050"/>
                    <a:pt x="25814" y="9047"/>
                  </a:cubicBezTo>
                  <a:cubicBezTo>
                    <a:pt x="25694" y="8869"/>
                    <a:pt x="25657" y="8642"/>
                    <a:pt x="25483" y="8498"/>
                  </a:cubicBezTo>
                  <a:cubicBezTo>
                    <a:pt x="25289" y="7893"/>
                    <a:pt x="24955" y="7350"/>
                    <a:pt x="24707" y="6769"/>
                  </a:cubicBezTo>
                  <a:cubicBezTo>
                    <a:pt x="24282" y="5772"/>
                    <a:pt x="23713" y="4845"/>
                    <a:pt x="23211" y="3885"/>
                  </a:cubicBezTo>
                  <a:cubicBezTo>
                    <a:pt x="23048" y="3575"/>
                    <a:pt x="22830" y="3303"/>
                    <a:pt x="22624" y="3021"/>
                  </a:cubicBezTo>
                  <a:cubicBezTo>
                    <a:pt x="22257" y="2518"/>
                    <a:pt x="21883" y="2021"/>
                    <a:pt x="21427" y="1592"/>
                  </a:cubicBezTo>
                  <a:cubicBezTo>
                    <a:pt x="20835" y="1037"/>
                    <a:pt x="20157" y="606"/>
                    <a:pt x="19380" y="367"/>
                  </a:cubicBezTo>
                  <a:cubicBezTo>
                    <a:pt x="19033" y="261"/>
                    <a:pt x="18677" y="219"/>
                    <a:pt x="18317" y="219"/>
                  </a:cubicBezTo>
                  <a:cubicBezTo>
                    <a:pt x="18088" y="219"/>
                    <a:pt x="17858" y="236"/>
                    <a:pt x="17629" y="264"/>
                  </a:cubicBezTo>
                  <a:cubicBezTo>
                    <a:pt x="17045" y="337"/>
                    <a:pt x="16523" y="604"/>
                    <a:pt x="15989" y="828"/>
                  </a:cubicBezTo>
                  <a:cubicBezTo>
                    <a:pt x="15597" y="972"/>
                    <a:pt x="15261" y="1202"/>
                    <a:pt x="14958" y="1485"/>
                  </a:cubicBezTo>
                  <a:cubicBezTo>
                    <a:pt x="14946" y="1498"/>
                    <a:pt x="14935" y="1512"/>
                    <a:pt x="14925" y="1526"/>
                  </a:cubicBezTo>
                  <a:cubicBezTo>
                    <a:pt x="14720" y="1596"/>
                    <a:pt x="14607" y="1773"/>
                    <a:pt x="14465" y="1917"/>
                  </a:cubicBezTo>
                  <a:cubicBezTo>
                    <a:pt x="13974" y="1322"/>
                    <a:pt x="13446" y="772"/>
                    <a:pt x="12732" y="441"/>
                  </a:cubicBezTo>
                  <a:cubicBezTo>
                    <a:pt x="12197" y="263"/>
                    <a:pt x="11656" y="117"/>
                    <a:pt x="11094" y="68"/>
                  </a:cubicBezTo>
                  <a:cubicBezTo>
                    <a:pt x="10873" y="43"/>
                    <a:pt x="10652" y="1"/>
                    <a:pt x="10430" y="1"/>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192" name="Google Shape;1192;p24"/>
            <p:cNvPicPr preferRelativeResize="0"/>
            <p:nvPr/>
          </p:nvPicPr>
          <p:blipFill rotWithShape="1">
            <a:blip r:embed="rId3">
              <a:alphaModFix/>
            </a:blip>
            <a:srcRect b="21005" l="30352" r="33882" t="23481"/>
            <a:stretch/>
          </p:blipFill>
          <p:spPr>
            <a:xfrm>
              <a:off x="4924988" y="2972675"/>
              <a:ext cx="1034827" cy="903474"/>
            </a:xfrm>
            <a:prstGeom prst="rect">
              <a:avLst/>
            </a:prstGeom>
            <a:noFill/>
            <a:ln>
              <a:noFill/>
            </a:ln>
          </p:spPr>
        </p:pic>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96" name="Shape 1196"/>
        <p:cNvGrpSpPr/>
        <p:nvPr/>
      </p:nvGrpSpPr>
      <p:grpSpPr>
        <a:xfrm>
          <a:off x="0" y="0"/>
          <a:ext cx="0" cy="0"/>
          <a:chOff x="0" y="0"/>
          <a:chExt cx="0" cy="0"/>
        </a:xfrm>
      </p:grpSpPr>
      <p:cxnSp>
        <p:nvCxnSpPr>
          <p:cNvPr id="1197" name="Google Shape;1197;p25"/>
          <p:cNvCxnSpPr>
            <a:stCxn id="1198" idx="3"/>
            <a:endCxn id="1199" idx="1"/>
          </p:cNvCxnSpPr>
          <p:nvPr/>
        </p:nvCxnSpPr>
        <p:spPr>
          <a:xfrm>
            <a:off x="2273938" y="2909649"/>
            <a:ext cx="613800" cy="0"/>
          </a:xfrm>
          <a:prstGeom prst="straightConnector1">
            <a:avLst/>
          </a:prstGeom>
          <a:noFill/>
          <a:ln cap="flat" cmpd="sng" w="19050">
            <a:solidFill>
              <a:schemeClr val="accent2"/>
            </a:solidFill>
            <a:prstDash val="solid"/>
            <a:round/>
            <a:headEnd len="med" w="med" type="none"/>
            <a:tailEnd len="med" w="med" type="none"/>
          </a:ln>
        </p:spPr>
      </p:cxnSp>
      <p:cxnSp>
        <p:nvCxnSpPr>
          <p:cNvPr id="1200" name="Google Shape;1200;p25"/>
          <p:cNvCxnSpPr>
            <a:stCxn id="1199" idx="3"/>
            <a:endCxn id="1201" idx="1"/>
          </p:cNvCxnSpPr>
          <p:nvPr/>
        </p:nvCxnSpPr>
        <p:spPr>
          <a:xfrm>
            <a:off x="3601388" y="2909649"/>
            <a:ext cx="613800" cy="0"/>
          </a:xfrm>
          <a:prstGeom prst="straightConnector1">
            <a:avLst/>
          </a:prstGeom>
          <a:noFill/>
          <a:ln cap="flat" cmpd="sng" w="19050">
            <a:solidFill>
              <a:schemeClr val="accent2"/>
            </a:solidFill>
            <a:prstDash val="solid"/>
            <a:round/>
            <a:headEnd len="med" w="med" type="none"/>
            <a:tailEnd len="med" w="med" type="none"/>
          </a:ln>
        </p:spPr>
      </p:cxnSp>
      <p:cxnSp>
        <p:nvCxnSpPr>
          <p:cNvPr id="1202" name="Google Shape;1202;p25"/>
          <p:cNvCxnSpPr>
            <a:stCxn id="1201" idx="3"/>
            <a:endCxn id="1203" idx="1"/>
          </p:cNvCxnSpPr>
          <p:nvPr/>
        </p:nvCxnSpPr>
        <p:spPr>
          <a:xfrm>
            <a:off x="4928850" y="2909649"/>
            <a:ext cx="613800" cy="0"/>
          </a:xfrm>
          <a:prstGeom prst="straightConnector1">
            <a:avLst/>
          </a:prstGeom>
          <a:noFill/>
          <a:ln cap="flat" cmpd="sng" w="19050">
            <a:solidFill>
              <a:schemeClr val="accent2"/>
            </a:solidFill>
            <a:prstDash val="solid"/>
            <a:round/>
            <a:headEnd len="med" w="med" type="none"/>
            <a:tailEnd len="med" w="med" type="none"/>
          </a:ln>
        </p:spPr>
      </p:cxnSp>
      <p:cxnSp>
        <p:nvCxnSpPr>
          <p:cNvPr id="1204" name="Google Shape;1204;p25"/>
          <p:cNvCxnSpPr>
            <a:stCxn id="1203" idx="3"/>
            <a:endCxn id="1205" idx="1"/>
          </p:cNvCxnSpPr>
          <p:nvPr/>
        </p:nvCxnSpPr>
        <p:spPr>
          <a:xfrm>
            <a:off x="6256350" y="2909649"/>
            <a:ext cx="613800" cy="0"/>
          </a:xfrm>
          <a:prstGeom prst="straightConnector1">
            <a:avLst/>
          </a:prstGeom>
          <a:noFill/>
          <a:ln cap="flat" cmpd="sng" w="19050">
            <a:solidFill>
              <a:schemeClr val="accent2"/>
            </a:solidFill>
            <a:prstDash val="solid"/>
            <a:round/>
            <a:headEnd len="med" w="med" type="none"/>
            <a:tailEnd len="med" w="med" type="triangle"/>
          </a:ln>
        </p:spPr>
      </p:cxnSp>
      <p:grpSp>
        <p:nvGrpSpPr>
          <p:cNvPr id="1206" name="Google Shape;1206;p25"/>
          <p:cNvGrpSpPr/>
          <p:nvPr/>
        </p:nvGrpSpPr>
        <p:grpSpPr>
          <a:xfrm>
            <a:off x="787737" y="1401525"/>
            <a:ext cx="2258754" cy="1790424"/>
            <a:chOff x="787738" y="1401525"/>
            <a:chExt cx="2258754" cy="1790424"/>
          </a:xfrm>
        </p:grpSpPr>
        <p:sp>
          <p:nvSpPr>
            <p:cNvPr id="1198" name="Google Shape;1198;p25"/>
            <p:cNvSpPr/>
            <p:nvPr/>
          </p:nvSpPr>
          <p:spPr>
            <a:xfrm>
              <a:off x="1560238" y="2627349"/>
              <a:ext cx="713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01</a:t>
              </a:r>
              <a:endParaRPr sz="2200">
                <a:solidFill>
                  <a:schemeClr val="accent2"/>
                </a:solidFill>
                <a:latin typeface="Shrikhand"/>
                <a:ea typeface="Shrikhand"/>
                <a:cs typeface="Shrikhand"/>
                <a:sym typeface="Shrikhand"/>
              </a:endParaRPr>
            </a:p>
          </p:txBody>
        </p:sp>
        <p:sp>
          <p:nvSpPr>
            <p:cNvPr id="1207" name="Google Shape;1207;p25"/>
            <p:cNvSpPr txBox="1"/>
            <p:nvPr/>
          </p:nvSpPr>
          <p:spPr>
            <a:xfrm>
              <a:off x="787738" y="1401525"/>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Peck</a:t>
              </a:r>
              <a:endParaRPr sz="2200">
                <a:solidFill>
                  <a:schemeClr val="dk1"/>
                </a:solidFill>
                <a:latin typeface="Shrikhand"/>
                <a:ea typeface="Shrikhand"/>
                <a:cs typeface="Shrikhand"/>
                <a:sym typeface="Shrikhand"/>
              </a:endParaRPr>
            </a:p>
          </p:txBody>
        </p:sp>
        <p:sp>
          <p:nvSpPr>
            <p:cNvPr id="1208" name="Google Shape;1208;p25"/>
            <p:cNvSpPr txBox="1"/>
            <p:nvPr/>
          </p:nvSpPr>
          <p:spPr>
            <a:xfrm>
              <a:off x="787791" y="1758277"/>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grpSp>
      <p:grpSp>
        <p:nvGrpSpPr>
          <p:cNvPr id="1209" name="Google Shape;1209;p25"/>
          <p:cNvGrpSpPr/>
          <p:nvPr/>
        </p:nvGrpSpPr>
        <p:grpSpPr>
          <a:xfrm>
            <a:off x="2115163" y="2627349"/>
            <a:ext cx="2258700" cy="1751002"/>
            <a:chOff x="2115163" y="2627349"/>
            <a:chExt cx="2258700" cy="1751002"/>
          </a:xfrm>
        </p:grpSpPr>
        <p:sp>
          <p:nvSpPr>
            <p:cNvPr id="1199" name="Google Shape;1199;p25"/>
            <p:cNvSpPr/>
            <p:nvPr/>
          </p:nvSpPr>
          <p:spPr>
            <a:xfrm>
              <a:off x="2887688" y="2627349"/>
              <a:ext cx="713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02</a:t>
              </a:r>
              <a:endParaRPr sz="2200">
                <a:solidFill>
                  <a:schemeClr val="accent2"/>
                </a:solidFill>
                <a:latin typeface="Shrikhand"/>
                <a:ea typeface="Shrikhand"/>
                <a:cs typeface="Shrikhand"/>
                <a:sym typeface="Shrikhand"/>
              </a:endParaRPr>
            </a:p>
          </p:txBody>
        </p:sp>
        <p:sp>
          <p:nvSpPr>
            <p:cNvPr id="1210" name="Google Shape;1210;p25"/>
            <p:cNvSpPr txBox="1"/>
            <p:nvPr/>
          </p:nvSpPr>
          <p:spPr>
            <a:xfrm>
              <a:off x="2115163" y="3457350"/>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French kiss</a:t>
              </a:r>
              <a:endParaRPr sz="2200">
                <a:solidFill>
                  <a:schemeClr val="dk1"/>
                </a:solidFill>
                <a:latin typeface="Shrikhand"/>
                <a:ea typeface="Shrikhand"/>
                <a:cs typeface="Shrikhand"/>
                <a:sym typeface="Shrikhand"/>
              </a:endParaRPr>
            </a:p>
          </p:txBody>
        </p:sp>
        <p:sp>
          <p:nvSpPr>
            <p:cNvPr id="1211" name="Google Shape;1211;p25"/>
            <p:cNvSpPr txBox="1"/>
            <p:nvPr/>
          </p:nvSpPr>
          <p:spPr>
            <a:xfrm>
              <a:off x="2115163" y="3814051"/>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Neptune is the farthest planet to the Sun</a:t>
              </a:r>
              <a:endParaRPr>
                <a:solidFill>
                  <a:schemeClr val="accent4"/>
                </a:solidFill>
                <a:latin typeface="Manrope Medium"/>
                <a:ea typeface="Manrope Medium"/>
                <a:cs typeface="Manrope Medium"/>
                <a:sym typeface="Manrope Medium"/>
              </a:endParaRPr>
            </a:p>
          </p:txBody>
        </p:sp>
      </p:grpSp>
      <p:grpSp>
        <p:nvGrpSpPr>
          <p:cNvPr id="1212" name="Google Shape;1212;p25"/>
          <p:cNvGrpSpPr/>
          <p:nvPr/>
        </p:nvGrpSpPr>
        <p:grpSpPr>
          <a:xfrm>
            <a:off x="3442587" y="1401525"/>
            <a:ext cx="2258729" cy="1790424"/>
            <a:chOff x="3442587" y="1401525"/>
            <a:chExt cx="2258729" cy="1790424"/>
          </a:xfrm>
        </p:grpSpPr>
        <p:sp>
          <p:nvSpPr>
            <p:cNvPr id="1201" name="Google Shape;1201;p25"/>
            <p:cNvSpPr/>
            <p:nvPr/>
          </p:nvSpPr>
          <p:spPr>
            <a:xfrm>
              <a:off x="4215150" y="2627349"/>
              <a:ext cx="713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03</a:t>
              </a:r>
              <a:endParaRPr sz="2200">
                <a:solidFill>
                  <a:schemeClr val="accent2"/>
                </a:solidFill>
                <a:latin typeface="Shrikhand"/>
                <a:ea typeface="Shrikhand"/>
                <a:cs typeface="Shrikhand"/>
                <a:sym typeface="Shrikhand"/>
              </a:endParaRPr>
            </a:p>
          </p:txBody>
        </p:sp>
        <p:sp>
          <p:nvSpPr>
            <p:cNvPr id="1213" name="Google Shape;1213;p25"/>
            <p:cNvSpPr txBox="1"/>
            <p:nvPr/>
          </p:nvSpPr>
          <p:spPr>
            <a:xfrm>
              <a:off x="3442587" y="1401525"/>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Butterfly kiss</a:t>
              </a:r>
              <a:endParaRPr sz="2200">
                <a:solidFill>
                  <a:schemeClr val="dk1"/>
                </a:solidFill>
                <a:latin typeface="Shrikhand"/>
                <a:ea typeface="Shrikhand"/>
                <a:cs typeface="Shrikhand"/>
                <a:sym typeface="Shrikhand"/>
              </a:endParaRPr>
            </a:p>
          </p:txBody>
        </p:sp>
        <p:sp>
          <p:nvSpPr>
            <p:cNvPr id="1214" name="Google Shape;1214;p25"/>
            <p:cNvSpPr txBox="1"/>
            <p:nvPr/>
          </p:nvSpPr>
          <p:spPr>
            <a:xfrm>
              <a:off x="3442617" y="1757992"/>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grpSp>
      <p:grpSp>
        <p:nvGrpSpPr>
          <p:cNvPr id="1215" name="Google Shape;1215;p25"/>
          <p:cNvGrpSpPr/>
          <p:nvPr/>
        </p:nvGrpSpPr>
        <p:grpSpPr>
          <a:xfrm>
            <a:off x="4770088" y="2627349"/>
            <a:ext cx="2258700" cy="1751002"/>
            <a:chOff x="4770088" y="2627349"/>
            <a:chExt cx="2258700" cy="1751002"/>
          </a:xfrm>
        </p:grpSpPr>
        <p:sp>
          <p:nvSpPr>
            <p:cNvPr id="1203" name="Google Shape;1203;p25"/>
            <p:cNvSpPr/>
            <p:nvPr/>
          </p:nvSpPr>
          <p:spPr>
            <a:xfrm>
              <a:off x="5542650" y="2627349"/>
              <a:ext cx="713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04</a:t>
              </a:r>
              <a:endParaRPr sz="2200">
                <a:solidFill>
                  <a:schemeClr val="accent2"/>
                </a:solidFill>
                <a:latin typeface="Shrikhand"/>
                <a:ea typeface="Shrikhand"/>
                <a:cs typeface="Shrikhand"/>
                <a:sym typeface="Shrikhand"/>
              </a:endParaRPr>
            </a:p>
          </p:txBody>
        </p:sp>
        <p:sp>
          <p:nvSpPr>
            <p:cNvPr id="1216" name="Google Shape;1216;p25"/>
            <p:cNvSpPr txBox="1"/>
            <p:nvPr/>
          </p:nvSpPr>
          <p:spPr>
            <a:xfrm>
              <a:off x="4770088" y="3457350"/>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Eskimo kiss</a:t>
              </a:r>
              <a:endParaRPr sz="2200">
                <a:solidFill>
                  <a:schemeClr val="dk1"/>
                </a:solidFill>
                <a:latin typeface="Shrikhand"/>
                <a:ea typeface="Shrikhand"/>
                <a:cs typeface="Shrikhand"/>
                <a:sym typeface="Shrikhand"/>
              </a:endParaRPr>
            </a:p>
          </p:txBody>
        </p:sp>
        <p:sp>
          <p:nvSpPr>
            <p:cNvPr id="1217" name="Google Shape;1217;p25"/>
            <p:cNvSpPr txBox="1"/>
            <p:nvPr/>
          </p:nvSpPr>
          <p:spPr>
            <a:xfrm>
              <a:off x="4770088" y="3814051"/>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grpSp>
      <p:grpSp>
        <p:nvGrpSpPr>
          <p:cNvPr id="1218" name="Google Shape;1218;p25"/>
          <p:cNvGrpSpPr/>
          <p:nvPr/>
        </p:nvGrpSpPr>
        <p:grpSpPr>
          <a:xfrm>
            <a:off x="6097562" y="1401525"/>
            <a:ext cx="2258700" cy="1790424"/>
            <a:chOff x="6097562" y="1401525"/>
            <a:chExt cx="2258700" cy="1790424"/>
          </a:xfrm>
        </p:grpSpPr>
        <p:sp>
          <p:nvSpPr>
            <p:cNvPr id="1205" name="Google Shape;1205;p25"/>
            <p:cNvSpPr/>
            <p:nvPr/>
          </p:nvSpPr>
          <p:spPr>
            <a:xfrm>
              <a:off x="6870150" y="2627349"/>
              <a:ext cx="713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05</a:t>
              </a:r>
              <a:endParaRPr sz="2200">
                <a:solidFill>
                  <a:schemeClr val="accent2"/>
                </a:solidFill>
                <a:latin typeface="Shrikhand"/>
                <a:ea typeface="Shrikhand"/>
                <a:cs typeface="Shrikhand"/>
                <a:sym typeface="Shrikhand"/>
              </a:endParaRPr>
            </a:p>
          </p:txBody>
        </p:sp>
        <p:sp>
          <p:nvSpPr>
            <p:cNvPr id="1219" name="Google Shape;1219;p25"/>
            <p:cNvSpPr txBox="1"/>
            <p:nvPr/>
          </p:nvSpPr>
          <p:spPr>
            <a:xfrm>
              <a:off x="6097562" y="1401525"/>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Lip lock</a:t>
              </a:r>
              <a:endParaRPr sz="2200">
                <a:solidFill>
                  <a:schemeClr val="dk1"/>
                </a:solidFill>
                <a:latin typeface="Shrikhand"/>
                <a:ea typeface="Shrikhand"/>
                <a:cs typeface="Shrikhand"/>
                <a:sym typeface="Shrikhand"/>
              </a:endParaRPr>
            </a:p>
          </p:txBody>
        </p:sp>
        <p:sp>
          <p:nvSpPr>
            <p:cNvPr id="1220" name="Google Shape;1220;p25"/>
            <p:cNvSpPr txBox="1"/>
            <p:nvPr/>
          </p:nvSpPr>
          <p:spPr>
            <a:xfrm>
              <a:off x="6097563" y="1757992"/>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grpSp>
      <p:sp>
        <p:nvSpPr>
          <p:cNvPr id="1221" name="Google Shape;1221;p25"/>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5" name="Shape 1225"/>
        <p:cNvGrpSpPr/>
        <p:nvPr/>
      </p:nvGrpSpPr>
      <p:grpSpPr>
        <a:xfrm>
          <a:off x="0" y="0"/>
          <a:ext cx="0" cy="0"/>
          <a:chOff x="0" y="0"/>
          <a:chExt cx="0" cy="0"/>
        </a:xfrm>
      </p:grpSpPr>
      <p:sp>
        <p:nvSpPr>
          <p:cNvPr id="1226" name="Google Shape;1226;p26"/>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aphicFrame>
        <p:nvGraphicFramePr>
          <p:cNvPr id="1227" name="Google Shape;1227;p26"/>
          <p:cNvGraphicFramePr/>
          <p:nvPr/>
        </p:nvGraphicFramePr>
        <p:xfrm>
          <a:off x="943838" y="1413700"/>
          <a:ext cx="3000000" cy="3000000"/>
        </p:xfrm>
        <a:graphic>
          <a:graphicData uri="http://schemas.openxmlformats.org/drawingml/2006/table">
            <a:tbl>
              <a:tblPr>
                <a:noFill/>
                <a:tableStyleId>{A10003F3-9FA6-4558-B7C0-348F5A6948AF}</a:tableStyleId>
              </a:tblPr>
              <a:tblGrid>
                <a:gridCol w="2342200"/>
                <a:gridCol w="2663575"/>
                <a:gridCol w="2250550"/>
              </a:tblGrid>
              <a:tr h="760725">
                <a:tc rowSpan="4">
                  <a:txBody>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My favorite types of kiss</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dk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Vacuum kiss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dk2"/>
                      </a:solidFill>
                      <a:prstDash val="solid"/>
                      <a:round/>
                      <a:headEnd len="sm" w="sm" type="none"/>
                      <a:tailEnd len="sm" w="sm" type="none"/>
                    </a:lnT>
                    <a:lnB cap="flat" cmpd="sng" w="19050">
                      <a:solidFill>
                        <a:schemeClr val="lt1"/>
                      </a:solidFill>
                      <a:prstDash val="solid"/>
                      <a:round/>
                      <a:headEnd len="sm" w="sm" type="none"/>
                      <a:tailEnd len="sm" w="sm" type="none"/>
                    </a:lnB>
                    <a:solidFill>
                      <a:schemeClr val="dk2"/>
                    </a:solidFill>
                  </a:tcPr>
                </a:tc>
                <a:tc>
                  <a:txBody>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 cold place</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1"/>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760725">
                <a:tc vMerge="1"/>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Blowing a kiss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lt1"/>
                      </a:solidFill>
                      <a:prstDash val="solid"/>
                      <a:round/>
                      <a:headEnd len="sm" w="sm" type="none"/>
                      <a:tailEnd len="sm" w="sm" type="none"/>
                    </a:lnB>
                    <a:solidFill>
                      <a:schemeClr val="dk2"/>
                    </a:solidFill>
                  </a:tcPr>
                </a:tc>
                <a:tc>
                  <a:txBody>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a:t>
                      </a:r>
                      <a:r>
                        <a:rPr lang="en">
                          <a:solidFill>
                            <a:schemeClr val="accent4"/>
                          </a:solidFill>
                          <a:latin typeface="Manrope Medium"/>
                          <a:ea typeface="Manrope Medium"/>
                          <a:cs typeface="Manrope Medium"/>
                          <a:sym typeface="Manrope Medium"/>
                        </a:rPr>
                        <a:t>the closest planet to the Sun</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1"/>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760725">
                <a:tc vMerge="1"/>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Surprise kiss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lt1"/>
                      </a:solidFill>
                      <a:prstDash val="solid"/>
                      <a:round/>
                      <a:headEnd len="sm" w="sm" type="none"/>
                      <a:tailEnd len="sm" w="sm" type="none"/>
                    </a:lnB>
                    <a:solidFill>
                      <a:schemeClr val="dk2"/>
                    </a:solidFill>
                  </a:tcPr>
                </a:tc>
                <a:tc>
                  <a:txBody>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1"/>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r h="760725">
                <a:tc vMerge="1"/>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Neck kiss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dk2"/>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dk2"/>
                      </a:solidFill>
                      <a:prstDash val="solid"/>
                      <a:round/>
                      <a:headEnd len="sm" w="sm" type="none"/>
                      <a:tailEnd len="sm" w="sm" type="none"/>
                    </a:lnB>
                    <a:solidFill>
                      <a:schemeClr val="dk2"/>
                    </a:solidFill>
                  </a:tcPr>
                </a:tc>
                <a:tc>
                  <a:txBody>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Neptune is t</a:t>
                      </a:r>
                      <a:r>
                        <a:rPr lang="en">
                          <a:solidFill>
                            <a:schemeClr val="accent4"/>
                          </a:solidFill>
                          <a:latin typeface="Manrope Medium"/>
                          <a:ea typeface="Manrope Medium"/>
                          <a:cs typeface="Manrope Medium"/>
                          <a:sym typeface="Manrope Medium"/>
                        </a:rPr>
                        <a:t>he farthest planet from the Sun</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1"/>
                      </a:solidFill>
                      <a:prstDash val="solid"/>
                      <a:round/>
                      <a:headEnd len="sm" w="sm" type="none"/>
                      <a:tailEnd len="sm" w="sm" type="none"/>
                    </a:lnL>
                    <a:lnR cap="flat" cmpd="sng" w="19050">
                      <a:solidFill>
                        <a:schemeClr val="accent1"/>
                      </a:solidFill>
                      <a:prstDash val="solid"/>
                      <a:round/>
                      <a:headEnd len="sm" w="sm" type="none"/>
                      <a:tailEnd len="sm" w="sm" type="none"/>
                    </a:lnR>
                    <a:lnT cap="flat" cmpd="sng" w="19050">
                      <a:solidFill>
                        <a:schemeClr val="accent1"/>
                      </a:solidFill>
                      <a:prstDash val="solid"/>
                      <a:round/>
                      <a:headEnd len="sm" w="sm" type="none"/>
                      <a:tailEnd len="sm" w="sm" type="none"/>
                    </a:lnT>
                    <a:lnB cap="flat" cmpd="sng" w="19050">
                      <a:solidFill>
                        <a:schemeClr val="accent1"/>
                      </a:solidFill>
                      <a:prstDash val="solid"/>
                      <a:round/>
                      <a:headEnd len="sm" w="sm" type="none"/>
                      <a:tailEnd len="sm" w="sm" type="none"/>
                    </a:lnB>
                  </a:tcPr>
                </a:tc>
              </a:tr>
            </a:tbl>
          </a:graphicData>
        </a:graphic>
      </p:graphicFrame>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1" name="Shape 1231"/>
        <p:cNvGrpSpPr/>
        <p:nvPr/>
      </p:nvGrpSpPr>
      <p:grpSpPr>
        <a:xfrm>
          <a:off x="0" y="0"/>
          <a:ext cx="0" cy="0"/>
          <a:chOff x="0" y="0"/>
          <a:chExt cx="0" cy="0"/>
        </a:xfrm>
      </p:grpSpPr>
      <p:sp>
        <p:nvSpPr>
          <p:cNvPr id="1232" name="Google Shape;1232;p27"/>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cxnSp>
        <p:nvCxnSpPr>
          <p:cNvPr id="1233" name="Google Shape;1233;p27"/>
          <p:cNvCxnSpPr>
            <a:stCxn id="1234" idx="0"/>
            <a:endCxn id="1235" idx="3"/>
          </p:cNvCxnSpPr>
          <p:nvPr/>
        </p:nvCxnSpPr>
        <p:spPr>
          <a:xfrm flipH="1" rot="5400000">
            <a:off x="5817709" y="2323066"/>
            <a:ext cx="883500" cy="652200"/>
          </a:xfrm>
          <a:prstGeom prst="bentConnector2">
            <a:avLst/>
          </a:prstGeom>
          <a:noFill/>
          <a:ln cap="flat" cmpd="sng" w="19050">
            <a:solidFill>
              <a:schemeClr val="accent2"/>
            </a:solidFill>
            <a:prstDash val="solid"/>
            <a:round/>
            <a:headEnd len="sm" w="sm" type="none"/>
            <a:tailEnd len="sm" w="sm" type="triangle"/>
          </a:ln>
        </p:spPr>
      </p:cxnSp>
      <p:cxnSp>
        <p:nvCxnSpPr>
          <p:cNvPr id="1236" name="Google Shape;1236;p27"/>
          <p:cNvCxnSpPr>
            <a:endCxn id="1237" idx="3"/>
          </p:cNvCxnSpPr>
          <p:nvPr/>
        </p:nvCxnSpPr>
        <p:spPr>
          <a:xfrm rot="10800000">
            <a:off x="3919686" y="3800457"/>
            <a:ext cx="1304400" cy="0"/>
          </a:xfrm>
          <a:prstGeom prst="straightConnector1">
            <a:avLst/>
          </a:prstGeom>
          <a:noFill/>
          <a:ln cap="flat" cmpd="sng" w="19050">
            <a:solidFill>
              <a:schemeClr val="accent2"/>
            </a:solidFill>
            <a:prstDash val="solid"/>
            <a:round/>
            <a:headEnd len="sm" w="sm" type="none"/>
            <a:tailEnd len="sm" w="sm" type="triangle"/>
          </a:ln>
        </p:spPr>
      </p:cxnSp>
      <p:cxnSp>
        <p:nvCxnSpPr>
          <p:cNvPr id="1238" name="Google Shape;1238;p27"/>
          <p:cNvCxnSpPr>
            <a:endCxn id="1235" idx="1"/>
          </p:cNvCxnSpPr>
          <p:nvPr/>
        </p:nvCxnSpPr>
        <p:spPr>
          <a:xfrm rot="-5400000">
            <a:off x="2442519" y="2323082"/>
            <a:ext cx="883500" cy="652200"/>
          </a:xfrm>
          <a:prstGeom prst="bentConnector2">
            <a:avLst/>
          </a:prstGeom>
          <a:noFill/>
          <a:ln cap="flat" cmpd="sng" w="19050">
            <a:solidFill>
              <a:schemeClr val="accent2"/>
            </a:solidFill>
            <a:prstDash val="solid"/>
            <a:round/>
            <a:headEnd len="sm" w="sm" type="none"/>
            <a:tailEnd len="sm" w="sm" type="triangle"/>
          </a:ln>
        </p:spPr>
      </p:cxnSp>
      <p:grpSp>
        <p:nvGrpSpPr>
          <p:cNvPr id="1239" name="Google Shape;1239;p27"/>
          <p:cNvGrpSpPr/>
          <p:nvPr/>
        </p:nvGrpSpPr>
        <p:grpSpPr>
          <a:xfrm>
            <a:off x="3210369" y="1238088"/>
            <a:ext cx="3180181" cy="1678886"/>
            <a:chOff x="3210369" y="1238088"/>
            <a:chExt cx="3180181" cy="1678886"/>
          </a:xfrm>
        </p:grpSpPr>
        <p:grpSp>
          <p:nvGrpSpPr>
            <p:cNvPr id="1240" name="Google Shape;1240;p27"/>
            <p:cNvGrpSpPr/>
            <p:nvPr/>
          </p:nvGrpSpPr>
          <p:grpSpPr>
            <a:xfrm>
              <a:off x="3210369" y="1497891"/>
              <a:ext cx="2723004" cy="1419082"/>
              <a:chOff x="714967" y="535001"/>
              <a:chExt cx="3780900" cy="1970400"/>
            </a:xfrm>
          </p:grpSpPr>
          <p:sp>
            <p:nvSpPr>
              <p:cNvPr id="1235" name="Google Shape;1235;p27"/>
              <p:cNvSpPr/>
              <p:nvPr/>
            </p:nvSpPr>
            <p:spPr>
              <a:xfrm>
                <a:off x="714967" y="535001"/>
                <a:ext cx="3780900" cy="19704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27"/>
              <p:cNvSpPr/>
              <p:nvPr/>
            </p:nvSpPr>
            <p:spPr>
              <a:xfrm>
                <a:off x="862717" y="688451"/>
                <a:ext cx="3485400" cy="16635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42" name="Google Shape;1242;p27"/>
            <p:cNvSpPr txBox="1"/>
            <p:nvPr/>
          </p:nvSpPr>
          <p:spPr>
            <a:xfrm>
              <a:off x="3442587" y="1747113"/>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Butterfly kiss</a:t>
              </a:r>
              <a:endParaRPr sz="2200">
                <a:solidFill>
                  <a:schemeClr val="dk1"/>
                </a:solidFill>
                <a:latin typeface="Shrikhand"/>
                <a:ea typeface="Shrikhand"/>
                <a:cs typeface="Shrikhand"/>
                <a:sym typeface="Shrikhand"/>
              </a:endParaRPr>
            </a:p>
          </p:txBody>
        </p:sp>
        <p:sp>
          <p:nvSpPr>
            <p:cNvPr id="1243" name="Google Shape;1243;p27"/>
            <p:cNvSpPr txBox="1"/>
            <p:nvPr/>
          </p:nvSpPr>
          <p:spPr>
            <a:xfrm>
              <a:off x="3442617" y="2103580"/>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sp>
          <p:nvSpPr>
            <p:cNvPr id="1244" name="Google Shape;1244;p27"/>
            <p:cNvSpPr/>
            <p:nvPr/>
          </p:nvSpPr>
          <p:spPr>
            <a:xfrm flipH="1">
              <a:off x="5625850" y="1238088"/>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01</a:t>
              </a:r>
              <a:endParaRPr sz="2200">
                <a:solidFill>
                  <a:schemeClr val="accent2"/>
                </a:solidFill>
                <a:latin typeface="Shrikhand"/>
                <a:ea typeface="Shrikhand"/>
                <a:cs typeface="Shrikhand"/>
                <a:sym typeface="Shrikhand"/>
              </a:endParaRPr>
            </a:p>
          </p:txBody>
        </p:sp>
      </p:grpSp>
      <p:grpSp>
        <p:nvGrpSpPr>
          <p:cNvPr id="1245" name="Google Shape;1245;p27"/>
          <p:cNvGrpSpPr/>
          <p:nvPr/>
        </p:nvGrpSpPr>
        <p:grpSpPr>
          <a:xfrm>
            <a:off x="5224057" y="2831113"/>
            <a:ext cx="3180193" cy="1678886"/>
            <a:chOff x="5224057" y="2831113"/>
            <a:chExt cx="3180193" cy="1678886"/>
          </a:xfrm>
        </p:grpSpPr>
        <p:grpSp>
          <p:nvGrpSpPr>
            <p:cNvPr id="1246" name="Google Shape;1246;p27"/>
            <p:cNvGrpSpPr/>
            <p:nvPr/>
          </p:nvGrpSpPr>
          <p:grpSpPr>
            <a:xfrm>
              <a:off x="5224057" y="3090916"/>
              <a:ext cx="2723004" cy="1419082"/>
              <a:chOff x="714967" y="535001"/>
              <a:chExt cx="3780900" cy="1970400"/>
            </a:xfrm>
          </p:grpSpPr>
          <p:sp>
            <p:nvSpPr>
              <p:cNvPr id="1234" name="Google Shape;1234;p27"/>
              <p:cNvSpPr/>
              <p:nvPr/>
            </p:nvSpPr>
            <p:spPr>
              <a:xfrm>
                <a:off x="714967" y="535001"/>
                <a:ext cx="3780900" cy="19704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27"/>
              <p:cNvSpPr/>
              <p:nvPr/>
            </p:nvSpPr>
            <p:spPr>
              <a:xfrm>
                <a:off x="862717" y="688451"/>
                <a:ext cx="3485400" cy="16635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48" name="Google Shape;1248;p27"/>
            <p:cNvSpPr txBox="1"/>
            <p:nvPr/>
          </p:nvSpPr>
          <p:spPr>
            <a:xfrm>
              <a:off x="5456212" y="3340075"/>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Lip lock</a:t>
              </a:r>
              <a:endParaRPr sz="2200">
                <a:solidFill>
                  <a:schemeClr val="dk1"/>
                </a:solidFill>
                <a:latin typeface="Shrikhand"/>
                <a:ea typeface="Shrikhand"/>
                <a:cs typeface="Shrikhand"/>
                <a:sym typeface="Shrikhand"/>
              </a:endParaRPr>
            </a:p>
          </p:txBody>
        </p:sp>
        <p:sp>
          <p:nvSpPr>
            <p:cNvPr id="1249" name="Google Shape;1249;p27"/>
            <p:cNvSpPr txBox="1"/>
            <p:nvPr/>
          </p:nvSpPr>
          <p:spPr>
            <a:xfrm>
              <a:off x="5456213" y="3696542"/>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sp>
          <p:nvSpPr>
            <p:cNvPr id="1250" name="Google Shape;1250;p27"/>
            <p:cNvSpPr/>
            <p:nvPr/>
          </p:nvSpPr>
          <p:spPr>
            <a:xfrm flipH="1">
              <a:off x="7639550" y="283111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1"/>
                  </a:solidFill>
                  <a:latin typeface="Shrikhand"/>
                  <a:ea typeface="Shrikhand"/>
                  <a:cs typeface="Shrikhand"/>
                  <a:sym typeface="Shrikhand"/>
                </a:rPr>
                <a:t>02</a:t>
              </a:r>
              <a:endParaRPr sz="2200">
                <a:solidFill>
                  <a:schemeClr val="accent1"/>
                </a:solidFill>
                <a:latin typeface="Shrikhand"/>
                <a:ea typeface="Shrikhand"/>
                <a:cs typeface="Shrikhand"/>
                <a:sym typeface="Shrikhand"/>
              </a:endParaRPr>
            </a:p>
          </p:txBody>
        </p:sp>
      </p:grpSp>
      <p:grpSp>
        <p:nvGrpSpPr>
          <p:cNvPr id="1251" name="Google Shape;1251;p27"/>
          <p:cNvGrpSpPr/>
          <p:nvPr/>
        </p:nvGrpSpPr>
        <p:grpSpPr>
          <a:xfrm>
            <a:off x="739500" y="2831113"/>
            <a:ext cx="3180186" cy="1678886"/>
            <a:chOff x="739500" y="2831113"/>
            <a:chExt cx="3180186" cy="1678886"/>
          </a:xfrm>
        </p:grpSpPr>
        <p:grpSp>
          <p:nvGrpSpPr>
            <p:cNvPr id="1252" name="Google Shape;1252;p27"/>
            <p:cNvGrpSpPr/>
            <p:nvPr/>
          </p:nvGrpSpPr>
          <p:grpSpPr>
            <a:xfrm>
              <a:off x="1196682" y="3090916"/>
              <a:ext cx="2723004" cy="1419082"/>
              <a:chOff x="714967" y="535001"/>
              <a:chExt cx="3780900" cy="1970400"/>
            </a:xfrm>
          </p:grpSpPr>
          <p:sp>
            <p:nvSpPr>
              <p:cNvPr id="1237" name="Google Shape;1237;p27"/>
              <p:cNvSpPr/>
              <p:nvPr/>
            </p:nvSpPr>
            <p:spPr>
              <a:xfrm>
                <a:off x="714967" y="535001"/>
                <a:ext cx="3780900" cy="19704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27"/>
              <p:cNvSpPr/>
              <p:nvPr/>
            </p:nvSpPr>
            <p:spPr>
              <a:xfrm>
                <a:off x="862717" y="688451"/>
                <a:ext cx="3485400" cy="16635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54" name="Google Shape;1254;p27"/>
            <p:cNvSpPr txBox="1"/>
            <p:nvPr/>
          </p:nvSpPr>
          <p:spPr>
            <a:xfrm>
              <a:off x="1428800" y="3339938"/>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Peck</a:t>
              </a:r>
              <a:endParaRPr sz="2200">
                <a:solidFill>
                  <a:schemeClr val="dk1"/>
                </a:solidFill>
                <a:latin typeface="Shrikhand"/>
                <a:ea typeface="Shrikhand"/>
                <a:cs typeface="Shrikhand"/>
                <a:sym typeface="Shrikhand"/>
              </a:endParaRPr>
            </a:p>
          </p:txBody>
        </p:sp>
        <p:sp>
          <p:nvSpPr>
            <p:cNvPr id="1255" name="Google Shape;1255;p27"/>
            <p:cNvSpPr txBox="1"/>
            <p:nvPr/>
          </p:nvSpPr>
          <p:spPr>
            <a:xfrm>
              <a:off x="1428854" y="3696690"/>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256" name="Google Shape;1256;p27"/>
            <p:cNvSpPr/>
            <p:nvPr/>
          </p:nvSpPr>
          <p:spPr>
            <a:xfrm flipH="1">
              <a:off x="739500" y="283111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03</a:t>
              </a:r>
              <a:endParaRPr sz="2200">
                <a:solidFill>
                  <a:schemeClr val="dk1"/>
                </a:solidFill>
                <a:latin typeface="Shrikhand"/>
                <a:ea typeface="Shrikhand"/>
                <a:cs typeface="Shrikhand"/>
                <a:sym typeface="Shrikhand"/>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0" name="Shape 1260"/>
        <p:cNvGrpSpPr/>
        <p:nvPr/>
      </p:nvGrpSpPr>
      <p:grpSpPr>
        <a:xfrm>
          <a:off x="0" y="0"/>
          <a:ext cx="0" cy="0"/>
          <a:chOff x="0" y="0"/>
          <a:chExt cx="0" cy="0"/>
        </a:xfrm>
      </p:grpSpPr>
      <p:sp>
        <p:nvSpPr>
          <p:cNvPr id="1261" name="Google Shape;1261;p28"/>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262" name="Google Shape;1262;p28"/>
          <p:cNvGrpSpPr/>
          <p:nvPr/>
        </p:nvGrpSpPr>
        <p:grpSpPr>
          <a:xfrm>
            <a:off x="720000" y="1418954"/>
            <a:ext cx="4732875" cy="1460911"/>
            <a:chOff x="720000" y="1418954"/>
            <a:chExt cx="4732875" cy="1460911"/>
          </a:xfrm>
        </p:grpSpPr>
        <p:grpSp>
          <p:nvGrpSpPr>
            <p:cNvPr id="1263" name="Google Shape;1263;p28"/>
            <p:cNvGrpSpPr/>
            <p:nvPr/>
          </p:nvGrpSpPr>
          <p:grpSpPr>
            <a:xfrm>
              <a:off x="720000" y="1418954"/>
              <a:ext cx="4191600" cy="1460911"/>
              <a:chOff x="720000" y="1426225"/>
              <a:chExt cx="4191600" cy="1618200"/>
            </a:xfrm>
          </p:grpSpPr>
          <p:sp>
            <p:nvSpPr>
              <p:cNvPr id="1264" name="Google Shape;1264;p28"/>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28"/>
              <p:cNvSpPr/>
              <p:nvPr/>
            </p:nvSpPr>
            <p:spPr>
              <a:xfrm>
                <a:off x="883800" y="1552248"/>
                <a:ext cx="3864000" cy="1366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66" name="Google Shape;1266;p28"/>
            <p:cNvSpPr/>
            <p:nvPr/>
          </p:nvSpPr>
          <p:spPr>
            <a:xfrm flipH="1">
              <a:off x="4424475" y="1839525"/>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55%</a:t>
              </a:r>
              <a:endParaRPr sz="2200">
                <a:solidFill>
                  <a:schemeClr val="dk1"/>
                </a:solidFill>
                <a:latin typeface="Shrikhand"/>
                <a:ea typeface="Shrikhand"/>
                <a:cs typeface="Shrikhand"/>
                <a:sym typeface="Shrikhand"/>
              </a:endParaRPr>
            </a:p>
          </p:txBody>
        </p:sp>
        <p:grpSp>
          <p:nvGrpSpPr>
            <p:cNvPr id="1267" name="Google Shape;1267;p28"/>
            <p:cNvGrpSpPr/>
            <p:nvPr/>
          </p:nvGrpSpPr>
          <p:grpSpPr>
            <a:xfrm>
              <a:off x="2165737" y="1688938"/>
              <a:ext cx="2258729" cy="920767"/>
              <a:chOff x="3442587" y="1747113"/>
              <a:chExt cx="2258729" cy="920767"/>
            </a:xfrm>
          </p:grpSpPr>
          <p:sp>
            <p:nvSpPr>
              <p:cNvPr id="1268" name="Google Shape;1268;p28"/>
              <p:cNvSpPr txBox="1"/>
              <p:nvPr/>
            </p:nvSpPr>
            <p:spPr>
              <a:xfrm>
                <a:off x="3442587" y="1747113"/>
                <a:ext cx="2258700" cy="4767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dk1"/>
                    </a:solidFill>
                    <a:latin typeface="Shrikhand"/>
                    <a:ea typeface="Shrikhand"/>
                    <a:cs typeface="Shrikhand"/>
                    <a:sym typeface="Shrikhand"/>
                  </a:rPr>
                  <a:t>Mercury</a:t>
                </a:r>
                <a:endParaRPr sz="2200">
                  <a:solidFill>
                    <a:schemeClr val="dk1"/>
                  </a:solidFill>
                  <a:latin typeface="Shrikhand"/>
                  <a:ea typeface="Shrikhand"/>
                  <a:cs typeface="Shrikhand"/>
                  <a:sym typeface="Shrikhand"/>
                </a:endParaRPr>
              </a:p>
            </p:txBody>
          </p:sp>
          <p:sp>
            <p:nvSpPr>
              <p:cNvPr id="1269" name="Google Shape;1269;p28"/>
              <p:cNvSpPr txBox="1"/>
              <p:nvPr/>
            </p:nvSpPr>
            <p:spPr>
              <a:xfrm>
                <a:off x="3442617" y="2103580"/>
                <a:ext cx="2258700" cy="564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grpSp>
      </p:grpSp>
      <p:grpSp>
        <p:nvGrpSpPr>
          <p:cNvPr id="1270" name="Google Shape;1270;p28"/>
          <p:cNvGrpSpPr/>
          <p:nvPr/>
        </p:nvGrpSpPr>
        <p:grpSpPr>
          <a:xfrm>
            <a:off x="3665375" y="3049079"/>
            <a:ext cx="4758625" cy="1460911"/>
            <a:chOff x="3665375" y="3049079"/>
            <a:chExt cx="4758625" cy="1460911"/>
          </a:xfrm>
        </p:grpSpPr>
        <p:grpSp>
          <p:nvGrpSpPr>
            <p:cNvPr id="1271" name="Google Shape;1271;p28"/>
            <p:cNvGrpSpPr/>
            <p:nvPr/>
          </p:nvGrpSpPr>
          <p:grpSpPr>
            <a:xfrm>
              <a:off x="4232400" y="3049079"/>
              <a:ext cx="4191600" cy="1460911"/>
              <a:chOff x="720000" y="1426225"/>
              <a:chExt cx="4191600" cy="1618200"/>
            </a:xfrm>
          </p:grpSpPr>
          <p:sp>
            <p:nvSpPr>
              <p:cNvPr id="1272" name="Google Shape;1272;p28"/>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28"/>
              <p:cNvSpPr/>
              <p:nvPr/>
            </p:nvSpPr>
            <p:spPr>
              <a:xfrm>
                <a:off x="883800" y="1552248"/>
                <a:ext cx="3864000" cy="1366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274" name="Google Shape;1274;p28"/>
            <p:cNvSpPr/>
            <p:nvPr/>
          </p:nvSpPr>
          <p:spPr>
            <a:xfrm flipH="1">
              <a:off x="3665375" y="3469650"/>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4</a:t>
              </a:r>
              <a:r>
                <a:rPr lang="en" sz="2200">
                  <a:solidFill>
                    <a:schemeClr val="accent2"/>
                  </a:solidFill>
                  <a:latin typeface="Shrikhand"/>
                  <a:ea typeface="Shrikhand"/>
                  <a:cs typeface="Shrikhand"/>
                  <a:sym typeface="Shrikhand"/>
                </a:rPr>
                <a:t>5%</a:t>
              </a:r>
              <a:endParaRPr sz="2200">
                <a:solidFill>
                  <a:schemeClr val="accent2"/>
                </a:solidFill>
                <a:latin typeface="Shrikhand"/>
                <a:ea typeface="Shrikhand"/>
                <a:cs typeface="Shrikhand"/>
                <a:sym typeface="Shrikhand"/>
              </a:endParaRPr>
            </a:p>
          </p:txBody>
        </p:sp>
        <p:grpSp>
          <p:nvGrpSpPr>
            <p:cNvPr id="1275" name="Google Shape;1275;p28"/>
            <p:cNvGrpSpPr/>
            <p:nvPr/>
          </p:nvGrpSpPr>
          <p:grpSpPr>
            <a:xfrm>
              <a:off x="4693787" y="3319063"/>
              <a:ext cx="2258729" cy="920767"/>
              <a:chOff x="3442587" y="1747113"/>
              <a:chExt cx="2258729" cy="920767"/>
            </a:xfrm>
          </p:grpSpPr>
          <p:sp>
            <p:nvSpPr>
              <p:cNvPr id="1276" name="Google Shape;1276;p28"/>
              <p:cNvSpPr txBox="1"/>
              <p:nvPr/>
            </p:nvSpPr>
            <p:spPr>
              <a:xfrm>
                <a:off x="3442587" y="1747113"/>
                <a:ext cx="2258700" cy="4767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accent2"/>
                    </a:solidFill>
                    <a:latin typeface="Shrikhand"/>
                    <a:ea typeface="Shrikhand"/>
                    <a:cs typeface="Shrikhand"/>
                    <a:sym typeface="Shrikhand"/>
                  </a:rPr>
                  <a:t>Earth</a:t>
                </a:r>
                <a:endParaRPr sz="2200">
                  <a:solidFill>
                    <a:schemeClr val="accent2"/>
                  </a:solidFill>
                  <a:latin typeface="Shrikhand"/>
                  <a:ea typeface="Shrikhand"/>
                  <a:cs typeface="Shrikhand"/>
                  <a:sym typeface="Shrikhand"/>
                </a:endParaRPr>
              </a:p>
            </p:txBody>
          </p:sp>
          <p:sp>
            <p:nvSpPr>
              <p:cNvPr id="1277" name="Google Shape;1277;p28"/>
              <p:cNvSpPr txBox="1"/>
              <p:nvPr/>
            </p:nvSpPr>
            <p:spPr>
              <a:xfrm>
                <a:off x="3442617" y="2103580"/>
                <a:ext cx="2258700" cy="564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grpSp>
      </p:grpSp>
      <p:sp>
        <p:nvSpPr>
          <p:cNvPr id="1278" name="Google Shape;1278;p28"/>
          <p:cNvSpPr/>
          <p:nvPr/>
        </p:nvSpPr>
        <p:spPr>
          <a:xfrm>
            <a:off x="1133114" y="1681783"/>
            <a:ext cx="880200" cy="880200"/>
          </a:xfrm>
          <a:prstGeom prst="donut">
            <a:avLst>
              <a:gd fmla="val 23435" name="adj"/>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151038"/>
              </a:solidFill>
            </a:endParaRPr>
          </a:p>
        </p:txBody>
      </p:sp>
      <p:sp>
        <p:nvSpPr>
          <p:cNvPr id="1279" name="Google Shape;1279;p28"/>
          <p:cNvSpPr/>
          <p:nvPr/>
        </p:nvSpPr>
        <p:spPr>
          <a:xfrm flipH="1" rot="10637090">
            <a:off x="1132951" y="1681556"/>
            <a:ext cx="880288" cy="880288"/>
          </a:xfrm>
          <a:prstGeom prst="blockArc">
            <a:avLst>
              <a:gd fmla="val 15264655" name="adj1"/>
              <a:gd fmla="val 5309777" name="adj2"/>
              <a:gd fmla="val 23314" name="adj3"/>
            </a:avLst>
          </a:prstGeom>
          <a:solidFill>
            <a:schemeClr val="dk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0" name="Google Shape;1280;p28"/>
          <p:cNvSpPr/>
          <p:nvPr/>
        </p:nvSpPr>
        <p:spPr>
          <a:xfrm>
            <a:off x="7125439" y="3311908"/>
            <a:ext cx="880200" cy="880200"/>
          </a:xfrm>
          <a:prstGeom prst="donut">
            <a:avLst>
              <a:gd fmla="val 23435" name="adj"/>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151038"/>
              </a:solidFill>
            </a:endParaRPr>
          </a:p>
        </p:txBody>
      </p:sp>
      <p:sp>
        <p:nvSpPr>
          <p:cNvPr id="1281" name="Google Shape;1281;p28"/>
          <p:cNvSpPr/>
          <p:nvPr/>
        </p:nvSpPr>
        <p:spPr>
          <a:xfrm flipH="1" rot="10637090">
            <a:off x="7125276" y="3311681"/>
            <a:ext cx="880288" cy="880288"/>
          </a:xfrm>
          <a:prstGeom prst="blockArc">
            <a:avLst>
              <a:gd fmla="val 17104759" name="adj1"/>
              <a:gd fmla="val 5309777" name="adj2"/>
              <a:gd fmla="val 23314" name="adj3"/>
            </a:avLst>
          </a:prstGeom>
          <a:solidFill>
            <a:schemeClr val="accen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82" name="Google Shape;1282;p28"/>
          <p:cNvGrpSpPr/>
          <p:nvPr/>
        </p:nvGrpSpPr>
        <p:grpSpPr>
          <a:xfrm rot="646302">
            <a:off x="5797606" y="1615232"/>
            <a:ext cx="1619261" cy="973403"/>
            <a:chOff x="6229400" y="3347592"/>
            <a:chExt cx="1619227" cy="973383"/>
          </a:xfrm>
        </p:grpSpPr>
        <p:sp>
          <p:nvSpPr>
            <p:cNvPr id="1283" name="Google Shape;1283;p28"/>
            <p:cNvSpPr/>
            <p:nvPr/>
          </p:nvSpPr>
          <p:spPr>
            <a:xfrm>
              <a:off x="6256486" y="3347592"/>
              <a:ext cx="1565032" cy="966792"/>
            </a:xfrm>
            <a:custGeom>
              <a:rect b="b" l="l" r="r" t="t"/>
              <a:pathLst>
                <a:path extrusionOk="0" h="33286" w="53883">
                  <a:moveTo>
                    <a:pt x="32649" y="0"/>
                  </a:moveTo>
                  <a:cubicBezTo>
                    <a:pt x="31584" y="0"/>
                    <a:pt x="30539" y="303"/>
                    <a:pt x="29501" y="731"/>
                  </a:cubicBezTo>
                  <a:cubicBezTo>
                    <a:pt x="29267" y="764"/>
                    <a:pt x="29032" y="797"/>
                    <a:pt x="28796" y="828"/>
                  </a:cubicBezTo>
                  <a:cubicBezTo>
                    <a:pt x="28777" y="828"/>
                    <a:pt x="28758" y="827"/>
                    <a:pt x="28739" y="827"/>
                  </a:cubicBezTo>
                  <a:cubicBezTo>
                    <a:pt x="28054" y="827"/>
                    <a:pt x="27496" y="1197"/>
                    <a:pt x="26908" y="1480"/>
                  </a:cubicBezTo>
                  <a:cubicBezTo>
                    <a:pt x="26398" y="1119"/>
                    <a:pt x="25822" y="927"/>
                    <a:pt x="25209" y="836"/>
                  </a:cubicBezTo>
                  <a:cubicBezTo>
                    <a:pt x="24841" y="801"/>
                    <a:pt x="24473" y="768"/>
                    <a:pt x="24105" y="733"/>
                  </a:cubicBezTo>
                  <a:cubicBezTo>
                    <a:pt x="23539" y="499"/>
                    <a:pt x="22975" y="361"/>
                    <a:pt x="22411" y="361"/>
                  </a:cubicBezTo>
                  <a:cubicBezTo>
                    <a:pt x="21889" y="361"/>
                    <a:pt x="21368" y="479"/>
                    <a:pt x="20848" y="747"/>
                  </a:cubicBezTo>
                  <a:cubicBezTo>
                    <a:pt x="20752" y="736"/>
                    <a:pt x="20657" y="731"/>
                    <a:pt x="20564" y="731"/>
                  </a:cubicBezTo>
                  <a:cubicBezTo>
                    <a:pt x="19857" y="731"/>
                    <a:pt x="19217" y="1020"/>
                    <a:pt x="18566" y="1264"/>
                  </a:cubicBezTo>
                  <a:lnTo>
                    <a:pt x="18566" y="1266"/>
                  </a:lnTo>
                  <a:cubicBezTo>
                    <a:pt x="18078" y="1355"/>
                    <a:pt x="17593" y="1458"/>
                    <a:pt x="17267" y="1889"/>
                  </a:cubicBezTo>
                  <a:cubicBezTo>
                    <a:pt x="17151" y="1898"/>
                    <a:pt x="17050" y="1943"/>
                    <a:pt x="16963" y="2020"/>
                  </a:cubicBezTo>
                  <a:cubicBezTo>
                    <a:pt x="16950" y="2020"/>
                    <a:pt x="16937" y="2019"/>
                    <a:pt x="16924" y="2019"/>
                  </a:cubicBezTo>
                  <a:cubicBezTo>
                    <a:pt x="16736" y="2019"/>
                    <a:pt x="16607" y="2113"/>
                    <a:pt x="16527" y="2288"/>
                  </a:cubicBezTo>
                  <a:cubicBezTo>
                    <a:pt x="15959" y="2373"/>
                    <a:pt x="15519" y="2670"/>
                    <a:pt x="15164" y="3108"/>
                  </a:cubicBezTo>
                  <a:cubicBezTo>
                    <a:pt x="15117" y="3102"/>
                    <a:pt x="15071" y="3098"/>
                    <a:pt x="15026" y="3098"/>
                  </a:cubicBezTo>
                  <a:cubicBezTo>
                    <a:pt x="14820" y="3098"/>
                    <a:pt x="14649" y="3173"/>
                    <a:pt x="14546" y="3395"/>
                  </a:cubicBezTo>
                  <a:lnTo>
                    <a:pt x="13394" y="3971"/>
                  </a:lnTo>
                  <a:cubicBezTo>
                    <a:pt x="12477" y="4294"/>
                    <a:pt x="11708" y="4855"/>
                    <a:pt x="10981" y="5483"/>
                  </a:cubicBezTo>
                  <a:cubicBezTo>
                    <a:pt x="10734" y="5642"/>
                    <a:pt x="10486" y="5799"/>
                    <a:pt x="10240" y="5958"/>
                  </a:cubicBezTo>
                  <a:cubicBezTo>
                    <a:pt x="9622" y="6148"/>
                    <a:pt x="9060" y="6432"/>
                    <a:pt x="8608" y="6909"/>
                  </a:cubicBezTo>
                  <a:cubicBezTo>
                    <a:pt x="7650" y="7427"/>
                    <a:pt x="6708" y="7970"/>
                    <a:pt x="5886" y="8693"/>
                  </a:cubicBezTo>
                  <a:cubicBezTo>
                    <a:pt x="5739" y="8809"/>
                    <a:pt x="5590" y="8925"/>
                    <a:pt x="5440" y="9044"/>
                  </a:cubicBezTo>
                  <a:cubicBezTo>
                    <a:pt x="5068" y="9156"/>
                    <a:pt x="4832" y="9418"/>
                    <a:pt x="4673" y="9761"/>
                  </a:cubicBezTo>
                  <a:cubicBezTo>
                    <a:pt x="4423" y="9943"/>
                    <a:pt x="4172" y="10125"/>
                    <a:pt x="3924" y="10308"/>
                  </a:cubicBezTo>
                  <a:cubicBezTo>
                    <a:pt x="2788" y="10823"/>
                    <a:pt x="1742" y="11490"/>
                    <a:pt x="714" y="12192"/>
                  </a:cubicBezTo>
                  <a:cubicBezTo>
                    <a:pt x="352" y="12324"/>
                    <a:pt x="103" y="12845"/>
                    <a:pt x="84" y="13291"/>
                  </a:cubicBezTo>
                  <a:cubicBezTo>
                    <a:pt x="1" y="15162"/>
                    <a:pt x="1712" y="17397"/>
                    <a:pt x="2744" y="17942"/>
                  </a:cubicBezTo>
                  <a:cubicBezTo>
                    <a:pt x="3831" y="18940"/>
                    <a:pt x="4897" y="19921"/>
                    <a:pt x="5964" y="20902"/>
                  </a:cubicBezTo>
                  <a:cubicBezTo>
                    <a:pt x="6241" y="21611"/>
                    <a:pt x="6716" y="22146"/>
                    <a:pt x="7385" y="22513"/>
                  </a:cubicBezTo>
                  <a:cubicBezTo>
                    <a:pt x="8819" y="24370"/>
                    <a:pt x="10163" y="26310"/>
                    <a:pt x="12132" y="27677"/>
                  </a:cubicBezTo>
                  <a:cubicBezTo>
                    <a:pt x="12549" y="28241"/>
                    <a:pt x="13125" y="28574"/>
                    <a:pt x="13780" y="28786"/>
                  </a:cubicBezTo>
                  <a:cubicBezTo>
                    <a:pt x="14422" y="29239"/>
                    <a:pt x="14941" y="29871"/>
                    <a:pt x="15711" y="30143"/>
                  </a:cubicBezTo>
                  <a:cubicBezTo>
                    <a:pt x="15786" y="30342"/>
                    <a:pt x="15947" y="30393"/>
                    <a:pt x="16139" y="30393"/>
                  </a:cubicBezTo>
                  <a:cubicBezTo>
                    <a:pt x="16901" y="31197"/>
                    <a:pt x="17928" y="31519"/>
                    <a:pt x="18917" y="31911"/>
                  </a:cubicBezTo>
                  <a:cubicBezTo>
                    <a:pt x="19354" y="32186"/>
                    <a:pt x="19814" y="32391"/>
                    <a:pt x="20339" y="32391"/>
                  </a:cubicBezTo>
                  <a:cubicBezTo>
                    <a:pt x="20369" y="32391"/>
                    <a:pt x="20399" y="32391"/>
                    <a:pt x="20429" y="32389"/>
                  </a:cubicBezTo>
                  <a:cubicBezTo>
                    <a:pt x="20841" y="32669"/>
                    <a:pt x="21291" y="32782"/>
                    <a:pt x="21766" y="32782"/>
                  </a:cubicBezTo>
                  <a:cubicBezTo>
                    <a:pt x="21865" y="32782"/>
                    <a:pt x="21966" y="32777"/>
                    <a:pt x="22067" y="32767"/>
                  </a:cubicBezTo>
                  <a:cubicBezTo>
                    <a:pt x="23922" y="33218"/>
                    <a:pt x="25802" y="33285"/>
                    <a:pt x="27685" y="33285"/>
                  </a:cubicBezTo>
                  <a:cubicBezTo>
                    <a:pt x="28426" y="33285"/>
                    <a:pt x="29169" y="33275"/>
                    <a:pt x="29910" y="33273"/>
                  </a:cubicBezTo>
                  <a:cubicBezTo>
                    <a:pt x="31316" y="33271"/>
                    <a:pt x="32644" y="32946"/>
                    <a:pt x="33888" y="32287"/>
                  </a:cubicBezTo>
                  <a:cubicBezTo>
                    <a:pt x="35534" y="31639"/>
                    <a:pt x="37176" y="30984"/>
                    <a:pt x="38657" y="29997"/>
                  </a:cubicBezTo>
                  <a:cubicBezTo>
                    <a:pt x="39415" y="29751"/>
                    <a:pt x="40072" y="29344"/>
                    <a:pt x="40609" y="28751"/>
                  </a:cubicBezTo>
                  <a:cubicBezTo>
                    <a:pt x="41677" y="28152"/>
                    <a:pt x="42633" y="27419"/>
                    <a:pt x="43393" y="26448"/>
                  </a:cubicBezTo>
                  <a:cubicBezTo>
                    <a:pt x="43606" y="26392"/>
                    <a:pt x="43738" y="26260"/>
                    <a:pt x="43785" y="26043"/>
                  </a:cubicBezTo>
                  <a:cubicBezTo>
                    <a:pt x="44337" y="25800"/>
                    <a:pt x="44680" y="25351"/>
                    <a:pt x="44963" y="24845"/>
                  </a:cubicBezTo>
                  <a:cubicBezTo>
                    <a:pt x="45304" y="24666"/>
                    <a:pt x="45574" y="24416"/>
                    <a:pt x="45744" y="24065"/>
                  </a:cubicBezTo>
                  <a:cubicBezTo>
                    <a:pt x="46407" y="23742"/>
                    <a:pt x="46687" y="23077"/>
                    <a:pt x="47103" y="22534"/>
                  </a:cubicBezTo>
                  <a:lnTo>
                    <a:pt x="47105" y="22534"/>
                  </a:lnTo>
                  <a:cubicBezTo>
                    <a:pt x="48251" y="21361"/>
                    <a:pt x="49189" y="19996"/>
                    <a:pt x="50449" y="18928"/>
                  </a:cubicBezTo>
                  <a:cubicBezTo>
                    <a:pt x="50856" y="18643"/>
                    <a:pt x="51261" y="18358"/>
                    <a:pt x="51667" y="18071"/>
                  </a:cubicBezTo>
                  <a:cubicBezTo>
                    <a:pt x="51696" y="18071"/>
                    <a:pt x="51725" y="18046"/>
                    <a:pt x="51752" y="17992"/>
                  </a:cubicBezTo>
                  <a:cubicBezTo>
                    <a:pt x="51798" y="17949"/>
                    <a:pt x="51843" y="17909"/>
                    <a:pt x="51888" y="17866"/>
                  </a:cubicBezTo>
                  <a:cubicBezTo>
                    <a:pt x="51942" y="17833"/>
                    <a:pt x="51990" y="17788"/>
                    <a:pt x="52031" y="17732"/>
                  </a:cubicBezTo>
                  <a:lnTo>
                    <a:pt x="52058" y="17709"/>
                  </a:lnTo>
                  <a:cubicBezTo>
                    <a:pt x="52167" y="17618"/>
                    <a:pt x="52273" y="17529"/>
                    <a:pt x="52382" y="17439"/>
                  </a:cubicBezTo>
                  <a:cubicBezTo>
                    <a:pt x="52413" y="17420"/>
                    <a:pt x="52442" y="17395"/>
                    <a:pt x="52473" y="17364"/>
                  </a:cubicBezTo>
                  <a:cubicBezTo>
                    <a:pt x="52616" y="17242"/>
                    <a:pt x="52762" y="17122"/>
                    <a:pt x="52905" y="16999"/>
                  </a:cubicBezTo>
                  <a:cubicBezTo>
                    <a:pt x="53119" y="16825"/>
                    <a:pt x="53231" y="16639"/>
                    <a:pt x="53198" y="16490"/>
                  </a:cubicBezTo>
                  <a:cubicBezTo>
                    <a:pt x="53448" y="16201"/>
                    <a:pt x="53882" y="13863"/>
                    <a:pt x="52471" y="12021"/>
                  </a:cubicBezTo>
                  <a:cubicBezTo>
                    <a:pt x="52275" y="11765"/>
                    <a:pt x="51934" y="11663"/>
                    <a:pt x="51665" y="11486"/>
                  </a:cubicBezTo>
                  <a:cubicBezTo>
                    <a:pt x="51190" y="11137"/>
                    <a:pt x="50754" y="10717"/>
                    <a:pt x="50139" y="10614"/>
                  </a:cubicBezTo>
                  <a:cubicBezTo>
                    <a:pt x="49674" y="10222"/>
                    <a:pt x="49147" y="9949"/>
                    <a:pt x="48563" y="9784"/>
                  </a:cubicBezTo>
                  <a:cubicBezTo>
                    <a:pt x="48354" y="9470"/>
                    <a:pt x="48094" y="9222"/>
                    <a:pt x="47708" y="9143"/>
                  </a:cubicBezTo>
                  <a:cubicBezTo>
                    <a:pt x="47452" y="8984"/>
                    <a:pt x="47198" y="8827"/>
                    <a:pt x="46942" y="8668"/>
                  </a:cubicBezTo>
                  <a:cubicBezTo>
                    <a:pt x="46551" y="8404"/>
                    <a:pt x="46159" y="8138"/>
                    <a:pt x="45768" y="7875"/>
                  </a:cubicBezTo>
                  <a:cubicBezTo>
                    <a:pt x="45248" y="7472"/>
                    <a:pt x="44729" y="7068"/>
                    <a:pt x="44209" y="6665"/>
                  </a:cubicBezTo>
                  <a:cubicBezTo>
                    <a:pt x="44068" y="6545"/>
                    <a:pt x="43926" y="6423"/>
                    <a:pt x="43785" y="6303"/>
                  </a:cubicBezTo>
                  <a:cubicBezTo>
                    <a:pt x="41268" y="4114"/>
                    <a:pt x="38361" y="2493"/>
                    <a:pt x="35612" y="642"/>
                  </a:cubicBezTo>
                  <a:cubicBezTo>
                    <a:pt x="35386" y="490"/>
                    <a:pt x="35145" y="392"/>
                    <a:pt x="34877" y="392"/>
                  </a:cubicBezTo>
                  <a:cubicBezTo>
                    <a:pt x="34817" y="392"/>
                    <a:pt x="34754" y="397"/>
                    <a:pt x="34691" y="408"/>
                  </a:cubicBezTo>
                  <a:cubicBezTo>
                    <a:pt x="34001" y="121"/>
                    <a:pt x="33321" y="0"/>
                    <a:pt x="32649"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284" name="Google Shape;1284;p28"/>
            <p:cNvPicPr preferRelativeResize="0"/>
            <p:nvPr/>
          </p:nvPicPr>
          <p:blipFill rotWithShape="1">
            <a:blip r:embed="rId3">
              <a:alphaModFix/>
            </a:blip>
            <a:srcRect b="32032" l="27746" r="36377" t="30410"/>
            <a:stretch/>
          </p:blipFill>
          <p:spPr>
            <a:xfrm>
              <a:off x="6229400" y="3354200"/>
              <a:ext cx="1619227" cy="966775"/>
            </a:xfrm>
            <a:prstGeom prst="rect">
              <a:avLst/>
            </a:prstGeom>
            <a:noFill/>
            <a:ln>
              <a:noFill/>
            </a:ln>
          </p:spPr>
        </p:pic>
      </p:grpSp>
      <p:grpSp>
        <p:nvGrpSpPr>
          <p:cNvPr id="1285" name="Google Shape;1285;p28"/>
          <p:cNvGrpSpPr/>
          <p:nvPr/>
        </p:nvGrpSpPr>
        <p:grpSpPr>
          <a:xfrm flipH="1" rot="-1532512">
            <a:off x="1883250" y="3376537"/>
            <a:ext cx="1548614" cy="939700"/>
            <a:chOff x="2815625" y="3753900"/>
            <a:chExt cx="1684877" cy="874900"/>
          </a:xfrm>
        </p:grpSpPr>
        <p:sp>
          <p:nvSpPr>
            <p:cNvPr id="1286" name="Google Shape;1286;p28"/>
            <p:cNvSpPr/>
            <p:nvPr/>
          </p:nvSpPr>
          <p:spPr>
            <a:xfrm>
              <a:off x="2815626" y="3753911"/>
              <a:ext cx="1684871" cy="854528"/>
            </a:xfrm>
            <a:custGeom>
              <a:rect b="b" l="l" r="r" t="t"/>
              <a:pathLst>
                <a:path extrusionOk="0" h="36746" w="72452">
                  <a:moveTo>
                    <a:pt x="64438" y="19305"/>
                  </a:moveTo>
                  <a:lnTo>
                    <a:pt x="64459" y="19321"/>
                  </a:lnTo>
                  <a:lnTo>
                    <a:pt x="64459" y="19321"/>
                  </a:lnTo>
                  <a:cubicBezTo>
                    <a:pt x="64451" y="19315"/>
                    <a:pt x="64444" y="19311"/>
                    <a:pt x="64437" y="19305"/>
                  </a:cubicBezTo>
                  <a:close/>
                  <a:moveTo>
                    <a:pt x="49476" y="0"/>
                  </a:moveTo>
                  <a:cubicBezTo>
                    <a:pt x="48701" y="0"/>
                    <a:pt x="47927" y="60"/>
                    <a:pt x="47152" y="101"/>
                  </a:cubicBezTo>
                  <a:cubicBezTo>
                    <a:pt x="46545" y="133"/>
                    <a:pt x="45973" y="346"/>
                    <a:pt x="45368" y="358"/>
                  </a:cubicBezTo>
                  <a:cubicBezTo>
                    <a:pt x="45273" y="360"/>
                    <a:pt x="45176" y="412"/>
                    <a:pt x="45082" y="447"/>
                  </a:cubicBezTo>
                  <a:cubicBezTo>
                    <a:pt x="44583" y="641"/>
                    <a:pt x="44083" y="833"/>
                    <a:pt x="43586" y="1034"/>
                  </a:cubicBezTo>
                  <a:cubicBezTo>
                    <a:pt x="42925" y="1301"/>
                    <a:pt x="42226" y="1502"/>
                    <a:pt x="41708" y="2038"/>
                  </a:cubicBezTo>
                  <a:cubicBezTo>
                    <a:pt x="41701" y="2037"/>
                    <a:pt x="41695" y="2037"/>
                    <a:pt x="41688" y="2037"/>
                  </a:cubicBezTo>
                  <a:cubicBezTo>
                    <a:pt x="41610" y="2037"/>
                    <a:pt x="41538" y="2056"/>
                    <a:pt x="41484" y="2119"/>
                  </a:cubicBezTo>
                  <a:cubicBezTo>
                    <a:pt x="41192" y="2144"/>
                    <a:pt x="40964" y="2320"/>
                    <a:pt x="40713" y="2440"/>
                  </a:cubicBezTo>
                  <a:lnTo>
                    <a:pt x="40704" y="2448"/>
                  </a:lnTo>
                  <a:cubicBezTo>
                    <a:pt x="40564" y="2490"/>
                    <a:pt x="40516" y="2605"/>
                    <a:pt x="40483" y="2732"/>
                  </a:cubicBezTo>
                  <a:cubicBezTo>
                    <a:pt x="40006" y="2878"/>
                    <a:pt x="39638" y="3204"/>
                    <a:pt x="39247" y="3488"/>
                  </a:cubicBezTo>
                  <a:cubicBezTo>
                    <a:pt x="38994" y="3672"/>
                    <a:pt x="38801" y="3963"/>
                    <a:pt x="38527" y="4095"/>
                  </a:cubicBezTo>
                  <a:cubicBezTo>
                    <a:pt x="38003" y="4348"/>
                    <a:pt x="37692" y="4840"/>
                    <a:pt x="37215" y="5158"/>
                  </a:cubicBezTo>
                  <a:cubicBezTo>
                    <a:pt x="36764" y="5458"/>
                    <a:pt x="36449" y="5990"/>
                    <a:pt x="36133" y="6460"/>
                  </a:cubicBezTo>
                  <a:cubicBezTo>
                    <a:pt x="35752" y="7031"/>
                    <a:pt x="35322" y="7565"/>
                    <a:pt x="34928" y="8122"/>
                  </a:cubicBezTo>
                  <a:cubicBezTo>
                    <a:pt x="34675" y="8478"/>
                    <a:pt x="34410" y="8816"/>
                    <a:pt x="34238" y="9218"/>
                  </a:cubicBezTo>
                  <a:cubicBezTo>
                    <a:pt x="34171" y="9266"/>
                    <a:pt x="34092" y="9303"/>
                    <a:pt x="34043" y="9363"/>
                  </a:cubicBezTo>
                  <a:cubicBezTo>
                    <a:pt x="33884" y="9551"/>
                    <a:pt x="33798" y="9644"/>
                    <a:pt x="33707" y="9644"/>
                  </a:cubicBezTo>
                  <a:cubicBezTo>
                    <a:pt x="33622" y="9644"/>
                    <a:pt x="33532" y="9564"/>
                    <a:pt x="33374" y="9406"/>
                  </a:cubicBezTo>
                  <a:cubicBezTo>
                    <a:pt x="33247" y="9279"/>
                    <a:pt x="33131" y="9141"/>
                    <a:pt x="33008" y="9007"/>
                  </a:cubicBezTo>
                  <a:cubicBezTo>
                    <a:pt x="33000" y="8951"/>
                    <a:pt x="32969" y="8918"/>
                    <a:pt x="32915" y="8905"/>
                  </a:cubicBezTo>
                  <a:lnTo>
                    <a:pt x="32915" y="8904"/>
                  </a:lnTo>
                  <a:cubicBezTo>
                    <a:pt x="32829" y="8743"/>
                    <a:pt x="32707" y="8624"/>
                    <a:pt x="32524" y="8580"/>
                  </a:cubicBezTo>
                  <a:cubicBezTo>
                    <a:pt x="32498" y="8521"/>
                    <a:pt x="32487" y="8445"/>
                    <a:pt x="32443" y="8403"/>
                  </a:cubicBezTo>
                  <a:cubicBezTo>
                    <a:pt x="32103" y="8092"/>
                    <a:pt x="31758" y="7789"/>
                    <a:pt x="31415" y="7482"/>
                  </a:cubicBezTo>
                  <a:cubicBezTo>
                    <a:pt x="31396" y="7358"/>
                    <a:pt x="31328" y="7290"/>
                    <a:pt x="31199" y="7287"/>
                  </a:cubicBezTo>
                  <a:lnTo>
                    <a:pt x="31199" y="7285"/>
                  </a:lnTo>
                  <a:cubicBezTo>
                    <a:pt x="31059" y="7042"/>
                    <a:pt x="30711" y="7045"/>
                    <a:pt x="30597" y="6773"/>
                  </a:cubicBezTo>
                  <a:cubicBezTo>
                    <a:pt x="30424" y="6681"/>
                    <a:pt x="30382" y="6451"/>
                    <a:pt x="30187" y="6381"/>
                  </a:cubicBezTo>
                  <a:cubicBezTo>
                    <a:pt x="30157" y="6372"/>
                    <a:pt x="30123" y="6367"/>
                    <a:pt x="30092" y="6367"/>
                  </a:cubicBezTo>
                  <a:cubicBezTo>
                    <a:pt x="30027" y="6248"/>
                    <a:pt x="29930" y="6176"/>
                    <a:pt x="29791" y="6167"/>
                  </a:cubicBezTo>
                  <a:cubicBezTo>
                    <a:pt x="29366" y="5636"/>
                    <a:pt x="28771" y="5306"/>
                    <a:pt x="28266" y="4869"/>
                  </a:cubicBezTo>
                  <a:cubicBezTo>
                    <a:pt x="28242" y="4859"/>
                    <a:pt x="28217" y="4853"/>
                    <a:pt x="28190" y="4853"/>
                  </a:cubicBezTo>
                  <a:cubicBezTo>
                    <a:pt x="28171" y="4773"/>
                    <a:pt x="28157" y="4692"/>
                    <a:pt x="28072" y="4653"/>
                  </a:cubicBezTo>
                  <a:cubicBezTo>
                    <a:pt x="28003" y="4519"/>
                    <a:pt x="27898" y="4417"/>
                    <a:pt x="27774" y="4335"/>
                  </a:cubicBezTo>
                  <a:cubicBezTo>
                    <a:pt x="27297" y="3766"/>
                    <a:pt x="26787" y="3236"/>
                    <a:pt x="26144" y="2851"/>
                  </a:cubicBezTo>
                  <a:cubicBezTo>
                    <a:pt x="26076" y="2802"/>
                    <a:pt x="26001" y="2759"/>
                    <a:pt x="25941" y="2702"/>
                  </a:cubicBezTo>
                  <a:cubicBezTo>
                    <a:pt x="25443" y="2225"/>
                    <a:pt x="24863" y="1884"/>
                    <a:pt x="24255" y="1559"/>
                  </a:cubicBezTo>
                  <a:cubicBezTo>
                    <a:pt x="23464" y="1137"/>
                    <a:pt x="22677" y="794"/>
                    <a:pt x="21770" y="686"/>
                  </a:cubicBezTo>
                  <a:cubicBezTo>
                    <a:pt x="21335" y="634"/>
                    <a:pt x="20901" y="610"/>
                    <a:pt x="20469" y="610"/>
                  </a:cubicBezTo>
                  <a:cubicBezTo>
                    <a:pt x="19920" y="610"/>
                    <a:pt x="19372" y="649"/>
                    <a:pt x="18823" y="719"/>
                  </a:cubicBezTo>
                  <a:cubicBezTo>
                    <a:pt x="18663" y="741"/>
                    <a:pt x="18496" y="802"/>
                    <a:pt x="18353" y="884"/>
                  </a:cubicBezTo>
                  <a:cubicBezTo>
                    <a:pt x="17934" y="1124"/>
                    <a:pt x="17455" y="1208"/>
                    <a:pt x="17017" y="1407"/>
                  </a:cubicBezTo>
                  <a:cubicBezTo>
                    <a:pt x="16642" y="1579"/>
                    <a:pt x="16239" y="1720"/>
                    <a:pt x="15900" y="1946"/>
                  </a:cubicBezTo>
                  <a:cubicBezTo>
                    <a:pt x="15403" y="2281"/>
                    <a:pt x="14918" y="2637"/>
                    <a:pt x="14408" y="2954"/>
                  </a:cubicBezTo>
                  <a:cubicBezTo>
                    <a:pt x="14041" y="3183"/>
                    <a:pt x="13652" y="3405"/>
                    <a:pt x="13358" y="3711"/>
                  </a:cubicBezTo>
                  <a:cubicBezTo>
                    <a:pt x="12856" y="4232"/>
                    <a:pt x="12213" y="4568"/>
                    <a:pt x="11706" y="5075"/>
                  </a:cubicBezTo>
                  <a:cubicBezTo>
                    <a:pt x="11554" y="5120"/>
                    <a:pt x="11473" y="5240"/>
                    <a:pt x="11395" y="5366"/>
                  </a:cubicBezTo>
                  <a:cubicBezTo>
                    <a:pt x="11217" y="5429"/>
                    <a:pt x="11072" y="5541"/>
                    <a:pt x="10944" y="5676"/>
                  </a:cubicBezTo>
                  <a:cubicBezTo>
                    <a:pt x="10647" y="5989"/>
                    <a:pt x="10316" y="6270"/>
                    <a:pt x="9998" y="6559"/>
                  </a:cubicBezTo>
                  <a:cubicBezTo>
                    <a:pt x="9431" y="7071"/>
                    <a:pt x="8805" y="7514"/>
                    <a:pt x="8305" y="8100"/>
                  </a:cubicBezTo>
                  <a:cubicBezTo>
                    <a:pt x="8003" y="8451"/>
                    <a:pt x="7619" y="8735"/>
                    <a:pt x="7445" y="9188"/>
                  </a:cubicBezTo>
                  <a:cubicBezTo>
                    <a:pt x="6883" y="9546"/>
                    <a:pt x="6475" y="10044"/>
                    <a:pt x="6132" y="10604"/>
                  </a:cubicBezTo>
                  <a:cubicBezTo>
                    <a:pt x="5963" y="10748"/>
                    <a:pt x="5771" y="10875"/>
                    <a:pt x="5725" y="11117"/>
                  </a:cubicBezTo>
                  <a:cubicBezTo>
                    <a:pt x="5560" y="11222"/>
                    <a:pt x="5426" y="11358"/>
                    <a:pt x="5320" y="11524"/>
                  </a:cubicBezTo>
                  <a:cubicBezTo>
                    <a:pt x="5015" y="11732"/>
                    <a:pt x="4813" y="12027"/>
                    <a:pt x="4622" y="12334"/>
                  </a:cubicBezTo>
                  <a:cubicBezTo>
                    <a:pt x="4252" y="12810"/>
                    <a:pt x="3884" y="13285"/>
                    <a:pt x="3515" y="13760"/>
                  </a:cubicBezTo>
                  <a:cubicBezTo>
                    <a:pt x="3415" y="13794"/>
                    <a:pt x="3340" y="13864"/>
                    <a:pt x="3286" y="13946"/>
                  </a:cubicBezTo>
                  <a:cubicBezTo>
                    <a:pt x="3032" y="14324"/>
                    <a:pt x="2686" y="14604"/>
                    <a:pt x="2338" y="14890"/>
                  </a:cubicBezTo>
                  <a:cubicBezTo>
                    <a:pt x="1976" y="15187"/>
                    <a:pt x="1531" y="15352"/>
                    <a:pt x="1183" y="15664"/>
                  </a:cubicBezTo>
                  <a:cubicBezTo>
                    <a:pt x="825" y="15711"/>
                    <a:pt x="617" y="16011"/>
                    <a:pt x="322" y="16167"/>
                  </a:cubicBezTo>
                  <a:cubicBezTo>
                    <a:pt x="1" y="16337"/>
                    <a:pt x="6" y="16464"/>
                    <a:pt x="279" y="16780"/>
                  </a:cubicBezTo>
                  <a:lnTo>
                    <a:pt x="281" y="16782"/>
                  </a:lnTo>
                  <a:cubicBezTo>
                    <a:pt x="282" y="16863"/>
                    <a:pt x="296" y="16938"/>
                    <a:pt x="379" y="16977"/>
                  </a:cubicBezTo>
                  <a:cubicBezTo>
                    <a:pt x="835" y="17292"/>
                    <a:pt x="1283" y="17619"/>
                    <a:pt x="1748" y="17916"/>
                  </a:cubicBezTo>
                  <a:cubicBezTo>
                    <a:pt x="2408" y="18334"/>
                    <a:pt x="2962" y="18871"/>
                    <a:pt x="3463" y="19454"/>
                  </a:cubicBezTo>
                  <a:cubicBezTo>
                    <a:pt x="3993" y="20070"/>
                    <a:pt x="4409" y="20784"/>
                    <a:pt x="5027" y="21330"/>
                  </a:cubicBezTo>
                  <a:cubicBezTo>
                    <a:pt x="5617" y="22118"/>
                    <a:pt x="6308" y="22811"/>
                    <a:pt x="7045" y="23459"/>
                  </a:cubicBezTo>
                  <a:cubicBezTo>
                    <a:pt x="7083" y="23489"/>
                    <a:pt x="7120" y="23519"/>
                    <a:pt x="7158" y="23550"/>
                  </a:cubicBezTo>
                  <a:cubicBezTo>
                    <a:pt x="7209" y="23696"/>
                    <a:pt x="7307" y="23801"/>
                    <a:pt x="7449" y="23864"/>
                  </a:cubicBezTo>
                  <a:cubicBezTo>
                    <a:pt x="7596" y="24052"/>
                    <a:pt x="7712" y="24269"/>
                    <a:pt x="7952" y="24366"/>
                  </a:cubicBezTo>
                  <a:cubicBezTo>
                    <a:pt x="7955" y="24447"/>
                    <a:pt x="7976" y="24519"/>
                    <a:pt x="8065" y="24547"/>
                  </a:cubicBezTo>
                  <a:cubicBezTo>
                    <a:pt x="8534" y="24952"/>
                    <a:pt x="8939" y="25431"/>
                    <a:pt x="9452" y="25785"/>
                  </a:cubicBezTo>
                  <a:cubicBezTo>
                    <a:pt x="9490" y="25818"/>
                    <a:pt x="9530" y="25850"/>
                    <a:pt x="9568" y="25883"/>
                  </a:cubicBezTo>
                  <a:lnTo>
                    <a:pt x="9666" y="25985"/>
                  </a:lnTo>
                  <a:cubicBezTo>
                    <a:pt x="9681" y="26039"/>
                    <a:pt x="9717" y="26072"/>
                    <a:pt x="9770" y="26088"/>
                  </a:cubicBezTo>
                  <a:cubicBezTo>
                    <a:pt x="9787" y="26139"/>
                    <a:pt x="9822" y="26171"/>
                    <a:pt x="9874" y="26184"/>
                  </a:cubicBezTo>
                  <a:cubicBezTo>
                    <a:pt x="9908" y="26220"/>
                    <a:pt x="9941" y="26258"/>
                    <a:pt x="9973" y="26295"/>
                  </a:cubicBezTo>
                  <a:cubicBezTo>
                    <a:pt x="10259" y="26752"/>
                    <a:pt x="10726" y="27032"/>
                    <a:pt x="11079" y="27423"/>
                  </a:cubicBezTo>
                  <a:cubicBezTo>
                    <a:pt x="11226" y="27586"/>
                    <a:pt x="11392" y="27714"/>
                    <a:pt x="11595" y="27798"/>
                  </a:cubicBezTo>
                  <a:cubicBezTo>
                    <a:pt x="11638" y="27869"/>
                    <a:pt x="11708" y="27903"/>
                    <a:pt x="11784" y="27926"/>
                  </a:cubicBezTo>
                  <a:cubicBezTo>
                    <a:pt x="11922" y="28190"/>
                    <a:pt x="12149" y="28360"/>
                    <a:pt x="12399" y="28508"/>
                  </a:cubicBezTo>
                  <a:cubicBezTo>
                    <a:pt x="12586" y="28767"/>
                    <a:pt x="12826" y="28965"/>
                    <a:pt x="13104" y="29121"/>
                  </a:cubicBezTo>
                  <a:cubicBezTo>
                    <a:pt x="13104" y="29121"/>
                    <a:pt x="13104" y="29119"/>
                    <a:pt x="13104" y="29119"/>
                  </a:cubicBezTo>
                  <a:cubicBezTo>
                    <a:pt x="13139" y="29151"/>
                    <a:pt x="13176" y="29181"/>
                    <a:pt x="13211" y="29213"/>
                  </a:cubicBezTo>
                  <a:cubicBezTo>
                    <a:pt x="13754" y="29714"/>
                    <a:pt x="14294" y="30219"/>
                    <a:pt x="14904" y="30640"/>
                  </a:cubicBezTo>
                  <a:cubicBezTo>
                    <a:pt x="15046" y="30738"/>
                    <a:pt x="15187" y="30837"/>
                    <a:pt x="15328" y="30935"/>
                  </a:cubicBezTo>
                  <a:lnTo>
                    <a:pt x="15328" y="30934"/>
                  </a:lnTo>
                  <a:cubicBezTo>
                    <a:pt x="15373" y="31015"/>
                    <a:pt x="15449" y="31032"/>
                    <a:pt x="15530" y="31042"/>
                  </a:cubicBezTo>
                  <a:cubicBezTo>
                    <a:pt x="15641" y="31167"/>
                    <a:pt x="15722" y="31336"/>
                    <a:pt x="15926" y="31342"/>
                  </a:cubicBezTo>
                  <a:cubicBezTo>
                    <a:pt x="16162" y="31514"/>
                    <a:pt x="16326" y="31792"/>
                    <a:pt x="16647" y="31839"/>
                  </a:cubicBezTo>
                  <a:cubicBezTo>
                    <a:pt x="16992" y="32028"/>
                    <a:pt x="17282" y="32309"/>
                    <a:pt x="17656" y="32449"/>
                  </a:cubicBezTo>
                  <a:cubicBezTo>
                    <a:pt x="17919" y="32533"/>
                    <a:pt x="18145" y="32684"/>
                    <a:pt x="18369" y="32842"/>
                  </a:cubicBezTo>
                  <a:cubicBezTo>
                    <a:pt x="18399" y="32858"/>
                    <a:pt x="18429" y="32864"/>
                    <a:pt x="18464" y="32864"/>
                  </a:cubicBezTo>
                  <a:cubicBezTo>
                    <a:pt x="18512" y="32935"/>
                    <a:pt x="18588" y="32950"/>
                    <a:pt x="18664" y="32964"/>
                  </a:cubicBezTo>
                  <a:cubicBezTo>
                    <a:pt x="18939" y="33269"/>
                    <a:pt x="19329" y="33380"/>
                    <a:pt x="19680" y="33557"/>
                  </a:cubicBezTo>
                  <a:cubicBezTo>
                    <a:pt x="19877" y="33747"/>
                    <a:pt x="20139" y="33787"/>
                    <a:pt x="20385" y="33862"/>
                  </a:cubicBezTo>
                  <a:cubicBezTo>
                    <a:pt x="20858" y="34063"/>
                    <a:pt x="21332" y="34264"/>
                    <a:pt x="21805" y="34464"/>
                  </a:cubicBezTo>
                  <a:cubicBezTo>
                    <a:pt x="21871" y="34552"/>
                    <a:pt x="21955" y="34567"/>
                    <a:pt x="22042" y="34567"/>
                  </a:cubicBezTo>
                  <a:cubicBezTo>
                    <a:pt x="22088" y="34567"/>
                    <a:pt x="22135" y="34563"/>
                    <a:pt x="22181" y="34563"/>
                  </a:cubicBezTo>
                  <a:cubicBezTo>
                    <a:pt x="22190" y="34563"/>
                    <a:pt x="22200" y="34563"/>
                    <a:pt x="22209" y="34564"/>
                  </a:cubicBezTo>
                  <a:lnTo>
                    <a:pt x="22210" y="34565"/>
                  </a:lnTo>
                  <a:cubicBezTo>
                    <a:pt x="22247" y="34644"/>
                    <a:pt x="22313" y="34666"/>
                    <a:pt x="22391" y="34666"/>
                  </a:cubicBezTo>
                  <a:cubicBezTo>
                    <a:pt x="22396" y="34666"/>
                    <a:pt x="22402" y="34666"/>
                    <a:pt x="22407" y="34665"/>
                  </a:cubicBezTo>
                  <a:cubicBezTo>
                    <a:pt x="22874" y="34928"/>
                    <a:pt x="23403" y="35007"/>
                    <a:pt x="23899" y="35187"/>
                  </a:cubicBezTo>
                  <a:cubicBezTo>
                    <a:pt x="23955" y="35223"/>
                    <a:pt x="24006" y="35272"/>
                    <a:pt x="24066" y="35293"/>
                  </a:cubicBezTo>
                  <a:cubicBezTo>
                    <a:pt x="24860" y="35577"/>
                    <a:pt x="25629" y="35954"/>
                    <a:pt x="26497" y="35979"/>
                  </a:cubicBezTo>
                  <a:cubicBezTo>
                    <a:pt x="26579" y="35981"/>
                    <a:pt x="26660" y="36011"/>
                    <a:pt x="26741" y="36030"/>
                  </a:cubicBezTo>
                  <a:cubicBezTo>
                    <a:pt x="27257" y="36149"/>
                    <a:pt x="27770" y="36297"/>
                    <a:pt x="28306" y="36297"/>
                  </a:cubicBezTo>
                  <a:cubicBezTo>
                    <a:pt x="28320" y="36297"/>
                    <a:pt x="28333" y="36297"/>
                    <a:pt x="28347" y="36297"/>
                  </a:cubicBezTo>
                  <a:cubicBezTo>
                    <a:pt x="29424" y="36617"/>
                    <a:pt x="30523" y="36745"/>
                    <a:pt x="31645" y="36745"/>
                  </a:cubicBezTo>
                  <a:cubicBezTo>
                    <a:pt x="31672" y="36745"/>
                    <a:pt x="31699" y="36745"/>
                    <a:pt x="31726" y="36745"/>
                  </a:cubicBezTo>
                  <a:cubicBezTo>
                    <a:pt x="32595" y="36742"/>
                    <a:pt x="33453" y="36635"/>
                    <a:pt x="34316" y="36577"/>
                  </a:cubicBezTo>
                  <a:cubicBezTo>
                    <a:pt x="34341" y="36575"/>
                    <a:pt x="34366" y="36574"/>
                    <a:pt x="34392" y="36574"/>
                  </a:cubicBezTo>
                  <a:cubicBezTo>
                    <a:pt x="34515" y="36574"/>
                    <a:pt x="34640" y="36591"/>
                    <a:pt x="34763" y="36591"/>
                  </a:cubicBezTo>
                  <a:cubicBezTo>
                    <a:pt x="34894" y="36591"/>
                    <a:pt x="35023" y="36572"/>
                    <a:pt x="35145" y="36494"/>
                  </a:cubicBezTo>
                  <a:cubicBezTo>
                    <a:pt x="35224" y="36515"/>
                    <a:pt x="35302" y="36526"/>
                    <a:pt x="35377" y="36526"/>
                  </a:cubicBezTo>
                  <a:cubicBezTo>
                    <a:pt x="35512" y="36526"/>
                    <a:pt x="35641" y="36489"/>
                    <a:pt x="35762" y="36399"/>
                  </a:cubicBezTo>
                  <a:cubicBezTo>
                    <a:pt x="35796" y="36404"/>
                    <a:pt x="35830" y="36406"/>
                    <a:pt x="35864" y="36406"/>
                  </a:cubicBezTo>
                  <a:cubicBezTo>
                    <a:pt x="36080" y="36406"/>
                    <a:pt x="36283" y="36310"/>
                    <a:pt x="36499" y="36294"/>
                  </a:cubicBezTo>
                  <a:cubicBezTo>
                    <a:pt x="37873" y="36195"/>
                    <a:pt x="39242" y="36040"/>
                    <a:pt x="40596" y="35779"/>
                  </a:cubicBezTo>
                  <a:cubicBezTo>
                    <a:pt x="40636" y="35784"/>
                    <a:pt x="40676" y="35786"/>
                    <a:pt x="40715" y="35786"/>
                  </a:cubicBezTo>
                  <a:cubicBezTo>
                    <a:pt x="41066" y="35786"/>
                    <a:pt x="41381" y="35605"/>
                    <a:pt x="41721" y="35542"/>
                  </a:cubicBezTo>
                  <a:cubicBezTo>
                    <a:pt x="42377" y="35418"/>
                    <a:pt x="43050" y="35399"/>
                    <a:pt x="43697" y="35210"/>
                  </a:cubicBezTo>
                  <a:cubicBezTo>
                    <a:pt x="44288" y="35037"/>
                    <a:pt x="44880" y="34874"/>
                    <a:pt x="45467" y="34673"/>
                  </a:cubicBezTo>
                  <a:cubicBezTo>
                    <a:pt x="46641" y="34271"/>
                    <a:pt x="47816" y="33892"/>
                    <a:pt x="48879" y="33221"/>
                  </a:cubicBezTo>
                  <a:cubicBezTo>
                    <a:pt x="49289" y="32964"/>
                    <a:pt x="49691" y="32643"/>
                    <a:pt x="50144" y="32503"/>
                  </a:cubicBezTo>
                  <a:cubicBezTo>
                    <a:pt x="50949" y="32255"/>
                    <a:pt x="51600" y="31758"/>
                    <a:pt x="52301" y="31342"/>
                  </a:cubicBezTo>
                  <a:cubicBezTo>
                    <a:pt x="53192" y="30811"/>
                    <a:pt x="53926" y="30068"/>
                    <a:pt x="54686" y="29377"/>
                  </a:cubicBezTo>
                  <a:cubicBezTo>
                    <a:pt x="55215" y="28894"/>
                    <a:pt x="55768" y="28435"/>
                    <a:pt x="56290" y="27942"/>
                  </a:cubicBezTo>
                  <a:cubicBezTo>
                    <a:pt x="56535" y="27712"/>
                    <a:pt x="56779" y="27486"/>
                    <a:pt x="56980" y="27216"/>
                  </a:cubicBezTo>
                  <a:cubicBezTo>
                    <a:pt x="57108" y="27180"/>
                    <a:pt x="57213" y="27115"/>
                    <a:pt x="57272" y="26989"/>
                  </a:cubicBezTo>
                  <a:cubicBezTo>
                    <a:pt x="57671" y="26665"/>
                    <a:pt x="58069" y="26342"/>
                    <a:pt x="58468" y="26018"/>
                  </a:cubicBezTo>
                  <a:cubicBezTo>
                    <a:pt x="58664" y="25861"/>
                    <a:pt x="58856" y="25702"/>
                    <a:pt x="59002" y="25494"/>
                  </a:cubicBezTo>
                  <a:lnTo>
                    <a:pt x="59709" y="24770"/>
                  </a:lnTo>
                  <a:cubicBezTo>
                    <a:pt x="60052" y="24509"/>
                    <a:pt x="60344" y="24199"/>
                    <a:pt x="60607" y="23859"/>
                  </a:cubicBezTo>
                  <a:cubicBezTo>
                    <a:pt x="61182" y="23254"/>
                    <a:pt x="61755" y="22650"/>
                    <a:pt x="62329" y="22047"/>
                  </a:cubicBezTo>
                  <a:cubicBezTo>
                    <a:pt x="62565" y="21901"/>
                    <a:pt x="62661" y="21635"/>
                    <a:pt x="62843" y="21446"/>
                  </a:cubicBezTo>
                  <a:cubicBezTo>
                    <a:pt x="63164" y="21109"/>
                    <a:pt x="63444" y="20731"/>
                    <a:pt x="63760" y="20399"/>
                  </a:cubicBezTo>
                  <a:cubicBezTo>
                    <a:pt x="64070" y="20072"/>
                    <a:pt x="64295" y="19726"/>
                    <a:pt x="64461" y="19322"/>
                  </a:cubicBezTo>
                  <a:cubicBezTo>
                    <a:pt x="64545" y="19270"/>
                    <a:pt x="64607" y="19200"/>
                    <a:pt x="64650" y="19111"/>
                  </a:cubicBezTo>
                  <a:cubicBezTo>
                    <a:pt x="64843" y="18968"/>
                    <a:pt x="65021" y="18809"/>
                    <a:pt x="65142" y="18598"/>
                  </a:cubicBezTo>
                  <a:cubicBezTo>
                    <a:pt x="65407" y="18253"/>
                    <a:pt x="65763" y="18002"/>
                    <a:pt x="66064" y="17694"/>
                  </a:cubicBezTo>
                  <a:cubicBezTo>
                    <a:pt x="66235" y="17600"/>
                    <a:pt x="66362" y="17459"/>
                    <a:pt x="66472" y="17298"/>
                  </a:cubicBezTo>
                  <a:cubicBezTo>
                    <a:pt x="66504" y="17262"/>
                    <a:pt x="66537" y="17225"/>
                    <a:pt x="66570" y="17189"/>
                  </a:cubicBezTo>
                  <a:lnTo>
                    <a:pt x="66570" y="17190"/>
                  </a:lnTo>
                  <a:cubicBezTo>
                    <a:pt x="67176" y="16647"/>
                    <a:pt x="67781" y="16105"/>
                    <a:pt x="68386" y="15563"/>
                  </a:cubicBezTo>
                  <a:cubicBezTo>
                    <a:pt x="68420" y="15535"/>
                    <a:pt x="68451" y="15503"/>
                    <a:pt x="68478" y="15470"/>
                  </a:cubicBezTo>
                  <a:lnTo>
                    <a:pt x="68480" y="15470"/>
                  </a:lnTo>
                  <a:cubicBezTo>
                    <a:pt x="68486" y="15440"/>
                    <a:pt x="68493" y="15408"/>
                    <a:pt x="68494" y="15376"/>
                  </a:cubicBezTo>
                  <a:cubicBezTo>
                    <a:pt x="68910" y="15160"/>
                    <a:pt x="69187" y="14790"/>
                    <a:pt x="69506" y="14466"/>
                  </a:cubicBezTo>
                  <a:cubicBezTo>
                    <a:pt x="69907" y="14126"/>
                    <a:pt x="70275" y="13754"/>
                    <a:pt x="70621" y="13358"/>
                  </a:cubicBezTo>
                  <a:cubicBezTo>
                    <a:pt x="70655" y="13323"/>
                    <a:pt x="70688" y="13290"/>
                    <a:pt x="70722" y="13257"/>
                  </a:cubicBezTo>
                  <a:lnTo>
                    <a:pt x="70701" y="13247"/>
                  </a:lnTo>
                  <a:cubicBezTo>
                    <a:pt x="70702" y="13246"/>
                    <a:pt x="70704" y="13244"/>
                    <a:pt x="70706" y="13242"/>
                  </a:cubicBezTo>
                  <a:cubicBezTo>
                    <a:pt x="70706" y="13242"/>
                    <a:pt x="70722" y="13257"/>
                    <a:pt x="70722" y="13257"/>
                  </a:cubicBezTo>
                  <a:cubicBezTo>
                    <a:pt x="70755" y="13223"/>
                    <a:pt x="70788" y="13190"/>
                    <a:pt x="70822" y="13157"/>
                  </a:cubicBezTo>
                  <a:cubicBezTo>
                    <a:pt x="71238" y="12761"/>
                    <a:pt x="71664" y="12378"/>
                    <a:pt x="72127" y="12038"/>
                  </a:cubicBezTo>
                  <a:cubicBezTo>
                    <a:pt x="72159" y="12038"/>
                    <a:pt x="72191" y="12035"/>
                    <a:pt x="72223" y="12027"/>
                  </a:cubicBezTo>
                  <a:cubicBezTo>
                    <a:pt x="72452" y="11809"/>
                    <a:pt x="72237" y="11678"/>
                    <a:pt x="72126" y="11527"/>
                  </a:cubicBezTo>
                  <a:lnTo>
                    <a:pt x="72126" y="11528"/>
                  </a:lnTo>
                  <a:cubicBezTo>
                    <a:pt x="72040" y="11438"/>
                    <a:pt x="71937" y="11427"/>
                    <a:pt x="71831" y="11427"/>
                  </a:cubicBezTo>
                  <a:cubicBezTo>
                    <a:pt x="71794" y="11427"/>
                    <a:pt x="71756" y="11428"/>
                    <a:pt x="71719" y="11428"/>
                  </a:cubicBezTo>
                  <a:cubicBezTo>
                    <a:pt x="71688" y="11428"/>
                    <a:pt x="71657" y="11427"/>
                    <a:pt x="71627" y="11423"/>
                  </a:cubicBezTo>
                  <a:cubicBezTo>
                    <a:pt x="71608" y="11393"/>
                    <a:pt x="71589" y="11378"/>
                    <a:pt x="71569" y="11378"/>
                  </a:cubicBezTo>
                  <a:cubicBezTo>
                    <a:pt x="71551" y="11378"/>
                    <a:pt x="71532" y="11393"/>
                    <a:pt x="71513" y="11423"/>
                  </a:cubicBezTo>
                  <a:cubicBezTo>
                    <a:pt x="71481" y="11420"/>
                    <a:pt x="71451" y="11417"/>
                    <a:pt x="71419" y="11417"/>
                  </a:cubicBezTo>
                  <a:cubicBezTo>
                    <a:pt x="70872" y="11163"/>
                    <a:pt x="70266" y="11122"/>
                    <a:pt x="69700" y="10929"/>
                  </a:cubicBezTo>
                  <a:cubicBezTo>
                    <a:pt x="69295" y="10726"/>
                    <a:pt x="68890" y="10521"/>
                    <a:pt x="68485" y="10318"/>
                  </a:cubicBezTo>
                  <a:cubicBezTo>
                    <a:pt x="67952" y="9940"/>
                    <a:pt x="67347" y="9700"/>
                    <a:pt x="66771" y="9406"/>
                  </a:cubicBezTo>
                  <a:cubicBezTo>
                    <a:pt x="66697" y="9296"/>
                    <a:pt x="66575" y="9261"/>
                    <a:pt x="66464" y="9210"/>
                  </a:cubicBezTo>
                  <a:lnTo>
                    <a:pt x="64554" y="8186"/>
                  </a:lnTo>
                  <a:cubicBezTo>
                    <a:pt x="64505" y="8098"/>
                    <a:pt x="64438" y="8030"/>
                    <a:pt x="64341" y="7997"/>
                  </a:cubicBezTo>
                  <a:lnTo>
                    <a:pt x="64341" y="7995"/>
                  </a:lnTo>
                  <a:cubicBezTo>
                    <a:pt x="64140" y="7862"/>
                    <a:pt x="63938" y="7727"/>
                    <a:pt x="63736" y="7593"/>
                  </a:cubicBezTo>
                  <a:cubicBezTo>
                    <a:pt x="63377" y="7352"/>
                    <a:pt x="63040" y="7066"/>
                    <a:pt x="62654" y="6881"/>
                  </a:cubicBezTo>
                  <a:cubicBezTo>
                    <a:pt x="62244" y="6686"/>
                    <a:pt x="61993" y="6256"/>
                    <a:pt x="61525" y="6165"/>
                  </a:cubicBezTo>
                  <a:lnTo>
                    <a:pt x="61520" y="6167"/>
                  </a:lnTo>
                  <a:cubicBezTo>
                    <a:pt x="61487" y="6132"/>
                    <a:pt x="61453" y="6098"/>
                    <a:pt x="61420" y="6065"/>
                  </a:cubicBezTo>
                  <a:cubicBezTo>
                    <a:pt x="61420" y="6065"/>
                    <a:pt x="61420" y="6063"/>
                    <a:pt x="61420" y="6063"/>
                  </a:cubicBezTo>
                  <a:cubicBezTo>
                    <a:pt x="61355" y="5947"/>
                    <a:pt x="61258" y="5876"/>
                    <a:pt x="61123" y="5860"/>
                  </a:cubicBezTo>
                  <a:cubicBezTo>
                    <a:pt x="61121" y="5860"/>
                    <a:pt x="61121" y="5860"/>
                    <a:pt x="61120" y="5862"/>
                  </a:cubicBezTo>
                  <a:cubicBezTo>
                    <a:pt x="61115" y="5779"/>
                    <a:pt x="61091" y="5707"/>
                    <a:pt x="61008" y="5669"/>
                  </a:cubicBezTo>
                  <a:cubicBezTo>
                    <a:pt x="60810" y="5528"/>
                    <a:pt x="60664" y="5310"/>
                    <a:pt x="60410" y="5247"/>
                  </a:cubicBezTo>
                  <a:cubicBezTo>
                    <a:pt x="60157" y="4932"/>
                    <a:pt x="59850" y="4668"/>
                    <a:pt x="59534" y="4433"/>
                  </a:cubicBezTo>
                  <a:cubicBezTo>
                    <a:pt x="59077" y="4095"/>
                    <a:pt x="58613" y="3772"/>
                    <a:pt x="58185" y="3396"/>
                  </a:cubicBezTo>
                  <a:cubicBezTo>
                    <a:pt x="57823" y="3077"/>
                    <a:pt x="57453" y="2735"/>
                    <a:pt x="57027" y="2529"/>
                  </a:cubicBezTo>
                  <a:cubicBezTo>
                    <a:pt x="56270" y="2158"/>
                    <a:pt x="55659" y="1571"/>
                    <a:pt x="54905" y="1197"/>
                  </a:cubicBezTo>
                  <a:cubicBezTo>
                    <a:pt x="54487" y="989"/>
                    <a:pt x="54084" y="759"/>
                    <a:pt x="53640" y="605"/>
                  </a:cubicBezTo>
                  <a:cubicBezTo>
                    <a:pt x="53218" y="455"/>
                    <a:pt x="52795" y="335"/>
                    <a:pt x="52349" y="254"/>
                  </a:cubicBezTo>
                  <a:cubicBezTo>
                    <a:pt x="51558" y="107"/>
                    <a:pt x="50763" y="41"/>
                    <a:pt x="49966" y="9"/>
                  </a:cubicBezTo>
                  <a:cubicBezTo>
                    <a:pt x="49802" y="3"/>
                    <a:pt x="49639" y="0"/>
                    <a:pt x="49476"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287" name="Google Shape;1287;p28"/>
            <p:cNvPicPr preferRelativeResize="0"/>
            <p:nvPr/>
          </p:nvPicPr>
          <p:blipFill rotWithShape="1">
            <a:blip r:embed="rId4">
              <a:alphaModFix/>
            </a:blip>
            <a:srcRect b="24928" l="18187" r="24384" t="23287"/>
            <a:stretch/>
          </p:blipFill>
          <p:spPr>
            <a:xfrm>
              <a:off x="2815625" y="3753900"/>
              <a:ext cx="1684877" cy="874900"/>
            </a:xfrm>
            <a:prstGeom prst="rect">
              <a:avLst/>
            </a:prstGeom>
            <a:noFill/>
            <a:ln>
              <a:noFill/>
            </a:ln>
          </p:spPr>
        </p:pic>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1" name="Shape 1291"/>
        <p:cNvGrpSpPr/>
        <p:nvPr/>
      </p:nvGrpSpPr>
      <p:grpSpPr>
        <a:xfrm>
          <a:off x="0" y="0"/>
          <a:ext cx="0" cy="0"/>
          <a:chOff x="0" y="0"/>
          <a:chExt cx="0" cy="0"/>
        </a:xfrm>
      </p:grpSpPr>
      <p:sp>
        <p:nvSpPr>
          <p:cNvPr id="1292" name="Google Shape;1292;p29"/>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cxnSp>
        <p:nvCxnSpPr>
          <p:cNvPr id="1293" name="Google Shape;1293;p29"/>
          <p:cNvCxnSpPr>
            <a:stCxn id="1294" idx="1"/>
            <a:endCxn id="1295" idx="3"/>
          </p:cNvCxnSpPr>
          <p:nvPr/>
        </p:nvCxnSpPr>
        <p:spPr>
          <a:xfrm rot="10800000">
            <a:off x="4091932" y="2964527"/>
            <a:ext cx="960000" cy="0"/>
          </a:xfrm>
          <a:prstGeom prst="straightConnector1">
            <a:avLst/>
          </a:prstGeom>
          <a:noFill/>
          <a:ln cap="flat" cmpd="sng" w="19050">
            <a:solidFill>
              <a:schemeClr val="accent2"/>
            </a:solidFill>
            <a:prstDash val="solid"/>
            <a:round/>
            <a:headEnd len="sm" w="sm" type="triangle"/>
            <a:tailEnd len="sm" w="sm" type="triangle"/>
          </a:ln>
        </p:spPr>
      </p:cxnSp>
      <p:grpSp>
        <p:nvGrpSpPr>
          <p:cNvPr id="1296" name="Google Shape;1296;p29"/>
          <p:cNvGrpSpPr/>
          <p:nvPr/>
        </p:nvGrpSpPr>
        <p:grpSpPr>
          <a:xfrm>
            <a:off x="999507" y="1418984"/>
            <a:ext cx="3092562" cy="3091086"/>
            <a:chOff x="999507" y="1418984"/>
            <a:chExt cx="3092562" cy="3091086"/>
          </a:xfrm>
        </p:grpSpPr>
        <p:grpSp>
          <p:nvGrpSpPr>
            <p:cNvPr id="1297" name="Google Shape;1297;p29"/>
            <p:cNvGrpSpPr/>
            <p:nvPr/>
          </p:nvGrpSpPr>
          <p:grpSpPr>
            <a:xfrm>
              <a:off x="999507" y="1418984"/>
              <a:ext cx="3092562" cy="3091086"/>
              <a:chOff x="720000" y="1426225"/>
              <a:chExt cx="4191600" cy="1618200"/>
            </a:xfrm>
          </p:grpSpPr>
          <p:sp>
            <p:nvSpPr>
              <p:cNvPr id="1295" name="Google Shape;1295;p29"/>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29"/>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299" name="Google Shape;1299;p29"/>
            <p:cNvGrpSpPr/>
            <p:nvPr/>
          </p:nvGrpSpPr>
          <p:grpSpPr>
            <a:xfrm>
              <a:off x="1428800" y="1840063"/>
              <a:ext cx="2258754" cy="1638065"/>
              <a:chOff x="1428800" y="1840063"/>
              <a:chExt cx="2258754" cy="1638065"/>
            </a:xfrm>
          </p:grpSpPr>
          <p:grpSp>
            <p:nvGrpSpPr>
              <p:cNvPr id="1300" name="Google Shape;1300;p29"/>
              <p:cNvGrpSpPr/>
              <p:nvPr/>
            </p:nvGrpSpPr>
            <p:grpSpPr>
              <a:xfrm>
                <a:off x="1428800" y="2557075"/>
                <a:ext cx="2258754" cy="921052"/>
                <a:chOff x="1428800" y="3339938"/>
                <a:chExt cx="2258754" cy="921052"/>
              </a:xfrm>
            </p:grpSpPr>
            <p:sp>
              <p:nvSpPr>
                <p:cNvPr id="1301" name="Google Shape;1301;p29"/>
                <p:cNvSpPr txBox="1"/>
                <p:nvPr/>
              </p:nvSpPr>
              <p:spPr>
                <a:xfrm>
                  <a:off x="1428800" y="3339938"/>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You</a:t>
                  </a:r>
                  <a:endParaRPr sz="2200">
                    <a:solidFill>
                      <a:schemeClr val="dk1"/>
                    </a:solidFill>
                    <a:latin typeface="Shrikhand"/>
                    <a:ea typeface="Shrikhand"/>
                    <a:cs typeface="Shrikhand"/>
                    <a:sym typeface="Shrikhand"/>
                  </a:endParaRPr>
                </a:p>
              </p:txBody>
            </p:sp>
            <p:sp>
              <p:nvSpPr>
                <p:cNvPr id="1302" name="Google Shape;1302;p29"/>
                <p:cNvSpPr txBox="1"/>
                <p:nvPr/>
              </p:nvSpPr>
              <p:spPr>
                <a:xfrm>
                  <a:off x="1428854" y="3696690"/>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grpSp>
          <p:sp>
            <p:nvSpPr>
              <p:cNvPr id="1303" name="Google Shape;1303;p29"/>
              <p:cNvSpPr/>
              <p:nvPr/>
            </p:nvSpPr>
            <p:spPr>
              <a:xfrm flipH="1">
                <a:off x="2175825" y="184006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01</a:t>
                </a:r>
                <a:endParaRPr sz="2200">
                  <a:solidFill>
                    <a:schemeClr val="dk1"/>
                  </a:solidFill>
                  <a:latin typeface="Shrikhand"/>
                  <a:ea typeface="Shrikhand"/>
                  <a:cs typeface="Shrikhand"/>
                  <a:sym typeface="Shrikhand"/>
                </a:endParaRPr>
              </a:p>
            </p:txBody>
          </p:sp>
        </p:grpSp>
      </p:grpSp>
      <p:grpSp>
        <p:nvGrpSpPr>
          <p:cNvPr id="1304" name="Google Shape;1304;p29"/>
          <p:cNvGrpSpPr/>
          <p:nvPr/>
        </p:nvGrpSpPr>
        <p:grpSpPr>
          <a:xfrm>
            <a:off x="5051932" y="1418984"/>
            <a:ext cx="3092562" cy="3091086"/>
            <a:chOff x="5051932" y="1418984"/>
            <a:chExt cx="3092562" cy="3091086"/>
          </a:xfrm>
        </p:grpSpPr>
        <p:grpSp>
          <p:nvGrpSpPr>
            <p:cNvPr id="1305" name="Google Shape;1305;p29"/>
            <p:cNvGrpSpPr/>
            <p:nvPr/>
          </p:nvGrpSpPr>
          <p:grpSpPr>
            <a:xfrm>
              <a:off x="5051932" y="1418984"/>
              <a:ext cx="3092562" cy="3091086"/>
              <a:chOff x="720000" y="1426225"/>
              <a:chExt cx="4191600" cy="1618200"/>
            </a:xfrm>
          </p:grpSpPr>
          <p:sp>
            <p:nvSpPr>
              <p:cNvPr id="1294" name="Google Shape;1294;p29"/>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29"/>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07" name="Google Shape;1307;p29"/>
            <p:cNvGrpSpPr/>
            <p:nvPr/>
          </p:nvGrpSpPr>
          <p:grpSpPr>
            <a:xfrm>
              <a:off x="5456212" y="1840063"/>
              <a:ext cx="2258700" cy="1637780"/>
              <a:chOff x="5456212" y="1840063"/>
              <a:chExt cx="2258700" cy="1637780"/>
            </a:xfrm>
          </p:grpSpPr>
          <p:grpSp>
            <p:nvGrpSpPr>
              <p:cNvPr id="1308" name="Google Shape;1308;p29"/>
              <p:cNvGrpSpPr/>
              <p:nvPr/>
            </p:nvGrpSpPr>
            <p:grpSpPr>
              <a:xfrm>
                <a:off x="5456212" y="2557075"/>
                <a:ext cx="2258700" cy="920767"/>
                <a:chOff x="5456212" y="3340075"/>
                <a:chExt cx="2258700" cy="920767"/>
              </a:xfrm>
            </p:grpSpPr>
            <p:sp>
              <p:nvSpPr>
                <p:cNvPr id="1309" name="Google Shape;1309;p29"/>
                <p:cNvSpPr txBox="1"/>
                <p:nvPr/>
              </p:nvSpPr>
              <p:spPr>
                <a:xfrm>
                  <a:off x="5456212" y="3340075"/>
                  <a:ext cx="2258700" cy="476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Me</a:t>
                  </a:r>
                  <a:endParaRPr sz="2200">
                    <a:solidFill>
                      <a:schemeClr val="accent2"/>
                    </a:solidFill>
                    <a:latin typeface="Shrikhand"/>
                    <a:ea typeface="Shrikhand"/>
                    <a:cs typeface="Shrikhand"/>
                    <a:sym typeface="Shrikhand"/>
                  </a:endParaRPr>
                </a:p>
              </p:txBody>
            </p:sp>
            <p:sp>
              <p:nvSpPr>
                <p:cNvPr id="1310" name="Google Shape;1310;p29"/>
                <p:cNvSpPr txBox="1"/>
                <p:nvPr/>
              </p:nvSpPr>
              <p:spPr>
                <a:xfrm>
                  <a:off x="5456213" y="3696542"/>
                  <a:ext cx="2258700" cy="564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grpSp>
          <p:sp>
            <p:nvSpPr>
              <p:cNvPr id="1311" name="Google Shape;1311;p29"/>
              <p:cNvSpPr/>
              <p:nvPr/>
            </p:nvSpPr>
            <p:spPr>
              <a:xfrm flipH="1">
                <a:off x="6215863" y="184006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01</a:t>
                </a:r>
                <a:endParaRPr sz="2200">
                  <a:solidFill>
                    <a:schemeClr val="accent2"/>
                  </a:solidFill>
                  <a:latin typeface="Shrikhand"/>
                  <a:ea typeface="Shrikhand"/>
                  <a:cs typeface="Shrikhand"/>
                  <a:sym typeface="Shrikhand"/>
                </a:endParaRPr>
              </a:p>
            </p:txBody>
          </p:sp>
        </p:grpSp>
      </p:grpSp>
      <p:sp>
        <p:nvSpPr>
          <p:cNvPr id="1312" name="Google Shape;1312;p29"/>
          <p:cNvSpPr/>
          <p:nvPr/>
        </p:nvSpPr>
        <p:spPr>
          <a:xfrm>
            <a:off x="2388559" y="3642007"/>
            <a:ext cx="339253" cy="299542"/>
          </a:xfrm>
          <a:custGeom>
            <a:rect b="b" l="l" r="r" t="t"/>
            <a:pathLst>
              <a:path extrusionOk="0" h="17017" w="19273">
                <a:moveTo>
                  <a:pt x="5119" y="1"/>
                </a:moveTo>
                <a:cubicBezTo>
                  <a:pt x="2198" y="1"/>
                  <a:pt x="0" y="2389"/>
                  <a:pt x="0" y="5554"/>
                </a:cubicBezTo>
                <a:cubicBezTo>
                  <a:pt x="0" y="8974"/>
                  <a:pt x="2744" y="11311"/>
                  <a:pt x="6902" y="14855"/>
                </a:cubicBezTo>
                <a:cubicBezTo>
                  <a:pt x="7607" y="15458"/>
                  <a:pt x="8408" y="16138"/>
                  <a:pt x="9239" y="16867"/>
                </a:cubicBezTo>
                <a:cubicBezTo>
                  <a:pt x="9352" y="16966"/>
                  <a:pt x="9493" y="17016"/>
                  <a:pt x="9635" y="17016"/>
                </a:cubicBezTo>
                <a:cubicBezTo>
                  <a:pt x="9776" y="17016"/>
                  <a:pt x="9918" y="16966"/>
                  <a:pt x="10031" y="16867"/>
                </a:cubicBezTo>
                <a:cubicBezTo>
                  <a:pt x="10862" y="16138"/>
                  <a:pt x="11663" y="15458"/>
                  <a:pt x="12370" y="14855"/>
                </a:cubicBezTo>
                <a:cubicBezTo>
                  <a:pt x="16526" y="11314"/>
                  <a:pt x="19272" y="8974"/>
                  <a:pt x="19272" y="5554"/>
                </a:cubicBezTo>
                <a:cubicBezTo>
                  <a:pt x="19272" y="2389"/>
                  <a:pt x="17071" y="1"/>
                  <a:pt x="14153" y="1"/>
                </a:cubicBezTo>
                <a:cubicBezTo>
                  <a:pt x="13105" y="1"/>
                  <a:pt x="12148" y="332"/>
                  <a:pt x="11301" y="986"/>
                </a:cubicBezTo>
                <a:cubicBezTo>
                  <a:pt x="10491" y="1612"/>
                  <a:pt x="9952" y="2410"/>
                  <a:pt x="9636" y="2991"/>
                </a:cubicBezTo>
                <a:cubicBezTo>
                  <a:pt x="9317" y="2410"/>
                  <a:pt x="8778" y="1612"/>
                  <a:pt x="7968" y="986"/>
                </a:cubicBezTo>
                <a:cubicBezTo>
                  <a:pt x="7122" y="332"/>
                  <a:pt x="6164" y="1"/>
                  <a:pt x="511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1313" name="Google Shape;1313;p29"/>
          <p:cNvGrpSpPr/>
          <p:nvPr/>
        </p:nvGrpSpPr>
        <p:grpSpPr>
          <a:xfrm>
            <a:off x="6415926" y="3622148"/>
            <a:ext cx="339253" cy="339253"/>
            <a:chOff x="5651375" y="3806450"/>
            <a:chExt cx="481825" cy="481825"/>
          </a:xfrm>
        </p:grpSpPr>
        <p:sp>
          <p:nvSpPr>
            <p:cNvPr id="1314" name="Google Shape;1314;p29"/>
            <p:cNvSpPr/>
            <p:nvPr/>
          </p:nvSpPr>
          <p:spPr>
            <a:xfrm>
              <a:off x="5793425" y="3976800"/>
              <a:ext cx="28250" cy="28275"/>
            </a:xfrm>
            <a:custGeom>
              <a:rect b="b" l="l" r="r" t="t"/>
              <a:pathLst>
                <a:path extrusionOk="0" h="1131" w="1130">
                  <a:moveTo>
                    <a:pt x="567" y="1"/>
                  </a:moveTo>
                  <a:cubicBezTo>
                    <a:pt x="253" y="1"/>
                    <a:pt x="0" y="251"/>
                    <a:pt x="0" y="564"/>
                  </a:cubicBezTo>
                  <a:cubicBezTo>
                    <a:pt x="0" y="877"/>
                    <a:pt x="253" y="1130"/>
                    <a:pt x="567" y="1130"/>
                  </a:cubicBezTo>
                  <a:cubicBezTo>
                    <a:pt x="877" y="1130"/>
                    <a:pt x="1130" y="877"/>
                    <a:pt x="1130" y="564"/>
                  </a:cubicBezTo>
                  <a:cubicBezTo>
                    <a:pt x="1130" y="251"/>
                    <a:pt x="877" y="1"/>
                    <a:pt x="5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315" name="Google Shape;1315;p29"/>
            <p:cNvSpPr/>
            <p:nvPr/>
          </p:nvSpPr>
          <p:spPr>
            <a:xfrm>
              <a:off x="5794475" y="4089725"/>
              <a:ext cx="195600" cy="84725"/>
            </a:xfrm>
            <a:custGeom>
              <a:rect b="b" l="l" r="r" t="t"/>
              <a:pathLst>
                <a:path extrusionOk="0" h="3389" w="7824">
                  <a:moveTo>
                    <a:pt x="1" y="1"/>
                  </a:moveTo>
                  <a:cubicBezTo>
                    <a:pt x="284" y="1943"/>
                    <a:pt x="1949" y="3385"/>
                    <a:pt x="3912" y="3388"/>
                  </a:cubicBezTo>
                  <a:cubicBezTo>
                    <a:pt x="5875" y="3385"/>
                    <a:pt x="7541" y="1943"/>
                    <a:pt x="78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316" name="Google Shape;1316;p29"/>
            <p:cNvSpPr/>
            <p:nvPr/>
          </p:nvSpPr>
          <p:spPr>
            <a:xfrm>
              <a:off x="5651375" y="3806450"/>
              <a:ext cx="481825" cy="481825"/>
            </a:xfrm>
            <a:custGeom>
              <a:rect b="b" l="l" r="r" t="t"/>
              <a:pathLst>
                <a:path extrusionOk="0" h="19273" w="19273">
                  <a:moveTo>
                    <a:pt x="6249" y="5686"/>
                  </a:moveTo>
                  <a:cubicBezTo>
                    <a:pt x="6932" y="5686"/>
                    <a:pt x="7549" y="6098"/>
                    <a:pt x="7811" y="6730"/>
                  </a:cubicBezTo>
                  <a:cubicBezTo>
                    <a:pt x="8073" y="7363"/>
                    <a:pt x="7929" y="8092"/>
                    <a:pt x="7444" y="8576"/>
                  </a:cubicBezTo>
                  <a:cubicBezTo>
                    <a:pt x="7122" y="8901"/>
                    <a:pt x="6689" y="9073"/>
                    <a:pt x="6248" y="9073"/>
                  </a:cubicBezTo>
                  <a:cubicBezTo>
                    <a:pt x="6029" y="9073"/>
                    <a:pt x="5808" y="9031"/>
                    <a:pt x="5598" y="8944"/>
                  </a:cubicBezTo>
                  <a:cubicBezTo>
                    <a:pt x="4966" y="8682"/>
                    <a:pt x="4553" y="8064"/>
                    <a:pt x="4553" y="7378"/>
                  </a:cubicBezTo>
                  <a:cubicBezTo>
                    <a:pt x="4556" y="6441"/>
                    <a:pt x="5312" y="5686"/>
                    <a:pt x="6249" y="5686"/>
                  </a:cubicBezTo>
                  <a:close/>
                  <a:moveTo>
                    <a:pt x="13024" y="5683"/>
                  </a:moveTo>
                  <a:cubicBezTo>
                    <a:pt x="13242" y="5683"/>
                    <a:pt x="13462" y="5725"/>
                    <a:pt x="13671" y="5812"/>
                  </a:cubicBezTo>
                  <a:cubicBezTo>
                    <a:pt x="14304" y="6074"/>
                    <a:pt x="14716" y="6691"/>
                    <a:pt x="14716" y="7378"/>
                  </a:cubicBezTo>
                  <a:cubicBezTo>
                    <a:pt x="14716" y="8314"/>
                    <a:pt x="13957" y="9073"/>
                    <a:pt x="13024" y="9073"/>
                  </a:cubicBezTo>
                  <a:cubicBezTo>
                    <a:pt x="12337" y="9073"/>
                    <a:pt x="11720" y="8658"/>
                    <a:pt x="11458" y="8025"/>
                  </a:cubicBezTo>
                  <a:cubicBezTo>
                    <a:pt x="11196" y="7393"/>
                    <a:pt x="11341" y="6664"/>
                    <a:pt x="11825" y="6179"/>
                  </a:cubicBezTo>
                  <a:cubicBezTo>
                    <a:pt x="12150" y="5855"/>
                    <a:pt x="12583" y="5683"/>
                    <a:pt x="13024" y="5683"/>
                  </a:cubicBezTo>
                  <a:close/>
                  <a:moveTo>
                    <a:pt x="14153" y="10202"/>
                  </a:moveTo>
                  <a:cubicBezTo>
                    <a:pt x="14463" y="10202"/>
                    <a:pt x="14716" y="10452"/>
                    <a:pt x="14716" y="10766"/>
                  </a:cubicBezTo>
                  <a:cubicBezTo>
                    <a:pt x="14716" y="13566"/>
                    <a:pt x="12437" y="15849"/>
                    <a:pt x="9636" y="15849"/>
                  </a:cubicBezTo>
                  <a:cubicBezTo>
                    <a:pt x="6833" y="15849"/>
                    <a:pt x="4553" y="13566"/>
                    <a:pt x="4553" y="10766"/>
                  </a:cubicBezTo>
                  <a:cubicBezTo>
                    <a:pt x="4553" y="10452"/>
                    <a:pt x="4806" y="10202"/>
                    <a:pt x="5119" y="10202"/>
                  </a:cubicBezTo>
                  <a:close/>
                  <a:moveTo>
                    <a:pt x="9636" y="0"/>
                  </a:moveTo>
                  <a:cubicBezTo>
                    <a:pt x="4342" y="0"/>
                    <a:pt x="0" y="4343"/>
                    <a:pt x="0" y="9636"/>
                  </a:cubicBezTo>
                  <a:cubicBezTo>
                    <a:pt x="0" y="14930"/>
                    <a:pt x="4342" y="19272"/>
                    <a:pt x="9636" y="19272"/>
                  </a:cubicBezTo>
                  <a:cubicBezTo>
                    <a:pt x="14927" y="19272"/>
                    <a:pt x="19272" y="14930"/>
                    <a:pt x="19272" y="9636"/>
                  </a:cubicBezTo>
                  <a:cubicBezTo>
                    <a:pt x="19272" y="4343"/>
                    <a:pt x="14930" y="0"/>
                    <a:pt x="96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317" name="Google Shape;1317;p29"/>
            <p:cNvSpPr/>
            <p:nvPr/>
          </p:nvSpPr>
          <p:spPr>
            <a:xfrm>
              <a:off x="5962800" y="3976800"/>
              <a:ext cx="28250" cy="28275"/>
            </a:xfrm>
            <a:custGeom>
              <a:rect b="b" l="l" r="r" t="t"/>
              <a:pathLst>
                <a:path extrusionOk="0" h="1131"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1" name="Shape 1321"/>
        <p:cNvGrpSpPr/>
        <p:nvPr/>
      </p:nvGrpSpPr>
      <p:grpSpPr>
        <a:xfrm>
          <a:off x="0" y="0"/>
          <a:ext cx="0" cy="0"/>
          <a:chOff x="0" y="0"/>
          <a:chExt cx="0" cy="0"/>
        </a:xfrm>
      </p:grpSpPr>
      <p:sp>
        <p:nvSpPr>
          <p:cNvPr id="1322" name="Google Shape;1322;p30"/>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323" name="Google Shape;1323;p30"/>
          <p:cNvGrpSpPr/>
          <p:nvPr/>
        </p:nvGrpSpPr>
        <p:grpSpPr>
          <a:xfrm>
            <a:off x="719450" y="1408200"/>
            <a:ext cx="2266500" cy="3101800"/>
            <a:chOff x="719450" y="1408200"/>
            <a:chExt cx="2266500" cy="3101800"/>
          </a:xfrm>
        </p:grpSpPr>
        <p:sp>
          <p:nvSpPr>
            <p:cNvPr id="1324" name="Google Shape;1324;p30"/>
            <p:cNvSpPr/>
            <p:nvPr/>
          </p:nvSpPr>
          <p:spPr>
            <a:xfrm flipH="1">
              <a:off x="1338500" y="3945400"/>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40</a:t>
              </a:r>
              <a:r>
                <a:rPr lang="en" sz="2200">
                  <a:solidFill>
                    <a:schemeClr val="dk1"/>
                  </a:solidFill>
                  <a:latin typeface="Shrikhand"/>
                  <a:ea typeface="Shrikhand"/>
                  <a:cs typeface="Shrikhand"/>
                  <a:sym typeface="Shrikhand"/>
                </a:rPr>
                <a:t>%</a:t>
              </a:r>
              <a:endParaRPr sz="2200">
                <a:solidFill>
                  <a:schemeClr val="dk1"/>
                </a:solidFill>
                <a:latin typeface="Shrikhand"/>
                <a:ea typeface="Shrikhand"/>
                <a:cs typeface="Shrikhand"/>
                <a:sym typeface="Shrikhand"/>
              </a:endParaRPr>
            </a:p>
          </p:txBody>
        </p:sp>
        <p:sp>
          <p:nvSpPr>
            <p:cNvPr id="1325" name="Google Shape;1325;p30"/>
            <p:cNvSpPr txBox="1"/>
            <p:nvPr/>
          </p:nvSpPr>
          <p:spPr>
            <a:xfrm>
              <a:off x="719450" y="1759127"/>
              <a:ext cx="2266500" cy="3429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Connection</a:t>
              </a:r>
              <a:endParaRPr sz="2200">
                <a:solidFill>
                  <a:schemeClr val="dk1"/>
                </a:solidFill>
                <a:latin typeface="Shrikhand"/>
                <a:ea typeface="Shrikhand"/>
                <a:cs typeface="Shrikhand"/>
                <a:sym typeface="Shrikhand"/>
              </a:endParaRPr>
            </a:p>
          </p:txBody>
        </p:sp>
        <p:sp>
          <p:nvSpPr>
            <p:cNvPr id="1326" name="Google Shape;1326;p30"/>
            <p:cNvSpPr txBox="1"/>
            <p:nvPr/>
          </p:nvSpPr>
          <p:spPr>
            <a:xfrm>
              <a:off x="719450" y="1983673"/>
              <a:ext cx="2266500" cy="4944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sp>
          <p:nvSpPr>
            <p:cNvPr id="1327" name="Google Shape;1327;p30"/>
            <p:cNvSpPr txBox="1"/>
            <p:nvPr/>
          </p:nvSpPr>
          <p:spPr>
            <a:xfrm>
              <a:off x="719450" y="1408200"/>
              <a:ext cx="2266500" cy="3429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01</a:t>
              </a:r>
              <a:endParaRPr sz="2200">
                <a:solidFill>
                  <a:schemeClr val="dk1"/>
                </a:solidFill>
                <a:latin typeface="Shrikhand"/>
                <a:ea typeface="Shrikhand"/>
                <a:cs typeface="Shrikhand"/>
                <a:sym typeface="Shrikhand"/>
              </a:endParaRPr>
            </a:p>
          </p:txBody>
        </p:sp>
      </p:grpSp>
      <p:grpSp>
        <p:nvGrpSpPr>
          <p:cNvPr id="1328" name="Google Shape;1328;p30"/>
          <p:cNvGrpSpPr/>
          <p:nvPr/>
        </p:nvGrpSpPr>
        <p:grpSpPr>
          <a:xfrm>
            <a:off x="6164225" y="1408200"/>
            <a:ext cx="2266500" cy="3101800"/>
            <a:chOff x="6164225" y="1408200"/>
            <a:chExt cx="2266500" cy="3101800"/>
          </a:xfrm>
        </p:grpSpPr>
        <p:sp>
          <p:nvSpPr>
            <p:cNvPr id="1329" name="Google Shape;1329;p30"/>
            <p:cNvSpPr/>
            <p:nvPr/>
          </p:nvSpPr>
          <p:spPr>
            <a:xfrm flipH="1">
              <a:off x="6783300" y="3945400"/>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3"/>
                  </a:solidFill>
                  <a:latin typeface="Shrikhand"/>
                  <a:ea typeface="Shrikhand"/>
                  <a:cs typeface="Shrikhand"/>
                  <a:sym typeface="Shrikhand"/>
                </a:rPr>
                <a:t>30</a:t>
              </a:r>
              <a:r>
                <a:rPr lang="en" sz="2200">
                  <a:solidFill>
                    <a:schemeClr val="accent3"/>
                  </a:solidFill>
                  <a:latin typeface="Shrikhand"/>
                  <a:ea typeface="Shrikhand"/>
                  <a:cs typeface="Shrikhand"/>
                  <a:sym typeface="Shrikhand"/>
                </a:rPr>
                <a:t>%</a:t>
              </a:r>
              <a:endParaRPr sz="2200">
                <a:solidFill>
                  <a:schemeClr val="accent3"/>
                </a:solidFill>
                <a:latin typeface="Shrikhand"/>
                <a:ea typeface="Shrikhand"/>
                <a:cs typeface="Shrikhand"/>
                <a:sym typeface="Shrikhand"/>
              </a:endParaRPr>
            </a:p>
          </p:txBody>
        </p:sp>
        <p:sp>
          <p:nvSpPr>
            <p:cNvPr id="1330" name="Google Shape;1330;p30"/>
            <p:cNvSpPr txBox="1"/>
            <p:nvPr/>
          </p:nvSpPr>
          <p:spPr>
            <a:xfrm>
              <a:off x="6164225" y="1755525"/>
              <a:ext cx="2266500" cy="3393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Technique</a:t>
              </a:r>
              <a:endParaRPr sz="2200">
                <a:solidFill>
                  <a:schemeClr val="accent3"/>
                </a:solidFill>
                <a:latin typeface="Shrikhand"/>
                <a:ea typeface="Shrikhand"/>
                <a:cs typeface="Shrikhand"/>
                <a:sym typeface="Shrikhand"/>
              </a:endParaRPr>
            </a:p>
          </p:txBody>
        </p:sp>
        <p:sp>
          <p:nvSpPr>
            <p:cNvPr id="1331" name="Google Shape;1331;p30"/>
            <p:cNvSpPr txBox="1"/>
            <p:nvPr/>
          </p:nvSpPr>
          <p:spPr>
            <a:xfrm>
              <a:off x="6164225" y="1985866"/>
              <a:ext cx="2266500" cy="489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sp>
          <p:nvSpPr>
            <p:cNvPr id="1332" name="Google Shape;1332;p30"/>
            <p:cNvSpPr txBox="1"/>
            <p:nvPr/>
          </p:nvSpPr>
          <p:spPr>
            <a:xfrm>
              <a:off x="6164225" y="1408200"/>
              <a:ext cx="2266500" cy="3393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03</a:t>
              </a:r>
              <a:endParaRPr sz="2200">
                <a:solidFill>
                  <a:schemeClr val="accent3"/>
                </a:solidFill>
                <a:latin typeface="Shrikhand"/>
                <a:ea typeface="Shrikhand"/>
                <a:cs typeface="Shrikhand"/>
                <a:sym typeface="Shrikhand"/>
              </a:endParaRPr>
            </a:p>
          </p:txBody>
        </p:sp>
      </p:grpSp>
      <p:grpSp>
        <p:nvGrpSpPr>
          <p:cNvPr id="1333" name="Google Shape;1333;p30"/>
          <p:cNvGrpSpPr/>
          <p:nvPr/>
        </p:nvGrpSpPr>
        <p:grpSpPr>
          <a:xfrm>
            <a:off x="3441838" y="1362514"/>
            <a:ext cx="2266500" cy="3141989"/>
            <a:chOff x="3441838" y="1362514"/>
            <a:chExt cx="2266500" cy="3141989"/>
          </a:xfrm>
        </p:grpSpPr>
        <p:sp>
          <p:nvSpPr>
            <p:cNvPr id="1334" name="Google Shape;1334;p30"/>
            <p:cNvSpPr/>
            <p:nvPr/>
          </p:nvSpPr>
          <p:spPr>
            <a:xfrm flipH="1">
              <a:off x="4057750" y="1362514"/>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2</a:t>
              </a:r>
              <a:r>
                <a:rPr lang="en" sz="2200">
                  <a:solidFill>
                    <a:schemeClr val="accent2"/>
                  </a:solidFill>
                  <a:latin typeface="Shrikhand"/>
                  <a:ea typeface="Shrikhand"/>
                  <a:cs typeface="Shrikhand"/>
                  <a:sym typeface="Shrikhand"/>
                </a:rPr>
                <a:t>0%</a:t>
              </a:r>
              <a:endParaRPr sz="2200">
                <a:solidFill>
                  <a:schemeClr val="accent2"/>
                </a:solidFill>
                <a:latin typeface="Shrikhand"/>
                <a:ea typeface="Shrikhand"/>
                <a:cs typeface="Shrikhand"/>
                <a:sym typeface="Shrikhand"/>
              </a:endParaRPr>
            </a:p>
          </p:txBody>
        </p:sp>
        <p:sp>
          <p:nvSpPr>
            <p:cNvPr id="1335" name="Google Shape;1335;p30"/>
            <p:cNvSpPr txBox="1"/>
            <p:nvPr/>
          </p:nvSpPr>
          <p:spPr>
            <a:xfrm>
              <a:off x="3441838" y="3784889"/>
              <a:ext cx="2266500" cy="3393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Timing</a:t>
              </a:r>
              <a:endParaRPr sz="2200">
                <a:solidFill>
                  <a:schemeClr val="accent2"/>
                </a:solidFill>
                <a:latin typeface="Shrikhand"/>
                <a:ea typeface="Shrikhand"/>
                <a:cs typeface="Shrikhand"/>
                <a:sym typeface="Shrikhand"/>
              </a:endParaRPr>
            </a:p>
          </p:txBody>
        </p:sp>
        <p:sp>
          <p:nvSpPr>
            <p:cNvPr id="1336" name="Google Shape;1336;p30"/>
            <p:cNvSpPr txBox="1"/>
            <p:nvPr/>
          </p:nvSpPr>
          <p:spPr>
            <a:xfrm>
              <a:off x="3441838" y="4015203"/>
              <a:ext cx="2266500" cy="4893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337" name="Google Shape;1337;p30"/>
            <p:cNvSpPr txBox="1"/>
            <p:nvPr/>
          </p:nvSpPr>
          <p:spPr>
            <a:xfrm>
              <a:off x="3441838" y="3437564"/>
              <a:ext cx="2266500" cy="3393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02</a:t>
              </a:r>
              <a:endParaRPr sz="2200">
                <a:solidFill>
                  <a:schemeClr val="accent2"/>
                </a:solidFill>
                <a:latin typeface="Shrikhand"/>
                <a:ea typeface="Shrikhand"/>
                <a:cs typeface="Shrikhand"/>
                <a:sym typeface="Shrikhand"/>
              </a:endParaRPr>
            </a:p>
          </p:txBody>
        </p:sp>
      </p:grpSp>
      <p:sp>
        <p:nvSpPr>
          <p:cNvPr id="1338" name="Google Shape;1338;p30"/>
          <p:cNvSpPr/>
          <p:nvPr/>
        </p:nvSpPr>
        <p:spPr>
          <a:xfrm>
            <a:off x="1266938" y="2604450"/>
            <a:ext cx="1171500" cy="1171500"/>
          </a:xfrm>
          <a:prstGeom prst="ellipse">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30"/>
          <p:cNvSpPr/>
          <p:nvPr/>
        </p:nvSpPr>
        <p:spPr>
          <a:xfrm>
            <a:off x="1266950" y="2604450"/>
            <a:ext cx="1171500" cy="1171500"/>
          </a:xfrm>
          <a:prstGeom prst="pie">
            <a:avLst>
              <a:gd fmla="val 16261269" name="adj1"/>
              <a:gd fmla="val 3628431" name="adj2"/>
            </a:avLst>
          </a:prstGeom>
          <a:solidFill>
            <a:schemeClr val="dk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40" name="Google Shape;1340;p30"/>
          <p:cNvSpPr/>
          <p:nvPr/>
        </p:nvSpPr>
        <p:spPr>
          <a:xfrm>
            <a:off x="3989363" y="2096589"/>
            <a:ext cx="1171500" cy="1171500"/>
          </a:xfrm>
          <a:prstGeom prst="ellipse">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30"/>
          <p:cNvSpPr/>
          <p:nvPr/>
        </p:nvSpPr>
        <p:spPr>
          <a:xfrm>
            <a:off x="3989375" y="2096589"/>
            <a:ext cx="1171500" cy="1171500"/>
          </a:xfrm>
          <a:prstGeom prst="pie">
            <a:avLst>
              <a:gd fmla="val 16261269" name="adj1"/>
              <a:gd fmla="val 20496103" name="adj2"/>
            </a:avLst>
          </a:prstGeom>
          <a:solidFill>
            <a:schemeClr val="accen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42" name="Google Shape;1342;p30"/>
          <p:cNvSpPr/>
          <p:nvPr/>
        </p:nvSpPr>
        <p:spPr>
          <a:xfrm>
            <a:off x="6711738" y="2604450"/>
            <a:ext cx="1171500" cy="1171500"/>
          </a:xfrm>
          <a:prstGeom prst="ellipse">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30"/>
          <p:cNvSpPr/>
          <p:nvPr/>
        </p:nvSpPr>
        <p:spPr>
          <a:xfrm>
            <a:off x="6711750" y="2604450"/>
            <a:ext cx="1171500" cy="1171500"/>
          </a:xfrm>
          <a:prstGeom prst="pie">
            <a:avLst>
              <a:gd fmla="val 16261269" name="adj1"/>
              <a:gd fmla="val 1559777" name="adj2"/>
            </a:avLst>
          </a:prstGeom>
          <a:solidFill>
            <a:schemeClr val="accent3"/>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cxnSp>
        <p:nvCxnSpPr>
          <p:cNvPr id="1344" name="Google Shape;1344;p30"/>
          <p:cNvCxnSpPr>
            <a:stCxn id="1339" idx="0"/>
            <a:endCxn id="1340" idx="2"/>
          </p:cNvCxnSpPr>
          <p:nvPr/>
        </p:nvCxnSpPr>
        <p:spPr>
          <a:xfrm flipH="1" rot="10800000">
            <a:off x="2438450" y="2682300"/>
            <a:ext cx="1551000" cy="507900"/>
          </a:xfrm>
          <a:prstGeom prst="bentConnector3">
            <a:avLst>
              <a:gd fmla="val 49999" name="adj1"/>
            </a:avLst>
          </a:prstGeom>
          <a:noFill/>
          <a:ln cap="flat" cmpd="sng" w="19050">
            <a:solidFill>
              <a:schemeClr val="accent2"/>
            </a:solidFill>
            <a:prstDash val="solid"/>
            <a:round/>
            <a:headEnd len="sm" w="sm" type="none"/>
            <a:tailEnd len="sm" w="sm" type="none"/>
          </a:ln>
        </p:spPr>
      </p:cxnSp>
      <p:cxnSp>
        <p:nvCxnSpPr>
          <p:cNvPr id="1345" name="Google Shape;1345;p30"/>
          <p:cNvCxnSpPr>
            <a:stCxn id="1341" idx="0"/>
            <a:endCxn id="1342" idx="2"/>
          </p:cNvCxnSpPr>
          <p:nvPr/>
        </p:nvCxnSpPr>
        <p:spPr>
          <a:xfrm>
            <a:off x="5160875" y="2682339"/>
            <a:ext cx="1551000" cy="507900"/>
          </a:xfrm>
          <a:prstGeom prst="bentConnector3">
            <a:avLst>
              <a:gd fmla="val 49030" name="adj1"/>
            </a:avLst>
          </a:prstGeom>
          <a:noFill/>
          <a:ln cap="flat" cmpd="sng" w="19050">
            <a:solidFill>
              <a:schemeClr val="accent2"/>
            </a:solidFill>
            <a:prstDash val="solid"/>
            <a:round/>
            <a:headEnd len="sm" w="sm" type="none"/>
            <a:tailEnd len="sm" w="sm" type="none"/>
          </a:ln>
        </p:spPr>
      </p:cxn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9" name="Shape 1349"/>
        <p:cNvGrpSpPr/>
        <p:nvPr/>
      </p:nvGrpSpPr>
      <p:grpSpPr>
        <a:xfrm>
          <a:off x="0" y="0"/>
          <a:ext cx="0" cy="0"/>
          <a:chOff x="0" y="0"/>
          <a:chExt cx="0" cy="0"/>
        </a:xfrm>
      </p:grpSpPr>
      <p:sp>
        <p:nvSpPr>
          <p:cNvPr id="1350" name="Google Shape;1350;p31"/>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
        <p:nvSpPr>
          <p:cNvPr id="1351" name="Google Shape;1351;p31"/>
          <p:cNvSpPr/>
          <p:nvPr/>
        </p:nvSpPr>
        <p:spPr>
          <a:xfrm>
            <a:off x="3714600" y="1166000"/>
            <a:ext cx="1714800" cy="1714800"/>
          </a:xfrm>
          <a:prstGeom prst="ellipse">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52" name="Google Shape;1352;p31"/>
          <p:cNvSpPr/>
          <p:nvPr/>
        </p:nvSpPr>
        <p:spPr>
          <a:xfrm>
            <a:off x="3830571" y="1282209"/>
            <a:ext cx="1482300" cy="1482300"/>
          </a:xfrm>
          <a:prstGeom prst="ellipse">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You</a:t>
            </a:r>
            <a:endParaRPr/>
          </a:p>
        </p:txBody>
      </p:sp>
      <p:sp>
        <p:nvSpPr>
          <p:cNvPr id="1353" name="Google Shape;1353;p31"/>
          <p:cNvSpPr/>
          <p:nvPr/>
        </p:nvSpPr>
        <p:spPr>
          <a:xfrm>
            <a:off x="3714600" y="2660812"/>
            <a:ext cx="1714800" cy="1714800"/>
          </a:xfrm>
          <a:prstGeom prst="ellipse">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54" name="Google Shape;1354;p31"/>
          <p:cNvSpPr/>
          <p:nvPr/>
        </p:nvSpPr>
        <p:spPr>
          <a:xfrm>
            <a:off x="3830571" y="2776989"/>
            <a:ext cx="1482300" cy="1482300"/>
          </a:xfrm>
          <a:prstGeom prst="ellipse">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Me</a:t>
            </a:r>
            <a:endParaRPr>
              <a:solidFill>
                <a:schemeClr val="accent2"/>
              </a:solidFill>
            </a:endParaRPr>
          </a:p>
        </p:txBody>
      </p:sp>
      <p:cxnSp>
        <p:nvCxnSpPr>
          <p:cNvPr id="1355" name="Google Shape;1355;p31"/>
          <p:cNvCxnSpPr>
            <a:endCxn id="1356" idx="1"/>
          </p:cNvCxnSpPr>
          <p:nvPr/>
        </p:nvCxnSpPr>
        <p:spPr>
          <a:xfrm>
            <a:off x="4858201" y="2770800"/>
            <a:ext cx="1205700" cy="0"/>
          </a:xfrm>
          <a:prstGeom prst="straightConnector1">
            <a:avLst/>
          </a:prstGeom>
          <a:noFill/>
          <a:ln cap="flat" cmpd="sng" w="19050">
            <a:solidFill>
              <a:schemeClr val="accent2"/>
            </a:solidFill>
            <a:prstDash val="solid"/>
            <a:round/>
            <a:headEnd len="sm" w="sm" type="none"/>
            <a:tailEnd len="sm" w="sm" type="none"/>
          </a:ln>
        </p:spPr>
      </p:cxnSp>
      <p:cxnSp>
        <p:nvCxnSpPr>
          <p:cNvPr id="1357" name="Google Shape;1357;p31"/>
          <p:cNvCxnSpPr>
            <a:stCxn id="1358" idx="3"/>
            <a:endCxn id="1351" idx="2"/>
          </p:cNvCxnSpPr>
          <p:nvPr/>
        </p:nvCxnSpPr>
        <p:spPr>
          <a:xfrm>
            <a:off x="3079551" y="2023400"/>
            <a:ext cx="635100" cy="0"/>
          </a:xfrm>
          <a:prstGeom prst="straightConnector1">
            <a:avLst/>
          </a:prstGeom>
          <a:noFill/>
          <a:ln cap="flat" cmpd="sng" w="19050">
            <a:solidFill>
              <a:schemeClr val="accent2"/>
            </a:solidFill>
            <a:prstDash val="solid"/>
            <a:round/>
            <a:headEnd len="sm" w="sm" type="none"/>
            <a:tailEnd len="sm" w="sm" type="none"/>
          </a:ln>
        </p:spPr>
      </p:cxnSp>
      <p:cxnSp>
        <p:nvCxnSpPr>
          <p:cNvPr id="1359" name="Google Shape;1359;p31"/>
          <p:cNvCxnSpPr>
            <a:stCxn id="1360" idx="3"/>
            <a:endCxn id="1353" idx="2"/>
          </p:cNvCxnSpPr>
          <p:nvPr/>
        </p:nvCxnSpPr>
        <p:spPr>
          <a:xfrm>
            <a:off x="3079551" y="3518200"/>
            <a:ext cx="635100" cy="0"/>
          </a:xfrm>
          <a:prstGeom prst="straightConnector1">
            <a:avLst/>
          </a:prstGeom>
          <a:noFill/>
          <a:ln cap="flat" cmpd="sng" w="19050">
            <a:solidFill>
              <a:schemeClr val="accent2"/>
            </a:solidFill>
            <a:prstDash val="solid"/>
            <a:round/>
            <a:headEnd len="sm" w="sm" type="none"/>
            <a:tailEnd len="sm" w="sm" type="none"/>
          </a:ln>
        </p:spPr>
      </p:cxnSp>
      <p:sp>
        <p:nvSpPr>
          <p:cNvPr id="1361" name="Google Shape;1361;p31"/>
          <p:cNvSpPr/>
          <p:nvPr/>
        </p:nvSpPr>
        <p:spPr>
          <a:xfrm>
            <a:off x="4196175" y="2395300"/>
            <a:ext cx="751098" cy="750998"/>
          </a:xfrm>
          <a:custGeom>
            <a:rect b="b" l="l" r="r" t="t"/>
            <a:pathLst>
              <a:path extrusionOk="0" h="4438" w="4438">
                <a:moveTo>
                  <a:pt x="2202" y="1"/>
                </a:moveTo>
                <a:cubicBezTo>
                  <a:pt x="1002" y="1"/>
                  <a:pt x="1" y="968"/>
                  <a:pt x="1" y="2202"/>
                </a:cubicBezTo>
                <a:cubicBezTo>
                  <a:pt x="1" y="3437"/>
                  <a:pt x="1002" y="4437"/>
                  <a:pt x="2202" y="4437"/>
                </a:cubicBezTo>
                <a:cubicBezTo>
                  <a:pt x="3437" y="4437"/>
                  <a:pt x="4437" y="3437"/>
                  <a:pt x="4437" y="2202"/>
                </a:cubicBezTo>
                <a:cubicBezTo>
                  <a:pt x="4437" y="968"/>
                  <a:pt x="3437" y="1"/>
                  <a:pt x="2202" y="1"/>
                </a:cubicBezTo>
                <a:close/>
              </a:path>
            </a:pathLst>
          </a:cu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362" name="Google Shape;1362;p31"/>
          <p:cNvSpPr/>
          <p:nvPr/>
        </p:nvSpPr>
        <p:spPr>
          <a:xfrm>
            <a:off x="4402384" y="2621032"/>
            <a:ext cx="339253" cy="299542"/>
          </a:xfrm>
          <a:custGeom>
            <a:rect b="b" l="l" r="r" t="t"/>
            <a:pathLst>
              <a:path extrusionOk="0" h="17017" w="19273">
                <a:moveTo>
                  <a:pt x="5119" y="1"/>
                </a:moveTo>
                <a:cubicBezTo>
                  <a:pt x="2198" y="1"/>
                  <a:pt x="0" y="2389"/>
                  <a:pt x="0" y="5554"/>
                </a:cubicBezTo>
                <a:cubicBezTo>
                  <a:pt x="0" y="8974"/>
                  <a:pt x="2744" y="11311"/>
                  <a:pt x="6902" y="14855"/>
                </a:cubicBezTo>
                <a:cubicBezTo>
                  <a:pt x="7607" y="15458"/>
                  <a:pt x="8408" y="16138"/>
                  <a:pt x="9239" y="16867"/>
                </a:cubicBezTo>
                <a:cubicBezTo>
                  <a:pt x="9352" y="16966"/>
                  <a:pt x="9493" y="17016"/>
                  <a:pt x="9635" y="17016"/>
                </a:cubicBezTo>
                <a:cubicBezTo>
                  <a:pt x="9776" y="17016"/>
                  <a:pt x="9918" y="16966"/>
                  <a:pt x="10031" y="16867"/>
                </a:cubicBezTo>
                <a:cubicBezTo>
                  <a:pt x="10862" y="16138"/>
                  <a:pt x="11663" y="15458"/>
                  <a:pt x="12370" y="14855"/>
                </a:cubicBezTo>
                <a:cubicBezTo>
                  <a:pt x="16526" y="11314"/>
                  <a:pt x="19272" y="8974"/>
                  <a:pt x="19272" y="5554"/>
                </a:cubicBezTo>
                <a:cubicBezTo>
                  <a:pt x="19272" y="2389"/>
                  <a:pt x="17071" y="1"/>
                  <a:pt x="14153" y="1"/>
                </a:cubicBezTo>
                <a:cubicBezTo>
                  <a:pt x="13105" y="1"/>
                  <a:pt x="12148" y="332"/>
                  <a:pt x="11301" y="986"/>
                </a:cubicBezTo>
                <a:cubicBezTo>
                  <a:pt x="10491" y="1612"/>
                  <a:pt x="9952" y="2410"/>
                  <a:pt x="9636" y="2991"/>
                </a:cubicBezTo>
                <a:cubicBezTo>
                  <a:pt x="9317" y="2410"/>
                  <a:pt x="8778" y="1612"/>
                  <a:pt x="7968" y="986"/>
                </a:cubicBezTo>
                <a:cubicBezTo>
                  <a:pt x="7122" y="332"/>
                  <a:pt x="6164" y="1"/>
                  <a:pt x="511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1363" name="Google Shape;1363;p31"/>
          <p:cNvGrpSpPr/>
          <p:nvPr/>
        </p:nvGrpSpPr>
        <p:grpSpPr>
          <a:xfrm>
            <a:off x="6063901" y="2178853"/>
            <a:ext cx="2365099" cy="833447"/>
            <a:chOff x="6063901" y="2178853"/>
            <a:chExt cx="2365099" cy="833447"/>
          </a:xfrm>
        </p:grpSpPr>
        <p:sp>
          <p:nvSpPr>
            <p:cNvPr id="1356" name="Google Shape;1356;p31"/>
            <p:cNvSpPr txBox="1"/>
            <p:nvPr/>
          </p:nvSpPr>
          <p:spPr>
            <a:xfrm>
              <a:off x="6063901" y="2529300"/>
              <a:ext cx="2360100" cy="4830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only planet that harbors life</a:t>
              </a:r>
              <a:endParaRPr>
                <a:solidFill>
                  <a:schemeClr val="accent4"/>
                </a:solidFill>
                <a:latin typeface="Manrope Medium"/>
                <a:ea typeface="Manrope Medium"/>
                <a:cs typeface="Manrope Medium"/>
                <a:sym typeface="Manrope Medium"/>
              </a:endParaRPr>
            </a:p>
          </p:txBody>
        </p:sp>
        <p:sp>
          <p:nvSpPr>
            <p:cNvPr id="1364" name="Google Shape;1364;p31"/>
            <p:cNvSpPr txBox="1"/>
            <p:nvPr/>
          </p:nvSpPr>
          <p:spPr>
            <a:xfrm>
              <a:off x="6068900" y="2178853"/>
              <a:ext cx="2360100" cy="4830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dk1"/>
                  </a:solidFill>
                  <a:latin typeface="Shrikhand"/>
                  <a:ea typeface="Shrikhand"/>
                  <a:cs typeface="Shrikhand"/>
                  <a:sym typeface="Shrikhand"/>
                </a:rPr>
                <a:t>Kiss</a:t>
              </a:r>
              <a:endParaRPr sz="2200">
                <a:solidFill>
                  <a:schemeClr val="dk1"/>
                </a:solidFill>
                <a:latin typeface="Shrikhand"/>
                <a:ea typeface="Shrikhand"/>
                <a:cs typeface="Shrikhand"/>
                <a:sym typeface="Shrikhand"/>
              </a:endParaRPr>
            </a:p>
          </p:txBody>
        </p:sp>
      </p:grpSp>
      <p:grpSp>
        <p:nvGrpSpPr>
          <p:cNvPr id="1365" name="Google Shape;1365;p31"/>
          <p:cNvGrpSpPr/>
          <p:nvPr/>
        </p:nvGrpSpPr>
        <p:grpSpPr>
          <a:xfrm>
            <a:off x="719450" y="2926253"/>
            <a:ext cx="2360101" cy="833447"/>
            <a:chOff x="719450" y="2926253"/>
            <a:chExt cx="2360101" cy="833447"/>
          </a:xfrm>
        </p:grpSpPr>
        <p:sp>
          <p:nvSpPr>
            <p:cNvPr id="1360" name="Google Shape;1360;p31"/>
            <p:cNvSpPr txBox="1"/>
            <p:nvPr/>
          </p:nvSpPr>
          <p:spPr>
            <a:xfrm>
              <a:off x="719451" y="3276700"/>
              <a:ext cx="2360100" cy="4830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sp>
          <p:nvSpPr>
            <p:cNvPr id="1366" name="Google Shape;1366;p31"/>
            <p:cNvSpPr txBox="1"/>
            <p:nvPr/>
          </p:nvSpPr>
          <p:spPr>
            <a:xfrm>
              <a:off x="719450" y="2926253"/>
              <a:ext cx="2360100" cy="4830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dk1"/>
                  </a:solidFill>
                  <a:latin typeface="Shrikhand"/>
                  <a:ea typeface="Shrikhand"/>
                  <a:cs typeface="Shrikhand"/>
                  <a:sym typeface="Shrikhand"/>
                </a:rPr>
                <a:t>Mouth</a:t>
              </a:r>
              <a:endParaRPr sz="2200">
                <a:solidFill>
                  <a:schemeClr val="dk1"/>
                </a:solidFill>
                <a:latin typeface="Shrikhand"/>
                <a:ea typeface="Shrikhand"/>
                <a:cs typeface="Shrikhand"/>
                <a:sym typeface="Shrikhand"/>
              </a:endParaRPr>
            </a:p>
          </p:txBody>
        </p:sp>
      </p:grpSp>
      <p:grpSp>
        <p:nvGrpSpPr>
          <p:cNvPr id="1367" name="Google Shape;1367;p31"/>
          <p:cNvGrpSpPr/>
          <p:nvPr/>
        </p:nvGrpSpPr>
        <p:grpSpPr>
          <a:xfrm>
            <a:off x="719450" y="1431453"/>
            <a:ext cx="2360101" cy="833447"/>
            <a:chOff x="719450" y="1431453"/>
            <a:chExt cx="2360101" cy="833447"/>
          </a:xfrm>
        </p:grpSpPr>
        <p:sp>
          <p:nvSpPr>
            <p:cNvPr id="1358" name="Google Shape;1358;p31"/>
            <p:cNvSpPr txBox="1"/>
            <p:nvPr/>
          </p:nvSpPr>
          <p:spPr>
            <a:xfrm>
              <a:off x="719451" y="1781900"/>
              <a:ext cx="2360100" cy="4830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sp>
          <p:nvSpPr>
            <p:cNvPr id="1368" name="Google Shape;1368;p31"/>
            <p:cNvSpPr txBox="1"/>
            <p:nvPr/>
          </p:nvSpPr>
          <p:spPr>
            <a:xfrm>
              <a:off x="719450" y="1431453"/>
              <a:ext cx="2360100" cy="4830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dk1"/>
                  </a:solidFill>
                  <a:latin typeface="Shrikhand"/>
                  <a:ea typeface="Shrikhand"/>
                  <a:cs typeface="Shrikhand"/>
                  <a:sym typeface="Shrikhand"/>
                </a:rPr>
                <a:t>Lips</a:t>
              </a:r>
              <a:endParaRPr sz="2200">
                <a:solidFill>
                  <a:schemeClr val="dk1"/>
                </a:solidFill>
                <a:latin typeface="Shrikhand"/>
                <a:ea typeface="Shrikhand"/>
                <a:cs typeface="Shrikhand"/>
                <a:sym typeface="Shrikhand"/>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2" name="Shape 1372"/>
        <p:cNvGrpSpPr/>
        <p:nvPr/>
      </p:nvGrpSpPr>
      <p:grpSpPr>
        <a:xfrm>
          <a:off x="0" y="0"/>
          <a:ext cx="0" cy="0"/>
          <a:chOff x="0" y="0"/>
          <a:chExt cx="0" cy="0"/>
        </a:xfrm>
      </p:grpSpPr>
      <p:sp>
        <p:nvSpPr>
          <p:cNvPr id="1373" name="Google Shape;1373;p32"/>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
        <p:nvSpPr>
          <p:cNvPr id="1374" name="Google Shape;1374;p32"/>
          <p:cNvSpPr/>
          <p:nvPr/>
        </p:nvSpPr>
        <p:spPr>
          <a:xfrm>
            <a:off x="3510650" y="3808600"/>
            <a:ext cx="2115300" cy="7014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2 keys to a perfect kiss</a:t>
            </a:r>
            <a:endParaRPr sz="2200">
              <a:solidFill>
                <a:schemeClr val="dk1"/>
              </a:solidFill>
              <a:latin typeface="Shrikhand"/>
              <a:ea typeface="Shrikhand"/>
              <a:cs typeface="Shrikhand"/>
              <a:sym typeface="Shrikhand"/>
            </a:endParaRPr>
          </a:p>
        </p:txBody>
      </p:sp>
      <p:grpSp>
        <p:nvGrpSpPr>
          <p:cNvPr id="1375" name="Google Shape;1375;p32"/>
          <p:cNvGrpSpPr/>
          <p:nvPr/>
        </p:nvGrpSpPr>
        <p:grpSpPr>
          <a:xfrm>
            <a:off x="716626" y="1332075"/>
            <a:ext cx="3507313" cy="2266522"/>
            <a:chOff x="716626" y="1332075"/>
            <a:chExt cx="3507313" cy="2266522"/>
          </a:xfrm>
        </p:grpSpPr>
        <p:sp>
          <p:nvSpPr>
            <p:cNvPr id="1376" name="Google Shape;1376;p32"/>
            <p:cNvSpPr/>
            <p:nvPr/>
          </p:nvSpPr>
          <p:spPr>
            <a:xfrm>
              <a:off x="716626" y="3025897"/>
              <a:ext cx="3507300" cy="5727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Chemistry</a:t>
              </a:r>
              <a:endParaRPr sz="2200">
                <a:solidFill>
                  <a:schemeClr val="accent2"/>
                </a:solidFill>
                <a:latin typeface="Shrikhand"/>
                <a:ea typeface="Shrikhand"/>
                <a:cs typeface="Shrikhand"/>
                <a:sym typeface="Shrikhand"/>
              </a:endParaRPr>
            </a:p>
          </p:txBody>
        </p:sp>
        <p:sp>
          <p:nvSpPr>
            <p:cNvPr id="1377" name="Google Shape;1377;p32"/>
            <p:cNvSpPr txBox="1"/>
            <p:nvPr/>
          </p:nvSpPr>
          <p:spPr>
            <a:xfrm>
              <a:off x="716639" y="1332075"/>
              <a:ext cx="3507300" cy="12789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Jupiter is a gas giant</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Mercury is a small planet</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Venus has a beautiful name</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Earth harbors life</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Despite being red, Mars is cold</a:t>
              </a:r>
              <a:endParaRPr>
                <a:solidFill>
                  <a:schemeClr val="accent4"/>
                </a:solidFill>
                <a:latin typeface="Manrope Medium"/>
                <a:ea typeface="Manrope Medium"/>
                <a:cs typeface="Manrope Medium"/>
                <a:sym typeface="Manrope Medium"/>
              </a:endParaRPr>
            </a:p>
          </p:txBody>
        </p:sp>
      </p:grpSp>
      <p:grpSp>
        <p:nvGrpSpPr>
          <p:cNvPr id="1378" name="Google Shape;1378;p32"/>
          <p:cNvGrpSpPr/>
          <p:nvPr/>
        </p:nvGrpSpPr>
        <p:grpSpPr>
          <a:xfrm>
            <a:off x="4914575" y="1332075"/>
            <a:ext cx="3507306" cy="2266522"/>
            <a:chOff x="4914575" y="1332075"/>
            <a:chExt cx="3507306" cy="2266522"/>
          </a:xfrm>
        </p:grpSpPr>
        <p:sp>
          <p:nvSpPr>
            <p:cNvPr id="1379" name="Google Shape;1379;p32"/>
            <p:cNvSpPr/>
            <p:nvPr/>
          </p:nvSpPr>
          <p:spPr>
            <a:xfrm>
              <a:off x="4914575" y="3025897"/>
              <a:ext cx="3507300" cy="5727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Passion</a:t>
              </a:r>
              <a:endParaRPr sz="2200">
                <a:solidFill>
                  <a:schemeClr val="accent2"/>
                </a:solidFill>
                <a:latin typeface="Shrikhand"/>
                <a:ea typeface="Shrikhand"/>
                <a:cs typeface="Shrikhand"/>
                <a:sym typeface="Shrikhand"/>
              </a:endParaRPr>
            </a:p>
          </p:txBody>
        </p:sp>
        <p:sp>
          <p:nvSpPr>
            <p:cNvPr id="1380" name="Google Shape;1380;p32"/>
            <p:cNvSpPr txBox="1"/>
            <p:nvPr/>
          </p:nvSpPr>
          <p:spPr>
            <a:xfrm>
              <a:off x="4914580" y="1332075"/>
              <a:ext cx="3507300" cy="12789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Pluto is a dwarf planet</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Ceres is in the asteroid belt</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Neptune is far from the Sun</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The Moon is our satellite</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Uranus is an ice giant</a:t>
              </a:r>
              <a:endParaRPr>
                <a:solidFill>
                  <a:schemeClr val="accent4"/>
                </a:solidFill>
                <a:latin typeface="Manrope Medium"/>
                <a:ea typeface="Manrope Medium"/>
                <a:cs typeface="Manrope Medium"/>
                <a:sym typeface="Manrope Medium"/>
              </a:endParaRPr>
            </a:p>
          </p:txBody>
        </p:sp>
      </p:grpSp>
      <p:cxnSp>
        <p:nvCxnSpPr>
          <p:cNvPr id="1381" name="Google Shape;1381;p32"/>
          <p:cNvCxnSpPr>
            <a:stCxn id="1376" idx="0"/>
            <a:endCxn id="1377" idx="2"/>
          </p:cNvCxnSpPr>
          <p:nvPr/>
        </p:nvCxnSpPr>
        <p:spPr>
          <a:xfrm rot="10800000">
            <a:off x="2470276" y="2610997"/>
            <a:ext cx="0" cy="414900"/>
          </a:xfrm>
          <a:prstGeom prst="straightConnector1">
            <a:avLst/>
          </a:prstGeom>
          <a:noFill/>
          <a:ln cap="flat" cmpd="sng" w="19050">
            <a:solidFill>
              <a:schemeClr val="accent2"/>
            </a:solidFill>
            <a:prstDash val="solid"/>
            <a:round/>
            <a:headEnd len="sm" w="sm" type="none"/>
            <a:tailEnd len="sm" w="sm" type="none"/>
          </a:ln>
        </p:spPr>
      </p:cxnSp>
      <p:cxnSp>
        <p:nvCxnSpPr>
          <p:cNvPr id="1382" name="Google Shape;1382;p32"/>
          <p:cNvCxnSpPr>
            <a:stCxn id="1379" idx="0"/>
            <a:endCxn id="1380" idx="2"/>
          </p:cNvCxnSpPr>
          <p:nvPr/>
        </p:nvCxnSpPr>
        <p:spPr>
          <a:xfrm rot="10800000">
            <a:off x="6668225" y="2610997"/>
            <a:ext cx="0" cy="414900"/>
          </a:xfrm>
          <a:prstGeom prst="straightConnector1">
            <a:avLst/>
          </a:prstGeom>
          <a:noFill/>
          <a:ln cap="flat" cmpd="sng" w="19050">
            <a:solidFill>
              <a:schemeClr val="accent2"/>
            </a:solidFill>
            <a:prstDash val="solid"/>
            <a:round/>
            <a:headEnd len="sm" w="sm" type="none"/>
            <a:tailEnd len="sm" w="sm" type="none"/>
          </a:ln>
        </p:spPr>
      </p:cxnSp>
      <p:cxnSp>
        <p:nvCxnSpPr>
          <p:cNvPr id="1383" name="Google Shape;1383;p32"/>
          <p:cNvCxnSpPr>
            <a:stCxn id="1376" idx="2"/>
            <a:endCxn id="1374" idx="1"/>
          </p:cNvCxnSpPr>
          <p:nvPr/>
        </p:nvCxnSpPr>
        <p:spPr>
          <a:xfrm flipH="1" rot="-5400000">
            <a:off x="2710126" y="3358747"/>
            <a:ext cx="560700" cy="1040400"/>
          </a:xfrm>
          <a:prstGeom prst="bentConnector2">
            <a:avLst/>
          </a:prstGeom>
          <a:noFill/>
          <a:ln cap="flat" cmpd="sng" w="19050">
            <a:solidFill>
              <a:schemeClr val="accent2"/>
            </a:solidFill>
            <a:prstDash val="solid"/>
            <a:round/>
            <a:headEnd len="sm" w="sm" type="none"/>
            <a:tailEnd len="sm" w="sm" type="none"/>
          </a:ln>
        </p:spPr>
      </p:cxnSp>
      <p:cxnSp>
        <p:nvCxnSpPr>
          <p:cNvPr id="1384" name="Google Shape;1384;p32"/>
          <p:cNvCxnSpPr>
            <a:stCxn id="1374" idx="3"/>
            <a:endCxn id="1379" idx="2"/>
          </p:cNvCxnSpPr>
          <p:nvPr/>
        </p:nvCxnSpPr>
        <p:spPr>
          <a:xfrm flipH="1" rot="10800000">
            <a:off x="5625950" y="3598600"/>
            <a:ext cx="1042200" cy="560700"/>
          </a:xfrm>
          <a:prstGeom prst="bentConnector2">
            <a:avLst/>
          </a:prstGeom>
          <a:noFill/>
          <a:ln cap="flat" cmpd="sng" w="19050">
            <a:solidFill>
              <a:schemeClr val="accent2"/>
            </a:solidFill>
            <a:prstDash val="solid"/>
            <a:round/>
            <a:headEnd len="sm" w="sm" type="none"/>
            <a:tailEnd len="sm" w="sm" type="none"/>
          </a:ln>
        </p:spPr>
      </p:cxn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8" name="Shape 1388"/>
        <p:cNvGrpSpPr/>
        <p:nvPr/>
      </p:nvGrpSpPr>
      <p:grpSpPr>
        <a:xfrm>
          <a:off x="0" y="0"/>
          <a:ext cx="0" cy="0"/>
          <a:chOff x="0" y="0"/>
          <a:chExt cx="0" cy="0"/>
        </a:xfrm>
      </p:grpSpPr>
      <p:sp>
        <p:nvSpPr>
          <p:cNvPr id="1389" name="Google Shape;1389;p33"/>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390" name="Google Shape;1390;p33"/>
          <p:cNvGrpSpPr/>
          <p:nvPr/>
        </p:nvGrpSpPr>
        <p:grpSpPr>
          <a:xfrm>
            <a:off x="719450" y="1374275"/>
            <a:ext cx="7704550" cy="545400"/>
            <a:chOff x="719450" y="1374275"/>
            <a:chExt cx="7704550" cy="545400"/>
          </a:xfrm>
        </p:grpSpPr>
        <p:sp>
          <p:nvSpPr>
            <p:cNvPr id="1391" name="Google Shape;1391;p33"/>
            <p:cNvSpPr txBox="1"/>
            <p:nvPr/>
          </p:nvSpPr>
          <p:spPr>
            <a:xfrm>
              <a:off x="6160800" y="1374275"/>
              <a:ext cx="2263200" cy="5454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sp>
          <p:nvSpPr>
            <p:cNvPr id="1392" name="Google Shape;1392;p33"/>
            <p:cNvSpPr/>
            <p:nvPr/>
          </p:nvSpPr>
          <p:spPr>
            <a:xfrm>
              <a:off x="719450" y="1430175"/>
              <a:ext cx="2612700" cy="433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Eye contact</a:t>
              </a:r>
              <a:endParaRPr sz="2200">
                <a:solidFill>
                  <a:schemeClr val="accent3"/>
                </a:solidFill>
                <a:latin typeface="Shrikhand"/>
                <a:ea typeface="Shrikhand"/>
                <a:cs typeface="Shrikhand"/>
                <a:sym typeface="Shrikhand"/>
              </a:endParaRPr>
            </a:p>
          </p:txBody>
        </p:sp>
      </p:grpSp>
      <p:grpSp>
        <p:nvGrpSpPr>
          <p:cNvPr id="1393" name="Google Shape;1393;p33"/>
          <p:cNvGrpSpPr/>
          <p:nvPr/>
        </p:nvGrpSpPr>
        <p:grpSpPr>
          <a:xfrm>
            <a:off x="1267169" y="2021261"/>
            <a:ext cx="7156831" cy="545400"/>
            <a:chOff x="1267169" y="2021261"/>
            <a:chExt cx="7156831" cy="545400"/>
          </a:xfrm>
        </p:grpSpPr>
        <p:sp>
          <p:nvSpPr>
            <p:cNvPr id="1394" name="Google Shape;1394;p33"/>
            <p:cNvSpPr txBox="1"/>
            <p:nvPr/>
          </p:nvSpPr>
          <p:spPr>
            <a:xfrm>
              <a:off x="6160800" y="2021261"/>
              <a:ext cx="2263200" cy="5454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sp>
          <p:nvSpPr>
            <p:cNvPr id="1395" name="Google Shape;1395;p33"/>
            <p:cNvSpPr/>
            <p:nvPr/>
          </p:nvSpPr>
          <p:spPr>
            <a:xfrm>
              <a:off x="1267169" y="2078850"/>
              <a:ext cx="2612700" cy="433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Approach</a:t>
              </a:r>
              <a:endParaRPr sz="2200">
                <a:solidFill>
                  <a:schemeClr val="dk1"/>
                </a:solidFill>
                <a:latin typeface="Shrikhand"/>
                <a:ea typeface="Shrikhand"/>
                <a:cs typeface="Shrikhand"/>
                <a:sym typeface="Shrikhand"/>
              </a:endParaRPr>
            </a:p>
          </p:txBody>
        </p:sp>
      </p:grpSp>
      <p:grpSp>
        <p:nvGrpSpPr>
          <p:cNvPr id="1396" name="Google Shape;1396;p33"/>
          <p:cNvGrpSpPr/>
          <p:nvPr/>
        </p:nvGrpSpPr>
        <p:grpSpPr>
          <a:xfrm>
            <a:off x="1814888" y="2668314"/>
            <a:ext cx="6609113" cy="545400"/>
            <a:chOff x="1814888" y="2668314"/>
            <a:chExt cx="6609113" cy="545400"/>
          </a:xfrm>
        </p:grpSpPr>
        <p:sp>
          <p:nvSpPr>
            <p:cNvPr id="1397" name="Google Shape;1397;p33"/>
            <p:cNvSpPr txBox="1"/>
            <p:nvPr/>
          </p:nvSpPr>
          <p:spPr>
            <a:xfrm>
              <a:off x="6160800" y="2668314"/>
              <a:ext cx="2263200" cy="5454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398" name="Google Shape;1398;p33"/>
            <p:cNvSpPr/>
            <p:nvPr/>
          </p:nvSpPr>
          <p:spPr>
            <a:xfrm>
              <a:off x="1814888" y="2726713"/>
              <a:ext cx="2612700" cy="433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Contact</a:t>
              </a:r>
              <a:endParaRPr sz="2200">
                <a:solidFill>
                  <a:schemeClr val="accent2"/>
                </a:solidFill>
                <a:latin typeface="Shrikhand"/>
                <a:ea typeface="Shrikhand"/>
                <a:cs typeface="Shrikhand"/>
                <a:sym typeface="Shrikhand"/>
              </a:endParaRPr>
            </a:p>
          </p:txBody>
        </p:sp>
      </p:grpSp>
      <p:grpSp>
        <p:nvGrpSpPr>
          <p:cNvPr id="1399" name="Google Shape;1399;p33"/>
          <p:cNvGrpSpPr/>
          <p:nvPr/>
        </p:nvGrpSpPr>
        <p:grpSpPr>
          <a:xfrm>
            <a:off x="2362606" y="3318650"/>
            <a:ext cx="6061394" cy="545400"/>
            <a:chOff x="2362606" y="3318650"/>
            <a:chExt cx="6061394" cy="545400"/>
          </a:xfrm>
        </p:grpSpPr>
        <p:sp>
          <p:nvSpPr>
            <p:cNvPr id="1400" name="Google Shape;1400;p33"/>
            <p:cNvSpPr txBox="1"/>
            <p:nvPr/>
          </p:nvSpPr>
          <p:spPr>
            <a:xfrm>
              <a:off x="6160800" y="3318650"/>
              <a:ext cx="2263200" cy="5454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Saturn is composed of hydrogen and helium</a:t>
              </a:r>
              <a:endParaRPr>
                <a:solidFill>
                  <a:schemeClr val="accent4"/>
                </a:solidFill>
                <a:latin typeface="Manrope Medium"/>
                <a:ea typeface="Manrope Medium"/>
                <a:cs typeface="Manrope Medium"/>
                <a:sym typeface="Manrope Medium"/>
              </a:endParaRPr>
            </a:p>
          </p:txBody>
        </p:sp>
        <p:sp>
          <p:nvSpPr>
            <p:cNvPr id="1401" name="Google Shape;1401;p33"/>
            <p:cNvSpPr/>
            <p:nvPr/>
          </p:nvSpPr>
          <p:spPr>
            <a:xfrm>
              <a:off x="2362606" y="3371188"/>
              <a:ext cx="2612700" cy="433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Exploration</a:t>
              </a:r>
              <a:endParaRPr sz="2200">
                <a:solidFill>
                  <a:schemeClr val="dk1"/>
                </a:solidFill>
                <a:latin typeface="Shrikhand"/>
                <a:ea typeface="Shrikhand"/>
                <a:cs typeface="Shrikhand"/>
                <a:sym typeface="Shrikhand"/>
              </a:endParaRPr>
            </a:p>
          </p:txBody>
        </p:sp>
      </p:grpSp>
      <p:grpSp>
        <p:nvGrpSpPr>
          <p:cNvPr id="1402" name="Google Shape;1402;p33"/>
          <p:cNvGrpSpPr/>
          <p:nvPr/>
        </p:nvGrpSpPr>
        <p:grpSpPr>
          <a:xfrm>
            <a:off x="2910325" y="3964588"/>
            <a:ext cx="5513675" cy="545400"/>
            <a:chOff x="2910325" y="3964588"/>
            <a:chExt cx="5513675" cy="545400"/>
          </a:xfrm>
        </p:grpSpPr>
        <p:sp>
          <p:nvSpPr>
            <p:cNvPr id="1403" name="Google Shape;1403;p33"/>
            <p:cNvSpPr txBox="1"/>
            <p:nvPr/>
          </p:nvSpPr>
          <p:spPr>
            <a:xfrm>
              <a:off x="6160800" y="3964588"/>
              <a:ext cx="2263200" cy="5454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actually a cold place</a:t>
              </a:r>
              <a:endParaRPr>
                <a:solidFill>
                  <a:schemeClr val="accent4"/>
                </a:solidFill>
                <a:latin typeface="Manrope Medium"/>
                <a:ea typeface="Manrope Medium"/>
                <a:cs typeface="Manrope Medium"/>
                <a:sym typeface="Manrope Medium"/>
              </a:endParaRPr>
            </a:p>
          </p:txBody>
        </p:sp>
        <p:sp>
          <p:nvSpPr>
            <p:cNvPr id="1404" name="Google Shape;1404;p33"/>
            <p:cNvSpPr/>
            <p:nvPr/>
          </p:nvSpPr>
          <p:spPr>
            <a:xfrm>
              <a:off x="2910325" y="4020536"/>
              <a:ext cx="2612700" cy="4335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Closure</a:t>
              </a:r>
              <a:endParaRPr sz="2200">
                <a:solidFill>
                  <a:schemeClr val="accent3"/>
                </a:solidFill>
                <a:latin typeface="Shrikhand"/>
                <a:ea typeface="Shrikhand"/>
                <a:cs typeface="Shrikhand"/>
                <a:sym typeface="Shrikhand"/>
              </a:endParaRPr>
            </a:p>
          </p:txBody>
        </p:sp>
      </p:grpSp>
      <p:cxnSp>
        <p:nvCxnSpPr>
          <p:cNvPr id="1405" name="Google Shape;1405;p33"/>
          <p:cNvCxnSpPr>
            <a:stCxn id="1392" idx="3"/>
            <a:endCxn id="1391" idx="1"/>
          </p:cNvCxnSpPr>
          <p:nvPr/>
        </p:nvCxnSpPr>
        <p:spPr>
          <a:xfrm>
            <a:off x="3332150" y="1646925"/>
            <a:ext cx="2828700" cy="6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406" name="Google Shape;1406;p33"/>
          <p:cNvCxnSpPr>
            <a:stCxn id="1404" idx="3"/>
            <a:endCxn id="1403" idx="1"/>
          </p:cNvCxnSpPr>
          <p:nvPr/>
        </p:nvCxnSpPr>
        <p:spPr>
          <a:xfrm>
            <a:off x="5523025" y="4237286"/>
            <a:ext cx="637800" cy="6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407" name="Google Shape;1407;p33"/>
          <p:cNvCxnSpPr>
            <a:stCxn id="1395" idx="3"/>
            <a:endCxn id="1394" idx="1"/>
          </p:cNvCxnSpPr>
          <p:nvPr/>
        </p:nvCxnSpPr>
        <p:spPr>
          <a:xfrm flipH="1" rot="10800000">
            <a:off x="3879869" y="2294100"/>
            <a:ext cx="2280900" cy="1500"/>
          </a:xfrm>
          <a:prstGeom prst="bentConnector3">
            <a:avLst>
              <a:gd fmla="val 50001" name="adj1"/>
            </a:avLst>
          </a:prstGeom>
          <a:noFill/>
          <a:ln cap="flat" cmpd="sng" w="19050">
            <a:solidFill>
              <a:schemeClr val="accent2"/>
            </a:solidFill>
            <a:prstDash val="solid"/>
            <a:round/>
            <a:headEnd len="sm" w="sm" type="none"/>
            <a:tailEnd len="sm" w="sm" type="none"/>
          </a:ln>
        </p:spPr>
      </p:cxnSp>
      <p:cxnSp>
        <p:nvCxnSpPr>
          <p:cNvPr id="1408" name="Google Shape;1408;p33"/>
          <p:cNvCxnSpPr>
            <a:stCxn id="1398" idx="3"/>
            <a:endCxn id="1397" idx="1"/>
          </p:cNvCxnSpPr>
          <p:nvPr/>
        </p:nvCxnSpPr>
        <p:spPr>
          <a:xfrm flipH="1" rot="10800000">
            <a:off x="4427588" y="2941063"/>
            <a:ext cx="1733100" cy="2400"/>
          </a:xfrm>
          <a:prstGeom prst="bentConnector3">
            <a:avLst>
              <a:gd fmla="val 50004" name="adj1"/>
            </a:avLst>
          </a:prstGeom>
          <a:noFill/>
          <a:ln cap="flat" cmpd="sng" w="19050">
            <a:solidFill>
              <a:schemeClr val="accent2"/>
            </a:solidFill>
            <a:prstDash val="solid"/>
            <a:round/>
            <a:headEnd len="sm" w="sm" type="none"/>
            <a:tailEnd len="sm" w="sm" type="none"/>
          </a:ln>
        </p:spPr>
      </p:cxnSp>
      <p:cxnSp>
        <p:nvCxnSpPr>
          <p:cNvPr id="1409" name="Google Shape;1409;p33"/>
          <p:cNvCxnSpPr>
            <a:stCxn id="1401" idx="3"/>
            <a:endCxn id="1400" idx="1"/>
          </p:cNvCxnSpPr>
          <p:nvPr/>
        </p:nvCxnSpPr>
        <p:spPr>
          <a:xfrm>
            <a:off x="4975306" y="3587938"/>
            <a:ext cx="1185600" cy="3300"/>
          </a:xfrm>
          <a:prstGeom prst="bentConnector3">
            <a:avLst>
              <a:gd fmla="val 49996" name="adj1"/>
            </a:avLst>
          </a:prstGeom>
          <a:noFill/>
          <a:ln cap="flat" cmpd="sng" w="19050">
            <a:solidFill>
              <a:schemeClr val="accent2"/>
            </a:solidFill>
            <a:prstDash val="solid"/>
            <a:round/>
            <a:headEnd len="sm" w="sm" type="none"/>
            <a:tailEnd len="sm" w="sm" type="none"/>
          </a:ln>
        </p:spPr>
      </p:cxnSp>
      <p:grpSp>
        <p:nvGrpSpPr>
          <p:cNvPr id="1410" name="Google Shape;1410;p33"/>
          <p:cNvGrpSpPr/>
          <p:nvPr/>
        </p:nvGrpSpPr>
        <p:grpSpPr>
          <a:xfrm rot="-2023025">
            <a:off x="813169" y="3035777"/>
            <a:ext cx="1619249" cy="973397"/>
            <a:chOff x="6229400" y="3347592"/>
            <a:chExt cx="1619227" cy="973383"/>
          </a:xfrm>
        </p:grpSpPr>
        <p:sp>
          <p:nvSpPr>
            <p:cNvPr id="1411" name="Google Shape;1411;p33"/>
            <p:cNvSpPr/>
            <p:nvPr/>
          </p:nvSpPr>
          <p:spPr>
            <a:xfrm>
              <a:off x="6256486" y="3347592"/>
              <a:ext cx="1565032" cy="966792"/>
            </a:xfrm>
            <a:custGeom>
              <a:rect b="b" l="l" r="r" t="t"/>
              <a:pathLst>
                <a:path extrusionOk="0" h="33286" w="53883">
                  <a:moveTo>
                    <a:pt x="32649" y="0"/>
                  </a:moveTo>
                  <a:cubicBezTo>
                    <a:pt x="31584" y="0"/>
                    <a:pt x="30539" y="303"/>
                    <a:pt x="29501" y="731"/>
                  </a:cubicBezTo>
                  <a:cubicBezTo>
                    <a:pt x="29267" y="764"/>
                    <a:pt x="29032" y="797"/>
                    <a:pt x="28796" y="828"/>
                  </a:cubicBezTo>
                  <a:cubicBezTo>
                    <a:pt x="28777" y="828"/>
                    <a:pt x="28758" y="827"/>
                    <a:pt x="28739" y="827"/>
                  </a:cubicBezTo>
                  <a:cubicBezTo>
                    <a:pt x="28054" y="827"/>
                    <a:pt x="27496" y="1197"/>
                    <a:pt x="26908" y="1480"/>
                  </a:cubicBezTo>
                  <a:cubicBezTo>
                    <a:pt x="26398" y="1119"/>
                    <a:pt x="25822" y="927"/>
                    <a:pt x="25209" y="836"/>
                  </a:cubicBezTo>
                  <a:cubicBezTo>
                    <a:pt x="24841" y="801"/>
                    <a:pt x="24473" y="768"/>
                    <a:pt x="24105" y="733"/>
                  </a:cubicBezTo>
                  <a:cubicBezTo>
                    <a:pt x="23539" y="499"/>
                    <a:pt x="22975" y="361"/>
                    <a:pt x="22411" y="361"/>
                  </a:cubicBezTo>
                  <a:cubicBezTo>
                    <a:pt x="21889" y="361"/>
                    <a:pt x="21368" y="479"/>
                    <a:pt x="20848" y="747"/>
                  </a:cubicBezTo>
                  <a:cubicBezTo>
                    <a:pt x="20752" y="736"/>
                    <a:pt x="20657" y="731"/>
                    <a:pt x="20564" y="731"/>
                  </a:cubicBezTo>
                  <a:cubicBezTo>
                    <a:pt x="19857" y="731"/>
                    <a:pt x="19217" y="1020"/>
                    <a:pt x="18566" y="1264"/>
                  </a:cubicBezTo>
                  <a:lnTo>
                    <a:pt x="18566" y="1266"/>
                  </a:lnTo>
                  <a:cubicBezTo>
                    <a:pt x="18078" y="1355"/>
                    <a:pt x="17593" y="1458"/>
                    <a:pt x="17267" y="1889"/>
                  </a:cubicBezTo>
                  <a:cubicBezTo>
                    <a:pt x="17151" y="1898"/>
                    <a:pt x="17050" y="1943"/>
                    <a:pt x="16963" y="2020"/>
                  </a:cubicBezTo>
                  <a:cubicBezTo>
                    <a:pt x="16950" y="2020"/>
                    <a:pt x="16937" y="2019"/>
                    <a:pt x="16924" y="2019"/>
                  </a:cubicBezTo>
                  <a:cubicBezTo>
                    <a:pt x="16736" y="2019"/>
                    <a:pt x="16607" y="2113"/>
                    <a:pt x="16527" y="2288"/>
                  </a:cubicBezTo>
                  <a:cubicBezTo>
                    <a:pt x="15959" y="2373"/>
                    <a:pt x="15519" y="2670"/>
                    <a:pt x="15164" y="3108"/>
                  </a:cubicBezTo>
                  <a:cubicBezTo>
                    <a:pt x="15117" y="3102"/>
                    <a:pt x="15071" y="3098"/>
                    <a:pt x="15026" y="3098"/>
                  </a:cubicBezTo>
                  <a:cubicBezTo>
                    <a:pt x="14820" y="3098"/>
                    <a:pt x="14649" y="3173"/>
                    <a:pt x="14546" y="3395"/>
                  </a:cubicBezTo>
                  <a:lnTo>
                    <a:pt x="13394" y="3971"/>
                  </a:lnTo>
                  <a:cubicBezTo>
                    <a:pt x="12477" y="4294"/>
                    <a:pt x="11708" y="4855"/>
                    <a:pt x="10981" y="5483"/>
                  </a:cubicBezTo>
                  <a:cubicBezTo>
                    <a:pt x="10734" y="5642"/>
                    <a:pt x="10486" y="5799"/>
                    <a:pt x="10240" y="5958"/>
                  </a:cubicBezTo>
                  <a:cubicBezTo>
                    <a:pt x="9622" y="6148"/>
                    <a:pt x="9060" y="6432"/>
                    <a:pt x="8608" y="6909"/>
                  </a:cubicBezTo>
                  <a:cubicBezTo>
                    <a:pt x="7650" y="7427"/>
                    <a:pt x="6708" y="7970"/>
                    <a:pt x="5886" y="8693"/>
                  </a:cubicBezTo>
                  <a:cubicBezTo>
                    <a:pt x="5739" y="8809"/>
                    <a:pt x="5590" y="8925"/>
                    <a:pt x="5440" y="9044"/>
                  </a:cubicBezTo>
                  <a:cubicBezTo>
                    <a:pt x="5068" y="9156"/>
                    <a:pt x="4832" y="9418"/>
                    <a:pt x="4673" y="9761"/>
                  </a:cubicBezTo>
                  <a:cubicBezTo>
                    <a:pt x="4423" y="9943"/>
                    <a:pt x="4172" y="10125"/>
                    <a:pt x="3924" y="10308"/>
                  </a:cubicBezTo>
                  <a:cubicBezTo>
                    <a:pt x="2788" y="10823"/>
                    <a:pt x="1742" y="11490"/>
                    <a:pt x="714" y="12192"/>
                  </a:cubicBezTo>
                  <a:cubicBezTo>
                    <a:pt x="352" y="12324"/>
                    <a:pt x="103" y="12845"/>
                    <a:pt x="84" y="13291"/>
                  </a:cubicBezTo>
                  <a:cubicBezTo>
                    <a:pt x="1" y="15162"/>
                    <a:pt x="1712" y="17397"/>
                    <a:pt x="2744" y="17942"/>
                  </a:cubicBezTo>
                  <a:cubicBezTo>
                    <a:pt x="3831" y="18940"/>
                    <a:pt x="4897" y="19921"/>
                    <a:pt x="5964" y="20902"/>
                  </a:cubicBezTo>
                  <a:cubicBezTo>
                    <a:pt x="6241" y="21611"/>
                    <a:pt x="6716" y="22146"/>
                    <a:pt x="7385" y="22513"/>
                  </a:cubicBezTo>
                  <a:cubicBezTo>
                    <a:pt x="8819" y="24370"/>
                    <a:pt x="10163" y="26310"/>
                    <a:pt x="12132" y="27677"/>
                  </a:cubicBezTo>
                  <a:cubicBezTo>
                    <a:pt x="12549" y="28241"/>
                    <a:pt x="13125" y="28574"/>
                    <a:pt x="13780" y="28786"/>
                  </a:cubicBezTo>
                  <a:cubicBezTo>
                    <a:pt x="14422" y="29239"/>
                    <a:pt x="14941" y="29871"/>
                    <a:pt x="15711" y="30143"/>
                  </a:cubicBezTo>
                  <a:cubicBezTo>
                    <a:pt x="15786" y="30342"/>
                    <a:pt x="15947" y="30393"/>
                    <a:pt x="16139" y="30393"/>
                  </a:cubicBezTo>
                  <a:cubicBezTo>
                    <a:pt x="16901" y="31197"/>
                    <a:pt x="17928" y="31519"/>
                    <a:pt x="18917" y="31911"/>
                  </a:cubicBezTo>
                  <a:cubicBezTo>
                    <a:pt x="19354" y="32186"/>
                    <a:pt x="19814" y="32391"/>
                    <a:pt x="20339" y="32391"/>
                  </a:cubicBezTo>
                  <a:cubicBezTo>
                    <a:pt x="20369" y="32391"/>
                    <a:pt x="20399" y="32391"/>
                    <a:pt x="20429" y="32389"/>
                  </a:cubicBezTo>
                  <a:cubicBezTo>
                    <a:pt x="20841" y="32669"/>
                    <a:pt x="21291" y="32782"/>
                    <a:pt x="21766" y="32782"/>
                  </a:cubicBezTo>
                  <a:cubicBezTo>
                    <a:pt x="21865" y="32782"/>
                    <a:pt x="21966" y="32777"/>
                    <a:pt x="22067" y="32767"/>
                  </a:cubicBezTo>
                  <a:cubicBezTo>
                    <a:pt x="23922" y="33218"/>
                    <a:pt x="25802" y="33285"/>
                    <a:pt x="27685" y="33285"/>
                  </a:cubicBezTo>
                  <a:cubicBezTo>
                    <a:pt x="28426" y="33285"/>
                    <a:pt x="29169" y="33275"/>
                    <a:pt x="29910" y="33273"/>
                  </a:cubicBezTo>
                  <a:cubicBezTo>
                    <a:pt x="31316" y="33271"/>
                    <a:pt x="32644" y="32946"/>
                    <a:pt x="33888" y="32287"/>
                  </a:cubicBezTo>
                  <a:cubicBezTo>
                    <a:pt x="35534" y="31639"/>
                    <a:pt x="37176" y="30984"/>
                    <a:pt x="38657" y="29997"/>
                  </a:cubicBezTo>
                  <a:cubicBezTo>
                    <a:pt x="39415" y="29751"/>
                    <a:pt x="40072" y="29344"/>
                    <a:pt x="40609" y="28751"/>
                  </a:cubicBezTo>
                  <a:cubicBezTo>
                    <a:pt x="41677" y="28152"/>
                    <a:pt x="42633" y="27419"/>
                    <a:pt x="43393" y="26448"/>
                  </a:cubicBezTo>
                  <a:cubicBezTo>
                    <a:pt x="43606" y="26392"/>
                    <a:pt x="43738" y="26260"/>
                    <a:pt x="43785" y="26043"/>
                  </a:cubicBezTo>
                  <a:cubicBezTo>
                    <a:pt x="44337" y="25800"/>
                    <a:pt x="44680" y="25351"/>
                    <a:pt x="44963" y="24845"/>
                  </a:cubicBezTo>
                  <a:cubicBezTo>
                    <a:pt x="45304" y="24666"/>
                    <a:pt x="45574" y="24416"/>
                    <a:pt x="45744" y="24065"/>
                  </a:cubicBezTo>
                  <a:cubicBezTo>
                    <a:pt x="46407" y="23742"/>
                    <a:pt x="46687" y="23077"/>
                    <a:pt x="47103" y="22534"/>
                  </a:cubicBezTo>
                  <a:lnTo>
                    <a:pt x="47105" y="22534"/>
                  </a:lnTo>
                  <a:cubicBezTo>
                    <a:pt x="48251" y="21361"/>
                    <a:pt x="49189" y="19996"/>
                    <a:pt x="50449" y="18928"/>
                  </a:cubicBezTo>
                  <a:cubicBezTo>
                    <a:pt x="50856" y="18643"/>
                    <a:pt x="51261" y="18358"/>
                    <a:pt x="51667" y="18071"/>
                  </a:cubicBezTo>
                  <a:cubicBezTo>
                    <a:pt x="51696" y="18071"/>
                    <a:pt x="51725" y="18046"/>
                    <a:pt x="51752" y="17992"/>
                  </a:cubicBezTo>
                  <a:cubicBezTo>
                    <a:pt x="51798" y="17949"/>
                    <a:pt x="51843" y="17909"/>
                    <a:pt x="51888" y="17866"/>
                  </a:cubicBezTo>
                  <a:cubicBezTo>
                    <a:pt x="51942" y="17833"/>
                    <a:pt x="51990" y="17788"/>
                    <a:pt x="52031" y="17732"/>
                  </a:cubicBezTo>
                  <a:lnTo>
                    <a:pt x="52058" y="17709"/>
                  </a:lnTo>
                  <a:cubicBezTo>
                    <a:pt x="52167" y="17618"/>
                    <a:pt x="52273" y="17529"/>
                    <a:pt x="52382" y="17439"/>
                  </a:cubicBezTo>
                  <a:cubicBezTo>
                    <a:pt x="52413" y="17420"/>
                    <a:pt x="52442" y="17395"/>
                    <a:pt x="52473" y="17364"/>
                  </a:cubicBezTo>
                  <a:cubicBezTo>
                    <a:pt x="52616" y="17242"/>
                    <a:pt x="52762" y="17122"/>
                    <a:pt x="52905" y="16999"/>
                  </a:cubicBezTo>
                  <a:cubicBezTo>
                    <a:pt x="53119" y="16825"/>
                    <a:pt x="53231" y="16639"/>
                    <a:pt x="53198" y="16490"/>
                  </a:cubicBezTo>
                  <a:cubicBezTo>
                    <a:pt x="53448" y="16201"/>
                    <a:pt x="53882" y="13863"/>
                    <a:pt x="52471" y="12021"/>
                  </a:cubicBezTo>
                  <a:cubicBezTo>
                    <a:pt x="52275" y="11765"/>
                    <a:pt x="51934" y="11663"/>
                    <a:pt x="51665" y="11486"/>
                  </a:cubicBezTo>
                  <a:cubicBezTo>
                    <a:pt x="51190" y="11137"/>
                    <a:pt x="50754" y="10717"/>
                    <a:pt x="50139" y="10614"/>
                  </a:cubicBezTo>
                  <a:cubicBezTo>
                    <a:pt x="49674" y="10222"/>
                    <a:pt x="49147" y="9949"/>
                    <a:pt x="48563" y="9784"/>
                  </a:cubicBezTo>
                  <a:cubicBezTo>
                    <a:pt x="48354" y="9470"/>
                    <a:pt x="48094" y="9222"/>
                    <a:pt x="47708" y="9143"/>
                  </a:cubicBezTo>
                  <a:cubicBezTo>
                    <a:pt x="47452" y="8984"/>
                    <a:pt x="47198" y="8827"/>
                    <a:pt x="46942" y="8668"/>
                  </a:cubicBezTo>
                  <a:cubicBezTo>
                    <a:pt x="46551" y="8404"/>
                    <a:pt x="46159" y="8138"/>
                    <a:pt x="45768" y="7875"/>
                  </a:cubicBezTo>
                  <a:cubicBezTo>
                    <a:pt x="45248" y="7472"/>
                    <a:pt x="44729" y="7068"/>
                    <a:pt x="44209" y="6665"/>
                  </a:cubicBezTo>
                  <a:cubicBezTo>
                    <a:pt x="44068" y="6545"/>
                    <a:pt x="43926" y="6423"/>
                    <a:pt x="43785" y="6303"/>
                  </a:cubicBezTo>
                  <a:cubicBezTo>
                    <a:pt x="41268" y="4114"/>
                    <a:pt x="38361" y="2493"/>
                    <a:pt x="35612" y="642"/>
                  </a:cubicBezTo>
                  <a:cubicBezTo>
                    <a:pt x="35386" y="490"/>
                    <a:pt x="35145" y="392"/>
                    <a:pt x="34877" y="392"/>
                  </a:cubicBezTo>
                  <a:cubicBezTo>
                    <a:pt x="34817" y="392"/>
                    <a:pt x="34754" y="397"/>
                    <a:pt x="34691" y="408"/>
                  </a:cubicBezTo>
                  <a:cubicBezTo>
                    <a:pt x="34001" y="121"/>
                    <a:pt x="33321" y="0"/>
                    <a:pt x="32649"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412" name="Google Shape;1412;p33"/>
            <p:cNvPicPr preferRelativeResize="0"/>
            <p:nvPr/>
          </p:nvPicPr>
          <p:blipFill rotWithShape="1">
            <a:blip r:embed="rId3">
              <a:alphaModFix/>
            </a:blip>
            <a:srcRect b="32032" l="27746" r="36377" t="30410"/>
            <a:stretch/>
          </p:blipFill>
          <p:spPr>
            <a:xfrm>
              <a:off x="6229400" y="3354200"/>
              <a:ext cx="1619227" cy="966775"/>
            </a:xfrm>
            <a:prstGeom prst="rect">
              <a:avLst/>
            </a:prstGeom>
            <a:noFill/>
            <a:ln>
              <a:noFill/>
            </a:ln>
          </p:spPr>
        </p:pic>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16" name="Shape 1416"/>
        <p:cNvGrpSpPr/>
        <p:nvPr/>
      </p:nvGrpSpPr>
      <p:grpSpPr>
        <a:xfrm>
          <a:off x="0" y="0"/>
          <a:ext cx="0" cy="0"/>
          <a:chOff x="0" y="0"/>
          <a:chExt cx="0" cy="0"/>
        </a:xfrm>
      </p:grpSpPr>
      <p:sp>
        <p:nvSpPr>
          <p:cNvPr id="1417" name="Google Shape;1417;p34"/>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418" name="Google Shape;1418;p34"/>
          <p:cNvGrpSpPr/>
          <p:nvPr/>
        </p:nvGrpSpPr>
        <p:grpSpPr>
          <a:xfrm>
            <a:off x="867361" y="1389084"/>
            <a:ext cx="2143500" cy="987042"/>
            <a:chOff x="714961" y="1389084"/>
            <a:chExt cx="2143500" cy="987042"/>
          </a:xfrm>
        </p:grpSpPr>
        <p:sp>
          <p:nvSpPr>
            <p:cNvPr id="1419" name="Google Shape;1419;p34"/>
            <p:cNvSpPr txBox="1"/>
            <p:nvPr/>
          </p:nvSpPr>
          <p:spPr>
            <a:xfrm flipH="1">
              <a:off x="714961" y="1389084"/>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Step 1</a:t>
              </a:r>
              <a:endParaRPr sz="2200">
                <a:solidFill>
                  <a:schemeClr val="dk1"/>
                </a:solidFill>
                <a:latin typeface="Shrikhand"/>
                <a:ea typeface="Shrikhand"/>
                <a:cs typeface="Shrikhand"/>
                <a:sym typeface="Shrikhand"/>
              </a:endParaRPr>
            </a:p>
          </p:txBody>
        </p:sp>
        <p:sp>
          <p:nvSpPr>
            <p:cNvPr id="1420" name="Google Shape;1420;p34"/>
            <p:cNvSpPr txBox="1"/>
            <p:nvPr/>
          </p:nvSpPr>
          <p:spPr>
            <a:xfrm flipH="1">
              <a:off x="714961" y="1795026"/>
              <a:ext cx="2143500" cy="581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grpSp>
      <p:grpSp>
        <p:nvGrpSpPr>
          <p:cNvPr id="1421" name="Google Shape;1421;p34"/>
          <p:cNvGrpSpPr/>
          <p:nvPr/>
        </p:nvGrpSpPr>
        <p:grpSpPr>
          <a:xfrm>
            <a:off x="3664602" y="2397349"/>
            <a:ext cx="2143506" cy="987038"/>
            <a:chOff x="3535183" y="2397349"/>
            <a:chExt cx="2143506" cy="987038"/>
          </a:xfrm>
        </p:grpSpPr>
        <p:sp>
          <p:nvSpPr>
            <p:cNvPr id="1422" name="Google Shape;1422;p34"/>
            <p:cNvSpPr txBox="1"/>
            <p:nvPr/>
          </p:nvSpPr>
          <p:spPr>
            <a:xfrm flipH="1">
              <a:off x="3535188" y="2397349"/>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Step 3</a:t>
              </a:r>
              <a:endParaRPr sz="2200">
                <a:solidFill>
                  <a:schemeClr val="accent3"/>
                </a:solidFill>
                <a:latin typeface="Shrikhand"/>
                <a:ea typeface="Shrikhand"/>
                <a:cs typeface="Shrikhand"/>
                <a:sym typeface="Shrikhand"/>
              </a:endParaRPr>
            </a:p>
          </p:txBody>
        </p:sp>
        <p:sp>
          <p:nvSpPr>
            <p:cNvPr id="1423" name="Google Shape;1423;p34"/>
            <p:cNvSpPr txBox="1"/>
            <p:nvPr/>
          </p:nvSpPr>
          <p:spPr>
            <a:xfrm flipH="1">
              <a:off x="3535183" y="2803286"/>
              <a:ext cx="2143500" cy="581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grpSp>
      <p:grpSp>
        <p:nvGrpSpPr>
          <p:cNvPr id="1424" name="Google Shape;1424;p34"/>
          <p:cNvGrpSpPr/>
          <p:nvPr/>
        </p:nvGrpSpPr>
        <p:grpSpPr>
          <a:xfrm>
            <a:off x="867350" y="3405609"/>
            <a:ext cx="2143511" cy="987038"/>
            <a:chOff x="714950" y="3405609"/>
            <a:chExt cx="2143511" cy="987038"/>
          </a:xfrm>
        </p:grpSpPr>
        <p:sp>
          <p:nvSpPr>
            <p:cNvPr id="1425" name="Google Shape;1425;p34"/>
            <p:cNvSpPr txBox="1"/>
            <p:nvPr/>
          </p:nvSpPr>
          <p:spPr>
            <a:xfrm flipH="1">
              <a:off x="714961" y="3405609"/>
              <a:ext cx="2143500" cy="439800"/>
            </a:xfrm>
            <a:prstGeom prst="rect">
              <a:avLst/>
            </a:prstGeom>
            <a:noFill/>
            <a:ln>
              <a:noFill/>
            </a:ln>
          </p:spPr>
          <p:txBody>
            <a:bodyPr anchorCtr="0" anchor="b" bIns="0" lIns="91425" spcFirstLastPara="1" rIns="91425" wrap="square" tIns="0">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Step 2</a:t>
              </a:r>
              <a:endParaRPr sz="2200">
                <a:solidFill>
                  <a:schemeClr val="accent2"/>
                </a:solidFill>
                <a:latin typeface="Shrikhand"/>
                <a:ea typeface="Shrikhand"/>
                <a:cs typeface="Shrikhand"/>
                <a:sym typeface="Shrikhand"/>
              </a:endParaRPr>
            </a:p>
          </p:txBody>
        </p:sp>
        <p:sp>
          <p:nvSpPr>
            <p:cNvPr id="1426" name="Google Shape;1426;p34"/>
            <p:cNvSpPr txBox="1"/>
            <p:nvPr/>
          </p:nvSpPr>
          <p:spPr>
            <a:xfrm flipH="1">
              <a:off x="714950" y="3811546"/>
              <a:ext cx="2143500" cy="581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grpSp>
      <p:cxnSp>
        <p:nvCxnSpPr>
          <p:cNvPr id="1427" name="Google Shape;1427;p34"/>
          <p:cNvCxnSpPr>
            <a:stCxn id="1422" idx="0"/>
            <a:endCxn id="1428" idx="0"/>
          </p:cNvCxnSpPr>
          <p:nvPr/>
        </p:nvCxnSpPr>
        <p:spPr>
          <a:xfrm rot="-5400000">
            <a:off x="5975207" y="1057399"/>
            <a:ext cx="101100" cy="2578800"/>
          </a:xfrm>
          <a:prstGeom prst="bentConnector3">
            <a:avLst>
              <a:gd fmla="val 335644" name="adj1"/>
            </a:avLst>
          </a:prstGeom>
          <a:noFill/>
          <a:ln cap="flat" cmpd="sng" w="19050">
            <a:solidFill>
              <a:schemeClr val="accent2"/>
            </a:solidFill>
            <a:prstDash val="solid"/>
            <a:round/>
            <a:headEnd len="sm" w="sm" type="none"/>
            <a:tailEnd len="sm" w="sm" type="triangle"/>
          </a:ln>
        </p:spPr>
      </p:cxnSp>
      <p:cxnSp>
        <p:nvCxnSpPr>
          <p:cNvPr id="1429" name="Google Shape;1429;p34"/>
          <p:cNvCxnSpPr>
            <a:stCxn id="1426" idx="1"/>
            <a:endCxn id="1423" idx="2"/>
          </p:cNvCxnSpPr>
          <p:nvPr/>
        </p:nvCxnSpPr>
        <p:spPr>
          <a:xfrm flipH="1" rot="10800000">
            <a:off x="3010850" y="3384496"/>
            <a:ext cx="1725600" cy="717600"/>
          </a:xfrm>
          <a:prstGeom prst="bentConnector2">
            <a:avLst/>
          </a:prstGeom>
          <a:noFill/>
          <a:ln cap="flat" cmpd="sng" w="19050">
            <a:solidFill>
              <a:schemeClr val="accent2"/>
            </a:solidFill>
            <a:prstDash val="solid"/>
            <a:round/>
            <a:headEnd len="sm" w="sm" type="none"/>
            <a:tailEnd len="sm" w="sm" type="triangle"/>
          </a:ln>
        </p:spPr>
      </p:cxnSp>
      <p:cxnSp>
        <p:nvCxnSpPr>
          <p:cNvPr id="1430" name="Google Shape;1430;p34"/>
          <p:cNvCxnSpPr>
            <a:stCxn id="1420" idx="2"/>
            <a:endCxn id="1425" idx="0"/>
          </p:cNvCxnSpPr>
          <p:nvPr/>
        </p:nvCxnSpPr>
        <p:spPr>
          <a:xfrm flipH="1" rot="-5400000">
            <a:off x="1424611" y="2890626"/>
            <a:ext cx="1029600" cy="600"/>
          </a:xfrm>
          <a:prstGeom prst="bentConnector3">
            <a:avLst>
              <a:gd fmla="val 49994" name="adj1"/>
            </a:avLst>
          </a:prstGeom>
          <a:noFill/>
          <a:ln cap="flat" cmpd="sng" w="19050">
            <a:solidFill>
              <a:schemeClr val="accent2"/>
            </a:solidFill>
            <a:prstDash val="solid"/>
            <a:round/>
            <a:headEnd len="sm" w="sm" type="none"/>
            <a:tailEnd len="sm" w="sm" type="triangle"/>
          </a:ln>
        </p:spPr>
      </p:cxnSp>
      <p:grpSp>
        <p:nvGrpSpPr>
          <p:cNvPr id="1431" name="Google Shape;1431;p34"/>
          <p:cNvGrpSpPr/>
          <p:nvPr/>
        </p:nvGrpSpPr>
        <p:grpSpPr>
          <a:xfrm>
            <a:off x="6461848" y="2296138"/>
            <a:ext cx="1809749" cy="1059225"/>
            <a:chOff x="6461848" y="2296138"/>
            <a:chExt cx="1809749" cy="1059225"/>
          </a:xfrm>
        </p:grpSpPr>
        <p:grpSp>
          <p:nvGrpSpPr>
            <p:cNvPr id="1432" name="Google Shape;1432;p34"/>
            <p:cNvGrpSpPr/>
            <p:nvPr/>
          </p:nvGrpSpPr>
          <p:grpSpPr>
            <a:xfrm>
              <a:off x="6461848" y="2426487"/>
              <a:ext cx="1809749" cy="928876"/>
              <a:chOff x="1422062" y="2483000"/>
              <a:chExt cx="1809749" cy="928876"/>
            </a:xfrm>
          </p:grpSpPr>
          <p:sp>
            <p:nvSpPr>
              <p:cNvPr id="1433" name="Google Shape;1433;p34"/>
              <p:cNvSpPr/>
              <p:nvPr/>
            </p:nvSpPr>
            <p:spPr>
              <a:xfrm>
                <a:off x="1488155" y="2535958"/>
                <a:ext cx="1677575" cy="822975"/>
              </a:xfrm>
              <a:custGeom>
                <a:rect b="b" l="l" r="r" t="t"/>
                <a:pathLst>
                  <a:path extrusionOk="0" h="32919" w="67103">
                    <a:moveTo>
                      <a:pt x="23418" y="1"/>
                    </a:moveTo>
                    <a:cubicBezTo>
                      <a:pt x="22819" y="1"/>
                      <a:pt x="22215" y="46"/>
                      <a:pt x="21607" y="124"/>
                    </a:cubicBezTo>
                    <a:cubicBezTo>
                      <a:pt x="21402" y="121"/>
                      <a:pt x="21195" y="111"/>
                      <a:pt x="20989" y="111"/>
                    </a:cubicBezTo>
                    <a:cubicBezTo>
                      <a:pt x="20522" y="111"/>
                      <a:pt x="20064" y="164"/>
                      <a:pt x="19651" y="475"/>
                    </a:cubicBezTo>
                    <a:lnTo>
                      <a:pt x="19650" y="475"/>
                    </a:lnTo>
                    <a:cubicBezTo>
                      <a:pt x="17837" y="801"/>
                      <a:pt x="16224" y="1539"/>
                      <a:pt x="14848" y="2776"/>
                    </a:cubicBezTo>
                    <a:lnTo>
                      <a:pt x="14842" y="2780"/>
                    </a:lnTo>
                    <a:cubicBezTo>
                      <a:pt x="14431" y="2859"/>
                      <a:pt x="14185" y="3141"/>
                      <a:pt x="13979" y="3476"/>
                    </a:cubicBezTo>
                    <a:cubicBezTo>
                      <a:pt x="13846" y="3489"/>
                      <a:pt x="13747" y="3557"/>
                      <a:pt x="13687" y="3678"/>
                    </a:cubicBezTo>
                    <a:cubicBezTo>
                      <a:pt x="13685" y="3677"/>
                      <a:pt x="13683" y="3677"/>
                      <a:pt x="13681" y="3677"/>
                    </a:cubicBezTo>
                    <a:cubicBezTo>
                      <a:pt x="13520" y="3677"/>
                      <a:pt x="13436" y="3766"/>
                      <a:pt x="13415" y="3922"/>
                    </a:cubicBezTo>
                    <a:lnTo>
                      <a:pt x="13351" y="3972"/>
                    </a:lnTo>
                    <a:cubicBezTo>
                      <a:pt x="13152" y="3984"/>
                      <a:pt x="13037" y="4092"/>
                      <a:pt x="12987" y="4280"/>
                    </a:cubicBezTo>
                    <a:cubicBezTo>
                      <a:pt x="12229" y="4765"/>
                      <a:pt x="11560" y="5347"/>
                      <a:pt x="11033" y="6079"/>
                    </a:cubicBezTo>
                    <a:cubicBezTo>
                      <a:pt x="10800" y="6254"/>
                      <a:pt x="10569" y="6428"/>
                      <a:pt x="10337" y="6603"/>
                    </a:cubicBezTo>
                    <a:cubicBezTo>
                      <a:pt x="9368" y="7231"/>
                      <a:pt x="8453" y="7929"/>
                      <a:pt x="7658" y="8772"/>
                    </a:cubicBezTo>
                    <a:cubicBezTo>
                      <a:pt x="6987" y="9129"/>
                      <a:pt x="6181" y="9239"/>
                      <a:pt x="5665" y="9873"/>
                    </a:cubicBezTo>
                    <a:cubicBezTo>
                      <a:pt x="5281" y="9887"/>
                      <a:pt x="4924" y="9964"/>
                      <a:pt x="4663" y="10280"/>
                    </a:cubicBezTo>
                    <a:cubicBezTo>
                      <a:pt x="3577" y="10480"/>
                      <a:pt x="2492" y="10685"/>
                      <a:pt x="1402" y="10875"/>
                    </a:cubicBezTo>
                    <a:cubicBezTo>
                      <a:pt x="1" y="11120"/>
                      <a:pt x="1" y="11116"/>
                      <a:pt x="510" y="12593"/>
                    </a:cubicBezTo>
                    <a:cubicBezTo>
                      <a:pt x="745" y="13310"/>
                      <a:pt x="1106" y="13954"/>
                      <a:pt x="1615" y="14512"/>
                    </a:cubicBezTo>
                    <a:cubicBezTo>
                      <a:pt x="1854" y="14904"/>
                      <a:pt x="2092" y="15293"/>
                      <a:pt x="2331" y="15683"/>
                    </a:cubicBezTo>
                    <a:cubicBezTo>
                      <a:pt x="2331" y="15799"/>
                      <a:pt x="2379" y="15886"/>
                      <a:pt x="2480" y="15943"/>
                    </a:cubicBezTo>
                    <a:cubicBezTo>
                      <a:pt x="3172" y="16980"/>
                      <a:pt x="4116" y="17790"/>
                      <a:pt x="4957" y="18689"/>
                    </a:cubicBezTo>
                    <a:cubicBezTo>
                      <a:pt x="5019" y="18971"/>
                      <a:pt x="5151" y="19203"/>
                      <a:pt x="5417" y="19341"/>
                    </a:cubicBezTo>
                    <a:cubicBezTo>
                      <a:pt x="5872" y="20362"/>
                      <a:pt x="6617" y="21169"/>
                      <a:pt x="7369" y="21971"/>
                    </a:cubicBezTo>
                    <a:cubicBezTo>
                      <a:pt x="7392" y="22169"/>
                      <a:pt x="7505" y="22282"/>
                      <a:pt x="7704" y="22299"/>
                    </a:cubicBezTo>
                    <a:lnTo>
                      <a:pt x="7731" y="22324"/>
                    </a:lnTo>
                    <a:cubicBezTo>
                      <a:pt x="8683" y="23540"/>
                      <a:pt x="9742" y="24643"/>
                      <a:pt x="11037" y="25500"/>
                    </a:cubicBezTo>
                    <a:cubicBezTo>
                      <a:pt x="11310" y="25957"/>
                      <a:pt x="11703" y="26261"/>
                      <a:pt x="12211" y="26416"/>
                    </a:cubicBezTo>
                    <a:cubicBezTo>
                      <a:pt x="12927" y="26835"/>
                      <a:pt x="13642" y="27254"/>
                      <a:pt x="14357" y="27675"/>
                    </a:cubicBezTo>
                    <a:cubicBezTo>
                      <a:pt x="15315" y="28479"/>
                      <a:pt x="16234" y="29338"/>
                      <a:pt x="17350" y="29933"/>
                    </a:cubicBezTo>
                    <a:cubicBezTo>
                      <a:pt x="17452" y="30097"/>
                      <a:pt x="17586" y="30193"/>
                      <a:pt x="17773" y="30193"/>
                    </a:cubicBezTo>
                    <a:cubicBezTo>
                      <a:pt x="17796" y="30193"/>
                      <a:pt x="17820" y="30192"/>
                      <a:pt x="17845" y="30189"/>
                    </a:cubicBezTo>
                    <a:cubicBezTo>
                      <a:pt x="17917" y="30254"/>
                      <a:pt x="17998" y="30286"/>
                      <a:pt x="18088" y="30286"/>
                    </a:cubicBezTo>
                    <a:cubicBezTo>
                      <a:pt x="18116" y="30286"/>
                      <a:pt x="18146" y="30283"/>
                      <a:pt x="18176" y="30276"/>
                    </a:cubicBezTo>
                    <a:cubicBezTo>
                      <a:pt x="18743" y="30665"/>
                      <a:pt x="19306" y="31061"/>
                      <a:pt x="20036" y="31061"/>
                    </a:cubicBezTo>
                    <a:cubicBezTo>
                      <a:pt x="20038" y="31061"/>
                      <a:pt x="20039" y="31061"/>
                      <a:pt x="20041" y="31061"/>
                    </a:cubicBezTo>
                    <a:cubicBezTo>
                      <a:pt x="20559" y="31372"/>
                      <a:pt x="21126" y="31387"/>
                      <a:pt x="21695" y="31387"/>
                    </a:cubicBezTo>
                    <a:cubicBezTo>
                      <a:pt x="21754" y="31387"/>
                      <a:pt x="21814" y="31387"/>
                      <a:pt x="21873" y="31387"/>
                    </a:cubicBezTo>
                    <a:cubicBezTo>
                      <a:pt x="21912" y="31387"/>
                      <a:pt x="21951" y="31387"/>
                      <a:pt x="21989" y="31387"/>
                    </a:cubicBezTo>
                    <a:cubicBezTo>
                      <a:pt x="22400" y="31775"/>
                      <a:pt x="22933" y="31744"/>
                      <a:pt x="23439" y="31806"/>
                    </a:cubicBezTo>
                    <a:cubicBezTo>
                      <a:pt x="23862" y="32113"/>
                      <a:pt x="24330" y="32168"/>
                      <a:pt x="24808" y="32168"/>
                    </a:cubicBezTo>
                    <a:cubicBezTo>
                      <a:pt x="24995" y="32168"/>
                      <a:pt x="25183" y="32160"/>
                      <a:pt x="25370" y="32155"/>
                    </a:cubicBezTo>
                    <a:cubicBezTo>
                      <a:pt x="25459" y="32205"/>
                      <a:pt x="25547" y="32242"/>
                      <a:pt x="25634" y="32269"/>
                    </a:cubicBezTo>
                    <a:cubicBezTo>
                      <a:pt x="26613" y="32668"/>
                      <a:pt x="27640" y="32775"/>
                      <a:pt x="28684" y="32775"/>
                    </a:cubicBezTo>
                    <a:cubicBezTo>
                      <a:pt x="28826" y="32775"/>
                      <a:pt x="28969" y="32773"/>
                      <a:pt x="29112" y="32769"/>
                    </a:cubicBezTo>
                    <a:cubicBezTo>
                      <a:pt x="29468" y="32859"/>
                      <a:pt x="29827" y="32898"/>
                      <a:pt x="30187" y="32898"/>
                    </a:cubicBezTo>
                    <a:cubicBezTo>
                      <a:pt x="30466" y="32898"/>
                      <a:pt x="30746" y="32874"/>
                      <a:pt x="31027" y="32831"/>
                    </a:cubicBezTo>
                    <a:cubicBezTo>
                      <a:pt x="31546" y="32893"/>
                      <a:pt x="32063" y="32919"/>
                      <a:pt x="32578" y="32919"/>
                    </a:cubicBezTo>
                    <a:cubicBezTo>
                      <a:pt x="34421" y="32919"/>
                      <a:pt x="36248" y="32594"/>
                      <a:pt x="38085" y="32469"/>
                    </a:cubicBezTo>
                    <a:cubicBezTo>
                      <a:pt x="38126" y="32370"/>
                      <a:pt x="38161" y="32269"/>
                      <a:pt x="38192" y="32164"/>
                    </a:cubicBezTo>
                    <a:cubicBezTo>
                      <a:pt x="38247" y="32166"/>
                      <a:pt x="38303" y="32167"/>
                      <a:pt x="38358" y="32167"/>
                    </a:cubicBezTo>
                    <a:cubicBezTo>
                      <a:pt x="40092" y="32167"/>
                      <a:pt x="41719" y="31425"/>
                      <a:pt x="43451" y="31402"/>
                    </a:cubicBezTo>
                    <a:cubicBezTo>
                      <a:pt x="43703" y="31274"/>
                      <a:pt x="43957" y="31146"/>
                      <a:pt x="44209" y="31020"/>
                    </a:cubicBezTo>
                    <a:cubicBezTo>
                      <a:pt x="44630" y="31009"/>
                      <a:pt x="45064" y="31048"/>
                      <a:pt x="45376" y="30675"/>
                    </a:cubicBezTo>
                    <a:cubicBezTo>
                      <a:pt x="45384" y="30676"/>
                      <a:pt x="45392" y="30676"/>
                      <a:pt x="45400" y="30676"/>
                    </a:cubicBezTo>
                    <a:cubicBezTo>
                      <a:pt x="45506" y="30676"/>
                      <a:pt x="45606" y="30653"/>
                      <a:pt x="45702" y="30610"/>
                    </a:cubicBezTo>
                    <a:cubicBezTo>
                      <a:pt x="45757" y="30617"/>
                      <a:pt x="45812" y="30620"/>
                      <a:pt x="45864" y="30620"/>
                    </a:cubicBezTo>
                    <a:cubicBezTo>
                      <a:pt x="46120" y="30620"/>
                      <a:pt x="46341" y="30532"/>
                      <a:pt x="46498" y="30290"/>
                    </a:cubicBezTo>
                    <a:cubicBezTo>
                      <a:pt x="47115" y="30020"/>
                      <a:pt x="47731" y="29753"/>
                      <a:pt x="48346" y="29483"/>
                    </a:cubicBezTo>
                    <a:cubicBezTo>
                      <a:pt x="48551" y="29462"/>
                      <a:pt x="48700" y="29365"/>
                      <a:pt x="48768" y="29163"/>
                    </a:cubicBezTo>
                    <a:lnTo>
                      <a:pt x="48770" y="29163"/>
                    </a:lnTo>
                    <a:lnTo>
                      <a:pt x="48780" y="29185"/>
                    </a:lnTo>
                    <a:cubicBezTo>
                      <a:pt x="49629" y="29008"/>
                      <a:pt x="50356" y="28595"/>
                      <a:pt x="50998" y="28020"/>
                    </a:cubicBezTo>
                    <a:cubicBezTo>
                      <a:pt x="52093" y="27692"/>
                      <a:pt x="52932" y="26990"/>
                      <a:pt x="53698" y="26178"/>
                    </a:cubicBezTo>
                    <a:cubicBezTo>
                      <a:pt x="53981" y="26124"/>
                      <a:pt x="54221" y="26000"/>
                      <a:pt x="54375" y="25742"/>
                    </a:cubicBezTo>
                    <a:cubicBezTo>
                      <a:pt x="55293" y="25040"/>
                      <a:pt x="56426" y="24583"/>
                      <a:pt x="56974" y="23460"/>
                    </a:cubicBezTo>
                    <a:lnTo>
                      <a:pt x="56980" y="23451"/>
                    </a:lnTo>
                    <a:cubicBezTo>
                      <a:pt x="58098" y="22824"/>
                      <a:pt x="58849" y="21801"/>
                      <a:pt x="59717" y="20905"/>
                    </a:cubicBezTo>
                    <a:cubicBezTo>
                      <a:pt x="59717" y="20905"/>
                      <a:pt x="59719" y="20903"/>
                      <a:pt x="59719" y="20903"/>
                    </a:cubicBezTo>
                    <a:cubicBezTo>
                      <a:pt x="59837" y="20779"/>
                      <a:pt x="59956" y="20655"/>
                      <a:pt x="60074" y="20531"/>
                    </a:cubicBezTo>
                    <a:lnTo>
                      <a:pt x="60101" y="20512"/>
                    </a:lnTo>
                    <a:cubicBezTo>
                      <a:pt x="60080" y="20494"/>
                      <a:pt x="60056" y="20477"/>
                      <a:pt x="60035" y="20457"/>
                    </a:cubicBezTo>
                    <a:lnTo>
                      <a:pt x="60008" y="20407"/>
                    </a:lnTo>
                    <a:lnTo>
                      <a:pt x="60101" y="20512"/>
                    </a:lnTo>
                    <a:cubicBezTo>
                      <a:pt x="60743" y="19917"/>
                      <a:pt x="61497" y="19422"/>
                      <a:pt x="61848" y="18567"/>
                    </a:cubicBezTo>
                    <a:lnTo>
                      <a:pt x="61871" y="18538"/>
                    </a:lnTo>
                    <a:cubicBezTo>
                      <a:pt x="62369" y="18358"/>
                      <a:pt x="62602" y="17966"/>
                      <a:pt x="62722" y="17484"/>
                    </a:cubicBezTo>
                    <a:cubicBezTo>
                      <a:pt x="63526" y="16728"/>
                      <a:pt x="64073" y="15799"/>
                      <a:pt x="64529" y="14809"/>
                    </a:cubicBezTo>
                    <a:cubicBezTo>
                      <a:pt x="64567" y="14764"/>
                      <a:pt x="64598" y="14721"/>
                      <a:pt x="64624" y="14679"/>
                    </a:cubicBezTo>
                    <a:cubicBezTo>
                      <a:pt x="64965" y="14211"/>
                      <a:pt x="65306" y="13744"/>
                      <a:pt x="65647" y="13277"/>
                    </a:cubicBezTo>
                    <a:cubicBezTo>
                      <a:pt x="65913" y="13172"/>
                      <a:pt x="66039" y="12967"/>
                      <a:pt x="66068" y="12690"/>
                    </a:cubicBezTo>
                    <a:cubicBezTo>
                      <a:pt x="66574" y="12475"/>
                      <a:pt x="67103" y="12228"/>
                      <a:pt x="67072" y="11581"/>
                    </a:cubicBezTo>
                    <a:lnTo>
                      <a:pt x="67074" y="11579"/>
                    </a:lnTo>
                    <a:cubicBezTo>
                      <a:pt x="67047" y="11003"/>
                      <a:pt x="66510" y="11073"/>
                      <a:pt x="66114" y="11001"/>
                    </a:cubicBezTo>
                    <a:cubicBezTo>
                      <a:pt x="65389" y="10581"/>
                      <a:pt x="64567" y="10499"/>
                      <a:pt x="63771" y="10332"/>
                    </a:cubicBezTo>
                    <a:cubicBezTo>
                      <a:pt x="61260" y="9578"/>
                      <a:pt x="58905" y="8532"/>
                      <a:pt x="56757" y="6990"/>
                    </a:cubicBezTo>
                    <a:cubicBezTo>
                      <a:pt x="55764" y="6279"/>
                      <a:pt x="54859" y="5397"/>
                      <a:pt x="53659" y="4996"/>
                    </a:cubicBezTo>
                    <a:cubicBezTo>
                      <a:pt x="53650" y="4998"/>
                      <a:pt x="53640" y="5002"/>
                      <a:pt x="53632" y="5003"/>
                    </a:cubicBezTo>
                    <a:cubicBezTo>
                      <a:pt x="53450" y="4936"/>
                      <a:pt x="53370" y="4761"/>
                      <a:pt x="53252" y="4625"/>
                    </a:cubicBezTo>
                    <a:cubicBezTo>
                      <a:pt x="51984" y="3569"/>
                      <a:pt x="50571" y="2743"/>
                      <a:pt x="49102" y="2006"/>
                    </a:cubicBezTo>
                    <a:cubicBezTo>
                      <a:pt x="48379" y="1369"/>
                      <a:pt x="47586" y="884"/>
                      <a:pt x="46591" y="832"/>
                    </a:cubicBezTo>
                    <a:cubicBezTo>
                      <a:pt x="46393" y="680"/>
                      <a:pt x="46176" y="597"/>
                      <a:pt x="45939" y="597"/>
                    </a:cubicBezTo>
                    <a:cubicBezTo>
                      <a:pt x="45873" y="597"/>
                      <a:pt x="45806" y="603"/>
                      <a:pt x="45738" y="616"/>
                    </a:cubicBezTo>
                    <a:lnTo>
                      <a:pt x="45738" y="616"/>
                    </a:lnTo>
                    <a:cubicBezTo>
                      <a:pt x="45490" y="552"/>
                      <a:pt x="45244" y="489"/>
                      <a:pt x="44998" y="423"/>
                    </a:cubicBezTo>
                    <a:cubicBezTo>
                      <a:pt x="44607" y="180"/>
                      <a:pt x="44195" y="123"/>
                      <a:pt x="43776" y="123"/>
                    </a:cubicBezTo>
                    <a:cubicBezTo>
                      <a:pt x="43420" y="123"/>
                      <a:pt x="43059" y="164"/>
                      <a:pt x="42703" y="165"/>
                    </a:cubicBezTo>
                    <a:cubicBezTo>
                      <a:pt x="41596" y="105"/>
                      <a:pt x="40489" y="22"/>
                      <a:pt x="39384" y="22"/>
                    </a:cubicBezTo>
                    <a:cubicBezTo>
                      <a:pt x="38190" y="22"/>
                      <a:pt x="36999" y="119"/>
                      <a:pt x="35819" y="450"/>
                    </a:cubicBezTo>
                    <a:cubicBezTo>
                      <a:pt x="35786" y="441"/>
                      <a:pt x="35753" y="437"/>
                      <a:pt x="35721" y="437"/>
                    </a:cubicBezTo>
                    <a:cubicBezTo>
                      <a:pt x="35660" y="437"/>
                      <a:pt x="35601" y="453"/>
                      <a:pt x="35544" y="485"/>
                    </a:cubicBezTo>
                    <a:cubicBezTo>
                      <a:pt x="34553" y="580"/>
                      <a:pt x="33566" y="754"/>
                      <a:pt x="32739" y="1318"/>
                    </a:cubicBezTo>
                    <a:cubicBezTo>
                      <a:pt x="32040" y="1795"/>
                      <a:pt x="31308" y="1992"/>
                      <a:pt x="30526" y="1992"/>
                    </a:cubicBezTo>
                    <a:cubicBezTo>
                      <a:pt x="30325" y="1992"/>
                      <a:pt x="30120" y="1979"/>
                      <a:pt x="29912" y="1954"/>
                    </a:cubicBezTo>
                    <a:cubicBezTo>
                      <a:pt x="29104" y="1431"/>
                      <a:pt x="28330" y="830"/>
                      <a:pt x="27297" y="824"/>
                    </a:cubicBezTo>
                    <a:cubicBezTo>
                      <a:pt x="26044" y="225"/>
                      <a:pt x="24745" y="1"/>
                      <a:pt x="23418" y="1"/>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434" name="Google Shape;1434;p34"/>
              <p:cNvPicPr preferRelativeResize="0"/>
              <p:nvPr/>
            </p:nvPicPr>
            <p:blipFill rotWithShape="1">
              <a:blip r:embed="rId3">
                <a:alphaModFix/>
              </a:blip>
              <a:srcRect b="33110" l="26304" r="28961" t="26068"/>
              <a:stretch/>
            </p:blipFill>
            <p:spPr>
              <a:xfrm>
                <a:off x="1422062" y="2483000"/>
                <a:ext cx="1809749" cy="928876"/>
              </a:xfrm>
              <a:prstGeom prst="rect">
                <a:avLst/>
              </a:prstGeom>
              <a:noFill/>
              <a:ln>
                <a:noFill/>
              </a:ln>
            </p:spPr>
          </p:pic>
        </p:grpSp>
        <p:sp>
          <p:nvSpPr>
            <p:cNvPr id="1428" name="Google Shape;1428;p34"/>
            <p:cNvSpPr/>
            <p:nvPr/>
          </p:nvSpPr>
          <p:spPr>
            <a:xfrm>
              <a:off x="7222471" y="2296138"/>
              <a:ext cx="185100" cy="1851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8" name="Shape 1438"/>
        <p:cNvGrpSpPr/>
        <p:nvPr/>
      </p:nvGrpSpPr>
      <p:grpSpPr>
        <a:xfrm>
          <a:off x="0" y="0"/>
          <a:ext cx="0" cy="0"/>
          <a:chOff x="0" y="0"/>
          <a:chExt cx="0" cy="0"/>
        </a:xfrm>
      </p:grpSpPr>
      <p:sp>
        <p:nvSpPr>
          <p:cNvPr id="1439" name="Google Shape;1439;p35"/>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aphicFrame>
        <p:nvGraphicFramePr>
          <p:cNvPr id="1440" name="Google Shape;1440;p35"/>
          <p:cNvGraphicFramePr/>
          <p:nvPr/>
        </p:nvGraphicFramePr>
        <p:xfrm>
          <a:off x="722400" y="1411950"/>
          <a:ext cx="3000000" cy="3000000"/>
        </p:xfrm>
        <a:graphic>
          <a:graphicData uri="http://schemas.openxmlformats.org/drawingml/2006/table">
            <a:tbl>
              <a:tblPr>
                <a:noFill/>
                <a:tableStyleId>{A152933F-388E-4719-BF27-58BC3E0AB4C0}</a:tableStyleId>
              </a:tblPr>
              <a:tblGrid>
                <a:gridCol w="681150"/>
                <a:gridCol w="2522525"/>
                <a:gridCol w="4495525"/>
              </a:tblGrid>
              <a:tr h="566650">
                <a:tc>
                  <a:txBody>
                    <a:bodyPr/>
                    <a:lstStyle/>
                    <a:p>
                      <a:pPr indent="0" lvl="0" marL="0" marR="0" rtl="0" algn="ctr">
                        <a:lnSpc>
                          <a:spcPct val="100000"/>
                        </a:lnSpc>
                        <a:spcBef>
                          <a:spcPts val="0"/>
                        </a:spcBef>
                        <a:spcAft>
                          <a:spcPts val="0"/>
                        </a:spcAft>
                        <a:buNone/>
                      </a:pPr>
                      <a:r>
                        <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accent2">
                          <a:alpha val="0"/>
                        </a:schemeClr>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alpha val="0"/>
                        </a:schemeClr>
                      </a:solidFill>
                      <a:prstDash val="solid"/>
                      <a:round/>
                      <a:headEnd len="sm" w="sm" type="none"/>
                      <a:tailEnd len="sm" w="sm" type="none"/>
                    </a:lnT>
                    <a:lnB cap="flat" cmpd="sng" w="19050">
                      <a:solidFill>
                        <a:schemeClr val="accent2"/>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Type of kiss</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lt1"/>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Description</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lt1"/>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accent2"/>
                    </a:solidFill>
                  </a:tcPr>
                </a:tc>
              </a:tr>
              <a:tr h="843800">
                <a:tc>
                  <a:txBody>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01</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lt1"/>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Peck on the lips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A peck is a quick and light kiss on the lips. It's often used as a friendly or affectionate greeting</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843800">
                <a:tc>
                  <a:txBody>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02</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lt1"/>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Lip nibble kiss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A lip nibble kiss involves lightly nibbling or biting your partner’s lips during a kiss</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843800">
                <a:tc>
                  <a:txBody>
                    <a:bodyPr/>
                    <a:lstStyle/>
                    <a:p>
                      <a:pPr indent="0" lvl="0" marL="0" marR="0" rtl="0" algn="ctr">
                        <a:lnSpc>
                          <a:spcPct val="100000"/>
                        </a:lnSpc>
                        <a:spcBef>
                          <a:spcPts val="0"/>
                        </a:spcBef>
                        <a:spcAft>
                          <a:spcPts val="0"/>
                        </a:spcAft>
                        <a:buNone/>
                      </a:pPr>
                      <a:r>
                        <a:rPr lang="en" sz="2200">
                          <a:solidFill>
                            <a:schemeClr val="dk2"/>
                          </a:solidFill>
                          <a:latin typeface="Shrikhand"/>
                          <a:ea typeface="Shrikhand"/>
                          <a:cs typeface="Shrikhand"/>
                          <a:sym typeface="Shrikhand"/>
                        </a:rPr>
                        <a:t>03</a:t>
                      </a:r>
                      <a:endParaRPr sz="2200">
                        <a:solidFill>
                          <a:schemeClr val="dk2"/>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lt1"/>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Forehead kiss</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A forehead kiss is a sweet and tender gesture of affection and care</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bl>
          </a:graphicData>
        </a:graphic>
      </p:graphicFrame>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4" name="Shape 1444"/>
        <p:cNvGrpSpPr/>
        <p:nvPr/>
      </p:nvGrpSpPr>
      <p:grpSpPr>
        <a:xfrm>
          <a:off x="0" y="0"/>
          <a:ext cx="0" cy="0"/>
          <a:chOff x="0" y="0"/>
          <a:chExt cx="0" cy="0"/>
        </a:xfrm>
      </p:grpSpPr>
      <p:sp>
        <p:nvSpPr>
          <p:cNvPr id="1445" name="Google Shape;1445;p36"/>
          <p:cNvSpPr/>
          <p:nvPr/>
        </p:nvSpPr>
        <p:spPr>
          <a:xfrm>
            <a:off x="3212525" y="1592025"/>
            <a:ext cx="2718900" cy="2718900"/>
          </a:xfrm>
          <a:prstGeom prst="arc">
            <a:avLst>
              <a:gd fmla="val 19374811" name="adj1"/>
              <a:gd fmla="val 18147410" name="adj2"/>
            </a:avLst>
          </a:prstGeom>
          <a:noFill/>
          <a:ln cap="flat" cmpd="sng" w="19050">
            <a:solidFill>
              <a:schemeClr val="accent2"/>
            </a:solidFill>
            <a:prstDash val="solid"/>
            <a:round/>
            <a:headEnd len="sm" w="sm" type="none"/>
            <a:tailEnd len="sm" w="sm" type="triangle"/>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446" name="Google Shape;1446;p36"/>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
        <p:nvSpPr>
          <p:cNvPr id="1447" name="Google Shape;1447;p36"/>
          <p:cNvSpPr txBox="1"/>
          <p:nvPr/>
        </p:nvSpPr>
        <p:spPr>
          <a:xfrm>
            <a:off x="3569400" y="2388225"/>
            <a:ext cx="2005200" cy="1126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4 steps to a great kiss</a:t>
            </a:r>
            <a:endParaRPr sz="2200">
              <a:solidFill>
                <a:schemeClr val="dk1"/>
              </a:solidFill>
              <a:latin typeface="Shrikhand"/>
              <a:ea typeface="Shrikhand"/>
              <a:cs typeface="Shrikhand"/>
              <a:sym typeface="Shrikhand"/>
            </a:endParaRPr>
          </a:p>
        </p:txBody>
      </p:sp>
      <p:grpSp>
        <p:nvGrpSpPr>
          <p:cNvPr id="1448" name="Google Shape;1448;p36"/>
          <p:cNvGrpSpPr/>
          <p:nvPr/>
        </p:nvGrpSpPr>
        <p:grpSpPr>
          <a:xfrm>
            <a:off x="722375" y="1782525"/>
            <a:ext cx="3162325" cy="885225"/>
            <a:chOff x="722375" y="1782525"/>
            <a:chExt cx="3162325" cy="885225"/>
          </a:xfrm>
        </p:grpSpPr>
        <p:sp>
          <p:nvSpPr>
            <p:cNvPr id="1449" name="Google Shape;1449;p36"/>
            <p:cNvSpPr/>
            <p:nvPr/>
          </p:nvSpPr>
          <p:spPr>
            <a:xfrm flipH="1">
              <a:off x="3120000" y="1888938"/>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01</a:t>
              </a:r>
              <a:endParaRPr sz="2200">
                <a:solidFill>
                  <a:schemeClr val="accent2"/>
                </a:solidFill>
                <a:latin typeface="Shrikhand"/>
                <a:ea typeface="Shrikhand"/>
                <a:cs typeface="Shrikhand"/>
                <a:sym typeface="Shrikhand"/>
              </a:endParaRPr>
            </a:p>
          </p:txBody>
        </p:sp>
        <p:sp>
          <p:nvSpPr>
            <p:cNvPr id="1450" name="Google Shape;1450;p36"/>
            <p:cNvSpPr txBox="1"/>
            <p:nvPr/>
          </p:nvSpPr>
          <p:spPr>
            <a:xfrm>
              <a:off x="722375" y="2095050"/>
              <a:ext cx="2027700" cy="5727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Mars is actually a very cold place</a:t>
              </a:r>
              <a:endParaRPr>
                <a:solidFill>
                  <a:schemeClr val="accent4"/>
                </a:solidFill>
                <a:latin typeface="Manrope Medium"/>
                <a:ea typeface="Manrope Medium"/>
                <a:cs typeface="Manrope Medium"/>
                <a:sym typeface="Manrope Medium"/>
              </a:endParaRPr>
            </a:p>
          </p:txBody>
        </p:sp>
        <p:sp>
          <p:nvSpPr>
            <p:cNvPr id="1451" name="Google Shape;1451;p36"/>
            <p:cNvSpPr txBox="1"/>
            <p:nvPr/>
          </p:nvSpPr>
          <p:spPr>
            <a:xfrm>
              <a:off x="722375" y="1782525"/>
              <a:ext cx="2027700" cy="4650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2"/>
                  </a:solidFill>
                  <a:latin typeface="Shrikhand"/>
                  <a:ea typeface="Shrikhand"/>
                  <a:cs typeface="Shrikhand"/>
                  <a:sym typeface="Shrikhand"/>
                </a:rPr>
                <a:t>Connection</a:t>
              </a:r>
              <a:endParaRPr sz="2200">
                <a:solidFill>
                  <a:schemeClr val="accent2"/>
                </a:solidFill>
                <a:latin typeface="Shrikhand"/>
                <a:ea typeface="Shrikhand"/>
                <a:cs typeface="Shrikhand"/>
                <a:sym typeface="Shrikhand"/>
              </a:endParaRPr>
            </a:p>
          </p:txBody>
        </p:sp>
      </p:grpSp>
      <p:grpSp>
        <p:nvGrpSpPr>
          <p:cNvPr id="1452" name="Google Shape;1452;p36"/>
          <p:cNvGrpSpPr/>
          <p:nvPr/>
        </p:nvGrpSpPr>
        <p:grpSpPr>
          <a:xfrm>
            <a:off x="722375" y="3394001"/>
            <a:ext cx="3162325" cy="885305"/>
            <a:chOff x="722375" y="3394001"/>
            <a:chExt cx="3162325" cy="885305"/>
          </a:xfrm>
        </p:grpSpPr>
        <p:sp>
          <p:nvSpPr>
            <p:cNvPr id="1453" name="Google Shape;1453;p36"/>
            <p:cNvSpPr/>
            <p:nvPr/>
          </p:nvSpPr>
          <p:spPr>
            <a:xfrm flipH="1">
              <a:off x="3120000" y="3500488"/>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4"/>
                  </a:solidFill>
                  <a:latin typeface="Shrikhand"/>
                  <a:ea typeface="Shrikhand"/>
                  <a:cs typeface="Shrikhand"/>
                  <a:sym typeface="Shrikhand"/>
                </a:rPr>
                <a:t>04</a:t>
              </a:r>
              <a:endParaRPr sz="2200">
                <a:solidFill>
                  <a:schemeClr val="accent4"/>
                </a:solidFill>
                <a:latin typeface="Shrikhand"/>
                <a:ea typeface="Shrikhand"/>
                <a:cs typeface="Shrikhand"/>
                <a:sym typeface="Shrikhand"/>
              </a:endParaRPr>
            </a:p>
          </p:txBody>
        </p:sp>
        <p:sp>
          <p:nvSpPr>
            <p:cNvPr id="1454" name="Google Shape;1454;p36"/>
            <p:cNvSpPr txBox="1"/>
            <p:nvPr/>
          </p:nvSpPr>
          <p:spPr>
            <a:xfrm>
              <a:off x="722375" y="3706606"/>
              <a:ext cx="2027700" cy="5727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sp>
          <p:nvSpPr>
            <p:cNvPr id="1455" name="Google Shape;1455;p36"/>
            <p:cNvSpPr txBox="1"/>
            <p:nvPr/>
          </p:nvSpPr>
          <p:spPr>
            <a:xfrm>
              <a:off x="722375" y="3394001"/>
              <a:ext cx="2027700" cy="4650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4"/>
                  </a:solidFill>
                  <a:latin typeface="Shrikhand"/>
                  <a:ea typeface="Shrikhand"/>
                  <a:cs typeface="Shrikhand"/>
                  <a:sym typeface="Shrikhand"/>
                </a:rPr>
                <a:t>Contact</a:t>
              </a:r>
              <a:endParaRPr sz="2200">
                <a:solidFill>
                  <a:schemeClr val="accent4"/>
                </a:solidFill>
                <a:latin typeface="Shrikhand"/>
                <a:ea typeface="Shrikhand"/>
                <a:cs typeface="Shrikhand"/>
                <a:sym typeface="Shrikhand"/>
              </a:endParaRPr>
            </a:p>
          </p:txBody>
        </p:sp>
      </p:grpSp>
      <p:grpSp>
        <p:nvGrpSpPr>
          <p:cNvPr id="1456" name="Google Shape;1456;p36"/>
          <p:cNvGrpSpPr/>
          <p:nvPr/>
        </p:nvGrpSpPr>
        <p:grpSpPr>
          <a:xfrm>
            <a:off x="5259250" y="1782525"/>
            <a:ext cx="3162325" cy="885225"/>
            <a:chOff x="5259250" y="1782525"/>
            <a:chExt cx="3162325" cy="885225"/>
          </a:xfrm>
        </p:grpSpPr>
        <p:sp>
          <p:nvSpPr>
            <p:cNvPr id="1457" name="Google Shape;1457;p36"/>
            <p:cNvSpPr/>
            <p:nvPr/>
          </p:nvSpPr>
          <p:spPr>
            <a:xfrm flipH="1">
              <a:off x="5259250" y="1888938"/>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3"/>
                  </a:solidFill>
                  <a:latin typeface="Shrikhand"/>
                  <a:ea typeface="Shrikhand"/>
                  <a:cs typeface="Shrikhand"/>
                  <a:sym typeface="Shrikhand"/>
                </a:rPr>
                <a:t>02</a:t>
              </a:r>
              <a:endParaRPr sz="2200">
                <a:solidFill>
                  <a:schemeClr val="accent3"/>
                </a:solidFill>
                <a:latin typeface="Shrikhand"/>
                <a:ea typeface="Shrikhand"/>
                <a:cs typeface="Shrikhand"/>
                <a:sym typeface="Shrikhand"/>
              </a:endParaRPr>
            </a:p>
          </p:txBody>
        </p:sp>
        <p:sp>
          <p:nvSpPr>
            <p:cNvPr id="1458" name="Google Shape;1458;p36"/>
            <p:cNvSpPr txBox="1"/>
            <p:nvPr/>
          </p:nvSpPr>
          <p:spPr>
            <a:xfrm>
              <a:off x="6393875" y="2095050"/>
              <a:ext cx="20277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Neptune is very far from the Sun</a:t>
              </a:r>
              <a:endParaRPr>
                <a:solidFill>
                  <a:schemeClr val="accent4"/>
                </a:solidFill>
                <a:latin typeface="Manrope Medium"/>
                <a:ea typeface="Manrope Medium"/>
                <a:cs typeface="Manrope Medium"/>
                <a:sym typeface="Manrope Medium"/>
              </a:endParaRPr>
            </a:p>
          </p:txBody>
        </p:sp>
        <p:sp>
          <p:nvSpPr>
            <p:cNvPr id="1459" name="Google Shape;1459;p36"/>
            <p:cNvSpPr txBox="1"/>
            <p:nvPr/>
          </p:nvSpPr>
          <p:spPr>
            <a:xfrm>
              <a:off x="6393875" y="1782525"/>
              <a:ext cx="2027700" cy="4650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accent3"/>
                  </a:solidFill>
                  <a:latin typeface="Shrikhand"/>
                  <a:ea typeface="Shrikhand"/>
                  <a:cs typeface="Shrikhand"/>
                  <a:sym typeface="Shrikhand"/>
                </a:rPr>
                <a:t>Chemistry</a:t>
              </a:r>
              <a:endParaRPr sz="2200">
                <a:solidFill>
                  <a:schemeClr val="accent3"/>
                </a:solidFill>
                <a:latin typeface="Shrikhand"/>
                <a:ea typeface="Shrikhand"/>
                <a:cs typeface="Shrikhand"/>
                <a:sym typeface="Shrikhand"/>
              </a:endParaRPr>
            </a:p>
          </p:txBody>
        </p:sp>
      </p:grpSp>
      <p:grpSp>
        <p:nvGrpSpPr>
          <p:cNvPr id="1460" name="Google Shape;1460;p36"/>
          <p:cNvGrpSpPr/>
          <p:nvPr/>
        </p:nvGrpSpPr>
        <p:grpSpPr>
          <a:xfrm>
            <a:off x="5259250" y="3394001"/>
            <a:ext cx="3162325" cy="885305"/>
            <a:chOff x="5259250" y="3394001"/>
            <a:chExt cx="3162325" cy="885305"/>
          </a:xfrm>
        </p:grpSpPr>
        <p:sp>
          <p:nvSpPr>
            <p:cNvPr id="1461" name="Google Shape;1461;p36"/>
            <p:cNvSpPr/>
            <p:nvPr/>
          </p:nvSpPr>
          <p:spPr>
            <a:xfrm flipH="1">
              <a:off x="5259250" y="3500488"/>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03</a:t>
              </a:r>
              <a:endParaRPr sz="2200">
                <a:solidFill>
                  <a:schemeClr val="dk1"/>
                </a:solidFill>
                <a:latin typeface="Shrikhand"/>
                <a:ea typeface="Shrikhand"/>
                <a:cs typeface="Shrikhand"/>
                <a:sym typeface="Shrikhand"/>
              </a:endParaRPr>
            </a:p>
          </p:txBody>
        </p:sp>
        <p:sp>
          <p:nvSpPr>
            <p:cNvPr id="1462" name="Google Shape;1462;p36"/>
            <p:cNvSpPr txBox="1"/>
            <p:nvPr/>
          </p:nvSpPr>
          <p:spPr>
            <a:xfrm>
              <a:off x="6393875" y="3706606"/>
              <a:ext cx="20277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463" name="Google Shape;1463;p36"/>
            <p:cNvSpPr txBox="1"/>
            <p:nvPr/>
          </p:nvSpPr>
          <p:spPr>
            <a:xfrm>
              <a:off x="6393875" y="3394001"/>
              <a:ext cx="2027700" cy="4650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dk1"/>
                  </a:solidFill>
                  <a:latin typeface="Shrikhand"/>
                  <a:ea typeface="Shrikhand"/>
                  <a:cs typeface="Shrikhand"/>
                  <a:sym typeface="Shrikhand"/>
                </a:rPr>
                <a:t>Approach</a:t>
              </a:r>
              <a:endParaRPr sz="2200">
                <a:solidFill>
                  <a:schemeClr val="dk1"/>
                </a:solidFill>
                <a:latin typeface="Shrikhand"/>
                <a:ea typeface="Shrikhand"/>
                <a:cs typeface="Shrikhand"/>
                <a:sym typeface="Shrikhand"/>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7" name="Shape 1467"/>
        <p:cNvGrpSpPr/>
        <p:nvPr/>
      </p:nvGrpSpPr>
      <p:grpSpPr>
        <a:xfrm>
          <a:off x="0" y="0"/>
          <a:ext cx="0" cy="0"/>
          <a:chOff x="0" y="0"/>
          <a:chExt cx="0" cy="0"/>
        </a:xfrm>
      </p:grpSpPr>
      <p:sp>
        <p:nvSpPr>
          <p:cNvPr id="1468" name="Google Shape;1468;p37"/>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cxnSp>
        <p:nvCxnSpPr>
          <p:cNvPr id="1469" name="Google Shape;1469;p37"/>
          <p:cNvCxnSpPr>
            <a:stCxn id="1470" idx="2"/>
          </p:cNvCxnSpPr>
          <p:nvPr/>
        </p:nvCxnSpPr>
        <p:spPr>
          <a:xfrm flipH="1" rot="-5400000">
            <a:off x="2889275" y="3541425"/>
            <a:ext cx="3366300" cy="600"/>
          </a:xfrm>
          <a:prstGeom prst="bentConnector3">
            <a:avLst>
              <a:gd fmla="val 50001" name="adj1"/>
            </a:avLst>
          </a:prstGeom>
          <a:noFill/>
          <a:ln cap="flat" cmpd="sng" w="19050">
            <a:solidFill>
              <a:schemeClr val="accent2"/>
            </a:solidFill>
            <a:prstDash val="solid"/>
            <a:round/>
            <a:headEnd len="sm" w="sm" type="none"/>
            <a:tailEnd len="sm" w="sm" type="none"/>
          </a:ln>
        </p:spPr>
      </p:cxnSp>
      <p:sp>
        <p:nvSpPr>
          <p:cNvPr id="1471" name="Google Shape;1471;p37"/>
          <p:cNvSpPr/>
          <p:nvPr/>
        </p:nvSpPr>
        <p:spPr>
          <a:xfrm flipH="1">
            <a:off x="4191338" y="234886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470" name="Google Shape;1470;p37"/>
          <p:cNvSpPr/>
          <p:nvPr/>
        </p:nvSpPr>
        <p:spPr>
          <a:xfrm>
            <a:off x="2136575" y="1285875"/>
            <a:ext cx="4871100" cy="5727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What they say about my kisses</a:t>
            </a:r>
            <a:endParaRPr sz="2200">
              <a:solidFill>
                <a:schemeClr val="accent3"/>
              </a:solidFill>
              <a:latin typeface="Shrikhand"/>
              <a:ea typeface="Shrikhand"/>
              <a:cs typeface="Shrikhand"/>
              <a:sym typeface="Shrikhand"/>
            </a:endParaRPr>
          </a:p>
        </p:txBody>
      </p:sp>
      <p:grpSp>
        <p:nvGrpSpPr>
          <p:cNvPr id="1472" name="Google Shape;1472;p37"/>
          <p:cNvGrpSpPr/>
          <p:nvPr/>
        </p:nvGrpSpPr>
        <p:grpSpPr>
          <a:xfrm>
            <a:off x="5146900" y="2380375"/>
            <a:ext cx="3124800" cy="1778400"/>
            <a:chOff x="5146900" y="2380375"/>
            <a:chExt cx="3124800" cy="1778400"/>
          </a:xfrm>
        </p:grpSpPr>
        <p:sp>
          <p:nvSpPr>
            <p:cNvPr id="1473" name="Google Shape;1473;p37"/>
            <p:cNvSpPr txBox="1"/>
            <p:nvPr/>
          </p:nvSpPr>
          <p:spPr>
            <a:xfrm>
              <a:off x="5146900" y="3000825"/>
              <a:ext cx="3124800" cy="7983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 and the smallest one in the entire Solar System”</a:t>
              </a:r>
              <a:endParaRPr>
                <a:solidFill>
                  <a:schemeClr val="accent4"/>
                </a:solidFill>
                <a:latin typeface="Manrope Medium"/>
                <a:ea typeface="Manrope Medium"/>
                <a:cs typeface="Manrope Medium"/>
                <a:sym typeface="Manrope Medium"/>
              </a:endParaRPr>
            </a:p>
          </p:txBody>
        </p:sp>
        <p:sp>
          <p:nvSpPr>
            <p:cNvPr id="1474" name="Google Shape;1474;p37"/>
            <p:cNvSpPr txBox="1"/>
            <p:nvPr/>
          </p:nvSpPr>
          <p:spPr>
            <a:xfrm>
              <a:off x="5146900" y="3799075"/>
              <a:ext cx="3124800" cy="3597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—Annie</a:t>
              </a:r>
              <a:endParaRPr>
                <a:solidFill>
                  <a:schemeClr val="accent4"/>
                </a:solidFill>
                <a:latin typeface="Manrope Medium"/>
                <a:ea typeface="Manrope Medium"/>
                <a:cs typeface="Manrope Medium"/>
                <a:sym typeface="Manrope Medium"/>
              </a:endParaRPr>
            </a:p>
          </p:txBody>
        </p:sp>
        <p:sp>
          <p:nvSpPr>
            <p:cNvPr id="1475" name="Google Shape;1475;p37"/>
            <p:cNvSpPr/>
            <p:nvPr/>
          </p:nvSpPr>
          <p:spPr>
            <a:xfrm>
              <a:off x="5147054" y="2380375"/>
              <a:ext cx="3124500" cy="5016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accent2"/>
                  </a:solidFill>
                  <a:latin typeface="Shrikhand"/>
                  <a:ea typeface="Shrikhand"/>
                  <a:cs typeface="Shrikhand"/>
                  <a:sym typeface="Shrikhand"/>
                </a:rPr>
                <a:t>Testimonial 2</a:t>
              </a:r>
              <a:endParaRPr sz="2200">
                <a:solidFill>
                  <a:schemeClr val="accent2"/>
                </a:solidFill>
                <a:latin typeface="Shrikhand"/>
                <a:ea typeface="Shrikhand"/>
                <a:cs typeface="Shrikhand"/>
                <a:sym typeface="Shrikhand"/>
              </a:endParaRPr>
            </a:p>
          </p:txBody>
        </p:sp>
      </p:grpSp>
      <p:grpSp>
        <p:nvGrpSpPr>
          <p:cNvPr id="1476" name="Google Shape;1476;p37"/>
          <p:cNvGrpSpPr/>
          <p:nvPr/>
        </p:nvGrpSpPr>
        <p:grpSpPr>
          <a:xfrm>
            <a:off x="872400" y="2380375"/>
            <a:ext cx="3127916" cy="1778400"/>
            <a:chOff x="872400" y="2380375"/>
            <a:chExt cx="3127916" cy="1778400"/>
          </a:xfrm>
        </p:grpSpPr>
        <p:sp>
          <p:nvSpPr>
            <p:cNvPr id="1477" name="Google Shape;1477;p37"/>
            <p:cNvSpPr txBox="1"/>
            <p:nvPr/>
          </p:nvSpPr>
          <p:spPr>
            <a:xfrm>
              <a:off x="872400" y="3000825"/>
              <a:ext cx="3124800" cy="7983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 and the fourth-brightest object in the night sky”</a:t>
              </a:r>
              <a:endParaRPr>
                <a:solidFill>
                  <a:schemeClr val="accent4"/>
                </a:solidFill>
                <a:latin typeface="Manrope Medium"/>
                <a:ea typeface="Manrope Medium"/>
                <a:cs typeface="Manrope Medium"/>
                <a:sym typeface="Manrope Medium"/>
              </a:endParaRPr>
            </a:p>
          </p:txBody>
        </p:sp>
        <p:sp>
          <p:nvSpPr>
            <p:cNvPr id="1478" name="Google Shape;1478;p37"/>
            <p:cNvSpPr txBox="1"/>
            <p:nvPr/>
          </p:nvSpPr>
          <p:spPr>
            <a:xfrm>
              <a:off x="872400" y="3799075"/>
              <a:ext cx="3124800" cy="3597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—Maria</a:t>
              </a:r>
              <a:endParaRPr>
                <a:solidFill>
                  <a:schemeClr val="accent4"/>
                </a:solidFill>
                <a:latin typeface="Manrope Medium"/>
                <a:ea typeface="Manrope Medium"/>
                <a:cs typeface="Manrope Medium"/>
                <a:sym typeface="Manrope Medium"/>
              </a:endParaRPr>
            </a:p>
          </p:txBody>
        </p:sp>
        <p:sp>
          <p:nvSpPr>
            <p:cNvPr id="1479" name="Google Shape;1479;p37"/>
            <p:cNvSpPr/>
            <p:nvPr/>
          </p:nvSpPr>
          <p:spPr>
            <a:xfrm>
              <a:off x="875516" y="2380375"/>
              <a:ext cx="3124800" cy="5016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2"/>
                  </a:solidFill>
                  <a:latin typeface="Shrikhand"/>
                  <a:ea typeface="Shrikhand"/>
                  <a:cs typeface="Shrikhand"/>
                  <a:sym typeface="Shrikhand"/>
                </a:rPr>
                <a:t>Testimonial 1</a:t>
              </a:r>
              <a:endParaRPr sz="2200">
                <a:solidFill>
                  <a:schemeClr val="accent2"/>
                </a:solidFill>
                <a:latin typeface="Shrikhand"/>
                <a:ea typeface="Shrikhand"/>
                <a:cs typeface="Shrikhand"/>
                <a:sym typeface="Shrikhand"/>
              </a:endParaRPr>
            </a:p>
          </p:txBody>
        </p:sp>
      </p:grpSp>
      <p:sp>
        <p:nvSpPr>
          <p:cNvPr id="1480" name="Google Shape;1480;p37"/>
          <p:cNvSpPr/>
          <p:nvPr/>
        </p:nvSpPr>
        <p:spPr>
          <a:xfrm>
            <a:off x="4404068" y="2472148"/>
            <a:ext cx="339253" cy="318060"/>
          </a:xfrm>
          <a:custGeom>
            <a:rect b="b" l="l" r="r" t="t"/>
            <a:pathLst>
              <a:path extrusionOk="0" h="18069" w="19273">
                <a:moveTo>
                  <a:pt x="5456" y="7679"/>
                </a:moveTo>
                <a:cubicBezTo>
                  <a:pt x="6294" y="7679"/>
                  <a:pt x="6715" y="8694"/>
                  <a:pt x="6122" y="9284"/>
                </a:cubicBezTo>
                <a:cubicBezTo>
                  <a:pt x="5930" y="9476"/>
                  <a:pt x="5694" y="9562"/>
                  <a:pt x="5462" y="9562"/>
                </a:cubicBezTo>
                <a:cubicBezTo>
                  <a:pt x="4979" y="9562"/>
                  <a:pt x="4517" y="9188"/>
                  <a:pt x="4517" y="8622"/>
                </a:cubicBezTo>
                <a:cubicBezTo>
                  <a:pt x="4517" y="8101"/>
                  <a:pt x="4936" y="7679"/>
                  <a:pt x="5456" y="7679"/>
                </a:cubicBezTo>
                <a:close/>
                <a:moveTo>
                  <a:pt x="9636" y="7679"/>
                </a:moveTo>
                <a:cubicBezTo>
                  <a:pt x="10473" y="7679"/>
                  <a:pt x="10892" y="8694"/>
                  <a:pt x="10299" y="9284"/>
                </a:cubicBezTo>
                <a:cubicBezTo>
                  <a:pt x="10107" y="9476"/>
                  <a:pt x="9872" y="9562"/>
                  <a:pt x="9640" y="9562"/>
                </a:cubicBezTo>
                <a:cubicBezTo>
                  <a:pt x="9157" y="9562"/>
                  <a:pt x="8694" y="9188"/>
                  <a:pt x="8694" y="8622"/>
                </a:cubicBezTo>
                <a:cubicBezTo>
                  <a:pt x="8694" y="8101"/>
                  <a:pt x="9115" y="7679"/>
                  <a:pt x="9636" y="7679"/>
                </a:cubicBezTo>
                <a:close/>
                <a:moveTo>
                  <a:pt x="13813" y="7679"/>
                </a:moveTo>
                <a:cubicBezTo>
                  <a:pt x="14650" y="7679"/>
                  <a:pt x="15071" y="8694"/>
                  <a:pt x="14478" y="9284"/>
                </a:cubicBezTo>
                <a:cubicBezTo>
                  <a:pt x="14286" y="9476"/>
                  <a:pt x="14050" y="9562"/>
                  <a:pt x="13819" y="9562"/>
                </a:cubicBezTo>
                <a:cubicBezTo>
                  <a:pt x="13336" y="9562"/>
                  <a:pt x="12873" y="9188"/>
                  <a:pt x="12873" y="8622"/>
                </a:cubicBezTo>
                <a:cubicBezTo>
                  <a:pt x="12873" y="8101"/>
                  <a:pt x="13292" y="7679"/>
                  <a:pt x="13813" y="7679"/>
                </a:cubicBezTo>
                <a:close/>
                <a:moveTo>
                  <a:pt x="9597" y="1"/>
                </a:moveTo>
                <a:cubicBezTo>
                  <a:pt x="4303" y="1"/>
                  <a:pt x="0" y="3801"/>
                  <a:pt x="0" y="8471"/>
                </a:cubicBezTo>
                <a:cubicBezTo>
                  <a:pt x="0" y="10444"/>
                  <a:pt x="780" y="12356"/>
                  <a:pt x="2201" y="13870"/>
                </a:cubicBezTo>
                <a:cubicBezTo>
                  <a:pt x="2481" y="15033"/>
                  <a:pt x="2138" y="16258"/>
                  <a:pt x="1292" y="17104"/>
                </a:cubicBezTo>
                <a:cubicBezTo>
                  <a:pt x="940" y="17460"/>
                  <a:pt x="1190" y="18068"/>
                  <a:pt x="1692" y="18068"/>
                </a:cubicBezTo>
                <a:cubicBezTo>
                  <a:pt x="3300" y="18065"/>
                  <a:pt x="4845" y="17442"/>
                  <a:pt x="6005" y="16328"/>
                </a:cubicBezTo>
                <a:cubicBezTo>
                  <a:pt x="7150" y="16731"/>
                  <a:pt x="8357" y="16939"/>
                  <a:pt x="9571" y="16939"/>
                </a:cubicBezTo>
                <a:cubicBezTo>
                  <a:pt x="9579" y="16939"/>
                  <a:pt x="9588" y="16939"/>
                  <a:pt x="9597" y="16939"/>
                </a:cubicBezTo>
                <a:cubicBezTo>
                  <a:pt x="14891" y="16939"/>
                  <a:pt x="19272" y="13139"/>
                  <a:pt x="19272" y="8471"/>
                </a:cubicBezTo>
                <a:cubicBezTo>
                  <a:pt x="19272" y="3801"/>
                  <a:pt x="14891" y="1"/>
                  <a:pt x="9597"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84" name="Shape 1484"/>
        <p:cNvGrpSpPr/>
        <p:nvPr/>
      </p:nvGrpSpPr>
      <p:grpSpPr>
        <a:xfrm>
          <a:off x="0" y="0"/>
          <a:ext cx="0" cy="0"/>
          <a:chOff x="0" y="0"/>
          <a:chExt cx="0" cy="0"/>
        </a:xfrm>
      </p:grpSpPr>
      <p:sp>
        <p:nvSpPr>
          <p:cNvPr id="1485" name="Google Shape;1485;p38"/>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
        <p:nvSpPr>
          <p:cNvPr id="1486" name="Google Shape;1486;p38"/>
          <p:cNvSpPr/>
          <p:nvPr/>
        </p:nvSpPr>
        <p:spPr>
          <a:xfrm>
            <a:off x="2303250" y="1285875"/>
            <a:ext cx="4537500" cy="5727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Places where we have kissed</a:t>
            </a:r>
            <a:endParaRPr sz="2200">
              <a:solidFill>
                <a:schemeClr val="accent3"/>
              </a:solidFill>
              <a:latin typeface="Shrikhand"/>
              <a:ea typeface="Shrikhand"/>
              <a:cs typeface="Shrikhand"/>
              <a:sym typeface="Shrikhand"/>
            </a:endParaRPr>
          </a:p>
        </p:txBody>
      </p:sp>
      <p:grpSp>
        <p:nvGrpSpPr>
          <p:cNvPr id="1487" name="Google Shape;1487;p38"/>
          <p:cNvGrpSpPr/>
          <p:nvPr/>
        </p:nvGrpSpPr>
        <p:grpSpPr>
          <a:xfrm>
            <a:off x="1244800" y="2139931"/>
            <a:ext cx="1677625" cy="2369994"/>
            <a:chOff x="1244800" y="2139931"/>
            <a:chExt cx="1677625" cy="2369994"/>
          </a:xfrm>
        </p:grpSpPr>
        <p:sp>
          <p:nvSpPr>
            <p:cNvPr id="1488" name="Google Shape;1488;p38"/>
            <p:cNvSpPr/>
            <p:nvPr/>
          </p:nvSpPr>
          <p:spPr>
            <a:xfrm>
              <a:off x="1244800" y="2139931"/>
              <a:ext cx="1677600" cy="522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3/5</a:t>
              </a:r>
              <a:endParaRPr sz="2200">
                <a:solidFill>
                  <a:schemeClr val="accent2"/>
                </a:solidFill>
                <a:latin typeface="Shrikhand"/>
                <a:ea typeface="Shrikhand"/>
                <a:cs typeface="Shrikhand"/>
                <a:sym typeface="Shrikhand"/>
              </a:endParaRPr>
            </a:p>
          </p:txBody>
        </p:sp>
        <p:sp>
          <p:nvSpPr>
            <p:cNvPr id="1489" name="Google Shape;1489;p38"/>
            <p:cNvSpPr/>
            <p:nvPr/>
          </p:nvSpPr>
          <p:spPr>
            <a:xfrm>
              <a:off x="1244800" y="3113286"/>
              <a:ext cx="1677600" cy="4536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Beach</a:t>
              </a:r>
              <a:endParaRPr sz="2200">
                <a:solidFill>
                  <a:schemeClr val="accent2"/>
                </a:solidFill>
                <a:latin typeface="Shrikhand"/>
                <a:ea typeface="Shrikhand"/>
                <a:cs typeface="Shrikhand"/>
                <a:sym typeface="Shrikhand"/>
              </a:endParaRPr>
            </a:p>
          </p:txBody>
        </p:sp>
        <p:sp>
          <p:nvSpPr>
            <p:cNvPr id="1490" name="Google Shape;1490;p38"/>
            <p:cNvSpPr txBox="1"/>
            <p:nvPr/>
          </p:nvSpPr>
          <p:spPr>
            <a:xfrm>
              <a:off x="1244825" y="3469825"/>
              <a:ext cx="1677600" cy="1040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 and the smallest one</a:t>
              </a:r>
              <a:endParaRPr>
                <a:solidFill>
                  <a:schemeClr val="accent4"/>
                </a:solidFill>
                <a:latin typeface="Manrope Medium"/>
                <a:ea typeface="Manrope Medium"/>
                <a:cs typeface="Manrope Medium"/>
                <a:sym typeface="Manrope Medium"/>
              </a:endParaRPr>
            </a:p>
          </p:txBody>
        </p:sp>
      </p:grpSp>
      <p:grpSp>
        <p:nvGrpSpPr>
          <p:cNvPr id="1491" name="Google Shape;1491;p38"/>
          <p:cNvGrpSpPr/>
          <p:nvPr/>
        </p:nvGrpSpPr>
        <p:grpSpPr>
          <a:xfrm>
            <a:off x="3733188" y="2139931"/>
            <a:ext cx="1677624" cy="2369995"/>
            <a:chOff x="3733188" y="2139931"/>
            <a:chExt cx="1677624" cy="2369995"/>
          </a:xfrm>
        </p:grpSpPr>
        <p:sp>
          <p:nvSpPr>
            <p:cNvPr id="1492" name="Google Shape;1492;p38"/>
            <p:cNvSpPr/>
            <p:nvPr/>
          </p:nvSpPr>
          <p:spPr>
            <a:xfrm>
              <a:off x="3733188" y="2139931"/>
              <a:ext cx="1677600" cy="522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2/5</a:t>
              </a:r>
              <a:endParaRPr sz="2200">
                <a:solidFill>
                  <a:schemeClr val="dk1"/>
                </a:solidFill>
                <a:latin typeface="Shrikhand"/>
                <a:ea typeface="Shrikhand"/>
                <a:cs typeface="Shrikhand"/>
                <a:sym typeface="Shrikhand"/>
              </a:endParaRPr>
            </a:p>
          </p:txBody>
        </p:sp>
        <p:sp>
          <p:nvSpPr>
            <p:cNvPr id="1493" name="Google Shape;1493;p38"/>
            <p:cNvSpPr/>
            <p:nvPr/>
          </p:nvSpPr>
          <p:spPr>
            <a:xfrm>
              <a:off x="3733188" y="3113274"/>
              <a:ext cx="1677600" cy="4536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Car</a:t>
              </a:r>
              <a:endParaRPr sz="2200">
                <a:solidFill>
                  <a:schemeClr val="dk1"/>
                </a:solidFill>
                <a:latin typeface="Shrikhand"/>
                <a:ea typeface="Shrikhand"/>
                <a:cs typeface="Shrikhand"/>
                <a:sym typeface="Shrikhand"/>
              </a:endParaRPr>
            </a:p>
          </p:txBody>
        </p:sp>
        <p:sp>
          <p:nvSpPr>
            <p:cNvPr id="1494" name="Google Shape;1494;p38"/>
            <p:cNvSpPr txBox="1"/>
            <p:nvPr/>
          </p:nvSpPr>
          <p:spPr>
            <a:xfrm>
              <a:off x="3733212" y="3469826"/>
              <a:ext cx="1677600" cy="1040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a gas giant and the biggest planet in the Solar System</a:t>
              </a:r>
              <a:endParaRPr>
                <a:solidFill>
                  <a:schemeClr val="accent4"/>
                </a:solidFill>
                <a:latin typeface="Manrope Medium"/>
                <a:ea typeface="Manrope Medium"/>
                <a:cs typeface="Manrope Medium"/>
                <a:sym typeface="Manrope Medium"/>
              </a:endParaRPr>
            </a:p>
          </p:txBody>
        </p:sp>
      </p:grpSp>
      <p:grpSp>
        <p:nvGrpSpPr>
          <p:cNvPr id="1495" name="Google Shape;1495;p38"/>
          <p:cNvGrpSpPr/>
          <p:nvPr/>
        </p:nvGrpSpPr>
        <p:grpSpPr>
          <a:xfrm>
            <a:off x="1294569" y="2735513"/>
            <a:ext cx="1578075" cy="233400"/>
            <a:chOff x="1294569" y="2735513"/>
            <a:chExt cx="1578075" cy="233400"/>
          </a:xfrm>
        </p:grpSpPr>
        <p:sp>
          <p:nvSpPr>
            <p:cNvPr id="1496" name="Google Shape;1496;p38"/>
            <p:cNvSpPr/>
            <p:nvPr/>
          </p:nvSpPr>
          <p:spPr>
            <a:xfrm>
              <a:off x="1294569" y="2735513"/>
              <a:ext cx="233400" cy="233400"/>
            </a:xfrm>
            <a:prstGeom prst="ellipse">
              <a:avLst/>
            </a:prstGeom>
            <a:solidFill>
              <a:schemeClr val="accent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497" name="Google Shape;1497;p38"/>
            <p:cNvSpPr/>
            <p:nvPr/>
          </p:nvSpPr>
          <p:spPr>
            <a:xfrm>
              <a:off x="1630738" y="2735513"/>
              <a:ext cx="233400" cy="233400"/>
            </a:xfrm>
            <a:prstGeom prst="ellipse">
              <a:avLst/>
            </a:prstGeom>
            <a:solidFill>
              <a:schemeClr val="accent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498" name="Google Shape;1498;p38"/>
            <p:cNvSpPr/>
            <p:nvPr/>
          </p:nvSpPr>
          <p:spPr>
            <a:xfrm>
              <a:off x="1966906" y="2735513"/>
              <a:ext cx="233400" cy="233400"/>
            </a:xfrm>
            <a:prstGeom prst="ellipse">
              <a:avLst/>
            </a:prstGeom>
            <a:solidFill>
              <a:schemeClr val="accent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499" name="Google Shape;1499;p38"/>
            <p:cNvSpPr/>
            <p:nvPr/>
          </p:nvSpPr>
          <p:spPr>
            <a:xfrm>
              <a:off x="2303075" y="2735513"/>
              <a:ext cx="233400" cy="233400"/>
            </a:xfrm>
            <a:prstGeom prst="ellipse">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00" name="Google Shape;1500;p38"/>
            <p:cNvSpPr/>
            <p:nvPr/>
          </p:nvSpPr>
          <p:spPr>
            <a:xfrm>
              <a:off x="2639244" y="2735513"/>
              <a:ext cx="233400" cy="233400"/>
            </a:xfrm>
            <a:prstGeom prst="ellipse">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grpSp>
      <p:grpSp>
        <p:nvGrpSpPr>
          <p:cNvPr id="1501" name="Google Shape;1501;p38"/>
          <p:cNvGrpSpPr/>
          <p:nvPr/>
        </p:nvGrpSpPr>
        <p:grpSpPr>
          <a:xfrm>
            <a:off x="3782958" y="2735513"/>
            <a:ext cx="1578075" cy="233400"/>
            <a:chOff x="3782958" y="2735513"/>
            <a:chExt cx="1578075" cy="233400"/>
          </a:xfrm>
        </p:grpSpPr>
        <p:sp>
          <p:nvSpPr>
            <p:cNvPr id="1502" name="Google Shape;1502;p38"/>
            <p:cNvSpPr/>
            <p:nvPr/>
          </p:nvSpPr>
          <p:spPr>
            <a:xfrm>
              <a:off x="3782958" y="2735513"/>
              <a:ext cx="233400" cy="233400"/>
            </a:xfrm>
            <a:prstGeom prst="ellipse">
              <a:avLst/>
            </a:prstGeom>
            <a:solidFill>
              <a:schemeClr val="dk1"/>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03" name="Google Shape;1503;p38"/>
            <p:cNvSpPr/>
            <p:nvPr/>
          </p:nvSpPr>
          <p:spPr>
            <a:xfrm>
              <a:off x="4119127" y="2735513"/>
              <a:ext cx="233400" cy="233400"/>
            </a:xfrm>
            <a:prstGeom prst="ellipse">
              <a:avLst/>
            </a:prstGeom>
            <a:solidFill>
              <a:schemeClr val="dk1"/>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04" name="Google Shape;1504;p38"/>
            <p:cNvSpPr/>
            <p:nvPr/>
          </p:nvSpPr>
          <p:spPr>
            <a:xfrm>
              <a:off x="4455295" y="2735513"/>
              <a:ext cx="233400" cy="233400"/>
            </a:xfrm>
            <a:prstGeom prst="ellipse">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05" name="Google Shape;1505;p38"/>
            <p:cNvSpPr/>
            <p:nvPr/>
          </p:nvSpPr>
          <p:spPr>
            <a:xfrm>
              <a:off x="4791464" y="2735513"/>
              <a:ext cx="233400" cy="233400"/>
            </a:xfrm>
            <a:prstGeom prst="ellipse">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06" name="Google Shape;1506;p38"/>
            <p:cNvSpPr/>
            <p:nvPr/>
          </p:nvSpPr>
          <p:spPr>
            <a:xfrm>
              <a:off x="5127633" y="2735513"/>
              <a:ext cx="233400" cy="233400"/>
            </a:xfrm>
            <a:prstGeom prst="ellipse">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grpSp>
      <p:grpSp>
        <p:nvGrpSpPr>
          <p:cNvPr id="1507" name="Google Shape;1507;p38"/>
          <p:cNvGrpSpPr/>
          <p:nvPr/>
        </p:nvGrpSpPr>
        <p:grpSpPr>
          <a:xfrm>
            <a:off x="6221550" y="2139931"/>
            <a:ext cx="1677627" cy="2369994"/>
            <a:chOff x="6221550" y="2139931"/>
            <a:chExt cx="1677627" cy="2369994"/>
          </a:xfrm>
        </p:grpSpPr>
        <p:sp>
          <p:nvSpPr>
            <p:cNvPr id="1508" name="Google Shape;1508;p38"/>
            <p:cNvSpPr/>
            <p:nvPr/>
          </p:nvSpPr>
          <p:spPr>
            <a:xfrm>
              <a:off x="6221577" y="2139931"/>
              <a:ext cx="1677600" cy="522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4/5</a:t>
              </a:r>
              <a:endParaRPr sz="2200">
                <a:solidFill>
                  <a:schemeClr val="accent3"/>
                </a:solidFill>
                <a:latin typeface="Shrikhand"/>
                <a:ea typeface="Shrikhand"/>
                <a:cs typeface="Shrikhand"/>
                <a:sym typeface="Shrikhand"/>
              </a:endParaRPr>
            </a:p>
          </p:txBody>
        </p:sp>
        <p:sp>
          <p:nvSpPr>
            <p:cNvPr id="1509" name="Google Shape;1509;p38"/>
            <p:cNvSpPr/>
            <p:nvPr/>
          </p:nvSpPr>
          <p:spPr>
            <a:xfrm>
              <a:off x="6221550" y="3113286"/>
              <a:ext cx="1677600" cy="4536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Street</a:t>
              </a:r>
              <a:endParaRPr sz="2200">
                <a:solidFill>
                  <a:schemeClr val="accent3"/>
                </a:solidFill>
                <a:latin typeface="Shrikhand"/>
                <a:ea typeface="Shrikhand"/>
                <a:cs typeface="Shrikhand"/>
                <a:sym typeface="Shrikhand"/>
              </a:endParaRPr>
            </a:p>
          </p:txBody>
        </p:sp>
        <p:sp>
          <p:nvSpPr>
            <p:cNvPr id="1510" name="Google Shape;1510;p38"/>
            <p:cNvSpPr txBox="1"/>
            <p:nvPr/>
          </p:nvSpPr>
          <p:spPr>
            <a:xfrm>
              <a:off x="6221575" y="3469825"/>
              <a:ext cx="1677600" cy="10401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 very cold place full of iron oxide dust</a:t>
              </a:r>
              <a:endParaRPr>
                <a:solidFill>
                  <a:schemeClr val="accent4"/>
                </a:solidFill>
                <a:latin typeface="Manrope Medium"/>
                <a:ea typeface="Manrope Medium"/>
                <a:cs typeface="Manrope Medium"/>
                <a:sym typeface="Manrope Medium"/>
              </a:endParaRPr>
            </a:p>
          </p:txBody>
        </p:sp>
      </p:grpSp>
      <p:grpSp>
        <p:nvGrpSpPr>
          <p:cNvPr id="1511" name="Google Shape;1511;p38"/>
          <p:cNvGrpSpPr/>
          <p:nvPr/>
        </p:nvGrpSpPr>
        <p:grpSpPr>
          <a:xfrm>
            <a:off x="6271325" y="2735513"/>
            <a:ext cx="1578075" cy="233400"/>
            <a:chOff x="6271325" y="2735513"/>
            <a:chExt cx="1578075" cy="233400"/>
          </a:xfrm>
        </p:grpSpPr>
        <p:sp>
          <p:nvSpPr>
            <p:cNvPr id="1512" name="Google Shape;1512;p38"/>
            <p:cNvSpPr/>
            <p:nvPr/>
          </p:nvSpPr>
          <p:spPr>
            <a:xfrm>
              <a:off x="6271325" y="2735513"/>
              <a:ext cx="233400" cy="233400"/>
            </a:xfrm>
            <a:prstGeom prst="ellipse">
              <a:avLst/>
            </a:prstGeom>
            <a:solidFill>
              <a:schemeClr val="accent3"/>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13" name="Google Shape;1513;p38"/>
            <p:cNvSpPr/>
            <p:nvPr/>
          </p:nvSpPr>
          <p:spPr>
            <a:xfrm>
              <a:off x="6607494" y="2735513"/>
              <a:ext cx="233400" cy="233400"/>
            </a:xfrm>
            <a:prstGeom prst="ellipse">
              <a:avLst/>
            </a:prstGeom>
            <a:solidFill>
              <a:schemeClr val="accent3"/>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14" name="Google Shape;1514;p38"/>
            <p:cNvSpPr/>
            <p:nvPr/>
          </p:nvSpPr>
          <p:spPr>
            <a:xfrm>
              <a:off x="6943663" y="2735513"/>
              <a:ext cx="233400" cy="233400"/>
            </a:xfrm>
            <a:prstGeom prst="ellipse">
              <a:avLst/>
            </a:prstGeom>
            <a:solidFill>
              <a:schemeClr val="accent3"/>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15" name="Google Shape;1515;p38"/>
            <p:cNvSpPr/>
            <p:nvPr/>
          </p:nvSpPr>
          <p:spPr>
            <a:xfrm>
              <a:off x="7279832" y="2735513"/>
              <a:ext cx="233400" cy="233400"/>
            </a:xfrm>
            <a:prstGeom prst="ellipse">
              <a:avLst/>
            </a:prstGeom>
            <a:solidFill>
              <a:schemeClr val="accent3"/>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516" name="Google Shape;1516;p38"/>
            <p:cNvSpPr/>
            <p:nvPr/>
          </p:nvSpPr>
          <p:spPr>
            <a:xfrm>
              <a:off x="7616000" y="2735513"/>
              <a:ext cx="233400" cy="233400"/>
            </a:xfrm>
            <a:prstGeom prst="ellipse">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accent2"/>
                </a:solidFill>
                <a:latin typeface="Shrikhand"/>
                <a:ea typeface="Shrikhand"/>
                <a:cs typeface="Shrikhand"/>
                <a:sym typeface="Shrikhand"/>
              </a:endParaRPr>
            </a:p>
          </p:txBody>
        </p:sp>
      </p:grpSp>
      <p:cxnSp>
        <p:nvCxnSpPr>
          <p:cNvPr id="1517" name="Google Shape;1517;p38"/>
          <p:cNvCxnSpPr>
            <a:stCxn id="1486" idx="1"/>
            <a:endCxn id="1488" idx="0"/>
          </p:cNvCxnSpPr>
          <p:nvPr/>
        </p:nvCxnSpPr>
        <p:spPr>
          <a:xfrm flipH="1">
            <a:off x="2083650" y="1572225"/>
            <a:ext cx="219600" cy="567600"/>
          </a:xfrm>
          <a:prstGeom prst="bentConnector2">
            <a:avLst/>
          </a:prstGeom>
          <a:noFill/>
          <a:ln cap="flat" cmpd="sng" w="19050">
            <a:solidFill>
              <a:schemeClr val="accent2"/>
            </a:solidFill>
            <a:prstDash val="solid"/>
            <a:round/>
            <a:headEnd len="sm" w="sm" type="none"/>
            <a:tailEnd len="sm" w="sm" type="none"/>
          </a:ln>
        </p:spPr>
      </p:cxnSp>
      <p:cxnSp>
        <p:nvCxnSpPr>
          <p:cNvPr id="1518" name="Google Shape;1518;p38"/>
          <p:cNvCxnSpPr>
            <a:stCxn id="1486" idx="2"/>
            <a:endCxn id="1492" idx="0"/>
          </p:cNvCxnSpPr>
          <p:nvPr/>
        </p:nvCxnSpPr>
        <p:spPr>
          <a:xfrm flipH="1" rot="-5400000">
            <a:off x="4431600" y="1998975"/>
            <a:ext cx="281400" cy="600"/>
          </a:xfrm>
          <a:prstGeom prst="bentConnector3">
            <a:avLst>
              <a:gd fmla="val 49999" name="adj1"/>
            </a:avLst>
          </a:prstGeom>
          <a:noFill/>
          <a:ln cap="flat" cmpd="sng" w="19050">
            <a:solidFill>
              <a:schemeClr val="accent2"/>
            </a:solidFill>
            <a:prstDash val="solid"/>
            <a:round/>
            <a:headEnd len="sm" w="sm" type="none"/>
            <a:tailEnd len="sm" w="sm" type="none"/>
          </a:ln>
        </p:spPr>
      </p:cxnSp>
      <p:cxnSp>
        <p:nvCxnSpPr>
          <p:cNvPr id="1519" name="Google Shape;1519;p38"/>
          <p:cNvCxnSpPr>
            <a:stCxn id="1486" idx="3"/>
            <a:endCxn id="1508" idx="0"/>
          </p:cNvCxnSpPr>
          <p:nvPr/>
        </p:nvCxnSpPr>
        <p:spPr>
          <a:xfrm>
            <a:off x="6840750" y="1572225"/>
            <a:ext cx="219600" cy="567600"/>
          </a:xfrm>
          <a:prstGeom prst="bentConnector2">
            <a:avLst/>
          </a:prstGeom>
          <a:noFill/>
          <a:ln cap="flat" cmpd="sng" w="19050">
            <a:solidFill>
              <a:schemeClr val="accent2"/>
            </a:solidFill>
            <a:prstDash val="solid"/>
            <a:round/>
            <a:headEnd len="sm" w="sm" type="none"/>
            <a:tailEnd len="sm" w="sm" type="none"/>
          </a:ln>
        </p:spPr>
      </p:cxn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3" name="Shape 1523"/>
        <p:cNvGrpSpPr/>
        <p:nvPr/>
      </p:nvGrpSpPr>
      <p:grpSpPr>
        <a:xfrm>
          <a:off x="0" y="0"/>
          <a:ext cx="0" cy="0"/>
          <a:chOff x="0" y="0"/>
          <a:chExt cx="0" cy="0"/>
        </a:xfrm>
      </p:grpSpPr>
      <p:sp>
        <p:nvSpPr>
          <p:cNvPr id="1524" name="Google Shape;1524;p39"/>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aphicFrame>
        <p:nvGraphicFramePr>
          <p:cNvPr id="1525" name="Google Shape;1525;p39"/>
          <p:cNvGraphicFramePr/>
          <p:nvPr/>
        </p:nvGraphicFramePr>
        <p:xfrm>
          <a:off x="719988" y="1241200"/>
          <a:ext cx="3000000" cy="3000000"/>
        </p:xfrm>
        <a:graphic>
          <a:graphicData uri="http://schemas.openxmlformats.org/drawingml/2006/table">
            <a:tbl>
              <a:tblPr>
                <a:noFill/>
                <a:tableStyleId>{A152933F-388E-4719-BF27-58BC3E0AB4C0}</a:tableStyleId>
              </a:tblPr>
              <a:tblGrid>
                <a:gridCol w="3852000"/>
                <a:gridCol w="3852000"/>
              </a:tblGrid>
              <a:tr h="544800">
                <a:tc>
                  <a:txBody>
                    <a:bodyPr/>
                    <a:lstStyle/>
                    <a:p>
                      <a:pPr indent="0" lvl="0" marL="0" marR="0" rtl="0" algn="ctr">
                        <a:lnSpc>
                          <a:spcPct val="100000"/>
                        </a:lnSpc>
                        <a:spcBef>
                          <a:spcPts val="0"/>
                        </a:spcBef>
                        <a:spcAft>
                          <a:spcPts val="0"/>
                        </a:spcAft>
                        <a:buNone/>
                      </a:pPr>
                      <a:r>
                        <a:rPr lang="en" sz="1800">
                          <a:solidFill>
                            <a:schemeClr val="dk2"/>
                          </a:solidFill>
                          <a:latin typeface="Shrikhand"/>
                          <a:ea typeface="Shrikhand"/>
                          <a:cs typeface="Shrikhand"/>
                          <a:sym typeface="Shrikhand"/>
                        </a:rPr>
                        <a:t>Muscles &amp; kissing</a:t>
                      </a:r>
                      <a:endParaRPr sz="1800">
                        <a:solidFill>
                          <a:schemeClr val="dk2"/>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accent2"/>
                    </a:solidFill>
                  </a:tcPr>
                </a:tc>
                <a:tc>
                  <a:txBody>
                    <a:bodyPr/>
                    <a:lstStyle/>
                    <a:p>
                      <a:pPr indent="0" lvl="0" marL="0" marR="0" rtl="0" algn="ctr">
                        <a:lnSpc>
                          <a:spcPct val="100000"/>
                        </a:lnSpc>
                        <a:spcBef>
                          <a:spcPts val="0"/>
                        </a:spcBef>
                        <a:spcAft>
                          <a:spcPts val="0"/>
                        </a:spcAft>
                        <a:buNone/>
                      </a:pPr>
                      <a:r>
                        <a:rPr lang="en" sz="1800">
                          <a:solidFill>
                            <a:schemeClr val="dk1"/>
                          </a:solidFill>
                          <a:latin typeface="Shrikhand"/>
                          <a:ea typeface="Shrikhand"/>
                          <a:cs typeface="Shrikhand"/>
                          <a:sym typeface="Shrikhand"/>
                        </a:rPr>
                        <a:t>Function in kissing</a:t>
                      </a:r>
                      <a:endParaRPr sz="1800">
                        <a:solidFill>
                          <a:schemeClr val="dk1"/>
                        </a:solidFill>
                        <a:latin typeface="Shrikhand"/>
                        <a:ea typeface="Shrikhand"/>
                        <a:cs typeface="Shrikhand"/>
                        <a:sym typeface="Shrikhand"/>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solidFill>
                      <a:schemeClr val="dk2"/>
                    </a:solidFill>
                  </a:tcPr>
                </a:tc>
              </a:tr>
              <a:tr h="544800">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Orbicularis oris</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1200">
                          <a:solidFill>
                            <a:schemeClr val="accent4"/>
                          </a:solidFill>
                          <a:latin typeface="Manrope Medium"/>
                          <a:ea typeface="Manrope Medium"/>
                          <a:cs typeface="Manrope Medium"/>
                          <a:sym typeface="Manrope Medium"/>
                        </a:rPr>
                        <a:t>Encircles the mouth and controls lip movements, facilitating lip pressure and shaping during a kiss</a:t>
                      </a:r>
                      <a:endParaRPr sz="1200">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544800">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Buccinator</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1200">
                          <a:solidFill>
                            <a:schemeClr val="accent4"/>
                          </a:solidFill>
                          <a:latin typeface="Manrope Medium"/>
                          <a:ea typeface="Manrope Medium"/>
                          <a:cs typeface="Manrope Medium"/>
                          <a:sym typeface="Manrope Medium"/>
                        </a:rPr>
                        <a:t>Compresses the cheeks, allowing for the manipulation of air pressure during a kiss</a:t>
                      </a:r>
                      <a:endParaRPr sz="1200">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544800">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Zygomaticus major</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1200">
                          <a:solidFill>
                            <a:schemeClr val="accent4"/>
                          </a:solidFill>
                          <a:latin typeface="Manrope Medium"/>
                          <a:ea typeface="Manrope Medium"/>
                          <a:cs typeface="Manrope Medium"/>
                          <a:sym typeface="Manrope Medium"/>
                        </a:rPr>
                        <a:t>Elevates the corners of the mouth, contributing to a smile during a kiss</a:t>
                      </a:r>
                      <a:endParaRPr sz="1200">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544800">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Levator labii superioris</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1200">
                          <a:solidFill>
                            <a:schemeClr val="accent4"/>
                          </a:solidFill>
                          <a:latin typeface="Manrope Medium"/>
                          <a:ea typeface="Manrope Medium"/>
                          <a:cs typeface="Manrope Medium"/>
                          <a:sym typeface="Manrope Medium"/>
                        </a:rPr>
                        <a:t>Raises the upper lip, creating a sensual expression during a kiss</a:t>
                      </a:r>
                      <a:endParaRPr sz="1200">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r h="544800">
                <a:tc>
                  <a:txBody>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Depressor anguli oris</a:t>
                      </a:r>
                      <a:endParaRPr>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1200">
                          <a:solidFill>
                            <a:schemeClr val="accent4"/>
                          </a:solidFill>
                          <a:latin typeface="Manrope Medium"/>
                          <a:ea typeface="Manrope Medium"/>
                          <a:cs typeface="Manrope Medium"/>
                          <a:sym typeface="Manrope Medium"/>
                        </a:rPr>
                        <a:t>Pulls down the corners of the mouth, allowing for variations in kissing angles and expressions</a:t>
                      </a:r>
                      <a:endParaRPr sz="1200">
                        <a:solidFill>
                          <a:schemeClr val="accent4"/>
                        </a:solidFill>
                        <a:latin typeface="Manrope Medium"/>
                        <a:ea typeface="Manrope Medium"/>
                        <a:cs typeface="Manrope Medium"/>
                        <a:sym typeface="Manrope Medium"/>
                      </a:endParaRPr>
                    </a:p>
                  </a:txBody>
                  <a:tcPr marT="91425" marB="91425" marR="91425" marL="91425" anchor="ctr">
                    <a:lnL cap="flat" cmpd="sng" w="19050">
                      <a:solidFill>
                        <a:schemeClr val="accent2"/>
                      </a:solidFill>
                      <a:prstDash val="solid"/>
                      <a:round/>
                      <a:headEnd len="sm" w="sm" type="none"/>
                      <a:tailEnd len="sm" w="sm" type="none"/>
                    </a:lnL>
                    <a:lnR cap="flat" cmpd="sng" w="19050">
                      <a:solidFill>
                        <a:schemeClr val="accent2"/>
                      </a:solidFill>
                      <a:prstDash val="solid"/>
                      <a:round/>
                      <a:headEnd len="sm" w="sm" type="none"/>
                      <a:tailEnd len="sm" w="sm" type="none"/>
                    </a:lnR>
                    <a:lnT cap="flat" cmpd="sng" w="19050">
                      <a:solidFill>
                        <a:schemeClr val="accent2"/>
                      </a:solidFill>
                      <a:prstDash val="solid"/>
                      <a:round/>
                      <a:headEnd len="sm" w="sm" type="none"/>
                      <a:tailEnd len="sm" w="sm" type="none"/>
                    </a:lnT>
                    <a:lnB cap="flat" cmpd="sng" w="19050">
                      <a:solidFill>
                        <a:schemeClr val="accent2"/>
                      </a:solidFill>
                      <a:prstDash val="solid"/>
                      <a:round/>
                      <a:headEnd len="sm" w="sm" type="none"/>
                      <a:tailEnd len="sm" w="sm" type="none"/>
                    </a:lnB>
                  </a:tcPr>
                </a:tc>
              </a:tr>
            </a:tbl>
          </a:graphicData>
        </a:graphic>
      </p:graphicFrame>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9" name="Shape 1529"/>
        <p:cNvGrpSpPr/>
        <p:nvPr/>
      </p:nvGrpSpPr>
      <p:grpSpPr>
        <a:xfrm>
          <a:off x="0" y="0"/>
          <a:ext cx="0" cy="0"/>
          <a:chOff x="0" y="0"/>
          <a:chExt cx="0" cy="0"/>
        </a:xfrm>
      </p:grpSpPr>
      <p:sp>
        <p:nvSpPr>
          <p:cNvPr id="1530" name="Google Shape;1530;p40"/>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531" name="Google Shape;1531;p40"/>
          <p:cNvGrpSpPr/>
          <p:nvPr/>
        </p:nvGrpSpPr>
        <p:grpSpPr>
          <a:xfrm>
            <a:off x="6168350" y="3516139"/>
            <a:ext cx="2255100" cy="978421"/>
            <a:chOff x="6168350" y="3514452"/>
            <a:chExt cx="2255100" cy="995545"/>
          </a:xfrm>
        </p:grpSpPr>
        <p:sp>
          <p:nvSpPr>
            <p:cNvPr id="1532" name="Google Shape;1532;p40"/>
            <p:cNvSpPr txBox="1"/>
            <p:nvPr/>
          </p:nvSpPr>
          <p:spPr>
            <a:xfrm>
              <a:off x="6168350" y="3514452"/>
              <a:ext cx="2255100" cy="459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Mars</a:t>
              </a:r>
              <a:endParaRPr sz="2200">
                <a:solidFill>
                  <a:schemeClr val="accent2"/>
                </a:solidFill>
                <a:latin typeface="Shrikhand"/>
                <a:ea typeface="Shrikhand"/>
                <a:cs typeface="Shrikhand"/>
                <a:sym typeface="Shrikhand"/>
              </a:endParaRPr>
            </a:p>
          </p:txBody>
        </p:sp>
        <p:sp>
          <p:nvSpPr>
            <p:cNvPr id="1533" name="Google Shape;1533;p40"/>
            <p:cNvSpPr txBox="1"/>
            <p:nvPr/>
          </p:nvSpPr>
          <p:spPr>
            <a:xfrm>
              <a:off x="6168350" y="3873396"/>
              <a:ext cx="2255100" cy="636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 cold place</a:t>
              </a:r>
              <a:endParaRPr>
                <a:solidFill>
                  <a:schemeClr val="accent4"/>
                </a:solidFill>
                <a:latin typeface="Manrope Medium"/>
                <a:ea typeface="Manrope Medium"/>
                <a:cs typeface="Manrope Medium"/>
                <a:sym typeface="Manrope Medium"/>
              </a:endParaRPr>
            </a:p>
          </p:txBody>
        </p:sp>
      </p:grpSp>
      <p:grpSp>
        <p:nvGrpSpPr>
          <p:cNvPr id="1534" name="Google Shape;1534;p40"/>
          <p:cNvGrpSpPr/>
          <p:nvPr/>
        </p:nvGrpSpPr>
        <p:grpSpPr>
          <a:xfrm>
            <a:off x="719450" y="3516164"/>
            <a:ext cx="2255100" cy="978371"/>
            <a:chOff x="719450" y="3517975"/>
            <a:chExt cx="2255100" cy="987954"/>
          </a:xfrm>
        </p:grpSpPr>
        <p:sp>
          <p:nvSpPr>
            <p:cNvPr id="1535" name="Google Shape;1535;p40"/>
            <p:cNvSpPr txBox="1"/>
            <p:nvPr/>
          </p:nvSpPr>
          <p:spPr>
            <a:xfrm>
              <a:off x="719450" y="3517975"/>
              <a:ext cx="2255100" cy="4626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Jupiter</a:t>
              </a:r>
              <a:endParaRPr sz="2200">
                <a:solidFill>
                  <a:schemeClr val="accent2"/>
                </a:solidFill>
                <a:latin typeface="Shrikhand"/>
                <a:ea typeface="Shrikhand"/>
                <a:cs typeface="Shrikhand"/>
                <a:sym typeface="Shrikhand"/>
              </a:endParaRPr>
            </a:p>
          </p:txBody>
        </p:sp>
        <p:sp>
          <p:nvSpPr>
            <p:cNvPr id="1536" name="Google Shape;1536;p40"/>
            <p:cNvSpPr txBox="1"/>
            <p:nvPr/>
          </p:nvSpPr>
          <p:spPr>
            <a:xfrm>
              <a:off x="719450" y="3873229"/>
              <a:ext cx="2255100" cy="632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grpSp>
      <p:sp>
        <p:nvSpPr>
          <p:cNvPr id="1537" name="Google Shape;1537;p40"/>
          <p:cNvSpPr/>
          <p:nvPr/>
        </p:nvSpPr>
        <p:spPr>
          <a:xfrm>
            <a:off x="3238125" y="2571751"/>
            <a:ext cx="2667900" cy="533400"/>
          </a:xfrm>
          <a:prstGeom prst="round2DiagRect">
            <a:avLst>
              <a:gd fmla="val 0" name="adj1"/>
              <a:gd fmla="val 0" name="adj2"/>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Reasons to kiss</a:t>
            </a:r>
            <a:endParaRPr sz="2200">
              <a:solidFill>
                <a:schemeClr val="dk1"/>
              </a:solidFill>
              <a:latin typeface="Shrikhand"/>
              <a:ea typeface="Shrikhand"/>
              <a:cs typeface="Shrikhand"/>
              <a:sym typeface="Shrikhand"/>
            </a:endParaRPr>
          </a:p>
        </p:txBody>
      </p:sp>
      <p:cxnSp>
        <p:nvCxnSpPr>
          <p:cNvPr id="1538" name="Google Shape;1538;p40"/>
          <p:cNvCxnSpPr>
            <a:stCxn id="1535" idx="0"/>
            <a:endCxn id="1537" idx="2"/>
          </p:cNvCxnSpPr>
          <p:nvPr/>
        </p:nvCxnSpPr>
        <p:spPr>
          <a:xfrm rot="-5400000">
            <a:off x="2203700" y="2481764"/>
            <a:ext cx="677700" cy="1391100"/>
          </a:xfrm>
          <a:prstGeom prst="bentConnector2">
            <a:avLst/>
          </a:prstGeom>
          <a:noFill/>
          <a:ln cap="flat" cmpd="sng" w="19050">
            <a:solidFill>
              <a:schemeClr val="accent2"/>
            </a:solidFill>
            <a:prstDash val="solid"/>
            <a:round/>
            <a:headEnd len="sm" w="sm" type="none"/>
            <a:tailEnd len="sm" w="sm" type="none"/>
          </a:ln>
        </p:spPr>
      </p:cxnSp>
      <p:cxnSp>
        <p:nvCxnSpPr>
          <p:cNvPr id="1539" name="Google Shape;1539;p40"/>
          <p:cNvCxnSpPr>
            <a:stCxn id="1532" idx="0"/>
            <a:endCxn id="1537" idx="0"/>
          </p:cNvCxnSpPr>
          <p:nvPr/>
        </p:nvCxnSpPr>
        <p:spPr>
          <a:xfrm flipH="1" rot="5400000">
            <a:off x="6262100" y="2482339"/>
            <a:ext cx="677700" cy="1389900"/>
          </a:xfrm>
          <a:prstGeom prst="bentConnector2">
            <a:avLst/>
          </a:prstGeom>
          <a:noFill/>
          <a:ln cap="flat" cmpd="sng" w="19050">
            <a:solidFill>
              <a:schemeClr val="accent2"/>
            </a:solidFill>
            <a:prstDash val="solid"/>
            <a:round/>
            <a:headEnd len="sm" w="sm" type="none"/>
            <a:tailEnd len="sm" w="sm" type="none"/>
          </a:ln>
        </p:spPr>
      </p:cxnSp>
      <p:grpSp>
        <p:nvGrpSpPr>
          <p:cNvPr id="1540" name="Google Shape;1540;p40"/>
          <p:cNvGrpSpPr/>
          <p:nvPr/>
        </p:nvGrpSpPr>
        <p:grpSpPr>
          <a:xfrm>
            <a:off x="6168350" y="1239347"/>
            <a:ext cx="2255100" cy="978362"/>
            <a:chOff x="6168350" y="1238700"/>
            <a:chExt cx="2255100" cy="986849"/>
          </a:xfrm>
        </p:grpSpPr>
        <p:sp>
          <p:nvSpPr>
            <p:cNvPr id="1541" name="Google Shape;1541;p40"/>
            <p:cNvSpPr txBox="1"/>
            <p:nvPr/>
          </p:nvSpPr>
          <p:spPr>
            <a:xfrm>
              <a:off x="6168350" y="1238700"/>
              <a:ext cx="2255100" cy="4626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Earth</a:t>
              </a:r>
              <a:endParaRPr sz="2200">
                <a:solidFill>
                  <a:schemeClr val="accent2"/>
                </a:solidFill>
                <a:latin typeface="Shrikhand"/>
                <a:ea typeface="Shrikhand"/>
                <a:cs typeface="Shrikhand"/>
                <a:sym typeface="Shrikhand"/>
              </a:endParaRPr>
            </a:p>
          </p:txBody>
        </p:sp>
        <p:sp>
          <p:nvSpPr>
            <p:cNvPr id="1542" name="Google Shape;1542;p40"/>
            <p:cNvSpPr txBox="1"/>
            <p:nvPr/>
          </p:nvSpPr>
          <p:spPr>
            <a:xfrm>
              <a:off x="6168350" y="1585349"/>
              <a:ext cx="2255100" cy="6402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grpSp>
      <p:grpSp>
        <p:nvGrpSpPr>
          <p:cNvPr id="1543" name="Google Shape;1543;p40"/>
          <p:cNvGrpSpPr/>
          <p:nvPr/>
        </p:nvGrpSpPr>
        <p:grpSpPr>
          <a:xfrm>
            <a:off x="719450" y="1238671"/>
            <a:ext cx="2255100" cy="979713"/>
            <a:chOff x="719450" y="1238700"/>
            <a:chExt cx="2255100" cy="979713"/>
          </a:xfrm>
        </p:grpSpPr>
        <p:sp>
          <p:nvSpPr>
            <p:cNvPr id="1544" name="Google Shape;1544;p40"/>
            <p:cNvSpPr txBox="1"/>
            <p:nvPr/>
          </p:nvSpPr>
          <p:spPr>
            <a:xfrm>
              <a:off x="719450" y="1238700"/>
              <a:ext cx="2255100" cy="4626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Saturn</a:t>
              </a:r>
              <a:endParaRPr sz="2200">
                <a:solidFill>
                  <a:schemeClr val="accent2"/>
                </a:solidFill>
                <a:latin typeface="Shrikhand"/>
                <a:ea typeface="Shrikhand"/>
                <a:cs typeface="Shrikhand"/>
                <a:sym typeface="Shrikhand"/>
              </a:endParaRPr>
            </a:p>
          </p:txBody>
        </p:sp>
        <p:sp>
          <p:nvSpPr>
            <p:cNvPr id="1545" name="Google Shape;1545;p40"/>
            <p:cNvSpPr txBox="1"/>
            <p:nvPr/>
          </p:nvSpPr>
          <p:spPr>
            <a:xfrm>
              <a:off x="719450" y="1581213"/>
              <a:ext cx="2255100" cy="6372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Saturn is a gas giant and has several rings</a:t>
              </a:r>
              <a:endParaRPr>
                <a:solidFill>
                  <a:schemeClr val="accent4"/>
                </a:solidFill>
                <a:latin typeface="Manrope Medium"/>
                <a:ea typeface="Manrope Medium"/>
                <a:cs typeface="Manrope Medium"/>
                <a:sym typeface="Manrope Medium"/>
              </a:endParaRPr>
            </a:p>
          </p:txBody>
        </p:sp>
      </p:grpSp>
      <p:cxnSp>
        <p:nvCxnSpPr>
          <p:cNvPr id="1546" name="Google Shape;1546;p40"/>
          <p:cNvCxnSpPr>
            <a:stCxn id="1537" idx="2"/>
            <a:endCxn id="1545" idx="2"/>
          </p:cNvCxnSpPr>
          <p:nvPr/>
        </p:nvCxnSpPr>
        <p:spPr>
          <a:xfrm rot="10800000">
            <a:off x="1847025" y="2218351"/>
            <a:ext cx="1391100" cy="620100"/>
          </a:xfrm>
          <a:prstGeom prst="bentConnector2">
            <a:avLst/>
          </a:prstGeom>
          <a:noFill/>
          <a:ln cap="flat" cmpd="sng" w="19050">
            <a:solidFill>
              <a:schemeClr val="accent2"/>
            </a:solidFill>
            <a:prstDash val="solid"/>
            <a:round/>
            <a:headEnd len="sm" w="sm" type="none"/>
            <a:tailEnd len="sm" w="sm" type="none"/>
          </a:ln>
        </p:spPr>
      </p:cxnSp>
      <p:cxnSp>
        <p:nvCxnSpPr>
          <p:cNvPr id="1547" name="Google Shape;1547;p40"/>
          <p:cNvCxnSpPr>
            <a:stCxn id="1537" idx="0"/>
            <a:endCxn id="1542" idx="2"/>
          </p:cNvCxnSpPr>
          <p:nvPr/>
        </p:nvCxnSpPr>
        <p:spPr>
          <a:xfrm flipH="1" rot="10800000">
            <a:off x="5906025" y="2217751"/>
            <a:ext cx="1389900" cy="620700"/>
          </a:xfrm>
          <a:prstGeom prst="bentConnector2">
            <a:avLst/>
          </a:prstGeom>
          <a:noFill/>
          <a:ln cap="flat" cmpd="sng" w="19050">
            <a:solidFill>
              <a:schemeClr val="accent2"/>
            </a:solidFill>
            <a:prstDash val="solid"/>
            <a:round/>
            <a:headEnd len="sm" w="sm" type="none"/>
            <a:tailEnd len="sm" w="sm" type="none"/>
          </a:ln>
        </p:spPr>
      </p:cxnSp>
      <p:grpSp>
        <p:nvGrpSpPr>
          <p:cNvPr id="1548" name="Google Shape;1548;p40"/>
          <p:cNvGrpSpPr/>
          <p:nvPr/>
        </p:nvGrpSpPr>
        <p:grpSpPr>
          <a:xfrm>
            <a:off x="3444438" y="3516813"/>
            <a:ext cx="2255100" cy="977073"/>
            <a:chOff x="3444438" y="3515103"/>
            <a:chExt cx="2255100" cy="994173"/>
          </a:xfrm>
        </p:grpSpPr>
        <p:sp>
          <p:nvSpPr>
            <p:cNvPr id="1549" name="Google Shape;1549;p40"/>
            <p:cNvSpPr txBox="1"/>
            <p:nvPr/>
          </p:nvSpPr>
          <p:spPr>
            <a:xfrm>
              <a:off x="3444438" y="3515103"/>
              <a:ext cx="2255100" cy="459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Mercury</a:t>
              </a:r>
              <a:endParaRPr sz="2200">
                <a:solidFill>
                  <a:schemeClr val="accent2"/>
                </a:solidFill>
                <a:latin typeface="Shrikhand"/>
                <a:ea typeface="Shrikhand"/>
                <a:cs typeface="Shrikhand"/>
                <a:sym typeface="Shrikhand"/>
              </a:endParaRPr>
            </a:p>
          </p:txBody>
        </p:sp>
        <p:sp>
          <p:nvSpPr>
            <p:cNvPr id="1550" name="Google Shape;1550;p40"/>
            <p:cNvSpPr txBox="1"/>
            <p:nvPr/>
          </p:nvSpPr>
          <p:spPr>
            <a:xfrm>
              <a:off x="3444438" y="3872676"/>
              <a:ext cx="2255100" cy="6366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grpSp>
      <p:cxnSp>
        <p:nvCxnSpPr>
          <p:cNvPr id="1551" name="Google Shape;1551;p40"/>
          <p:cNvCxnSpPr>
            <a:stCxn id="1537" idx="1"/>
            <a:endCxn id="1549" idx="0"/>
          </p:cNvCxnSpPr>
          <p:nvPr/>
        </p:nvCxnSpPr>
        <p:spPr>
          <a:xfrm flipH="1" rot="-5400000">
            <a:off x="4366575" y="3310651"/>
            <a:ext cx="411600" cy="600"/>
          </a:xfrm>
          <a:prstGeom prst="bentConnector3">
            <a:avLst>
              <a:gd fmla="val 50010" name="adj1"/>
            </a:avLst>
          </a:prstGeom>
          <a:noFill/>
          <a:ln cap="flat" cmpd="sng" w="19050">
            <a:solidFill>
              <a:schemeClr val="accent2"/>
            </a:solidFill>
            <a:prstDash val="solid"/>
            <a:round/>
            <a:headEnd len="sm" w="sm" type="none"/>
            <a:tailEnd len="sm" w="sm" type="none"/>
          </a:ln>
        </p:spPr>
      </p:cxnSp>
      <p:grpSp>
        <p:nvGrpSpPr>
          <p:cNvPr id="1552" name="Google Shape;1552;p40"/>
          <p:cNvGrpSpPr/>
          <p:nvPr/>
        </p:nvGrpSpPr>
        <p:grpSpPr>
          <a:xfrm flipH="1">
            <a:off x="3928954" y="1393411"/>
            <a:ext cx="1548570" cy="939730"/>
            <a:chOff x="2815625" y="3753900"/>
            <a:chExt cx="1684877" cy="874900"/>
          </a:xfrm>
        </p:grpSpPr>
        <p:sp>
          <p:nvSpPr>
            <p:cNvPr id="1553" name="Google Shape;1553;p40"/>
            <p:cNvSpPr/>
            <p:nvPr/>
          </p:nvSpPr>
          <p:spPr>
            <a:xfrm>
              <a:off x="2815626" y="3753911"/>
              <a:ext cx="1684871" cy="854528"/>
            </a:xfrm>
            <a:custGeom>
              <a:rect b="b" l="l" r="r" t="t"/>
              <a:pathLst>
                <a:path extrusionOk="0" h="36746" w="72452">
                  <a:moveTo>
                    <a:pt x="64438" y="19305"/>
                  </a:moveTo>
                  <a:lnTo>
                    <a:pt x="64459" y="19321"/>
                  </a:lnTo>
                  <a:lnTo>
                    <a:pt x="64459" y="19321"/>
                  </a:lnTo>
                  <a:cubicBezTo>
                    <a:pt x="64451" y="19315"/>
                    <a:pt x="64444" y="19311"/>
                    <a:pt x="64437" y="19305"/>
                  </a:cubicBezTo>
                  <a:close/>
                  <a:moveTo>
                    <a:pt x="49476" y="0"/>
                  </a:moveTo>
                  <a:cubicBezTo>
                    <a:pt x="48701" y="0"/>
                    <a:pt x="47927" y="60"/>
                    <a:pt x="47152" y="101"/>
                  </a:cubicBezTo>
                  <a:cubicBezTo>
                    <a:pt x="46545" y="133"/>
                    <a:pt x="45973" y="346"/>
                    <a:pt x="45368" y="358"/>
                  </a:cubicBezTo>
                  <a:cubicBezTo>
                    <a:pt x="45273" y="360"/>
                    <a:pt x="45176" y="412"/>
                    <a:pt x="45082" y="447"/>
                  </a:cubicBezTo>
                  <a:cubicBezTo>
                    <a:pt x="44583" y="641"/>
                    <a:pt x="44083" y="833"/>
                    <a:pt x="43586" y="1034"/>
                  </a:cubicBezTo>
                  <a:cubicBezTo>
                    <a:pt x="42925" y="1301"/>
                    <a:pt x="42226" y="1502"/>
                    <a:pt x="41708" y="2038"/>
                  </a:cubicBezTo>
                  <a:cubicBezTo>
                    <a:pt x="41701" y="2037"/>
                    <a:pt x="41695" y="2037"/>
                    <a:pt x="41688" y="2037"/>
                  </a:cubicBezTo>
                  <a:cubicBezTo>
                    <a:pt x="41610" y="2037"/>
                    <a:pt x="41538" y="2056"/>
                    <a:pt x="41484" y="2119"/>
                  </a:cubicBezTo>
                  <a:cubicBezTo>
                    <a:pt x="41192" y="2144"/>
                    <a:pt x="40964" y="2320"/>
                    <a:pt x="40713" y="2440"/>
                  </a:cubicBezTo>
                  <a:lnTo>
                    <a:pt x="40704" y="2448"/>
                  </a:lnTo>
                  <a:cubicBezTo>
                    <a:pt x="40564" y="2490"/>
                    <a:pt x="40516" y="2605"/>
                    <a:pt x="40483" y="2732"/>
                  </a:cubicBezTo>
                  <a:cubicBezTo>
                    <a:pt x="40006" y="2878"/>
                    <a:pt x="39638" y="3204"/>
                    <a:pt x="39247" y="3488"/>
                  </a:cubicBezTo>
                  <a:cubicBezTo>
                    <a:pt x="38994" y="3672"/>
                    <a:pt x="38801" y="3963"/>
                    <a:pt x="38527" y="4095"/>
                  </a:cubicBezTo>
                  <a:cubicBezTo>
                    <a:pt x="38003" y="4348"/>
                    <a:pt x="37692" y="4840"/>
                    <a:pt x="37215" y="5158"/>
                  </a:cubicBezTo>
                  <a:cubicBezTo>
                    <a:pt x="36764" y="5458"/>
                    <a:pt x="36449" y="5990"/>
                    <a:pt x="36133" y="6460"/>
                  </a:cubicBezTo>
                  <a:cubicBezTo>
                    <a:pt x="35752" y="7031"/>
                    <a:pt x="35322" y="7565"/>
                    <a:pt x="34928" y="8122"/>
                  </a:cubicBezTo>
                  <a:cubicBezTo>
                    <a:pt x="34675" y="8478"/>
                    <a:pt x="34410" y="8816"/>
                    <a:pt x="34238" y="9218"/>
                  </a:cubicBezTo>
                  <a:cubicBezTo>
                    <a:pt x="34171" y="9266"/>
                    <a:pt x="34092" y="9303"/>
                    <a:pt x="34043" y="9363"/>
                  </a:cubicBezTo>
                  <a:cubicBezTo>
                    <a:pt x="33884" y="9551"/>
                    <a:pt x="33798" y="9644"/>
                    <a:pt x="33707" y="9644"/>
                  </a:cubicBezTo>
                  <a:cubicBezTo>
                    <a:pt x="33622" y="9644"/>
                    <a:pt x="33532" y="9564"/>
                    <a:pt x="33374" y="9406"/>
                  </a:cubicBezTo>
                  <a:cubicBezTo>
                    <a:pt x="33247" y="9279"/>
                    <a:pt x="33131" y="9141"/>
                    <a:pt x="33008" y="9007"/>
                  </a:cubicBezTo>
                  <a:cubicBezTo>
                    <a:pt x="33000" y="8951"/>
                    <a:pt x="32969" y="8918"/>
                    <a:pt x="32915" y="8905"/>
                  </a:cubicBezTo>
                  <a:lnTo>
                    <a:pt x="32915" y="8904"/>
                  </a:lnTo>
                  <a:cubicBezTo>
                    <a:pt x="32829" y="8743"/>
                    <a:pt x="32707" y="8624"/>
                    <a:pt x="32524" y="8580"/>
                  </a:cubicBezTo>
                  <a:cubicBezTo>
                    <a:pt x="32498" y="8521"/>
                    <a:pt x="32487" y="8445"/>
                    <a:pt x="32443" y="8403"/>
                  </a:cubicBezTo>
                  <a:cubicBezTo>
                    <a:pt x="32103" y="8092"/>
                    <a:pt x="31758" y="7789"/>
                    <a:pt x="31415" y="7482"/>
                  </a:cubicBezTo>
                  <a:cubicBezTo>
                    <a:pt x="31396" y="7358"/>
                    <a:pt x="31328" y="7290"/>
                    <a:pt x="31199" y="7287"/>
                  </a:cubicBezTo>
                  <a:lnTo>
                    <a:pt x="31199" y="7285"/>
                  </a:lnTo>
                  <a:cubicBezTo>
                    <a:pt x="31059" y="7042"/>
                    <a:pt x="30711" y="7045"/>
                    <a:pt x="30597" y="6773"/>
                  </a:cubicBezTo>
                  <a:cubicBezTo>
                    <a:pt x="30424" y="6681"/>
                    <a:pt x="30382" y="6451"/>
                    <a:pt x="30187" y="6381"/>
                  </a:cubicBezTo>
                  <a:cubicBezTo>
                    <a:pt x="30157" y="6372"/>
                    <a:pt x="30123" y="6367"/>
                    <a:pt x="30092" y="6367"/>
                  </a:cubicBezTo>
                  <a:cubicBezTo>
                    <a:pt x="30027" y="6248"/>
                    <a:pt x="29930" y="6176"/>
                    <a:pt x="29791" y="6167"/>
                  </a:cubicBezTo>
                  <a:cubicBezTo>
                    <a:pt x="29366" y="5636"/>
                    <a:pt x="28771" y="5306"/>
                    <a:pt x="28266" y="4869"/>
                  </a:cubicBezTo>
                  <a:cubicBezTo>
                    <a:pt x="28242" y="4859"/>
                    <a:pt x="28217" y="4853"/>
                    <a:pt x="28190" y="4853"/>
                  </a:cubicBezTo>
                  <a:cubicBezTo>
                    <a:pt x="28171" y="4773"/>
                    <a:pt x="28157" y="4692"/>
                    <a:pt x="28072" y="4653"/>
                  </a:cubicBezTo>
                  <a:cubicBezTo>
                    <a:pt x="28003" y="4519"/>
                    <a:pt x="27898" y="4417"/>
                    <a:pt x="27774" y="4335"/>
                  </a:cubicBezTo>
                  <a:cubicBezTo>
                    <a:pt x="27297" y="3766"/>
                    <a:pt x="26787" y="3236"/>
                    <a:pt x="26144" y="2851"/>
                  </a:cubicBezTo>
                  <a:cubicBezTo>
                    <a:pt x="26076" y="2802"/>
                    <a:pt x="26001" y="2759"/>
                    <a:pt x="25941" y="2702"/>
                  </a:cubicBezTo>
                  <a:cubicBezTo>
                    <a:pt x="25443" y="2225"/>
                    <a:pt x="24863" y="1884"/>
                    <a:pt x="24255" y="1559"/>
                  </a:cubicBezTo>
                  <a:cubicBezTo>
                    <a:pt x="23464" y="1137"/>
                    <a:pt x="22677" y="794"/>
                    <a:pt x="21770" y="686"/>
                  </a:cubicBezTo>
                  <a:cubicBezTo>
                    <a:pt x="21335" y="634"/>
                    <a:pt x="20901" y="610"/>
                    <a:pt x="20469" y="610"/>
                  </a:cubicBezTo>
                  <a:cubicBezTo>
                    <a:pt x="19920" y="610"/>
                    <a:pt x="19372" y="649"/>
                    <a:pt x="18823" y="719"/>
                  </a:cubicBezTo>
                  <a:cubicBezTo>
                    <a:pt x="18663" y="741"/>
                    <a:pt x="18496" y="802"/>
                    <a:pt x="18353" y="884"/>
                  </a:cubicBezTo>
                  <a:cubicBezTo>
                    <a:pt x="17934" y="1124"/>
                    <a:pt x="17455" y="1208"/>
                    <a:pt x="17017" y="1407"/>
                  </a:cubicBezTo>
                  <a:cubicBezTo>
                    <a:pt x="16642" y="1579"/>
                    <a:pt x="16239" y="1720"/>
                    <a:pt x="15900" y="1946"/>
                  </a:cubicBezTo>
                  <a:cubicBezTo>
                    <a:pt x="15403" y="2281"/>
                    <a:pt x="14918" y="2637"/>
                    <a:pt x="14408" y="2954"/>
                  </a:cubicBezTo>
                  <a:cubicBezTo>
                    <a:pt x="14041" y="3183"/>
                    <a:pt x="13652" y="3405"/>
                    <a:pt x="13358" y="3711"/>
                  </a:cubicBezTo>
                  <a:cubicBezTo>
                    <a:pt x="12856" y="4232"/>
                    <a:pt x="12213" y="4568"/>
                    <a:pt x="11706" y="5075"/>
                  </a:cubicBezTo>
                  <a:cubicBezTo>
                    <a:pt x="11554" y="5120"/>
                    <a:pt x="11473" y="5240"/>
                    <a:pt x="11395" y="5366"/>
                  </a:cubicBezTo>
                  <a:cubicBezTo>
                    <a:pt x="11217" y="5429"/>
                    <a:pt x="11072" y="5541"/>
                    <a:pt x="10944" y="5676"/>
                  </a:cubicBezTo>
                  <a:cubicBezTo>
                    <a:pt x="10647" y="5989"/>
                    <a:pt x="10316" y="6270"/>
                    <a:pt x="9998" y="6559"/>
                  </a:cubicBezTo>
                  <a:cubicBezTo>
                    <a:pt x="9431" y="7071"/>
                    <a:pt x="8805" y="7514"/>
                    <a:pt x="8305" y="8100"/>
                  </a:cubicBezTo>
                  <a:cubicBezTo>
                    <a:pt x="8003" y="8451"/>
                    <a:pt x="7619" y="8735"/>
                    <a:pt x="7445" y="9188"/>
                  </a:cubicBezTo>
                  <a:cubicBezTo>
                    <a:pt x="6883" y="9546"/>
                    <a:pt x="6475" y="10044"/>
                    <a:pt x="6132" y="10604"/>
                  </a:cubicBezTo>
                  <a:cubicBezTo>
                    <a:pt x="5963" y="10748"/>
                    <a:pt x="5771" y="10875"/>
                    <a:pt x="5725" y="11117"/>
                  </a:cubicBezTo>
                  <a:cubicBezTo>
                    <a:pt x="5560" y="11222"/>
                    <a:pt x="5426" y="11358"/>
                    <a:pt x="5320" y="11524"/>
                  </a:cubicBezTo>
                  <a:cubicBezTo>
                    <a:pt x="5015" y="11732"/>
                    <a:pt x="4813" y="12027"/>
                    <a:pt x="4622" y="12334"/>
                  </a:cubicBezTo>
                  <a:cubicBezTo>
                    <a:pt x="4252" y="12810"/>
                    <a:pt x="3884" y="13285"/>
                    <a:pt x="3515" y="13760"/>
                  </a:cubicBezTo>
                  <a:cubicBezTo>
                    <a:pt x="3415" y="13794"/>
                    <a:pt x="3340" y="13864"/>
                    <a:pt x="3286" y="13946"/>
                  </a:cubicBezTo>
                  <a:cubicBezTo>
                    <a:pt x="3032" y="14324"/>
                    <a:pt x="2686" y="14604"/>
                    <a:pt x="2338" y="14890"/>
                  </a:cubicBezTo>
                  <a:cubicBezTo>
                    <a:pt x="1976" y="15187"/>
                    <a:pt x="1531" y="15352"/>
                    <a:pt x="1183" y="15664"/>
                  </a:cubicBezTo>
                  <a:cubicBezTo>
                    <a:pt x="825" y="15711"/>
                    <a:pt x="617" y="16011"/>
                    <a:pt x="322" y="16167"/>
                  </a:cubicBezTo>
                  <a:cubicBezTo>
                    <a:pt x="1" y="16337"/>
                    <a:pt x="6" y="16464"/>
                    <a:pt x="279" y="16780"/>
                  </a:cubicBezTo>
                  <a:lnTo>
                    <a:pt x="281" y="16782"/>
                  </a:lnTo>
                  <a:cubicBezTo>
                    <a:pt x="282" y="16863"/>
                    <a:pt x="296" y="16938"/>
                    <a:pt x="379" y="16977"/>
                  </a:cubicBezTo>
                  <a:cubicBezTo>
                    <a:pt x="835" y="17292"/>
                    <a:pt x="1283" y="17619"/>
                    <a:pt x="1748" y="17916"/>
                  </a:cubicBezTo>
                  <a:cubicBezTo>
                    <a:pt x="2408" y="18334"/>
                    <a:pt x="2962" y="18871"/>
                    <a:pt x="3463" y="19454"/>
                  </a:cubicBezTo>
                  <a:cubicBezTo>
                    <a:pt x="3993" y="20070"/>
                    <a:pt x="4409" y="20784"/>
                    <a:pt x="5027" y="21330"/>
                  </a:cubicBezTo>
                  <a:cubicBezTo>
                    <a:pt x="5617" y="22118"/>
                    <a:pt x="6308" y="22811"/>
                    <a:pt x="7045" y="23459"/>
                  </a:cubicBezTo>
                  <a:cubicBezTo>
                    <a:pt x="7083" y="23489"/>
                    <a:pt x="7120" y="23519"/>
                    <a:pt x="7158" y="23550"/>
                  </a:cubicBezTo>
                  <a:cubicBezTo>
                    <a:pt x="7209" y="23696"/>
                    <a:pt x="7307" y="23801"/>
                    <a:pt x="7449" y="23864"/>
                  </a:cubicBezTo>
                  <a:cubicBezTo>
                    <a:pt x="7596" y="24052"/>
                    <a:pt x="7712" y="24269"/>
                    <a:pt x="7952" y="24366"/>
                  </a:cubicBezTo>
                  <a:cubicBezTo>
                    <a:pt x="7955" y="24447"/>
                    <a:pt x="7976" y="24519"/>
                    <a:pt x="8065" y="24547"/>
                  </a:cubicBezTo>
                  <a:cubicBezTo>
                    <a:pt x="8534" y="24952"/>
                    <a:pt x="8939" y="25431"/>
                    <a:pt x="9452" y="25785"/>
                  </a:cubicBezTo>
                  <a:cubicBezTo>
                    <a:pt x="9490" y="25818"/>
                    <a:pt x="9530" y="25850"/>
                    <a:pt x="9568" y="25883"/>
                  </a:cubicBezTo>
                  <a:lnTo>
                    <a:pt x="9666" y="25985"/>
                  </a:lnTo>
                  <a:cubicBezTo>
                    <a:pt x="9681" y="26039"/>
                    <a:pt x="9717" y="26072"/>
                    <a:pt x="9770" y="26088"/>
                  </a:cubicBezTo>
                  <a:cubicBezTo>
                    <a:pt x="9787" y="26139"/>
                    <a:pt x="9822" y="26171"/>
                    <a:pt x="9874" y="26184"/>
                  </a:cubicBezTo>
                  <a:cubicBezTo>
                    <a:pt x="9908" y="26220"/>
                    <a:pt x="9941" y="26258"/>
                    <a:pt x="9973" y="26295"/>
                  </a:cubicBezTo>
                  <a:cubicBezTo>
                    <a:pt x="10259" y="26752"/>
                    <a:pt x="10726" y="27032"/>
                    <a:pt x="11079" y="27423"/>
                  </a:cubicBezTo>
                  <a:cubicBezTo>
                    <a:pt x="11226" y="27586"/>
                    <a:pt x="11392" y="27714"/>
                    <a:pt x="11595" y="27798"/>
                  </a:cubicBezTo>
                  <a:cubicBezTo>
                    <a:pt x="11638" y="27869"/>
                    <a:pt x="11708" y="27903"/>
                    <a:pt x="11784" y="27926"/>
                  </a:cubicBezTo>
                  <a:cubicBezTo>
                    <a:pt x="11922" y="28190"/>
                    <a:pt x="12149" y="28360"/>
                    <a:pt x="12399" y="28508"/>
                  </a:cubicBezTo>
                  <a:cubicBezTo>
                    <a:pt x="12586" y="28767"/>
                    <a:pt x="12826" y="28965"/>
                    <a:pt x="13104" y="29121"/>
                  </a:cubicBezTo>
                  <a:cubicBezTo>
                    <a:pt x="13104" y="29121"/>
                    <a:pt x="13104" y="29119"/>
                    <a:pt x="13104" y="29119"/>
                  </a:cubicBezTo>
                  <a:cubicBezTo>
                    <a:pt x="13139" y="29151"/>
                    <a:pt x="13176" y="29181"/>
                    <a:pt x="13211" y="29213"/>
                  </a:cubicBezTo>
                  <a:cubicBezTo>
                    <a:pt x="13754" y="29714"/>
                    <a:pt x="14294" y="30219"/>
                    <a:pt x="14904" y="30640"/>
                  </a:cubicBezTo>
                  <a:cubicBezTo>
                    <a:pt x="15046" y="30738"/>
                    <a:pt x="15187" y="30837"/>
                    <a:pt x="15328" y="30935"/>
                  </a:cubicBezTo>
                  <a:lnTo>
                    <a:pt x="15328" y="30934"/>
                  </a:lnTo>
                  <a:cubicBezTo>
                    <a:pt x="15373" y="31015"/>
                    <a:pt x="15449" y="31032"/>
                    <a:pt x="15530" y="31042"/>
                  </a:cubicBezTo>
                  <a:cubicBezTo>
                    <a:pt x="15641" y="31167"/>
                    <a:pt x="15722" y="31336"/>
                    <a:pt x="15926" y="31342"/>
                  </a:cubicBezTo>
                  <a:cubicBezTo>
                    <a:pt x="16162" y="31514"/>
                    <a:pt x="16326" y="31792"/>
                    <a:pt x="16647" y="31839"/>
                  </a:cubicBezTo>
                  <a:cubicBezTo>
                    <a:pt x="16992" y="32028"/>
                    <a:pt x="17282" y="32309"/>
                    <a:pt x="17656" y="32449"/>
                  </a:cubicBezTo>
                  <a:cubicBezTo>
                    <a:pt x="17919" y="32533"/>
                    <a:pt x="18145" y="32684"/>
                    <a:pt x="18369" y="32842"/>
                  </a:cubicBezTo>
                  <a:cubicBezTo>
                    <a:pt x="18399" y="32858"/>
                    <a:pt x="18429" y="32864"/>
                    <a:pt x="18464" y="32864"/>
                  </a:cubicBezTo>
                  <a:cubicBezTo>
                    <a:pt x="18512" y="32935"/>
                    <a:pt x="18588" y="32950"/>
                    <a:pt x="18664" y="32964"/>
                  </a:cubicBezTo>
                  <a:cubicBezTo>
                    <a:pt x="18939" y="33269"/>
                    <a:pt x="19329" y="33380"/>
                    <a:pt x="19680" y="33557"/>
                  </a:cubicBezTo>
                  <a:cubicBezTo>
                    <a:pt x="19877" y="33747"/>
                    <a:pt x="20139" y="33787"/>
                    <a:pt x="20385" y="33862"/>
                  </a:cubicBezTo>
                  <a:cubicBezTo>
                    <a:pt x="20858" y="34063"/>
                    <a:pt x="21332" y="34264"/>
                    <a:pt x="21805" y="34464"/>
                  </a:cubicBezTo>
                  <a:cubicBezTo>
                    <a:pt x="21871" y="34552"/>
                    <a:pt x="21955" y="34567"/>
                    <a:pt x="22042" y="34567"/>
                  </a:cubicBezTo>
                  <a:cubicBezTo>
                    <a:pt x="22088" y="34567"/>
                    <a:pt x="22135" y="34563"/>
                    <a:pt x="22181" y="34563"/>
                  </a:cubicBezTo>
                  <a:cubicBezTo>
                    <a:pt x="22190" y="34563"/>
                    <a:pt x="22200" y="34563"/>
                    <a:pt x="22209" y="34564"/>
                  </a:cubicBezTo>
                  <a:lnTo>
                    <a:pt x="22210" y="34565"/>
                  </a:lnTo>
                  <a:cubicBezTo>
                    <a:pt x="22247" y="34644"/>
                    <a:pt x="22313" y="34666"/>
                    <a:pt x="22391" y="34666"/>
                  </a:cubicBezTo>
                  <a:cubicBezTo>
                    <a:pt x="22396" y="34666"/>
                    <a:pt x="22402" y="34666"/>
                    <a:pt x="22407" y="34665"/>
                  </a:cubicBezTo>
                  <a:cubicBezTo>
                    <a:pt x="22874" y="34928"/>
                    <a:pt x="23403" y="35007"/>
                    <a:pt x="23899" y="35187"/>
                  </a:cubicBezTo>
                  <a:cubicBezTo>
                    <a:pt x="23955" y="35223"/>
                    <a:pt x="24006" y="35272"/>
                    <a:pt x="24066" y="35293"/>
                  </a:cubicBezTo>
                  <a:cubicBezTo>
                    <a:pt x="24860" y="35577"/>
                    <a:pt x="25629" y="35954"/>
                    <a:pt x="26497" y="35979"/>
                  </a:cubicBezTo>
                  <a:cubicBezTo>
                    <a:pt x="26579" y="35981"/>
                    <a:pt x="26660" y="36011"/>
                    <a:pt x="26741" y="36030"/>
                  </a:cubicBezTo>
                  <a:cubicBezTo>
                    <a:pt x="27257" y="36149"/>
                    <a:pt x="27770" y="36297"/>
                    <a:pt x="28306" y="36297"/>
                  </a:cubicBezTo>
                  <a:cubicBezTo>
                    <a:pt x="28320" y="36297"/>
                    <a:pt x="28333" y="36297"/>
                    <a:pt x="28347" y="36297"/>
                  </a:cubicBezTo>
                  <a:cubicBezTo>
                    <a:pt x="29424" y="36617"/>
                    <a:pt x="30523" y="36745"/>
                    <a:pt x="31645" y="36745"/>
                  </a:cubicBezTo>
                  <a:cubicBezTo>
                    <a:pt x="31672" y="36745"/>
                    <a:pt x="31699" y="36745"/>
                    <a:pt x="31726" y="36745"/>
                  </a:cubicBezTo>
                  <a:cubicBezTo>
                    <a:pt x="32595" y="36742"/>
                    <a:pt x="33453" y="36635"/>
                    <a:pt x="34316" y="36577"/>
                  </a:cubicBezTo>
                  <a:cubicBezTo>
                    <a:pt x="34341" y="36575"/>
                    <a:pt x="34366" y="36574"/>
                    <a:pt x="34392" y="36574"/>
                  </a:cubicBezTo>
                  <a:cubicBezTo>
                    <a:pt x="34515" y="36574"/>
                    <a:pt x="34640" y="36591"/>
                    <a:pt x="34763" y="36591"/>
                  </a:cubicBezTo>
                  <a:cubicBezTo>
                    <a:pt x="34894" y="36591"/>
                    <a:pt x="35023" y="36572"/>
                    <a:pt x="35145" y="36494"/>
                  </a:cubicBezTo>
                  <a:cubicBezTo>
                    <a:pt x="35224" y="36515"/>
                    <a:pt x="35302" y="36526"/>
                    <a:pt x="35377" y="36526"/>
                  </a:cubicBezTo>
                  <a:cubicBezTo>
                    <a:pt x="35512" y="36526"/>
                    <a:pt x="35641" y="36489"/>
                    <a:pt x="35762" y="36399"/>
                  </a:cubicBezTo>
                  <a:cubicBezTo>
                    <a:pt x="35796" y="36404"/>
                    <a:pt x="35830" y="36406"/>
                    <a:pt x="35864" y="36406"/>
                  </a:cubicBezTo>
                  <a:cubicBezTo>
                    <a:pt x="36080" y="36406"/>
                    <a:pt x="36283" y="36310"/>
                    <a:pt x="36499" y="36294"/>
                  </a:cubicBezTo>
                  <a:cubicBezTo>
                    <a:pt x="37873" y="36195"/>
                    <a:pt x="39242" y="36040"/>
                    <a:pt x="40596" y="35779"/>
                  </a:cubicBezTo>
                  <a:cubicBezTo>
                    <a:pt x="40636" y="35784"/>
                    <a:pt x="40676" y="35786"/>
                    <a:pt x="40715" y="35786"/>
                  </a:cubicBezTo>
                  <a:cubicBezTo>
                    <a:pt x="41066" y="35786"/>
                    <a:pt x="41381" y="35605"/>
                    <a:pt x="41721" y="35542"/>
                  </a:cubicBezTo>
                  <a:cubicBezTo>
                    <a:pt x="42377" y="35418"/>
                    <a:pt x="43050" y="35399"/>
                    <a:pt x="43697" y="35210"/>
                  </a:cubicBezTo>
                  <a:cubicBezTo>
                    <a:pt x="44288" y="35037"/>
                    <a:pt x="44880" y="34874"/>
                    <a:pt x="45467" y="34673"/>
                  </a:cubicBezTo>
                  <a:cubicBezTo>
                    <a:pt x="46641" y="34271"/>
                    <a:pt x="47816" y="33892"/>
                    <a:pt x="48879" y="33221"/>
                  </a:cubicBezTo>
                  <a:cubicBezTo>
                    <a:pt x="49289" y="32964"/>
                    <a:pt x="49691" y="32643"/>
                    <a:pt x="50144" y="32503"/>
                  </a:cubicBezTo>
                  <a:cubicBezTo>
                    <a:pt x="50949" y="32255"/>
                    <a:pt x="51600" y="31758"/>
                    <a:pt x="52301" y="31342"/>
                  </a:cubicBezTo>
                  <a:cubicBezTo>
                    <a:pt x="53192" y="30811"/>
                    <a:pt x="53926" y="30068"/>
                    <a:pt x="54686" y="29377"/>
                  </a:cubicBezTo>
                  <a:cubicBezTo>
                    <a:pt x="55215" y="28894"/>
                    <a:pt x="55768" y="28435"/>
                    <a:pt x="56290" y="27942"/>
                  </a:cubicBezTo>
                  <a:cubicBezTo>
                    <a:pt x="56535" y="27712"/>
                    <a:pt x="56779" y="27486"/>
                    <a:pt x="56980" y="27216"/>
                  </a:cubicBezTo>
                  <a:cubicBezTo>
                    <a:pt x="57108" y="27180"/>
                    <a:pt x="57213" y="27115"/>
                    <a:pt x="57272" y="26989"/>
                  </a:cubicBezTo>
                  <a:cubicBezTo>
                    <a:pt x="57671" y="26665"/>
                    <a:pt x="58069" y="26342"/>
                    <a:pt x="58468" y="26018"/>
                  </a:cubicBezTo>
                  <a:cubicBezTo>
                    <a:pt x="58664" y="25861"/>
                    <a:pt x="58856" y="25702"/>
                    <a:pt x="59002" y="25494"/>
                  </a:cubicBezTo>
                  <a:lnTo>
                    <a:pt x="59709" y="24770"/>
                  </a:lnTo>
                  <a:cubicBezTo>
                    <a:pt x="60052" y="24509"/>
                    <a:pt x="60344" y="24199"/>
                    <a:pt x="60607" y="23859"/>
                  </a:cubicBezTo>
                  <a:cubicBezTo>
                    <a:pt x="61182" y="23254"/>
                    <a:pt x="61755" y="22650"/>
                    <a:pt x="62329" y="22047"/>
                  </a:cubicBezTo>
                  <a:cubicBezTo>
                    <a:pt x="62565" y="21901"/>
                    <a:pt x="62661" y="21635"/>
                    <a:pt x="62843" y="21446"/>
                  </a:cubicBezTo>
                  <a:cubicBezTo>
                    <a:pt x="63164" y="21109"/>
                    <a:pt x="63444" y="20731"/>
                    <a:pt x="63760" y="20399"/>
                  </a:cubicBezTo>
                  <a:cubicBezTo>
                    <a:pt x="64070" y="20072"/>
                    <a:pt x="64295" y="19726"/>
                    <a:pt x="64461" y="19322"/>
                  </a:cubicBezTo>
                  <a:cubicBezTo>
                    <a:pt x="64545" y="19270"/>
                    <a:pt x="64607" y="19200"/>
                    <a:pt x="64650" y="19111"/>
                  </a:cubicBezTo>
                  <a:cubicBezTo>
                    <a:pt x="64843" y="18968"/>
                    <a:pt x="65021" y="18809"/>
                    <a:pt x="65142" y="18598"/>
                  </a:cubicBezTo>
                  <a:cubicBezTo>
                    <a:pt x="65407" y="18253"/>
                    <a:pt x="65763" y="18002"/>
                    <a:pt x="66064" y="17694"/>
                  </a:cubicBezTo>
                  <a:cubicBezTo>
                    <a:pt x="66235" y="17600"/>
                    <a:pt x="66362" y="17459"/>
                    <a:pt x="66472" y="17298"/>
                  </a:cubicBezTo>
                  <a:cubicBezTo>
                    <a:pt x="66504" y="17262"/>
                    <a:pt x="66537" y="17225"/>
                    <a:pt x="66570" y="17189"/>
                  </a:cubicBezTo>
                  <a:lnTo>
                    <a:pt x="66570" y="17190"/>
                  </a:lnTo>
                  <a:cubicBezTo>
                    <a:pt x="67176" y="16647"/>
                    <a:pt x="67781" y="16105"/>
                    <a:pt x="68386" y="15563"/>
                  </a:cubicBezTo>
                  <a:cubicBezTo>
                    <a:pt x="68420" y="15535"/>
                    <a:pt x="68451" y="15503"/>
                    <a:pt x="68478" y="15470"/>
                  </a:cubicBezTo>
                  <a:lnTo>
                    <a:pt x="68480" y="15470"/>
                  </a:lnTo>
                  <a:cubicBezTo>
                    <a:pt x="68486" y="15440"/>
                    <a:pt x="68493" y="15408"/>
                    <a:pt x="68494" y="15376"/>
                  </a:cubicBezTo>
                  <a:cubicBezTo>
                    <a:pt x="68910" y="15160"/>
                    <a:pt x="69187" y="14790"/>
                    <a:pt x="69506" y="14466"/>
                  </a:cubicBezTo>
                  <a:cubicBezTo>
                    <a:pt x="69907" y="14126"/>
                    <a:pt x="70275" y="13754"/>
                    <a:pt x="70621" y="13358"/>
                  </a:cubicBezTo>
                  <a:cubicBezTo>
                    <a:pt x="70655" y="13323"/>
                    <a:pt x="70688" y="13290"/>
                    <a:pt x="70722" y="13257"/>
                  </a:cubicBezTo>
                  <a:lnTo>
                    <a:pt x="70701" y="13247"/>
                  </a:lnTo>
                  <a:cubicBezTo>
                    <a:pt x="70702" y="13246"/>
                    <a:pt x="70704" y="13244"/>
                    <a:pt x="70706" y="13242"/>
                  </a:cubicBezTo>
                  <a:cubicBezTo>
                    <a:pt x="70706" y="13242"/>
                    <a:pt x="70722" y="13257"/>
                    <a:pt x="70722" y="13257"/>
                  </a:cubicBezTo>
                  <a:cubicBezTo>
                    <a:pt x="70755" y="13223"/>
                    <a:pt x="70788" y="13190"/>
                    <a:pt x="70822" y="13157"/>
                  </a:cubicBezTo>
                  <a:cubicBezTo>
                    <a:pt x="71238" y="12761"/>
                    <a:pt x="71664" y="12378"/>
                    <a:pt x="72127" y="12038"/>
                  </a:cubicBezTo>
                  <a:cubicBezTo>
                    <a:pt x="72159" y="12038"/>
                    <a:pt x="72191" y="12035"/>
                    <a:pt x="72223" y="12027"/>
                  </a:cubicBezTo>
                  <a:cubicBezTo>
                    <a:pt x="72452" y="11809"/>
                    <a:pt x="72237" y="11678"/>
                    <a:pt x="72126" y="11527"/>
                  </a:cubicBezTo>
                  <a:lnTo>
                    <a:pt x="72126" y="11528"/>
                  </a:lnTo>
                  <a:cubicBezTo>
                    <a:pt x="72040" y="11438"/>
                    <a:pt x="71937" y="11427"/>
                    <a:pt x="71831" y="11427"/>
                  </a:cubicBezTo>
                  <a:cubicBezTo>
                    <a:pt x="71794" y="11427"/>
                    <a:pt x="71756" y="11428"/>
                    <a:pt x="71719" y="11428"/>
                  </a:cubicBezTo>
                  <a:cubicBezTo>
                    <a:pt x="71688" y="11428"/>
                    <a:pt x="71657" y="11427"/>
                    <a:pt x="71627" y="11423"/>
                  </a:cubicBezTo>
                  <a:cubicBezTo>
                    <a:pt x="71608" y="11393"/>
                    <a:pt x="71589" y="11378"/>
                    <a:pt x="71569" y="11378"/>
                  </a:cubicBezTo>
                  <a:cubicBezTo>
                    <a:pt x="71551" y="11378"/>
                    <a:pt x="71532" y="11393"/>
                    <a:pt x="71513" y="11423"/>
                  </a:cubicBezTo>
                  <a:cubicBezTo>
                    <a:pt x="71481" y="11420"/>
                    <a:pt x="71451" y="11417"/>
                    <a:pt x="71419" y="11417"/>
                  </a:cubicBezTo>
                  <a:cubicBezTo>
                    <a:pt x="70872" y="11163"/>
                    <a:pt x="70266" y="11122"/>
                    <a:pt x="69700" y="10929"/>
                  </a:cubicBezTo>
                  <a:cubicBezTo>
                    <a:pt x="69295" y="10726"/>
                    <a:pt x="68890" y="10521"/>
                    <a:pt x="68485" y="10318"/>
                  </a:cubicBezTo>
                  <a:cubicBezTo>
                    <a:pt x="67952" y="9940"/>
                    <a:pt x="67347" y="9700"/>
                    <a:pt x="66771" y="9406"/>
                  </a:cubicBezTo>
                  <a:cubicBezTo>
                    <a:pt x="66697" y="9296"/>
                    <a:pt x="66575" y="9261"/>
                    <a:pt x="66464" y="9210"/>
                  </a:cubicBezTo>
                  <a:lnTo>
                    <a:pt x="64554" y="8186"/>
                  </a:lnTo>
                  <a:cubicBezTo>
                    <a:pt x="64505" y="8098"/>
                    <a:pt x="64438" y="8030"/>
                    <a:pt x="64341" y="7997"/>
                  </a:cubicBezTo>
                  <a:lnTo>
                    <a:pt x="64341" y="7995"/>
                  </a:lnTo>
                  <a:cubicBezTo>
                    <a:pt x="64140" y="7862"/>
                    <a:pt x="63938" y="7727"/>
                    <a:pt x="63736" y="7593"/>
                  </a:cubicBezTo>
                  <a:cubicBezTo>
                    <a:pt x="63377" y="7352"/>
                    <a:pt x="63040" y="7066"/>
                    <a:pt x="62654" y="6881"/>
                  </a:cubicBezTo>
                  <a:cubicBezTo>
                    <a:pt x="62244" y="6686"/>
                    <a:pt x="61993" y="6256"/>
                    <a:pt x="61525" y="6165"/>
                  </a:cubicBezTo>
                  <a:lnTo>
                    <a:pt x="61520" y="6167"/>
                  </a:lnTo>
                  <a:cubicBezTo>
                    <a:pt x="61487" y="6132"/>
                    <a:pt x="61453" y="6098"/>
                    <a:pt x="61420" y="6065"/>
                  </a:cubicBezTo>
                  <a:cubicBezTo>
                    <a:pt x="61420" y="6065"/>
                    <a:pt x="61420" y="6063"/>
                    <a:pt x="61420" y="6063"/>
                  </a:cubicBezTo>
                  <a:cubicBezTo>
                    <a:pt x="61355" y="5947"/>
                    <a:pt x="61258" y="5876"/>
                    <a:pt x="61123" y="5860"/>
                  </a:cubicBezTo>
                  <a:cubicBezTo>
                    <a:pt x="61121" y="5860"/>
                    <a:pt x="61121" y="5860"/>
                    <a:pt x="61120" y="5862"/>
                  </a:cubicBezTo>
                  <a:cubicBezTo>
                    <a:pt x="61115" y="5779"/>
                    <a:pt x="61091" y="5707"/>
                    <a:pt x="61008" y="5669"/>
                  </a:cubicBezTo>
                  <a:cubicBezTo>
                    <a:pt x="60810" y="5528"/>
                    <a:pt x="60664" y="5310"/>
                    <a:pt x="60410" y="5247"/>
                  </a:cubicBezTo>
                  <a:cubicBezTo>
                    <a:pt x="60157" y="4932"/>
                    <a:pt x="59850" y="4668"/>
                    <a:pt x="59534" y="4433"/>
                  </a:cubicBezTo>
                  <a:cubicBezTo>
                    <a:pt x="59077" y="4095"/>
                    <a:pt x="58613" y="3772"/>
                    <a:pt x="58185" y="3396"/>
                  </a:cubicBezTo>
                  <a:cubicBezTo>
                    <a:pt x="57823" y="3077"/>
                    <a:pt x="57453" y="2735"/>
                    <a:pt x="57027" y="2529"/>
                  </a:cubicBezTo>
                  <a:cubicBezTo>
                    <a:pt x="56270" y="2158"/>
                    <a:pt x="55659" y="1571"/>
                    <a:pt x="54905" y="1197"/>
                  </a:cubicBezTo>
                  <a:cubicBezTo>
                    <a:pt x="54487" y="989"/>
                    <a:pt x="54084" y="759"/>
                    <a:pt x="53640" y="605"/>
                  </a:cubicBezTo>
                  <a:cubicBezTo>
                    <a:pt x="53218" y="455"/>
                    <a:pt x="52795" y="335"/>
                    <a:pt x="52349" y="254"/>
                  </a:cubicBezTo>
                  <a:cubicBezTo>
                    <a:pt x="51558" y="107"/>
                    <a:pt x="50763" y="41"/>
                    <a:pt x="49966" y="9"/>
                  </a:cubicBezTo>
                  <a:cubicBezTo>
                    <a:pt x="49802" y="3"/>
                    <a:pt x="49639" y="0"/>
                    <a:pt x="49476"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554" name="Google Shape;1554;p40"/>
            <p:cNvPicPr preferRelativeResize="0"/>
            <p:nvPr/>
          </p:nvPicPr>
          <p:blipFill rotWithShape="1">
            <a:blip r:embed="rId3">
              <a:alphaModFix/>
            </a:blip>
            <a:srcRect b="24928" l="18187" r="24384" t="23287"/>
            <a:stretch/>
          </p:blipFill>
          <p:spPr>
            <a:xfrm>
              <a:off x="2815625" y="3753900"/>
              <a:ext cx="1684877" cy="874900"/>
            </a:xfrm>
            <a:prstGeom prst="rect">
              <a:avLst/>
            </a:prstGeom>
            <a:noFill/>
            <a:ln>
              <a:noFill/>
            </a:ln>
          </p:spPr>
        </p:pic>
      </p:gr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58" name="Shape 1558"/>
        <p:cNvGrpSpPr/>
        <p:nvPr/>
      </p:nvGrpSpPr>
      <p:grpSpPr>
        <a:xfrm>
          <a:off x="0" y="0"/>
          <a:ext cx="0" cy="0"/>
          <a:chOff x="0" y="0"/>
          <a:chExt cx="0" cy="0"/>
        </a:xfrm>
      </p:grpSpPr>
      <p:sp>
        <p:nvSpPr>
          <p:cNvPr id="1559" name="Google Shape;1559;p41"/>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560" name="Google Shape;1560;p41"/>
          <p:cNvGrpSpPr/>
          <p:nvPr/>
        </p:nvGrpSpPr>
        <p:grpSpPr>
          <a:xfrm>
            <a:off x="2247075" y="1367578"/>
            <a:ext cx="6183800" cy="1425281"/>
            <a:chOff x="2247075" y="1367578"/>
            <a:chExt cx="6183800" cy="1425281"/>
          </a:xfrm>
        </p:grpSpPr>
        <p:sp>
          <p:nvSpPr>
            <p:cNvPr id="1561" name="Google Shape;1561;p41"/>
            <p:cNvSpPr/>
            <p:nvPr/>
          </p:nvSpPr>
          <p:spPr>
            <a:xfrm>
              <a:off x="2247075" y="1787050"/>
              <a:ext cx="1767000" cy="5859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Type A</a:t>
              </a:r>
              <a:endParaRPr sz="2200">
                <a:solidFill>
                  <a:schemeClr val="accent2"/>
                </a:solidFill>
                <a:latin typeface="Shrikhand"/>
                <a:ea typeface="Shrikhand"/>
                <a:cs typeface="Shrikhand"/>
                <a:sym typeface="Shrikhand"/>
              </a:endParaRPr>
            </a:p>
          </p:txBody>
        </p:sp>
        <p:grpSp>
          <p:nvGrpSpPr>
            <p:cNvPr id="1562" name="Google Shape;1562;p41"/>
            <p:cNvGrpSpPr/>
            <p:nvPr/>
          </p:nvGrpSpPr>
          <p:grpSpPr>
            <a:xfrm>
              <a:off x="4150125" y="2207837"/>
              <a:ext cx="4280750" cy="585022"/>
              <a:chOff x="4150125" y="2207837"/>
              <a:chExt cx="4280750" cy="585022"/>
            </a:xfrm>
          </p:grpSpPr>
          <p:sp>
            <p:nvSpPr>
              <p:cNvPr id="1563" name="Google Shape;1563;p41"/>
              <p:cNvSpPr txBox="1"/>
              <p:nvPr/>
            </p:nvSpPr>
            <p:spPr>
              <a:xfrm>
                <a:off x="6239975" y="2207859"/>
                <a:ext cx="2190900" cy="5850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564" name="Google Shape;1564;p41"/>
              <p:cNvSpPr/>
              <p:nvPr/>
            </p:nvSpPr>
            <p:spPr>
              <a:xfrm>
                <a:off x="4150125" y="2207837"/>
                <a:ext cx="2089800" cy="5850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Jupiter</a:t>
                </a:r>
                <a:endParaRPr sz="2200">
                  <a:solidFill>
                    <a:schemeClr val="accent2"/>
                  </a:solidFill>
                  <a:latin typeface="Shrikhand"/>
                  <a:ea typeface="Shrikhand"/>
                  <a:cs typeface="Shrikhand"/>
                  <a:sym typeface="Shrikhand"/>
                </a:endParaRPr>
              </a:p>
            </p:txBody>
          </p:sp>
        </p:grpSp>
        <p:grpSp>
          <p:nvGrpSpPr>
            <p:cNvPr id="1565" name="Google Shape;1565;p41"/>
            <p:cNvGrpSpPr/>
            <p:nvPr/>
          </p:nvGrpSpPr>
          <p:grpSpPr>
            <a:xfrm>
              <a:off x="4150125" y="1367578"/>
              <a:ext cx="4280750" cy="585000"/>
              <a:chOff x="4150125" y="1367578"/>
              <a:chExt cx="4280750" cy="585000"/>
            </a:xfrm>
          </p:grpSpPr>
          <p:sp>
            <p:nvSpPr>
              <p:cNvPr id="1566" name="Google Shape;1566;p41"/>
              <p:cNvSpPr txBox="1"/>
              <p:nvPr/>
            </p:nvSpPr>
            <p:spPr>
              <a:xfrm>
                <a:off x="6239975" y="1367578"/>
                <a:ext cx="2190900" cy="5850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Neptune is the farthest planet from the Sun</a:t>
                </a:r>
                <a:endParaRPr>
                  <a:solidFill>
                    <a:schemeClr val="accent4"/>
                  </a:solidFill>
                  <a:latin typeface="Manrope Medium"/>
                  <a:ea typeface="Manrope Medium"/>
                  <a:cs typeface="Manrope Medium"/>
                  <a:sym typeface="Manrope Medium"/>
                </a:endParaRPr>
              </a:p>
            </p:txBody>
          </p:sp>
          <p:sp>
            <p:nvSpPr>
              <p:cNvPr id="1567" name="Google Shape;1567;p41"/>
              <p:cNvSpPr/>
              <p:nvPr/>
            </p:nvSpPr>
            <p:spPr>
              <a:xfrm>
                <a:off x="4150125" y="1367675"/>
                <a:ext cx="2089800" cy="5847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Neptune</a:t>
                </a:r>
                <a:endParaRPr sz="2200">
                  <a:solidFill>
                    <a:schemeClr val="accent2"/>
                  </a:solidFill>
                  <a:latin typeface="Shrikhand"/>
                  <a:ea typeface="Shrikhand"/>
                  <a:cs typeface="Shrikhand"/>
                  <a:sym typeface="Shrikhand"/>
                </a:endParaRPr>
              </a:p>
            </p:txBody>
          </p:sp>
        </p:grpSp>
      </p:grpSp>
      <p:grpSp>
        <p:nvGrpSpPr>
          <p:cNvPr id="1568" name="Google Shape;1568;p41"/>
          <p:cNvGrpSpPr/>
          <p:nvPr/>
        </p:nvGrpSpPr>
        <p:grpSpPr>
          <a:xfrm>
            <a:off x="2247075" y="3047936"/>
            <a:ext cx="6183800" cy="1423328"/>
            <a:chOff x="2247075" y="3047936"/>
            <a:chExt cx="6183800" cy="1423328"/>
          </a:xfrm>
        </p:grpSpPr>
        <p:sp>
          <p:nvSpPr>
            <p:cNvPr id="1569" name="Google Shape;1569;p41"/>
            <p:cNvSpPr/>
            <p:nvPr/>
          </p:nvSpPr>
          <p:spPr>
            <a:xfrm>
              <a:off x="2247075" y="3466588"/>
              <a:ext cx="1767000" cy="5859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Type B</a:t>
              </a:r>
              <a:endParaRPr sz="2200">
                <a:solidFill>
                  <a:srgbClr val="FFFFFF"/>
                </a:solidFill>
                <a:latin typeface="Passion One"/>
                <a:ea typeface="Passion One"/>
                <a:cs typeface="Passion One"/>
                <a:sym typeface="Passion One"/>
              </a:endParaRPr>
            </a:p>
          </p:txBody>
        </p:sp>
        <p:grpSp>
          <p:nvGrpSpPr>
            <p:cNvPr id="1570" name="Google Shape;1570;p41"/>
            <p:cNvGrpSpPr/>
            <p:nvPr/>
          </p:nvGrpSpPr>
          <p:grpSpPr>
            <a:xfrm>
              <a:off x="4150125" y="3047936"/>
              <a:ext cx="4280750" cy="585008"/>
              <a:chOff x="4150125" y="3047936"/>
              <a:chExt cx="4280750" cy="585008"/>
            </a:xfrm>
          </p:grpSpPr>
          <p:sp>
            <p:nvSpPr>
              <p:cNvPr id="1571" name="Google Shape;1571;p41"/>
              <p:cNvSpPr txBox="1"/>
              <p:nvPr/>
            </p:nvSpPr>
            <p:spPr>
              <a:xfrm>
                <a:off x="6239975" y="3047944"/>
                <a:ext cx="2190900" cy="5850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p:txBody>
          </p:sp>
          <p:sp>
            <p:nvSpPr>
              <p:cNvPr id="1572" name="Google Shape;1572;p41"/>
              <p:cNvSpPr/>
              <p:nvPr/>
            </p:nvSpPr>
            <p:spPr>
              <a:xfrm>
                <a:off x="4150125" y="3047936"/>
                <a:ext cx="2089800" cy="5850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Mercury</a:t>
                </a:r>
                <a:endParaRPr sz="2200">
                  <a:solidFill>
                    <a:schemeClr val="accent2"/>
                  </a:solidFill>
                  <a:latin typeface="Shrikhand"/>
                  <a:ea typeface="Shrikhand"/>
                  <a:cs typeface="Shrikhand"/>
                  <a:sym typeface="Shrikhand"/>
                </a:endParaRPr>
              </a:p>
            </p:txBody>
          </p:sp>
        </p:grpSp>
        <p:grpSp>
          <p:nvGrpSpPr>
            <p:cNvPr id="1573" name="Google Shape;1573;p41"/>
            <p:cNvGrpSpPr/>
            <p:nvPr/>
          </p:nvGrpSpPr>
          <p:grpSpPr>
            <a:xfrm>
              <a:off x="4150125" y="3886225"/>
              <a:ext cx="4280750" cy="585039"/>
              <a:chOff x="4150125" y="3886225"/>
              <a:chExt cx="4280750" cy="585039"/>
            </a:xfrm>
          </p:grpSpPr>
          <p:sp>
            <p:nvSpPr>
              <p:cNvPr id="1574" name="Google Shape;1574;p41"/>
              <p:cNvSpPr txBox="1"/>
              <p:nvPr/>
            </p:nvSpPr>
            <p:spPr>
              <a:xfrm>
                <a:off x="6239975" y="3886264"/>
                <a:ext cx="2190900" cy="5850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sp>
            <p:nvSpPr>
              <p:cNvPr id="1575" name="Google Shape;1575;p41"/>
              <p:cNvSpPr/>
              <p:nvPr/>
            </p:nvSpPr>
            <p:spPr>
              <a:xfrm>
                <a:off x="4150125" y="3886225"/>
                <a:ext cx="2089800" cy="5850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Venus</a:t>
                </a:r>
                <a:endParaRPr sz="2200">
                  <a:solidFill>
                    <a:schemeClr val="accent2"/>
                  </a:solidFill>
                  <a:latin typeface="Shrikhand"/>
                  <a:ea typeface="Shrikhand"/>
                  <a:cs typeface="Shrikhand"/>
                  <a:sym typeface="Shrikhand"/>
                </a:endParaRPr>
              </a:p>
            </p:txBody>
          </p:sp>
        </p:grpSp>
      </p:grpSp>
      <p:sp>
        <p:nvSpPr>
          <p:cNvPr id="1576" name="Google Shape;1576;p41"/>
          <p:cNvSpPr/>
          <p:nvPr/>
        </p:nvSpPr>
        <p:spPr>
          <a:xfrm>
            <a:off x="713225" y="2626963"/>
            <a:ext cx="1767000" cy="5859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Kisses</a:t>
            </a:r>
            <a:endParaRPr sz="2200">
              <a:solidFill>
                <a:schemeClr val="accent2"/>
              </a:solidFill>
              <a:latin typeface="Shrikhand"/>
              <a:ea typeface="Shrikhand"/>
              <a:cs typeface="Shrikhand"/>
              <a:sym typeface="Shrikhand"/>
            </a:endParaRPr>
          </a:p>
        </p:txBody>
      </p:sp>
      <p:cxnSp>
        <p:nvCxnSpPr>
          <p:cNvPr id="1577" name="Google Shape;1577;p41"/>
          <p:cNvCxnSpPr>
            <a:stCxn id="1576" idx="0"/>
            <a:endCxn id="1561" idx="1"/>
          </p:cNvCxnSpPr>
          <p:nvPr/>
        </p:nvCxnSpPr>
        <p:spPr>
          <a:xfrm rot="-5400000">
            <a:off x="1648475" y="2028313"/>
            <a:ext cx="546900" cy="650400"/>
          </a:xfrm>
          <a:prstGeom prst="bentConnector2">
            <a:avLst/>
          </a:prstGeom>
          <a:noFill/>
          <a:ln cap="flat" cmpd="sng" w="19050">
            <a:solidFill>
              <a:schemeClr val="accent2"/>
            </a:solidFill>
            <a:prstDash val="solid"/>
            <a:round/>
            <a:headEnd len="sm" w="sm" type="none"/>
            <a:tailEnd len="sm" w="sm" type="none"/>
          </a:ln>
        </p:spPr>
      </p:cxnSp>
      <p:cxnSp>
        <p:nvCxnSpPr>
          <p:cNvPr id="1578" name="Google Shape;1578;p41"/>
          <p:cNvCxnSpPr>
            <a:stCxn id="1576" idx="2"/>
            <a:endCxn id="1569" idx="1"/>
          </p:cNvCxnSpPr>
          <p:nvPr/>
        </p:nvCxnSpPr>
        <p:spPr>
          <a:xfrm flipH="1" rot="-5400000">
            <a:off x="1648625" y="3160963"/>
            <a:ext cx="546600" cy="650400"/>
          </a:xfrm>
          <a:prstGeom prst="bentConnector2">
            <a:avLst/>
          </a:prstGeom>
          <a:noFill/>
          <a:ln cap="flat" cmpd="sng" w="19050">
            <a:solidFill>
              <a:schemeClr val="accent2"/>
            </a:solidFill>
            <a:prstDash val="solid"/>
            <a:round/>
            <a:headEnd len="sm" w="sm" type="none"/>
            <a:tailEnd len="sm" w="sm" type="none"/>
          </a:ln>
        </p:spPr>
      </p:cxnSp>
      <p:cxnSp>
        <p:nvCxnSpPr>
          <p:cNvPr id="1579" name="Google Shape;1579;p41"/>
          <p:cNvCxnSpPr>
            <a:stCxn id="1561" idx="0"/>
            <a:endCxn id="1567" idx="1"/>
          </p:cNvCxnSpPr>
          <p:nvPr/>
        </p:nvCxnSpPr>
        <p:spPr>
          <a:xfrm rot="-5400000">
            <a:off x="3576975" y="1213750"/>
            <a:ext cx="126900" cy="1019700"/>
          </a:xfrm>
          <a:prstGeom prst="bentConnector2">
            <a:avLst/>
          </a:prstGeom>
          <a:noFill/>
          <a:ln cap="flat" cmpd="sng" w="19050">
            <a:solidFill>
              <a:schemeClr val="accent2"/>
            </a:solidFill>
            <a:prstDash val="solid"/>
            <a:round/>
            <a:headEnd len="sm" w="sm" type="none"/>
            <a:tailEnd len="sm" w="sm" type="none"/>
          </a:ln>
        </p:spPr>
      </p:cxnSp>
      <p:cxnSp>
        <p:nvCxnSpPr>
          <p:cNvPr id="1580" name="Google Shape;1580;p41"/>
          <p:cNvCxnSpPr>
            <a:stCxn id="1561" idx="2"/>
            <a:endCxn id="1564" idx="1"/>
          </p:cNvCxnSpPr>
          <p:nvPr/>
        </p:nvCxnSpPr>
        <p:spPr>
          <a:xfrm flipH="1" rot="-5400000">
            <a:off x="3576675" y="1926850"/>
            <a:ext cx="127500" cy="1019700"/>
          </a:xfrm>
          <a:prstGeom prst="bentConnector2">
            <a:avLst/>
          </a:prstGeom>
          <a:noFill/>
          <a:ln cap="flat" cmpd="sng" w="19050">
            <a:solidFill>
              <a:schemeClr val="accent2"/>
            </a:solidFill>
            <a:prstDash val="solid"/>
            <a:round/>
            <a:headEnd len="sm" w="sm" type="none"/>
            <a:tailEnd len="sm" w="sm" type="none"/>
          </a:ln>
        </p:spPr>
      </p:cxnSp>
      <p:cxnSp>
        <p:nvCxnSpPr>
          <p:cNvPr id="1581" name="Google Shape;1581;p41"/>
          <p:cNvCxnSpPr>
            <a:stCxn id="1569" idx="0"/>
            <a:endCxn id="1572" idx="1"/>
          </p:cNvCxnSpPr>
          <p:nvPr/>
        </p:nvCxnSpPr>
        <p:spPr>
          <a:xfrm rot="-5400000">
            <a:off x="3577275" y="2893588"/>
            <a:ext cx="126300" cy="1019700"/>
          </a:xfrm>
          <a:prstGeom prst="bentConnector2">
            <a:avLst/>
          </a:prstGeom>
          <a:noFill/>
          <a:ln cap="flat" cmpd="sng" w="19050">
            <a:solidFill>
              <a:schemeClr val="accent2"/>
            </a:solidFill>
            <a:prstDash val="solid"/>
            <a:round/>
            <a:headEnd len="sm" w="sm" type="none"/>
            <a:tailEnd len="sm" w="sm" type="none"/>
          </a:ln>
        </p:spPr>
      </p:cxnSp>
      <p:cxnSp>
        <p:nvCxnSpPr>
          <p:cNvPr id="1582" name="Google Shape;1582;p41"/>
          <p:cNvCxnSpPr>
            <a:stCxn id="1569" idx="2"/>
            <a:endCxn id="1575" idx="1"/>
          </p:cNvCxnSpPr>
          <p:nvPr/>
        </p:nvCxnSpPr>
        <p:spPr>
          <a:xfrm flipH="1" rot="-5400000">
            <a:off x="3577275" y="3605788"/>
            <a:ext cx="126300" cy="1019700"/>
          </a:xfrm>
          <a:prstGeom prst="bentConnector2">
            <a:avLst/>
          </a:prstGeom>
          <a:noFill/>
          <a:ln cap="flat" cmpd="sng" w="19050">
            <a:solidFill>
              <a:schemeClr val="accent2"/>
            </a:solidFill>
            <a:prstDash val="solid"/>
            <a:round/>
            <a:headEnd len="sm" w="sm" type="none"/>
            <a:tailEnd len="sm" w="sm" type="none"/>
          </a:ln>
        </p:spPr>
      </p:cxn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86" name="Shape 1586"/>
        <p:cNvGrpSpPr/>
        <p:nvPr/>
      </p:nvGrpSpPr>
      <p:grpSpPr>
        <a:xfrm>
          <a:off x="0" y="0"/>
          <a:ext cx="0" cy="0"/>
          <a:chOff x="0" y="0"/>
          <a:chExt cx="0" cy="0"/>
        </a:xfrm>
      </p:grpSpPr>
      <p:sp>
        <p:nvSpPr>
          <p:cNvPr id="1587" name="Google Shape;1587;p42"/>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588" name="Google Shape;1588;p42"/>
          <p:cNvGrpSpPr/>
          <p:nvPr/>
        </p:nvGrpSpPr>
        <p:grpSpPr>
          <a:xfrm>
            <a:off x="1024800" y="1402125"/>
            <a:ext cx="2190000" cy="3107875"/>
            <a:chOff x="1024800" y="1402125"/>
            <a:chExt cx="2190000" cy="3107875"/>
          </a:xfrm>
        </p:grpSpPr>
        <p:sp>
          <p:nvSpPr>
            <p:cNvPr id="1589" name="Google Shape;1589;p42"/>
            <p:cNvSpPr txBox="1"/>
            <p:nvPr/>
          </p:nvSpPr>
          <p:spPr>
            <a:xfrm>
              <a:off x="1024800" y="2731963"/>
              <a:ext cx="2190000" cy="448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Friendly</a:t>
              </a:r>
              <a:endParaRPr sz="2200">
                <a:solidFill>
                  <a:schemeClr val="accent2"/>
                </a:solidFill>
                <a:latin typeface="Shrikhand"/>
                <a:ea typeface="Shrikhand"/>
                <a:cs typeface="Shrikhand"/>
                <a:sym typeface="Shrikhand"/>
              </a:endParaRPr>
            </a:p>
          </p:txBody>
        </p:sp>
        <p:sp>
          <p:nvSpPr>
            <p:cNvPr id="1590" name="Google Shape;1590;p42"/>
            <p:cNvSpPr txBox="1"/>
            <p:nvPr/>
          </p:nvSpPr>
          <p:spPr>
            <a:xfrm>
              <a:off x="1024800" y="3663400"/>
              <a:ext cx="21900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accent4"/>
                  </a:solidFill>
                  <a:latin typeface="Manrope Medium"/>
                  <a:ea typeface="Manrope Medium"/>
                  <a:cs typeface="Manrope Medium"/>
                  <a:sym typeface="Manrope Medium"/>
                </a:rPr>
                <a:t>Jupiter is a gas giant and the biggest planet in the Solar System</a:t>
              </a:r>
              <a:endParaRPr>
                <a:solidFill>
                  <a:schemeClr val="accent4"/>
                </a:solidFill>
                <a:latin typeface="Manrope Medium"/>
                <a:ea typeface="Manrope Medium"/>
                <a:cs typeface="Manrope Medium"/>
                <a:sym typeface="Manrope Medium"/>
              </a:endParaRPr>
            </a:p>
          </p:txBody>
        </p:sp>
        <p:sp>
          <p:nvSpPr>
            <p:cNvPr id="1591" name="Google Shape;1591;p42"/>
            <p:cNvSpPr txBox="1"/>
            <p:nvPr/>
          </p:nvSpPr>
          <p:spPr>
            <a:xfrm>
              <a:off x="1024800" y="1402125"/>
              <a:ext cx="21900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accent4"/>
                  </a:solidFill>
                  <a:latin typeface="Manrope Medium"/>
                  <a:ea typeface="Manrope Medium"/>
                  <a:cs typeface="Manrope Medium"/>
                  <a:sym typeface="Manrope Medium"/>
                </a:rPr>
                <a:t>Mercury is the closest planet to the Sun and the smallest one</a:t>
              </a:r>
              <a:endParaRPr>
                <a:solidFill>
                  <a:schemeClr val="accent4"/>
                </a:solidFill>
                <a:latin typeface="Manrope Medium"/>
                <a:ea typeface="Manrope Medium"/>
                <a:cs typeface="Manrope Medium"/>
                <a:sym typeface="Manrope Medium"/>
              </a:endParaRPr>
            </a:p>
          </p:txBody>
        </p:sp>
      </p:grpSp>
      <p:grpSp>
        <p:nvGrpSpPr>
          <p:cNvPr id="1592" name="Google Shape;1592;p42"/>
          <p:cNvGrpSpPr/>
          <p:nvPr/>
        </p:nvGrpSpPr>
        <p:grpSpPr>
          <a:xfrm>
            <a:off x="5929200" y="1402125"/>
            <a:ext cx="2190000" cy="3107875"/>
            <a:chOff x="5929200" y="1402125"/>
            <a:chExt cx="2190000" cy="3107875"/>
          </a:xfrm>
        </p:grpSpPr>
        <p:sp>
          <p:nvSpPr>
            <p:cNvPr id="1593" name="Google Shape;1593;p42"/>
            <p:cNvSpPr txBox="1"/>
            <p:nvPr/>
          </p:nvSpPr>
          <p:spPr>
            <a:xfrm>
              <a:off x="5929200" y="2731963"/>
              <a:ext cx="2190000" cy="448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Passionate</a:t>
              </a:r>
              <a:endParaRPr sz="2200">
                <a:solidFill>
                  <a:schemeClr val="accent2"/>
                </a:solidFill>
                <a:latin typeface="Shrikhand"/>
                <a:ea typeface="Shrikhand"/>
                <a:cs typeface="Shrikhand"/>
                <a:sym typeface="Shrikhand"/>
              </a:endParaRPr>
            </a:p>
          </p:txBody>
        </p:sp>
        <p:sp>
          <p:nvSpPr>
            <p:cNvPr id="1594" name="Google Shape;1594;p42"/>
            <p:cNvSpPr txBox="1"/>
            <p:nvPr/>
          </p:nvSpPr>
          <p:spPr>
            <a:xfrm>
              <a:off x="5929200" y="3663400"/>
              <a:ext cx="21900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accent4"/>
                  </a:solidFill>
                  <a:latin typeface="Manrope Medium"/>
                  <a:ea typeface="Manrope Medium"/>
                  <a:cs typeface="Manrope Medium"/>
                  <a:sym typeface="Manrope Medium"/>
                </a:rPr>
                <a:t>Earth is the only planet that harbors life in the Solar System</a:t>
              </a:r>
              <a:endParaRPr>
                <a:solidFill>
                  <a:schemeClr val="accent4"/>
                </a:solidFill>
                <a:latin typeface="Manrope Medium"/>
                <a:ea typeface="Manrope Medium"/>
                <a:cs typeface="Manrope Medium"/>
                <a:sym typeface="Manrope Medium"/>
              </a:endParaRPr>
            </a:p>
          </p:txBody>
        </p:sp>
        <p:sp>
          <p:nvSpPr>
            <p:cNvPr id="1595" name="Google Shape;1595;p42"/>
            <p:cNvSpPr txBox="1"/>
            <p:nvPr/>
          </p:nvSpPr>
          <p:spPr>
            <a:xfrm>
              <a:off x="5929200" y="1402125"/>
              <a:ext cx="21900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accent4"/>
                  </a:solidFill>
                  <a:latin typeface="Manrope Medium"/>
                  <a:ea typeface="Manrope Medium"/>
                  <a:cs typeface="Manrope Medium"/>
                  <a:sym typeface="Manrope Medium"/>
                </a:rPr>
                <a:t>Venus has a beautiful name, but also a poisonous atmosphere</a:t>
              </a:r>
              <a:endParaRPr>
                <a:solidFill>
                  <a:schemeClr val="accent4"/>
                </a:solidFill>
                <a:latin typeface="Manrope Medium"/>
                <a:ea typeface="Manrope Medium"/>
                <a:cs typeface="Manrope Medium"/>
                <a:sym typeface="Manrope Medium"/>
              </a:endParaRPr>
            </a:p>
          </p:txBody>
        </p:sp>
      </p:grpSp>
      <p:cxnSp>
        <p:nvCxnSpPr>
          <p:cNvPr id="1596" name="Google Shape;1596;p42"/>
          <p:cNvCxnSpPr>
            <a:stCxn id="1591" idx="2"/>
            <a:endCxn id="1589" idx="0"/>
          </p:cNvCxnSpPr>
          <p:nvPr/>
        </p:nvCxnSpPr>
        <p:spPr>
          <a:xfrm>
            <a:off x="2119800" y="2248725"/>
            <a:ext cx="0" cy="483300"/>
          </a:xfrm>
          <a:prstGeom prst="straightConnector1">
            <a:avLst/>
          </a:prstGeom>
          <a:noFill/>
          <a:ln cap="flat" cmpd="sng" w="19050">
            <a:solidFill>
              <a:schemeClr val="accent2"/>
            </a:solidFill>
            <a:prstDash val="solid"/>
            <a:round/>
            <a:headEnd len="sm" w="sm" type="none"/>
            <a:tailEnd len="sm" w="sm" type="triangle"/>
          </a:ln>
        </p:spPr>
      </p:cxnSp>
      <p:cxnSp>
        <p:nvCxnSpPr>
          <p:cNvPr id="1597" name="Google Shape;1597;p42"/>
          <p:cNvCxnSpPr>
            <a:stCxn id="1589" idx="2"/>
            <a:endCxn id="1590" idx="0"/>
          </p:cNvCxnSpPr>
          <p:nvPr/>
        </p:nvCxnSpPr>
        <p:spPr>
          <a:xfrm>
            <a:off x="2119800" y="3180163"/>
            <a:ext cx="0" cy="483300"/>
          </a:xfrm>
          <a:prstGeom prst="straightConnector1">
            <a:avLst/>
          </a:prstGeom>
          <a:noFill/>
          <a:ln cap="flat" cmpd="sng" w="19050">
            <a:solidFill>
              <a:schemeClr val="accent2"/>
            </a:solidFill>
            <a:prstDash val="solid"/>
            <a:round/>
            <a:headEnd len="sm" w="sm" type="triangle"/>
            <a:tailEnd len="sm" w="sm" type="none"/>
          </a:ln>
        </p:spPr>
      </p:cxnSp>
      <p:cxnSp>
        <p:nvCxnSpPr>
          <p:cNvPr id="1598" name="Google Shape;1598;p42"/>
          <p:cNvCxnSpPr>
            <a:stCxn id="1595" idx="2"/>
            <a:endCxn id="1593" idx="0"/>
          </p:cNvCxnSpPr>
          <p:nvPr/>
        </p:nvCxnSpPr>
        <p:spPr>
          <a:xfrm>
            <a:off x="7024200" y="2248725"/>
            <a:ext cx="0" cy="483300"/>
          </a:xfrm>
          <a:prstGeom prst="straightConnector1">
            <a:avLst/>
          </a:prstGeom>
          <a:noFill/>
          <a:ln cap="flat" cmpd="sng" w="19050">
            <a:solidFill>
              <a:schemeClr val="accent2"/>
            </a:solidFill>
            <a:prstDash val="solid"/>
            <a:round/>
            <a:headEnd len="sm" w="sm" type="none"/>
            <a:tailEnd len="sm" w="sm" type="triangle"/>
          </a:ln>
        </p:spPr>
      </p:cxnSp>
      <p:cxnSp>
        <p:nvCxnSpPr>
          <p:cNvPr id="1599" name="Google Shape;1599;p42"/>
          <p:cNvCxnSpPr>
            <a:stCxn id="1593" idx="2"/>
            <a:endCxn id="1594" idx="0"/>
          </p:cNvCxnSpPr>
          <p:nvPr/>
        </p:nvCxnSpPr>
        <p:spPr>
          <a:xfrm>
            <a:off x="7024200" y="3180163"/>
            <a:ext cx="0" cy="483300"/>
          </a:xfrm>
          <a:prstGeom prst="straightConnector1">
            <a:avLst/>
          </a:prstGeom>
          <a:noFill/>
          <a:ln cap="flat" cmpd="sng" w="19050">
            <a:solidFill>
              <a:schemeClr val="accent2"/>
            </a:solidFill>
            <a:prstDash val="solid"/>
            <a:round/>
            <a:headEnd len="sm" w="sm" type="triangle"/>
            <a:tailEnd len="sm" w="sm" type="none"/>
          </a:ln>
        </p:spPr>
      </p:cxnSp>
      <p:sp>
        <p:nvSpPr>
          <p:cNvPr id="1600" name="Google Shape;1600;p42"/>
          <p:cNvSpPr/>
          <p:nvPr/>
        </p:nvSpPr>
        <p:spPr>
          <a:xfrm>
            <a:off x="3889200" y="2714425"/>
            <a:ext cx="1365600" cy="4833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Kisses</a:t>
            </a:r>
            <a:endParaRPr sz="2200">
              <a:solidFill>
                <a:schemeClr val="accent2"/>
              </a:solidFill>
              <a:latin typeface="Shrikhand"/>
              <a:ea typeface="Shrikhand"/>
              <a:cs typeface="Shrikhand"/>
              <a:sym typeface="Shrikhand"/>
            </a:endParaRPr>
          </a:p>
        </p:txBody>
      </p:sp>
      <p:cxnSp>
        <p:nvCxnSpPr>
          <p:cNvPr id="1601" name="Google Shape;1601;p42"/>
          <p:cNvCxnSpPr>
            <a:stCxn id="1600" idx="1"/>
            <a:endCxn id="1591" idx="3"/>
          </p:cNvCxnSpPr>
          <p:nvPr/>
        </p:nvCxnSpPr>
        <p:spPr>
          <a:xfrm rot="10800000">
            <a:off x="3214800" y="1825375"/>
            <a:ext cx="674400" cy="11307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602" name="Google Shape;1602;p42"/>
          <p:cNvCxnSpPr>
            <a:stCxn id="1600" idx="1"/>
            <a:endCxn id="1590" idx="3"/>
          </p:cNvCxnSpPr>
          <p:nvPr/>
        </p:nvCxnSpPr>
        <p:spPr>
          <a:xfrm flipH="1">
            <a:off x="3214800" y="2956075"/>
            <a:ext cx="674400" cy="11307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603" name="Google Shape;1603;p42"/>
          <p:cNvCxnSpPr>
            <a:stCxn id="1600" idx="3"/>
            <a:endCxn id="1595" idx="1"/>
          </p:cNvCxnSpPr>
          <p:nvPr/>
        </p:nvCxnSpPr>
        <p:spPr>
          <a:xfrm flipH="1" rot="10800000">
            <a:off x="5254800" y="1825375"/>
            <a:ext cx="674400" cy="11307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604" name="Google Shape;1604;p42"/>
          <p:cNvCxnSpPr>
            <a:stCxn id="1600" idx="3"/>
            <a:endCxn id="1594" idx="1"/>
          </p:cNvCxnSpPr>
          <p:nvPr/>
        </p:nvCxnSpPr>
        <p:spPr>
          <a:xfrm>
            <a:off x="5254800" y="2956075"/>
            <a:ext cx="674400" cy="1130700"/>
          </a:xfrm>
          <a:prstGeom prst="bentConnector3">
            <a:avLst>
              <a:gd fmla="val 50000" name="adj1"/>
            </a:avLst>
          </a:prstGeom>
          <a:noFill/>
          <a:ln cap="flat" cmpd="sng" w="19050">
            <a:solidFill>
              <a:schemeClr val="accent2"/>
            </a:solidFill>
            <a:prstDash val="solid"/>
            <a:round/>
            <a:headEnd len="sm" w="sm" type="none"/>
            <a:tailEnd len="sm" w="sm" type="none"/>
          </a:ln>
        </p:spPr>
      </p:cxnSp>
      <p:sp>
        <p:nvSpPr>
          <p:cNvPr id="1605" name="Google Shape;1605;p42"/>
          <p:cNvSpPr/>
          <p:nvPr/>
        </p:nvSpPr>
        <p:spPr>
          <a:xfrm flipH="1">
            <a:off x="4189638" y="154311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606" name="Google Shape;1606;p42"/>
          <p:cNvSpPr/>
          <p:nvPr/>
        </p:nvSpPr>
        <p:spPr>
          <a:xfrm flipH="1">
            <a:off x="4189638" y="380441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cxnSp>
        <p:nvCxnSpPr>
          <p:cNvPr id="1607" name="Google Shape;1607;p42"/>
          <p:cNvCxnSpPr>
            <a:stCxn id="1605" idx="2"/>
            <a:endCxn id="1600" idx="0"/>
          </p:cNvCxnSpPr>
          <p:nvPr/>
        </p:nvCxnSpPr>
        <p:spPr>
          <a:xfrm flipH="1" rot="-5400000">
            <a:off x="4268988" y="2410713"/>
            <a:ext cx="606600" cy="600"/>
          </a:xfrm>
          <a:prstGeom prst="bentConnector3">
            <a:avLst>
              <a:gd fmla="val 50009" name="adj1"/>
            </a:avLst>
          </a:prstGeom>
          <a:noFill/>
          <a:ln cap="flat" cmpd="sng" w="19050">
            <a:solidFill>
              <a:schemeClr val="accent2"/>
            </a:solidFill>
            <a:prstDash val="solid"/>
            <a:round/>
            <a:headEnd len="sm" w="sm" type="none"/>
            <a:tailEnd len="sm" w="sm" type="none"/>
          </a:ln>
        </p:spPr>
      </p:cxnSp>
      <p:cxnSp>
        <p:nvCxnSpPr>
          <p:cNvPr id="1608" name="Google Shape;1608;p42"/>
          <p:cNvCxnSpPr>
            <a:stCxn id="1600" idx="2"/>
            <a:endCxn id="1606" idx="0"/>
          </p:cNvCxnSpPr>
          <p:nvPr/>
        </p:nvCxnSpPr>
        <p:spPr>
          <a:xfrm flipH="1" rot="-5400000">
            <a:off x="4269000" y="3500725"/>
            <a:ext cx="606600" cy="600"/>
          </a:xfrm>
          <a:prstGeom prst="bentConnector3">
            <a:avLst>
              <a:gd fmla="val 50007" name="adj1"/>
            </a:avLst>
          </a:prstGeom>
          <a:noFill/>
          <a:ln cap="flat" cmpd="sng" w="19050">
            <a:solidFill>
              <a:schemeClr val="accent2"/>
            </a:solidFill>
            <a:prstDash val="solid"/>
            <a:round/>
            <a:headEnd len="sm" w="sm" type="none"/>
            <a:tailEnd len="sm" w="sm" type="none"/>
          </a:ln>
        </p:spPr>
      </p:cxnSp>
      <p:sp>
        <p:nvSpPr>
          <p:cNvPr id="1609" name="Google Shape;1609;p42"/>
          <p:cNvSpPr/>
          <p:nvPr/>
        </p:nvSpPr>
        <p:spPr>
          <a:xfrm>
            <a:off x="4402384" y="3936957"/>
            <a:ext cx="339253" cy="299542"/>
          </a:xfrm>
          <a:custGeom>
            <a:rect b="b" l="l" r="r" t="t"/>
            <a:pathLst>
              <a:path extrusionOk="0" h="17017" w="19273">
                <a:moveTo>
                  <a:pt x="5119" y="1"/>
                </a:moveTo>
                <a:cubicBezTo>
                  <a:pt x="2198" y="1"/>
                  <a:pt x="0" y="2389"/>
                  <a:pt x="0" y="5554"/>
                </a:cubicBezTo>
                <a:cubicBezTo>
                  <a:pt x="0" y="8974"/>
                  <a:pt x="2744" y="11311"/>
                  <a:pt x="6902" y="14855"/>
                </a:cubicBezTo>
                <a:cubicBezTo>
                  <a:pt x="7607" y="15458"/>
                  <a:pt x="8408" y="16138"/>
                  <a:pt x="9239" y="16867"/>
                </a:cubicBezTo>
                <a:cubicBezTo>
                  <a:pt x="9352" y="16966"/>
                  <a:pt x="9493" y="17016"/>
                  <a:pt x="9635" y="17016"/>
                </a:cubicBezTo>
                <a:cubicBezTo>
                  <a:pt x="9776" y="17016"/>
                  <a:pt x="9918" y="16966"/>
                  <a:pt x="10031" y="16867"/>
                </a:cubicBezTo>
                <a:cubicBezTo>
                  <a:pt x="10862" y="16138"/>
                  <a:pt x="11663" y="15458"/>
                  <a:pt x="12370" y="14855"/>
                </a:cubicBezTo>
                <a:cubicBezTo>
                  <a:pt x="16526" y="11314"/>
                  <a:pt x="19272" y="8974"/>
                  <a:pt x="19272" y="5554"/>
                </a:cubicBezTo>
                <a:cubicBezTo>
                  <a:pt x="19272" y="2389"/>
                  <a:pt x="17071" y="1"/>
                  <a:pt x="14153" y="1"/>
                </a:cubicBezTo>
                <a:cubicBezTo>
                  <a:pt x="13105" y="1"/>
                  <a:pt x="12148" y="332"/>
                  <a:pt x="11301" y="986"/>
                </a:cubicBezTo>
                <a:cubicBezTo>
                  <a:pt x="10491" y="1612"/>
                  <a:pt x="9952" y="2410"/>
                  <a:pt x="9636" y="2991"/>
                </a:cubicBezTo>
                <a:cubicBezTo>
                  <a:pt x="9317" y="2410"/>
                  <a:pt x="8778" y="1612"/>
                  <a:pt x="7968" y="986"/>
                </a:cubicBezTo>
                <a:cubicBezTo>
                  <a:pt x="7122" y="332"/>
                  <a:pt x="6164" y="1"/>
                  <a:pt x="511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1610" name="Google Shape;1610;p42"/>
          <p:cNvGrpSpPr/>
          <p:nvPr/>
        </p:nvGrpSpPr>
        <p:grpSpPr>
          <a:xfrm>
            <a:off x="4402364" y="1655798"/>
            <a:ext cx="339253" cy="339253"/>
            <a:chOff x="5651375" y="3806450"/>
            <a:chExt cx="481825" cy="481825"/>
          </a:xfrm>
        </p:grpSpPr>
        <p:sp>
          <p:nvSpPr>
            <p:cNvPr id="1611" name="Google Shape;1611;p42"/>
            <p:cNvSpPr/>
            <p:nvPr/>
          </p:nvSpPr>
          <p:spPr>
            <a:xfrm>
              <a:off x="5793425" y="3976800"/>
              <a:ext cx="28250" cy="28275"/>
            </a:xfrm>
            <a:custGeom>
              <a:rect b="b" l="l" r="r" t="t"/>
              <a:pathLst>
                <a:path extrusionOk="0" h="1131" w="1130">
                  <a:moveTo>
                    <a:pt x="567" y="1"/>
                  </a:moveTo>
                  <a:cubicBezTo>
                    <a:pt x="253" y="1"/>
                    <a:pt x="0" y="251"/>
                    <a:pt x="0" y="564"/>
                  </a:cubicBezTo>
                  <a:cubicBezTo>
                    <a:pt x="0" y="877"/>
                    <a:pt x="253" y="1130"/>
                    <a:pt x="567" y="1130"/>
                  </a:cubicBezTo>
                  <a:cubicBezTo>
                    <a:pt x="877" y="1130"/>
                    <a:pt x="1130" y="877"/>
                    <a:pt x="1130" y="564"/>
                  </a:cubicBezTo>
                  <a:cubicBezTo>
                    <a:pt x="1130" y="251"/>
                    <a:pt x="877" y="1"/>
                    <a:pt x="5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12" name="Google Shape;1612;p42"/>
            <p:cNvSpPr/>
            <p:nvPr/>
          </p:nvSpPr>
          <p:spPr>
            <a:xfrm>
              <a:off x="5794475" y="4089725"/>
              <a:ext cx="195600" cy="84725"/>
            </a:xfrm>
            <a:custGeom>
              <a:rect b="b" l="l" r="r" t="t"/>
              <a:pathLst>
                <a:path extrusionOk="0" h="3389" w="7824">
                  <a:moveTo>
                    <a:pt x="1" y="1"/>
                  </a:moveTo>
                  <a:cubicBezTo>
                    <a:pt x="284" y="1943"/>
                    <a:pt x="1949" y="3385"/>
                    <a:pt x="3912" y="3388"/>
                  </a:cubicBezTo>
                  <a:cubicBezTo>
                    <a:pt x="5875" y="3385"/>
                    <a:pt x="7541" y="1943"/>
                    <a:pt x="78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13" name="Google Shape;1613;p42"/>
            <p:cNvSpPr/>
            <p:nvPr/>
          </p:nvSpPr>
          <p:spPr>
            <a:xfrm>
              <a:off x="5651375" y="3806450"/>
              <a:ext cx="481825" cy="481825"/>
            </a:xfrm>
            <a:custGeom>
              <a:rect b="b" l="l" r="r" t="t"/>
              <a:pathLst>
                <a:path extrusionOk="0" h="19273" w="19273">
                  <a:moveTo>
                    <a:pt x="6249" y="5686"/>
                  </a:moveTo>
                  <a:cubicBezTo>
                    <a:pt x="6932" y="5686"/>
                    <a:pt x="7549" y="6098"/>
                    <a:pt x="7811" y="6730"/>
                  </a:cubicBezTo>
                  <a:cubicBezTo>
                    <a:pt x="8073" y="7363"/>
                    <a:pt x="7929" y="8092"/>
                    <a:pt x="7444" y="8576"/>
                  </a:cubicBezTo>
                  <a:cubicBezTo>
                    <a:pt x="7122" y="8901"/>
                    <a:pt x="6689" y="9073"/>
                    <a:pt x="6248" y="9073"/>
                  </a:cubicBezTo>
                  <a:cubicBezTo>
                    <a:pt x="6029" y="9073"/>
                    <a:pt x="5808" y="9031"/>
                    <a:pt x="5598" y="8944"/>
                  </a:cubicBezTo>
                  <a:cubicBezTo>
                    <a:pt x="4966" y="8682"/>
                    <a:pt x="4553" y="8064"/>
                    <a:pt x="4553" y="7378"/>
                  </a:cubicBezTo>
                  <a:cubicBezTo>
                    <a:pt x="4556" y="6441"/>
                    <a:pt x="5312" y="5686"/>
                    <a:pt x="6249" y="5686"/>
                  </a:cubicBezTo>
                  <a:close/>
                  <a:moveTo>
                    <a:pt x="13024" y="5683"/>
                  </a:moveTo>
                  <a:cubicBezTo>
                    <a:pt x="13242" y="5683"/>
                    <a:pt x="13462" y="5725"/>
                    <a:pt x="13671" y="5812"/>
                  </a:cubicBezTo>
                  <a:cubicBezTo>
                    <a:pt x="14304" y="6074"/>
                    <a:pt x="14716" y="6691"/>
                    <a:pt x="14716" y="7378"/>
                  </a:cubicBezTo>
                  <a:cubicBezTo>
                    <a:pt x="14716" y="8314"/>
                    <a:pt x="13957" y="9073"/>
                    <a:pt x="13024" y="9073"/>
                  </a:cubicBezTo>
                  <a:cubicBezTo>
                    <a:pt x="12337" y="9073"/>
                    <a:pt x="11720" y="8658"/>
                    <a:pt x="11458" y="8025"/>
                  </a:cubicBezTo>
                  <a:cubicBezTo>
                    <a:pt x="11196" y="7393"/>
                    <a:pt x="11341" y="6664"/>
                    <a:pt x="11825" y="6179"/>
                  </a:cubicBezTo>
                  <a:cubicBezTo>
                    <a:pt x="12150" y="5855"/>
                    <a:pt x="12583" y="5683"/>
                    <a:pt x="13024" y="5683"/>
                  </a:cubicBezTo>
                  <a:close/>
                  <a:moveTo>
                    <a:pt x="14153" y="10202"/>
                  </a:moveTo>
                  <a:cubicBezTo>
                    <a:pt x="14463" y="10202"/>
                    <a:pt x="14716" y="10452"/>
                    <a:pt x="14716" y="10766"/>
                  </a:cubicBezTo>
                  <a:cubicBezTo>
                    <a:pt x="14716" y="13566"/>
                    <a:pt x="12437" y="15849"/>
                    <a:pt x="9636" y="15849"/>
                  </a:cubicBezTo>
                  <a:cubicBezTo>
                    <a:pt x="6833" y="15849"/>
                    <a:pt x="4553" y="13566"/>
                    <a:pt x="4553" y="10766"/>
                  </a:cubicBezTo>
                  <a:cubicBezTo>
                    <a:pt x="4553" y="10452"/>
                    <a:pt x="4806" y="10202"/>
                    <a:pt x="5119" y="10202"/>
                  </a:cubicBezTo>
                  <a:close/>
                  <a:moveTo>
                    <a:pt x="9636" y="0"/>
                  </a:moveTo>
                  <a:cubicBezTo>
                    <a:pt x="4342" y="0"/>
                    <a:pt x="0" y="4343"/>
                    <a:pt x="0" y="9636"/>
                  </a:cubicBezTo>
                  <a:cubicBezTo>
                    <a:pt x="0" y="14930"/>
                    <a:pt x="4342" y="19272"/>
                    <a:pt x="9636" y="19272"/>
                  </a:cubicBezTo>
                  <a:cubicBezTo>
                    <a:pt x="14927" y="19272"/>
                    <a:pt x="19272" y="14930"/>
                    <a:pt x="19272" y="9636"/>
                  </a:cubicBezTo>
                  <a:cubicBezTo>
                    <a:pt x="19272" y="4343"/>
                    <a:pt x="14930" y="0"/>
                    <a:pt x="96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14" name="Google Shape;1614;p42"/>
            <p:cNvSpPr/>
            <p:nvPr/>
          </p:nvSpPr>
          <p:spPr>
            <a:xfrm>
              <a:off x="5962800" y="3976800"/>
              <a:ext cx="28250" cy="28275"/>
            </a:xfrm>
            <a:custGeom>
              <a:rect b="b" l="l" r="r" t="t"/>
              <a:pathLst>
                <a:path extrusionOk="0" h="1131" w="1130">
                  <a:moveTo>
                    <a:pt x="567" y="1"/>
                  </a:moveTo>
                  <a:cubicBezTo>
                    <a:pt x="254" y="1"/>
                    <a:pt x="1" y="251"/>
                    <a:pt x="1" y="564"/>
                  </a:cubicBezTo>
                  <a:cubicBezTo>
                    <a:pt x="1" y="877"/>
                    <a:pt x="254" y="1130"/>
                    <a:pt x="567" y="1130"/>
                  </a:cubicBezTo>
                  <a:cubicBezTo>
                    <a:pt x="877" y="1130"/>
                    <a:pt x="1130" y="877"/>
                    <a:pt x="1130" y="564"/>
                  </a:cubicBezTo>
                  <a:cubicBezTo>
                    <a:pt x="1130" y="251"/>
                    <a:pt x="877" y="1"/>
                    <a:pt x="5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18" name="Shape 1618"/>
        <p:cNvGrpSpPr/>
        <p:nvPr/>
      </p:nvGrpSpPr>
      <p:grpSpPr>
        <a:xfrm>
          <a:off x="0" y="0"/>
          <a:ext cx="0" cy="0"/>
          <a:chOff x="0" y="0"/>
          <a:chExt cx="0" cy="0"/>
        </a:xfrm>
      </p:grpSpPr>
      <p:sp>
        <p:nvSpPr>
          <p:cNvPr id="1619" name="Google Shape;1619;p43"/>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620" name="Google Shape;1620;p43"/>
          <p:cNvGrpSpPr/>
          <p:nvPr/>
        </p:nvGrpSpPr>
        <p:grpSpPr>
          <a:xfrm>
            <a:off x="719450" y="1371425"/>
            <a:ext cx="7709550" cy="1126200"/>
            <a:chOff x="719450" y="1371425"/>
            <a:chExt cx="7709550" cy="1126200"/>
          </a:xfrm>
        </p:grpSpPr>
        <p:sp>
          <p:nvSpPr>
            <p:cNvPr id="1621" name="Google Shape;1621;p43"/>
            <p:cNvSpPr txBox="1"/>
            <p:nvPr/>
          </p:nvSpPr>
          <p:spPr>
            <a:xfrm>
              <a:off x="719450" y="1690450"/>
              <a:ext cx="2342100" cy="4881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Butterfly kiss</a:t>
              </a:r>
              <a:endParaRPr sz="2200">
                <a:solidFill>
                  <a:schemeClr val="dk1"/>
                </a:solidFill>
                <a:latin typeface="Shrikhand"/>
                <a:ea typeface="Shrikhand"/>
                <a:cs typeface="Shrikhand"/>
                <a:sym typeface="Shrikhand"/>
              </a:endParaRPr>
            </a:p>
          </p:txBody>
        </p:sp>
        <p:sp>
          <p:nvSpPr>
            <p:cNvPr id="1622" name="Google Shape;1622;p43"/>
            <p:cNvSpPr txBox="1"/>
            <p:nvPr/>
          </p:nvSpPr>
          <p:spPr>
            <a:xfrm>
              <a:off x="4142600" y="1371425"/>
              <a:ext cx="4286400" cy="11262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15000"/>
                </a:lnSpc>
                <a:spcBef>
                  <a:spcPts val="0"/>
                </a:spcBef>
                <a:spcAft>
                  <a:spcPts val="0"/>
                </a:spcAft>
                <a:buClr>
                  <a:schemeClr val="dk1"/>
                </a:buClr>
                <a:buSzPts val="1400"/>
                <a:buFont typeface="Manrope Medium"/>
                <a:buChar char="●"/>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a:p>
              <a:pPr indent="-317500" lvl="0" marL="457200" marR="0" rtl="0" algn="l">
                <a:lnSpc>
                  <a:spcPct val="115000"/>
                </a:lnSpc>
                <a:spcBef>
                  <a:spcPts val="0"/>
                </a:spcBef>
                <a:spcAft>
                  <a:spcPts val="0"/>
                </a:spcAft>
                <a:buClr>
                  <a:schemeClr val="dk1"/>
                </a:buClr>
                <a:buSzPts val="1400"/>
                <a:buFont typeface="Manrope Medium"/>
                <a:buChar char="●"/>
              </a:pPr>
              <a:r>
                <a:rPr lang="en">
                  <a:solidFill>
                    <a:schemeClr val="accent4"/>
                  </a:solidFill>
                  <a:latin typeface="Manrope Medium"/>
                  <a:ea typeface="Manrope Medium"/>
                  <a:cs typeface="Manrope Medium"/>
                  <a:sym typeface="Manrope Medium"/>
                </a:rPr>
                <a:t>Mercury is the closest planet to the Sun</a:t>
              </a:r>
              <a:endParaRPr>
                <a:solidFill>
                  <a:schemeClr val="accent4"/>
                </a:solidFill>
                <a:latin typeface="Manrope Medium"/>
                <a:ea typeface="Manrope Medium"/>
                <a:cs typeface="Manrope Medium"/>
                <a:sym typeface="Manrope Medium"/>
              </a:endParaRPr>
            </a:p>
            <a:p>
              <a:pPr indent="-317500" lvl="0" marL="457200" marR="0" rtl="0" algn="l">
                <a:lnSpc>
                  <a:spcPct val="115000"/>
                </a:lnSpc>
                <a:spcBef>
                  <a:spcPts val="0"/>
                </a:spcBef>
                <a:spcAft>
                  <a:spcPts val="0"/>
                </a:spcAft>
                <a:buClr>
                  <a:schemeClr val="dk1"/>
                </a:buClr>
                <a:buSzPts val="1400"/>
                <a:buFont typeface="Manrope Medium"/>
                <a:buChar char="●"/>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a:p>
              <a:pPr indent="-317500" lvl="0" marL="457200" marR="0" rtl="0" algn="l">
                <a:lnSpc>
                  <a:spcPct val="115000"/>
                </a:lnSpc>
                <a:spcBef>
                  <a:spcPts val="0"/>
                </a:spcBef>
                <a:spcAft>
                  <a:spcPts val="0"/>
                </a:spcAft>
                <a:buClr>
                  <a:schemeClr val="dk1"/>
                </a:buClr>
                <a:buSzPts val="1400"/>
                <a:buFont typeface="Manrope Medium"/>
                <a:buChar char="●"/>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grpSp>
      <p:grpSp>
        <p:nvGrpSpPr>
          <p:cNvPr id="1623" name="Google Shape;1623;p43"/>
          <p:cNvGrpSpPr/>
          <p:nvPr/>
        </p:nvGrpSpPr>
        <p:grpSpPr>
          <a:xfrm>
            <a:off x="719450" y="3041350"/>
            <a:ext cx="7709550" cy="1126200"/>
            <a:chOff x="719450" y="3041350"/>
            <a:chExt cx="7709550" cy="1126200"/>
          </a:xfrm>
        </p:grpSpPr>
        <p:sp>
          <p:nvSpPr>
            <p:cNvPr id="1624" name="Google Shape;1624;p43"/>
            <p:cNvSpPr txBox="1"/>
            <p:nvPr/>
          </p:nvSpPr>
          <p:spPr>
            <a:xfrm>
              <a:off x="719450" y="3360400"/>
              <a:ext cx="2342100" cy="4881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Fish kiss</a:t>
              </a:r>
              <a:endParaRPr sz="2200">
                <a:solidFill>
                  <a:schemeClr val="accent2"/>
                </a:solidFill>
                <a:latin typeface="Shrikhand"/>
                <a:ea typeface="Shrikhand"/>
                <a:cs typeface="Shrikhand"/>
                <a:sym typeface="Shrikhand"/>
              </a:endParaRPr>
            </a:p>
          </p:txBody>
        </p:sp>
        <p:sp>
          <p:nvSpPr>
            <p:cNvPr id="1625" name="Google Shape;1625;p43"/>
            <p:cNvSpPr txBox="1"/>
            <p:nvPr/>
          </p:nvSpPr>
          <p:spPr>
            <a:xfrm>
              <a:off x="4142600" y="3041350"/>
              <a:ext cx="4286400" cy="11262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15000"/>
                </a:lnSpc>
                <a:spcBef>
                  <a:spcPts val="0"/>
                </a:spcBef>
                <a:spcAft>
                  <a:spcPts val="0"/>
                </a:spcAft>
                <a:buClr>
                  <a:schemeClr val="accent2"/>
                </a:buClr>
                <a:buSzPts val="1400"/>
                <a:buFont typeface="Manrope Medium"/>
                <a:buChar char="●"/>
              </a:pPr>
              <a:r>
                <a:rPr lang="en">
                  <a:solidFill>
                    <a:schemeClr val="accent4"/>
                  </a:solidFill>
                  <a:latin typeface="Manrope Medium"/>
                  <a:ea typeface="Manrope Medium"/>
                  <a:cs typeface="Manrope Medium"/>
                  <a:sym typeface="Manrope Medium"/>
                </a:rPr>
                <a:t>Neptune is the farthest planet from the Sun</a:t>
              </a:r>
              <a:endParaRPr>
                <a:solidFill>
                  <a:schemeClr val="accent4"/>
                </a:solidFill>
                <a:latin typeface="Manrope Medium"/>
                <a:ea typeface="Manrope Medium"/>
                <a:cs typeface="Manrope Medium"/>
                <a:sym typeface="Manrope Medium"/>
              </a:endParaRPr>
            </a:p>
            <a:p>
              <a:pPr indent="-317500" lvl="0" marL="457200" marR="0" rtl="0" algn="l">
                <a:lnSpc>
                  <a:spcPct val="115000"/>
                </a:lnSpc>
                <a:spcBef>
                  <a:spcPts val="0"/>
                </a:spcBef>
                <a:spcAft>
                  <a:spcPts val="0"/>
                </a:spcAft>
                <a:buClr>
                  <a:schemeClr val="accent2"/>
                </a:buClr>
                <a:buSzPts val="1400"/>
                <a:buFont typeface="Manrope Medium"/>
                <a:buChar char="●"/>
              </a:pPr>
              <a:r>
                <a:rPr lang="en">
                  <a:solidFill>
                    <a:schemeClr val="accent4"/>
                  </a:solidFill>
                  <a:latin typeface="Manrope Medium"/>
                  <a:ea typeface="Manrope Medium"/>
                  <a:cs typeface="Manrope Medium"/>
                  <a:sym typeface="Manrope Medium"/>
                </a:rPr>
                <a:t>Despite being red, Mars is a cold place</a:t>
              </a:r>
              <a:endParaRPr>
                <a:solidFill>
                  <a:schemeClr val="accent4"/>
                </a:solidFill>
                <a:latin typeface="Manrope Medium"/>
                <a:ea typeface="Manrope Medium"/>
                <a:cs typeface="Manrope Medium"/>
                <a:sym typeface="Manrope Medium"/>
              </a:endParaRPr>
            </a:p>
            <a:p>
              <a:pPr indent="-317500" lvl="0" marL="457200" marR="0" rtl="0" algn="l">
                <a:lnSpc>
                  <a:spcPct val="115000"/>
                </a:lnSpc>
                <a:spcBef>
                  <a:spcPts val="0"/>
                </a:spcBef>
                <a:spcAft>
                  <a:spcPts val="0"/>
                </a:spcAft>
                <a:buClr>
                  <a:schemeClr val="accent2"/>
                </a:buClr>
                <a:buSzPts val="1400"/>
                <a:buFont typeface="Manrope Medium"/>
                <a:buChar char="●"/>
              </a:pPr>
              <a:r>
                <a:rPr lang="en">
                  <a:solidFill>
                    <a:schemeClr val="accent4"/>
                  </a:solidFill>
                  <a:latin typeface="Manrope Medium"/>
                  <a:ea typeface="Manrope Medium"/>
                  <a:cs typeface="Manrope Medium"/>
                  <a:sym typeface="Manrope Medium"/>
                </a:rPr>
                <a:t>Saturn is a gas giant and has several rings</a:t>
              </a:r>
              <a:endParaRPr>
                <a:solidFill>
                  <a:schemeClr val="accent4"/>
                </a:solidFill>
                <a:latin typeface="Manrope Medium"/>
                <a:ea typeface="Manrope Medium"/>
                <a:cs typeface="Manrope Medium"/>
                <a:sym typeface="Manrope Medium"/>
              </a:endParaRPr>
            </a:p>
            <a:p>
              <a:pPr indent="-317500" lvl="0" marL="457200" marR="0" rtl="0" algn="l">
                <a:lnSpc>
                  <a:spcPct val="115000"/>
                </a:lnSpc>
                <a:spcBef>
                  <a:spcPts val="0"/>
                </a:spcBef>
                <a:spcAft>
                  <a:spcPts val="0"/>
                </a:spcAft>
                <a:buClr>
                  <a:schemeClr val="accent2"/>
                </a:buClr>
                <a:buSzPts val="1400"/>
                <a:buFont typeface="Manrope Medium"/>
                <a:buChar char="●"/>
              </a:pPr>
              <a:r>
                <a:rPr lang="en">
                  <a:solidFill>
                    <a:schemeClr val="accent4"/>
                  </a:solidFill>
                  <a:latin typeface="Manrope Medium"/>
                  <a:ea typeface="Manrope Medium"/>
                  <a:cs typeface="Manrope Medium"/>
                  <a:sym typeface="Manrope Medium"/>
                </a:rPr>
                <a:t>Ceres is located in the main asteroid belt</a:t>
              </a:r>
              <a:endParaRPr>
                <a:solidFill>
                  <a:schemeClr val="accent4"/>
                </a:solidFill>
                <a:latin typeface="Manrope Medium"/>
                <a:ea typeface="Manrope Medium"/>
                <a:cs typeface="Manrope Medium"/>
                <a:sym typeface="Manrope Medium"/>
              </a:endParaRPr>
            </a:p>
          </p:txBody>
        </p:sp>
      </p:grpSp>
      <p:sp>
        <p:nvSpPr>
          <p:cNvPr id="1626" name="Google Shape;1626;p43"/>
          <p:cNvSpPr/>
          <p:nvPr/>
        </p:nvSpPr>
        <p:spPr>
          <a:xfrm flipH="1">
            <a:off x="3219725" y="165221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627" name="Google Shape;1627;p43"/>
          <p:cNvSpPr/>
          <p:nvPr/>
        </p:nvSpPr>
        <p:spPr>
          <a:xfrm flipH="1">
            <a:off x="3219725" y="3322138"/>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grpSp>
        <p:nvGrpSpPr>
          <p:cNvPr id="1628" name="Google Shape;1628;p43"/>
          <p:cNvGrpSpPr/>
          <p:nvPr/>
        </p:nvGrpSpPr>
        <p:grpSpPr>
          <a:xfrm>
            <a:off x="3375697" y="3379720"/>
            <a:ext cx="452798" cy="449473"/>
            <a:chOff x="-21322300" y="3693325"/>
            <a:chExt cx="306400" cy="304150"/>
          </a:xfrm>
        </p:grpSpPr>
        <p:sp>
          <p:nvSpPr>
            <p:cNvPr id="1629" name="Google Shape;1629;p43"/>
            <p:cNvSpPr/>
            <p:nvPr/>
          </p:nvSpPr>
          <p:spPr>
            <a:xfrm>
              <a:off x="-21142725" y="3868400"/>
              <a:ext cx="111850" cy="69325"/>
            </a:xfrm>
            <a:custGeom>
              <a:rect b="b" l="l" r="r" t="t"/>
              <a:pathLst>
                <a:path extrusionOk="0" h="2773" w="4474">
                  <a:moveTo>
                    <a:pt x="4474" y="0"/>
                  </a:moveTo>
                  <a:lnTo>
                    <a:pt x="4474" y="0"/>
                  </a:lnTo>
                  <a:cubicBezTo>
                    <a:pt x="4317" y="189"/>
                    <a:pt x="4159" y="378"/>
                    <a:pt x="4001" y="536"/>
                  </a:cubicBezTo>
                  <a:cubicBezTo>
                    <a:pt x="2899" y="1639"/>
                    <a:pt x="1418" y="2174"/>
                    <a:pt x="0" y="2426"/>
                  </a:cubicBezTo>
                  <a:cubicBezTo>
                    <a:pt x="473" y="2678"/>
                    <a:pt x="945" y="2773"/>
                    <a:pt x="1450" y="2773"/>
                  </a:cubicBezTo>
                  <a:cubicBezTo>
                    <a:pt x="2269" y="2773"/>
                    <a:pt x="3088" y="2458"/>
                    <a:pt x="3749" y="1828"/>
                  </a:cubicBezTo>
                  <a:cubicBezTo>
                    <a:pt x="4254" y="1324"/>
                    <a:pt x="4474" y="662"/>
                    <a:pt x="4474"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43"/>
            <p:cNvSpPr/>
            <p:nvPr/>
          </p:nvSpPr>
          <p:spPr>
            <a:xfrm>
              <a:off x="-21141950" y="3693325"/>
              <a:ext cx="126050" cy="120750"/>
            </a:xfrm>
            <a:custGeom>
              <a:rect b="b" l="l" r="r" t="t"/>
              <a:pathLst>
                <a:path extrusionOk="0" h="4830" w="5042">
                  <a:moveTo>
                    <a:pt x="1828" y="1214"/>
                  </a:moveTo>
                  <a:cubicBezTo>
                    <a:pt x="1915" y="1214"/>
                    <a:pt x="2001" y="1254"/>
                    <a:pt x="2080" y="1333"/>
                  </a:cubicBezTo>
                  <a:cubicBezTo>
                    <a:pt x="2238" y="1490"/>
                    <a:pt x="2238" y="1679"/>
                    <a:pt x="2080" y="1837"/>
                  </a:cubicBezTo>
                  <a:cubicBezTo>
                    <a:pt x="2001" y="1915"/>
                    <a:pt x="1915" y="1955"/>
                    <a:pt x="1828" y="1955"/>
                  </a:cubicBezTo>
                  <a:cubicBezTo>
                    <a:pt x="1742" y="1955"/>
                    <a:pt x="1655" y="1915"/>
                    <a:pt x="1576" y="1837"/>
                  </a:cubicBezTo>
                  <a:cubicBezTo>
                    <a:pt x="1419" y="1679"/>
                    <a:pt x="1419" y="1490"/>
                    <a:pt x="1576" y="1333"/>
                  </a:cubicBezTo>
                  <a:cubicBezTo>
                    <a:pt x="1655" y="1254"/>
                    <a:pt x="1742" y="1214"/>
                    <a:pt x="1828" y="1214"/>
                  </a:cubicBezTo>
                  <a:close/>
                  <a:moveTo>
                    <a:pt x="2301" y="0"/>
                  </a:moveTo>
                  <a:cubicBezTo>
                    <a:pt x="1786" y="0"/>
                    <a:pt x="1193" y="72"/>
                    <a:pt x="599" y="230"/>
                  </a:cubicBezTo>
                  <a:cubicBezTo>
                    <a:pt x="1" y="1427"/>
                    <a:pt x="221" y="2908"/>
                    <a:pt x="1230" y="3884"/>
                  </a:cubicBezTo>
                  <a:cubicBezTo>
                    <a:pt x="1797" y="4483"/>
                    <a:pt x="2647" y="4830"/>
                    <a:pt x="3498" y="4830"/>
                  </a:cubicBezTo>
                  <a:cubicBezTo>
                    <a:pt x="3970" y="4830"/>
                    <a:pt x="4443" y="4704"/>
                    <a:pt x="4884" y="4515"/>
                  </a:cubicBezTo>
                  <a:cubicBezTo>
                    <a:pt x="5042" y="3443"/>
                    <a:pt x="5042" y="2498"/>
                    <a:pt x="4947" y="1931"/>
                  </a:cubicBezTo>
                  <a:cubicBezTo>
                    <a:pt x="4884" y="1522"/>
                    <a:pt x="4601" y="1207"/>
                    <a:pt x="4254" y="1081"/>
                  </a:cubicBezTo>
                  <a:cubicBezTo>
                    <a:pt x="4160" y="1049"/>
                    <a:pt x="4065" y="1049"/>
                    <a:pt x="3970" y="1049"/>
                  </a:cubicBezTo>
                  <a:cubicBezTo>
                    <a:pt x="3970" y="955"/>
                    <a:pt x="3939" y="860"/>
                    <a:pt x="3939" y="765"/>
                  </a:cubicBezTo>
                  <a:cubicBezTo>
                    <a:pt x="3813" y="387"/>
                    <a:pt x="3498" y="104"/>
                    <a:pt x="3120" y="72"/>
                  </a:cubicBezTo>
                  <a:cubicBezTo>
                    <a:pt x="2885" y="25"/>
                    <a:pt x="2607" y="0"/>
                    <a:pt x="2301"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43"/>
            <p:cNvSpPr/>
            <p:nvPr/>
          </p:nvSpPr>
          <p:spPr>
            <a:xfrm>
              <a:off x="-21263225" y="3707725"/>
              <a:ext cx="69325" cy="112650"/>
            </a:xfrm>
            <a:custGeom>
              <a:rect b="b" l="l" r="r" t="t"/>
              <a:pathLst>
                <a:path extrusionOk="0" h="4506" w="2773">
                  <a:moveTo>
                    <a:pt x="2773" y="0"/>
                  </a:moveTo>
                  <a:cubicBezTo>
                    <a:pt x="2079" y="0"/>
                    <a:pt x="1418" y="252"/>
                    <a:pt x="945" y="757"/>
                  </a:cubicBezTo>
                  <a:cubicBezTo>
                    <a:pt x="347" y="1355"/>
                    <a:pt x="0" y="2174"/>
                    <a:pt x="0" y="3025"/>
                  </a:cubicBezTo>
                  <a:cubicBezTo>
                    <a:pt x="0" y="3560"/>
                    <a:pt x="126" y="4065"/>
                    <a:pt x="347" y="4506"/>
                  </a:cubicBezTo>
                  <a:cubicBezTo>
                    <a:pt x="630" y="3025"/>
                    <a:pt x="1197" y="1513"/>
                    <a:pt x="2205" y="473"/>
                  </a:cubicBezTo>
                  <a:cubicBezTo>
                    <a:pt x="2363" y="315"/>
                    <a:pt x="2552" y="158"/>
                    <a:pt x="2773"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43"/>
            <p:cNvSpPr/>
            <p:nvPr/>
          </p:nvSpPr>
          <p:spPr>
            <a:xfrm>
              <a:off x="-21322300" y="3703775"/>
              <a:ext cx="294600" cy="293700"/>
            </a:xfrm>
            <a:custGeom>
              <a:rect b="b" l="l" r="r" t="t"/>
              <a:pathLst>
                <a:path extrusionOk="0" h="11748" w="11784">
                  <a:moveTo>
                    <a:pt x="6604" y="3797"/>
                  </a:moveTo>
                  <a:cubicBezTo>
                    <a:pt x="6773" y="3797"/>
                    <a:pt x="6905" y="3909"/>
                    <a:pt x="6931" y="4065"/>
                  </a:cubicBezTo>
                  <a:cubicBezTo>
                    <a:pt x="7026" y="4254"/>
                    <a:pt x="6900" y="4443"/>
                    <a:pt x="6711" y="4506"/>
                  </a:cubicBezTo>
                  <a:lnTo>
                    <a:pt x="6270" y="4664"/>
                  </a:lnTo>
                  <a:cubicBezTo>
                    <a:pt x="6018" y="4727"/>
                    <a:pt x="5955" y="5042"/>
                    <a:pt x="6112" y="5231"/>
                  </a:cubicBezTo>
                  <a:lnTo>
                    <a:pt x="6490" y="5640"/>
                  </a:lnTo>
                  <a:cubicBezTo>
                    <a:pt x="6575" y="5713"/>
                    <a:pt x="6674" y="5748"/>
                    <a:pt x="6767" y="5748"/>
                  </a:cubicBezTo>
                  <a:cubicBezTo>
                    <a:pt x="6916" y="5748"/>
                    <a:pt x="7050" y="5657"/>
                    <a:pt x="7089" y="5483"/>
                  </a:cubicBezTo>
                  <a:lnTo>
                    <a:pt x="7246" y="5042"/>
                  </a:lnTo>
                  <a:cubicBezTo>
                    <a:pt x="7321" y="4892"/>
                    <a:pt x="7455" y="4802"/>
                    <a:pt x="7586" y="4802"/>
                  </a:cubicBezTo>
                  <a:cubicBezTo>
                    <a:pt x="7620" y="4802"/>
                    <a:pt x="7655" y="4808"/>
                    <a:pt x="7687" y="4821"/>
                  </a:cubicBezTo>
                  <a:cubicBezTo>
                    <a:pt x="7908" y="4884"/>
                    <a:pt x="8002" y="5073"/>
                    <a:pt x="7971" y="5262"/>
                  </a:cubicBezTo>
                  <a:lnTo>
                    <a:pt x="7813" y="5703"/>
                  </a:lnTo>
                  <a:cubicBezTo>
                    <a:pt x="7655" y="6177"/>
                    <a:pt x="7212" y="6453"/>
                    <a:pt x="6764" y="6453"/>
                  </a:cubicBezTo>
                  <a:cubicBezTo>
                    <a:pt x="6498" y="6453"/>
                    <a:pt x="6229" y="6356"/>
                    <a:pt x="6018" y="6144"/>
                  </a:cubicBezTo>
                  <a:lnTo>
                    <a:pt x="5640" y="5766"/>
                  </a:lnTo>
                  <a:cubicBezTo>
                    <a:pt x="5073" y="5199"/>
                    <a:pt x="5293" y="4223"/>
                    <a:pt x="6081" y="3971"/>
                  </a:cubicBezTo>
                  <a:lnTo>
                    <a:pt x="6490" y="3813"/>
                  </a:lnTo>
                  <a:cubicBezTo>
                    <a:pt x="6529" y="3802"/>
                    <a:pt x="6567" y="3797"/>
                    <a:pt x="6604" y="3797"/>
                  </a:cubicBezTo>
                  <a:close/>
                  <a:moveTo>
                    <a:pt x="6900" y="1"/>
                  </a:moveTo>
                  <a:lnTo>
                    <a:pt x="6900" y="1"/>
                  </a:lnTo>
                  <a:cubicBezTo>
                    <a:pt x="6238" y="253"/>
                    <a:pt x="5608" y="600"/>
                    <a:pt x="5136" y="1104"/>
                  </a:cubicBezTo>
                  <a:cubicBezTo>
                    <a:pt x="3434" y="2805"/>
                    <a:pt x="3088" y="6176"/>
                    <a:pt x="3088" y="7657"/>
                  </a:cubicBezTo>
                  <a:cubicBezTo>
                    <a:pt x="2726" y="7476"/>
                    <a:pt x="2328" y="7387"/>
                    <a:pt x="1930" y="7387"/>
                  </a:cubicBezTo>
                  <a:cubicBezTo>
                    <a:pt x="1287" y="7387"/>
                    <a:pt x="644" y="7619"/>
                    <a:pt x="158" y="8066"/>
                  </a:cubicBezTo>
                  <a:cubicBezTo>
                    <a:pt x="0" y="8224"/>
                    <a:pt x="32" y="8539"/>
                    <a:pt x="252" y="8665"/>
                  </a:cubicBezTo>
                  <a:cubicBezTo>
                    <a:pt x="1449" y="9295"/>
                    <a:pt x="2489" y="10334"/>
                    <a:pt x="3119" y="11532"/>
                  </a:cubicBezTo>
                  <a:cubicBezTo>
                    <a:pt x="3191" y="11676"/>
                    <a:pt x="3304" y="11748"/>
                    <a:pt x="3429" y="11748"/>
                  </a:cubicBezTo>
                  <a:cubicBezTo>
                    <a:pt x="3523" y="11748"/>
                    <a:pt x="3623" y="11707"/>
                    <a:pt x="3718" y="11626"/>
                  </a:cubicBezTo>
                  <a:cubicBezTo>
                    <a:pt x="4505" y="10839"/>
                    <a:pt x="4663" y="9641"/>
                    <a:pt x="4127" y="8696"/>
                  </a:cubicBezTo>
                  <a:lnTo>
                    <a:pt x="4190" y="8696"/>
                  </a:lnTo>
                  <a:cubicBezTo>
                    <a:pt x="5640" y="8696"/>
                    <a:pt x="8979" y="8350"/>
                    <a:pt x="10680" y="6648"/>
                  </a:cubicBezTo>
                  <a:cubicBezTo>
                    <a:pt x="11184" y="6144"/>
                    <a:pt x="11531" y="5514"/>
                    <a:pt x="11783" y="4853"/>
                  </a:cubicBezTo>
                  <a:lnTo>
                    <a:pt x="11783" y="4853"/>
                  </a:lnTo>
                  <a:cubicBezTo>
                    <a:pt x="11374" y="4979"/>
                    <a:pt x="11027" y="5042"/>
                    <a:pt x="10649" y="5042"/>
                  </a:cubicBezTo>
                  <a:cubicBezTo>
                    <a:pt x="9578" y="5042"/>
                    <a:pt x="8601" y="4664"/>
                    <a:pt x="7876" y="3908"/>
                  </a:cubicBezTo>
                  <a:cubicBezTo>
                    <a:pt x="6805" y="2836"/>
                    <a:pt x="6490" y="1356"/>
                    <a:pt x="6900"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633" name="Google Shape;1633;p43"/>
          <p:cNvGrpSpPr/>
          <p:nvPr/>
        </p:nvGrpSpPr>
        <p:grpSpPr>
          <a:xfrm>
            <a:off x="3376271" y="1708675"/>
            <a:ext cx="451653" cy="451653"/>
            <a:chOff x="-20197575" y="4066875"/>
            <a:chExt cx="305625" cy="305625"/>
          </a:xfrm>
        </p:grpSpPr>
        <p:sp>
          <p:nvSpPr>
            <p:cNvPr id="1634" name="Google Shape;1634;p43"/>
            <p:cNvSpPr/>
            <p:nvPr/>
          </p:nvSpPr>
          <p:spPr>
            <a:xfrm>
              <a:off x="-20089675" y="4066875"/>
              <a:ext cx="89025" cy="92175"/>
            </a:xfrm>
            <a:custGeom>
              <a:rect b="b" l="l" r="r" t="t"/>
              <a:pathLst>
                <a:path extrusionOk="0" h="3687" w="3561">
                  <a:moveTo>
                    <a:pt x="347" y="1"/>
                  </a:moveTo>
                  <a:cubicBezTo>
                    <a:pt x="158" y="1"/>
                    <a:pt x="0" y="158"/>
                    <a:pt x="0" y="379"/>
                  </a:cubicBezTo>
                  <a:cubicBezTo>
                    <a:pt x="0" y="568"/>
                    <a:pt x="158" y="725"/>
                    <a:pt x="347" y="725"/>
                  </a:cubicBezTo>
                  <a:cubicBezTo>
                    <a:pt x="946" y="725"/>
                    <a:pt x="1418" y="1229"/>
                    <a:pt x="1418" y="1828"/>
                  </a:cubicBezTo>
                  <a:lnTo>
                    <a:pt x="1418" y="3687"/>
                  </a:lnTo>
                  <a:cubicBezTo>
                    <a:pt x="1544" y="3624"/>
                    <a:pt x="1670" y="3592"/>
                    <a:pt x="1765" y="3592"/>
                  </a:cubicBezTo>
                  <a:cubicBezTo>
                    <a:pt x="1891" y="3592"/>
                    <a:pt x="2017" y="3624"/>
                    <a:pt x="2143" y="3687"/>
                  </a:cubicBezTo>
                  <a:lnTo>
                    <a:pt x="2143" y="1828"/>
                  </a:lnTo>
                  <a:cubicBezTo>
                    <a:pt x="2143" y="1229"/>
                    <a:pt x="2615" y="725"/>
                    <a:pt x="3182" y="725"/>
                  </a:cubicBezTo>
                  <a:cubicBezTo>
                    <a:pt x="3403" y="725"/>
                    <a:pt x="3561" y="568"/>
                    <a:pt x="3561" y="379"/>
                  </a:cubicBezTo>
                  <a:cubicBezTo>
                    <a:pt x="3561" y="158"/>
                    <a:pt x="3403" y="1"/>
                    <a:pt x="3182" y="1"/>
                  </a:cubicBezTo>
                  <a:cubicBezTo>
                    <a:pt x="2615" y="1"/>
                    <a:pt x="2080" y="284"/>
                    <a:pt x="1765" y="725"/>
                  </a:cubicBezTo>
                  <a:cubicBezTo>
                    <a:pt x="1450" y="284"/>
                    <a:pt x="946" y="1"/>
                    <a:pt x="3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43"/>
            <p:cNvSpPr/>
            <p:nvPr/>
          </p:nvSpPr>
          <p:spPr>
            <a:xfrm>
              <a:off x="-20024300" y="4085775"/>
              <a:ext cx="132350" cy="125250"/>
            </a:xfrm>
            <a:custGeom>
              <a:rect b="b" l="l" r="r" t="t"/>
              <a:pathLst>
                <a:path extrusionOk="0" h="5010" w="5294">
                  <a:moveTo>
                    <a:pt x="2741" y="2175"/>
                  </a:moveTo>
                  <a:cubicBezTo>
                    <a:pt x="2930" y="2175"/>
                    <a:pt x="3119" y="2332"/>
                    <a:pt x="3119" y="2521"/>
                  </a:cubicBezTo>
                  <a:cubicBezTo>
                    <a:pt x="3119" y="2710"/>
                    <a:pt x="2930" y="2868"/>
                    <a:pt x="2741" y="2868"/>
                  </a:cubicBezTo>
                  <a:cubicBezTo>
                    <a:pt x="2552" y="2868"/>
                    <a:pt x="2395" y="2710"/>
                    <a:pt x="2395" y="2521"/>
                  </a:cubicBezTo>
                  <a:cubicBezTo>
                    <a:pt x="2395" y="2332"/>
                    <a:pt x="2552" y="2175"/>
                    <a:pt x="2741" y="2175"/>
                  </a:cubicBezTo>
                  <a:close/>
                  <a:moveTo>
                    <a:pt x="1985" y="3592"/>
                  </a:moveTo>
                  <a:cubicBezTo>
                    <a:pt x="2206" y="3592"/>
                    <a:pt x="2363" y="3750"/>
                    <a:pt x="2363" y="3939"/>
                  </a:cubicBezTo>
                  <a:cubicBezTo>
                    <a:pt x="2395" y="4128"/>
                    <a:pt x="2206" y="4285"/>
                    <a:pt x="1985" y="4285"/>
                  </a:cubicBezTo>
                  <a:cubicBezTo>
                    <a:pt x="1796" y="4285"/>
                    <a:pt x="1639" y="4128"/>
                    <a:pt x="1639" y="3939"/>
                  </a:cubicBezTo>
                  <a:cubicBezTo>
                    <a:pt x="1639" y="3750"/>
                    <a:pt x="1796" y="3592"/>
                    <a:pt x="1985" y="3592"/>
                  </a:cubicBezTo>
                  <a:close/>
                  <a:moveTo>
                    <a:pt x="4915" y="1"/>
                  </a:moveTo>
                  <a:cubicBezTo>
                    <a:pt x="2710" y="1"/>
                    <a:pt x="820" y="1355"/>
                    <a:pt x="0" y="3246"/>
                  </a:cubicBezTo>
                  <a:cubicBezTo>
                    <a:pt x="158" y="3435"/>
                    <a:pt x="252" y="3655"/>
                    <a:pt x="252" y="3939"/>
                  </a:cubicBezTo>
                  <a:lnTo>
                    <a:pt x="252" y="5010"/>
                  </a:lnTo>
                  <a:lnTo>
                    <a:pt x="2899" y="5010"/>
                  </a:lnTo>
                  <a:cubicBezTo>
                    <a:pt x="3340" y="5010"/>
                    <a:pt x="3718" y="4695"/>
                    <a:pt x="3812" y="4254"/>
                  </a:cubicBezTo>
                  <a:cubicBezTo>
                    <a:pt x="4632" y="4096"/>
                    <a:pt x="5293" y="3403"/>
                    <a:pt x="5293" y="2490"/>
                  </a:cubicBezTo>
                  <a:lnTo>
                    <a:pt x="5293" y="347"/>
                  </a:lnTo>
                  <a:cubicBezTo>
                    <a:pt x="5262" y="158"/>
                    <a:pt x="5104" y="1"/>
                    <a:pt x="491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43"/>
            <p:cNvSpPr/>
            <p:nvPr/>
          </p:nvSpPr>
          <p:spPr>
            <a:xfrm>
              <a:off x="-19983350" y="4263775"/>
              <a:ext cx="18925" cy="18150"/>
            </a:xfrm>
            <a:custGeom>
              <a:rect b="b" l="l" r="r" t="t"/>
              <a:pathLst>
                <a:path extrusionOk="0" h="726" w="757">
                  <a:moveTo>
                    <a:pt x="347" y="1"/>
                  </a:moveTo>
                  <a:cubicBezTo>
                    <a:pt x="158" y="1"/>
                    <a:pt x="1" y="158"/>
                    <a:pt x="1" y="347"/>
                  </a:cubicBezTo>
                  <a:cubicBezTo>
                    <a:pt x="1" y="568"/>
                    <a:pt x="158" y="725"/>
                    <a:pt x="347" y="725"/>
                  </a:cubicBezTo>
                  <a:cubicBezTo>
                    <a:pt x="568" y="725"/>
                    <a:pt x="725" y="568"/>
                    <a:pt x="725" y="347"/>
                  </a:cubicBezTo>
                  <a:cubicBezTo>
                    <a:pt x="757" y="221"/>
                    <a:pt x="568" y="1"/>
                    <a:pt x="3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43"/>
            <p:cNvSpPr/>
            <p:nvPr/>
          </p:nvSpPr>
          <p:spPr>
            <a:xfrm>
              <a:off x="-20035325" y="4228350"/>
              <a:ext cx="125250" cy="143350"/>
            </a:xfrm>
            <a:custGeom>
              <a:rect b="b" l="l" r="r" t="t"/>
              <a:pathLst>
                <a:path extrusionOk="0" h="5734" w="5010">
                  <a:moveTo>
                    <a:pt x="2426" y="756"/>
                  </a:moveTo>
                  <a:cubicBezTo>
                    <a:pt x="3025" y="756"/>
                    <a:pt x="3497" y="1229"/>
                    <a:pt x="3497" y="1827"/>
                  </a:cubicBezTo>
                  <a:cubicBezTo>
                    <a:pt x="3560" y="2363"/>
                    <a:pt x="3025" y="2899"/>
                    <a:pt x="2426" y="2899"/>
                  </a:cubicBezTo>
                  <a:cubicBezTo>
                    <a:pt x="1859" y="2899"/>
                    <a:pt x="1387" y="2426"/>
                    <a:pt x="1387" y="1827"/>
                  </a:cubicBezTo>
                  <a:cubicBezTo>
                    <a:pt x="1387" y="1229"/>
                    <a:pt x="1859" y="756"/>
                    <a:pt x="2426" y="756"/>
                  </a:cubicBezTo>
                  <a:close/>
                  <a:moveTo>
                    <a:pt x="693" y="0"/>
                  </a:moveTo>
                  <a:lnTo>
                    <a:pt x="693" y="2489"/>
                  </a:lnTo>
                  <a:cubicBezTo>
                    <a:pt x="693" y="2962"/>
                    <a:pt x="378" y="3371"/>
                    <a:pt x="0" y="3529"/>
                  </a:cubicBezTo>
                  <a:lnTo>
                    <a:pt x="0" y="4663"/>
                  </a:lnTo>
                  <a:cubicBezTo>
                    <a:pt x="0" y="5261"/>
                    <a:pt x="473" y="5734"/>
                    <a:pt x="1071" y="5734"/>
                  </a:cubicBezTo>
                  <a:cubicBezTo>
                    <a:pt x="1639" y="5734"/>
                    <a:pt x="2111" y="5261"/>
                    <a:pt x="2111" y="4663"/>
                  </a:cubicBezTo>
                  <a:cubicBezTo>
                    <a:pt x="2111" y="4474"/>
                    <a:pt x="2269" y="4316"/>
                    <a:pt x="2489" y="4316"/>
                  </a:cubicBezTo>
                  <a:cubicBezTo>
                    <a:pt x="3182" y="4316"/>
                    <a:pt x="3812" y="4033"/>
                    <a:pt x="4285" y="3529"/>
                  </a:cubicBezTo>
                  <a:cubicBezTo>
                    <a:pt x="4758" y="2993"/>
                    <a:pt x="5010" y="2331"/>
                    <a:pt x="4947" y="1670"/>
                  </a:cubicBezTo>
                  <a:cubicBezTo>
                    <a:pt x="4884" y="725"/>
                    <a:pt x="4127" y="0"/>
                    <a:pt x="3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43"/>
            <p:cNvSpPr/>
            <p:nvPr/>
          </p:nvSpPr>
          <p:spPr>
            <a:xfrm>
              <a:off x="-20054225" y="4175575"/>
              <a:ext cx="18125" cy="125250"/>
            </a:xfrm>
            <a:custGeom>
              <a:rect b="b" l="l" r="r" t="t"/>
              <a:pathLst>
                <a:path extrusionOk="0" h="5010" w="725">
                  <a:moveTo>
                    <a:pt x="347" y="0"/>
                  </a:moveTo>
                  <a:cubicBezTo>
                    <a:pt x="158" y="0"/>
                    <a:pt x="0" y="158"/>
                    <a:pt x="0" y="347"/>
                  </a:cubicBezTo>
                  <a:lnTo>
                    <a:pt x="0" y="4632"/>
                  </a:lnTo>
                  <a:cubicBezTo>
                    <a:pt x="0" y="4852"/>
                    <a:pt x="158" y="5010"/>
                    <a:pt x="347" y="5010"/>
                  </a:cubicBezTo>
                  <a:cubicBezTo>
                    <a:pt x="567" y="5010"/>
                    <a:pt x="725" y="4852"/>
                    <a:pt x="725" y="4632"/>
                  </a:cubicBezTo>
                  <a:lnTo>
                    <a:pt x="725" y="347"/>
                  </a:lnTo>
                  <a:cubicBezTo>
                    <a:pt x="725" y="158"/>
                    <a:pt x="567" y="0"/>
                    <a:pt x="3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43"/>
            <p:cNvSpPr/>
            <p:nvPr/>
          </p:nvSpPr>
          <p:spPr>
            <a:xfrm>
              <a:off x="-20197575" y="4085775"/>
              <a:ext cx="132350" cy="125250"/>
            </a:xfrm>
            <a:custGeom>
              <a:rect b="b" l="l" r="r" t="t"/>
              <a:pathLst>
                <a:path extrusionOk="0" h="5010" w="5294">
                  <a:moveTo>
                    <a:pt x="2521" y="2175"/>
                  </a:moveTo>
                  <a:cubicBezTo>
                    <a:pt x="2710" y="2175"/>
                    <a:pt x="2867" y="2332"/>
                    <a:pt x="2867" y="2521"/>
                  </a:cubicBezTo>
                  <a:cubicBezTo>
                    <a:pt x="2867" y="2710"/>
                    <a:pt x="2710" y="2868"/>
                    <a:pt x="2521" y="2868"/>
                  </a:cubicBezTo>
                  <a:cubicBezTo>
                    <a:pt x="2300" y="2868"/>
                    <a:pt x="2143" y="2710"/>
                    <a:pt x="2143" y="2521"/>
                  </a:cubicBezTo>
                  <a:cubicBezTo>
                    <a:pt x="2174" y="2332"/>
                    <a:pt x="2300" y="2175"/>
                    <a:pt x="2521" y="2175"/>
                  </a:cubicBezTo>
                  <a:close/>
                  <a:moveTo>
                    <a:pt x="3245" y="3592"/>
                  </a:moveTo>
                  <a:cubicBezTo>
                    <a:pt x="3466" y="3592"/>
                    <a:pt x="3623" y="3750"/>
                    <a:pt x="3623" y="3939"/>
                  </a:cubicBezTo>
                  <a:cubicBezTo>
                    <a:pt x="3623" y="4128"/>
                    <a:pt x="3466" y="4285"/>
                    <a:pt x="3245" y="4285"/>
                  </a:cubicBezTo>
                  <a:cubicBezTo>
                    <a:pt x="3056" y="4285"/>
                    <a:pt x="2899" y="4128"/>
                    <a:pt x="2899" y="3939"/>
                  </a:cubicBezTo>
                  <a:cubicBezTo>
                    <a:pt x="2867" y="3750"/>
                    <a:pt x="3056" y="3592"/>
                    <a:pt x="3245" y="3592"/>
                  </a:cubicBezTo>
                  <a:close/>
                  <a:moveTo>
                    <a:pt x="378" y="1"/>
                  </a:moveTo>
                  <a:cubicBezTo>
                    <a:pt x="189" y="1"/>
                    <a:pt x="32" y="158"/>
                    <a:pt x="32" y="347"/>
                  </a:cubicBezTo>
                  <a:lnTo>
                    <a:pt x="32" y="2490"/>
                  </a:lnTo>
                  <a:cubicBezTo>
                    <a:pt x="0" y="3403"/>
                    <a:pt x="662" y="4096"/>
                    <a:pt x="1481" y="4254"/>
                  </a:cubicBezTo>
                  <a:cubicBezTo>
                    <a:pt x="1576" y="4695"/>
                    <a:pt x="1954" y="5010"/>
                    <a:pt x="2395" y="5010"/>
                  </a:cubicBezTo>
                  <a:lnTo>
                    <a:pt x="5041" y="5010"/>
                  </a:lnTo>
                  <a:lnTo>
                    <a:pt x="5041" y="3939"/>
                  </a:lnTo>
                  <a:cubicBezTo>
                    <a:pt x="5041" y="3655"/>
                    <a:pt x="5136" y="3435"/>
                    <a:pt x="5293" y="3246"/>
                  </a:cubicBezTo>
                  <a:cubicBezTo>
                    <a:pt x="4474" y="1355"/>
                    <a:pt x="2584" y="1"/>
                    <a:pt x="37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43"/>
            <p:cNvSpPr/>
            <p:nvPr/>
          </p:nvSpPr>
          <p:spPr>
            <a:xfrm>
              <a:off x="-20179475" y="4229925"/>
              <a:ext cx="125275" cy="142575"/>
            </a:xfrm>
            <a:custGeom>
              <a:rect b="b" l="l" r="r" t="t"/>
              <a:pathLst>
                <a:path extrusionOk="0" h="5703" w="5011">
                  <a:moveTo>
                    <a:pt x="2521" y="693"/>
                  </a:moveTo>
                  <a:cubicBezTo>
                    <a:pt x="3120" y="693"/>
                    <a:pt x="3592" y="1166"/>
                    <a:pt x="3592" y="1764"/>
                  </a:cubicBezTo>
                  <a:cubicBezTo>
                    <a:pt x="3592" y="2300"/>
                    <a:pt x="3120" y="2836"/>
                    <a:pt x="2521" y="2836"/>
                  </a:cubicBezTo>
                  <a:cubicBezTo>
                    <a:pt x="1954" y="2836"/>
                    <a:pt x="1482" y="2363"/>
                    <a:pt x="1482" y="1764"/>
                  </a:cubicBezTo>
                  <a:cubicBezTo>
                    <a:pt x="1482" y="1166"/>
                    <a:pt x="1954" y="693"/>
                    <a:pt x="2521" y="693"/>
                  </a:cubicBezTo>
                  <a:close/>
                  <a:moveTo>
                    <a:pt x="1797" y="0"/>
                  </a:moveTo>
                  <a:cubicBezTo>
                    <a:pt x="883" y="0"/>
                    <a:pt x="95" y="693"/>
                    <a:pt x="64" y="1638"/>
                  </a:cubicBezTo>
                  <a:cubicBezTo>
                    <a:pt x="1" y="2363"/>
                    <a:pt x="253" y="2962"/>
                    <a:pt x="726" y="3497"/>
                  </a:cubicBezTo>
                  <a:cubicBezTo>
                    <a:pt x="1198" y="4001"/>
                    <a:pt x="1828" y="4285"/>
                    <a:pt x="2521" y="4285"/>
                  </a:cubicBezTo>
                  <a:cubicBezTo>
                    <a:pt x="2742" y="4285"/>
                    <a:pt x="2899" y="4442"/>
                    <a:pt x="2899" y="4631"/>
                  </a:cubicBezTo>
                  <a:cubicBezTo>
                    <a:pt x="2899" y="5230"/>
                    <a:pt x="3372" y="5702"/>
                    <a:pt x="3939" y="5702"/>
                  </a:cubicBezTo>
                  <a:cubicBezTo>
                    <a:pt x="4538" y="5702"/>
                    <a:pt x="5010" y="5230"/>
                    <a:pt x="5010" y="4631"/>
                  </a:cubicBezTo>
                  <a:lnTo>
                    <a:pt x="5010" y="3497"/>
                  </a:lnTo>
                  <a:cubicBezTo>
                    <a:pt x="4601" y="3340"/>
                    <a:pt x="4317" y="2899"/>
                    <a:pt x="4317" y="2458"/>
                  </a:cubicBezTo>
                  <a:lnTo>
                    <a:pt x="431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43"/>
            <p:cNvSpPr/>
            <p:nvPr/>
          </p:nvSpPr>
          <p:spPr>
            <a:xfrm>
              <a:off x="-20125125" y="4263775"/>
              <a:ext cx="18150" cy="18150"/>
            </a:xfrm>
            <a:custGeom>
              <a:rect b="b" l="l" r="r" t="t"/>
              <a:pathLst>
                <a:path extrusionOk="0" h="726" w="726">
                  <a:moveTo>
                    <a:pt x="347" y="1"/>
                  </a:moveTo>
                  <a:cubicBezTo>
                    <a:pt x="158" y="1"/>
                    <a:pt x="1" y="158"/>
                    <a:pt x="1" y="347"/>
                  </a:cubicBezTo>
                  <a:cubicBezTo>
                    <a:pt x="1" y="568"/>
                    <a:pt x="158" y="725"/>
                    <a:pt x="347" y="725"/>
                  </a:cubicBezTo>
                  <a:cubicBezTo>
                    <a:pt x="568" y="725"/>
                    <a:pt x="725" y="568"/>
                    <a:pt x="725" y="347"/>
                  </a:cubicBezTo>
                  <a:cubicBezTo>
                    <a:pt x="725" y="221"/>
                    <a:pt x="568" y="1"/>
                    <a:pt x="3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45" name="Shape 1645"/>
        <p:cNvGrpSpPr/>
        <p:nvPr/>
      </p:nvGrpSpPr>
      <p:grpSpPr>
        <a:xfrm>
          <a:off x="0" y="0"/>
          <a:ext cx="0" cy="0"/>
          <a:chOff x="0" y="0"/>
          <a:chExt cx="0" cy="0"/>
        </a:xfrm>
      </p:grpSpPr>
      <p:sp>
        <p:nvSpPr>
          <p:cNvPr id="1646" name="Google Shape;1646;p44"/>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sp>
        <p:nvSpPr>
          <p:cNvPr id="1647" name="Google Shape;1647;p44"/>
          <p:cNvSpPr/>
          <p:nvPr/>
        </p:nvSpPr>
        <p:spPr>
          <a:xfrm>
            <a:off x="6091552" y="1192400"/>
            <a:ext cx="3380400" cy="33804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44"/>
          <p:cNvSpPr/>
          <p:nvPr/>
        </p:nvSpPr>
        <p:spPr>
          <a:xfrm>
            <a:off x="6170400" y="2032300"/>
            <a:ext cx="210600" cy="2106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44"/>
          <p:cNvSpPr/>
          <p:nvPr/>
        </p:nvSpPr>
        <p:spPr>
          <a:xfrm>
            <a:off x="5980800" y="2777025"/>
            <a:ext cx="210600" cy="210600"/>
          </a:xfrm>
          <a:prstGeom prst="ellipse">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44"/>
          <p:cNvSpPr/>
          <p:nvPr/>
        </p:nvSpPr>
        <p:spPr>
          <a:xfrm>
            <a:off x="6170400" y="3521750"/>
            <a:ext cx="210600" cy="210600"/>
          </a:xfrm>
          <a:prstGeom prst="ellipse">
            <a:avLst/>
          </a:prstGeom>
          <a:solidFill>
            <a:schemeClr val="accent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651" name="Google Shape;1651;p44"/>
          <p:cNvGrpSpPr/>
          <p:nvPr/>
        </p:nvGrpSpPr>
        <p:grpSpPr>
          <a:xfrm>
            <a:off x="720000" y="1332800"/>
            <a:ext cx="2116200" cy="948108"/>
            <a:chOff x="720000" y="1332800"/>
            <a:chExt cx="2116200" cy="948108"/>
          </a:xfrm>
        </p:grpSpPr>
        <p:sp>
          <p:nvSpPr>
            <p:cNvPr id="1652" name="Google Shape;1652;p44"/>
            <p:cNvSpPr txBox="1"/>
            <p:nvPr/>
          </p:nvSpPr>
          <p:spPr>
            <a:xfrm>
              <a:off x="720000" y="1332800"/>
              <a:ext cx="2116200" cy="5214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2"/>
                  </a:solidFill>
                  <a:latin typeface="Shrikhand"/>
                  <a:ea typeface="Shrikhand"/>
                  <a:cs typeface="Shrikhand"/>
                  <a:sym typeface="Shrikhand"/>
                </a:rPr>
                <a:t>Saturn</a:t>
              </a:r>
              <a:endParaRPr sz="2200">
                <a:solidFill>
                  <a:schemeClr val="accent2"/>
                </a:solidFill>
                <a:latin typeface="Shrikhand"/>
                <a:ea typeface="Shrikhand"/>
                <a:cs typeface="Shrikhand"/>
                <a:sym typeface="Shrikhand"/>
              </a:endParaRPr>
            </a:p>
          </p:txBody>
        </p:sp>
        <p:sp>
          <p:nvSpPr>
            <p:cNvPr id="1653" name="Google Shape;1653;p44"/>
            <p:cNvSpPr txBox="1"/>
            <p:nvPr/>
          </p:nvSpPr>
          <p:spPr>
            <a:xfrm>
              <a:off x="720000" y="1641308"/>
              <a:ext cx="2116200" cy="6396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Saturn is a gas giant and has several rings</a:t>
              </a:r>
              <a:endParaRPr>
                <a:solidFill>
                  <a:schemeClr val="accent4"/>
                </a:solidFill>
                <a:latin typeface="Manrope Medium"/>
                <a:ea typeface="Manrope Medium"/>
                <a:cs typeface="Manrope Medium"/>
                <a:sym typeface="Manrope Medium"/>
              </a:endParaRPr>
            </a:p>
          </p:txBody>
        </p:sp>
      </p:grpSp>
      <p:grpSp>
        <p:nvGrpSpPr>
          <p:cNvPr id="1654" name="Google Shape;1654;p44"/>
          <p:cNvGrpSpPr/>
          <p:nvPr/>
        </p:nvGrpSpPr>
        <p:grpSpPr>
          <a:xfrm>
            <a:off x="720000" y="2360865"/>
            <a:ext cx="2116200" cy="948100"/>
            <a:chOff x="720000" y="2360865"/>
            <a:chExt cx="2116200" cy="948100"/>
          </a:xfrm>
        </p:grpSpPr>
        <p:sp>
          <p:nvSpPr>
            <p:cNvPr id="1655" name="Google Shape;1655;p44"/>
            <p:cNvSpPr txBox="1"/>
            <p:nvPr/>
          </p:nvSpPr>
          <p:spPr>
            <a:xfrm>
              <a:off x="720000" y="2360865"/>
              <a:ext cx="2116200" cy="5214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dk1"/>
                  </a:solidFill>
                  <a:latin typeface="Shrikhand"/>
                  <a:ea typeface="Shrikhand"/>
                  <a:cs typeface="Shrikhand"/>
                  <a:sym typeface="Shrikhand"/>
                </a:rPr>
                <a:t>Mercury</a:t>
              </a:r>
              <a:endParaRPr sz="2200">
                <a:solidFill>
                  <a:schemeClr val="dk1"/>
                </a:solidFill>
                <a:latin typeface="Shrikhand"/>
                <a:ea typeface="Shrikhand"/>
                <a:cs typeface="Shrikhand"/>
                <a:sym typeface="Shrikhand"/>
              </a:endParaRPr>
            </a:p>
          </p:txBody>
        </p:sp>
        <p:sp>
          <p:nvSpPr>
            <p:cNvPr id="1656" name="Google Shape;1656;p44"/>
            <p:cNvSpPr txBox="1"/>
            <p:nvPr/>
          </p:nvSpPr>
          <p:spPr>
            <a:xfrm>
              <a:off x="720000" y="2669365"/>
              <a:ext cx="2116200" cy="6396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smallest planet of them all</a:t>
              </a:r>
              <a:endParaRPr>
                <a:solidFill>
                  <a:schemeClr val="accent4"/>
                </a:solidFill>
                <a:latin typeface="Manrope Medium"/>
                <a:ea typeface="Manrope Medium"/>
                <a:cs typeface="Manrope Medium"/>
                <a:sym typeface="Manrope Medium"/>
              </a:endParaRPr>
            </a:p>
          </p:txBody>
        </p:sp>
      </p:grpSp>
      <p:grpSp>
        <p:nvGrpSpPr>
          <p:cNvPr id="1657" name="Google Shape;1657;p44"/>
          <p:cNvGrpSpPr/>
          <p:nvPr/>
        </p:nvGrpSpPr>
        <p:grpSpPr>
          <a:xfrm>
            <a:off x="720000" y="3388933"/>
            <a:ext cx="2116200" cy="948113"/>
            <a:chOff x="720000" y="3388933"/>
            <a:chExt cx="2116200" cy="948113"/>
          </a:xfrm>
        </p:grpSpPr>
        <p:sp>
          <p:nvSpPr>
            <p:cNvPr id="1658" name="Google Shape;1658;p44"/>
            <p:cNvSpPr txBox="1"/>
            <p:nvPr/>
          </p:nvSpPr>
          <p:spPr>
            <a:xfrm>
              <a:off x="720000" y="3388933"/>
              <a:ext cx="2116200" cy="5214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3"/>
                  </a:solidFill>
                  <a:latin typeface="Shrikhand"/>
                  <a:ea typeface="Shrikhand"/>
                  <a:cs typeface="Shrikhand"/>
                  <a:sym typeface="Shrikhand"/>
                </a:rPr>
                <a:t>Venus</a:t>
              </a:r>
              <a:endParaRPr sz="2200">
                <a:solidFill>
                  <a:schemeClr val="accent3"/>
                </a:solidFill>
                <a:latin typeface="Shrikhand"/>
                <a:ea typeface="Shrikhand"/>
                <a:cs typeface="Shrikhand"/>
                <a:sym typeface="Shrikhand"/>
              </a:endParaRPr>
            </a:p>
          </p:txBody>
        </p:sp>
        <p:sp>
          <p:nvSpPr>
            <p:cNvPr id="1659" name="Google Shape;1659;p44"/>
            <p:cNvSpPr txBox="1"/>
            <p:nvPr/>
          </p:nvSpPr>
          <p:spPr>
            <a:xfrm>
              <a:off x="720000" y="3697447"/>
              <a:ext cx="2116200" cy="6396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grpSp>
      <p:cxnSp>
        <p:nvCxnSpPr>
          <p:cNvPr id="1660" name="Google Shape;1660;p44"/>
          <p:cNvCxnSpPr>
            <a:stCxn id="1648" idx="2"/>
            <a:endCxn id="1661" idx="1"/>
          </p:cNvCxnSpPr>
          <p:nvPr/>
        </p:nvCxnSpPr>
        <p:spPr>
          <a:xfrm rot="10800000">
            <a:off x="3753300" y="1855300"/>
            <a:ext cx="2417100" cy="282300"/>
          </a:xfrm>
          <a:prstGeom prst="bentConnector3">
            <a:avLst>
              <a:gd fmla="val 50002" name="adj1"/>
            </a:avLst>
          </a:prstGeom>
          <a:noFill/>
          <a:ln cap="flat" cmpd="sng" w="19050">
            <a:solidFill>
              <a:schemeClr val="accent2"/>
            </a:solidFill>
            <a:prstDash val="solid"/>
            <a:round/>
            <a:headEnd len="sm" w="sm" type="none"/>
            <a:tailEnd len="sm" w="sm" type="none"/>
          </a:ln>
        </p:spPr>
      </p:cxnSp>
      <p:sp>
        <p:nvSpPr>
          <p:cNvPr id="1661" name="Google Shape;1661;p44"/>
          <p:cNvSpPr/>
          <p:nvPr/>
        </p:nvSpPr>
        <p:spPr>
          <a:xfrm flipH="1">
            <a:off x="2988488" y="1573013"/>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662" name="Google Shape;1662;p44"/>
          <p:cNvSpPr/>
          <p:nvPr/>
        </p:nvSpPr>
        <p:spPr>
          <a:xfrm flipH="1">
            <a:off x="2988488" y="2600000"/>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sp>
        <p:nvSpPr>
          <p:cNvPr id="1663" name="Google Shape;1663;p44"/>
          <p:cNvSpPr/>
          <p:nvPr/>
        </p:nvSpPr>
        <p:spPr>
          <a:xfrm flipH="1">
            <a:off x="2988488" y="3626925"/>
            <a:ext cx="7647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t/>
            </a:r>
            <a:endParaRPr sz="2200">
              <a:solidFill>
                <a:schemeClr val="accent2"/>
              </a:solidFill>
              <a:latin typeface="Shrikhand"/>
              <a:ea typeface="Shrikhand"/>
              <a:cs typeface="Shrikhand"/>
              <a:sym typeface="Shrikhand"/>
            </a:endParaRPr>
          </a:p>
        </p:txBody>
      </p:sp>
      <p:cxnSp>
        <p:nvCxnSpPr>
          <p:cNvPr id="1664" name="Google Shape;1664;p44"/>
          <p:cNvCxnSpPr>
            <a:stCxn id="1662" idx="1"/>
            <a:endCxn id="1649" idx="2"/>
          </p:cNvCxnSpPr>
          <p:nvPr/>
        </p:nvCxnSpPr>
        <p:spPr>
          <a:xfrm>
            <a:off x="3753188" y="2882300"/>
            <a:ext cx="2227500" cy="600"/>
          </a:xfrm>
          <a:prstGeom prst="bentConnector3">
            <a:avLst>
              <a:gd fmla="val 50003" name="adj1"/>
            </a:avLst>
          </a:prstGeom>
          <a:noFill/>
          <a:ln cap="flat" cmpd="sng" w="19050">
            <a:solidFill>
              <a:schemeClr val="accent2"/>
            </a:solidFill>
            <a:prstDash val="solid"/>
            <a:round/>
            <a:headEnd len="sm" w="sm" type="none"/>
            <a:tailEnd len="sm" w="sm" type="none"/>
          </a:ln>
        </p:spPr>
      </p:cxnSp>
      <p:cxnSp>
        <p:nvCxnSpPr>
          <p:cNvPr id="1665" name="Google Shape;1665;p44"/>
          <p:cNvCxnSpPr>
            <a:stCxn id="1663" idx="1"/>
            <a:endCxn id="1650" idx="2"/>
          </p:cNvCxnSpPr>
          <p:nvPr/>
        </p:nvCxnSpPr>
        <p:spPr>
          <a:xfrm flipH="1" rot="10800000">
            <a:off x="3753188" y="3626925"/>
            <a:ext cx="2417100" cy="282300"/>
          </a:xfrm>
          <a:prstGeom prst="bentConnector3">
            <a:avLst>
              <a:gd fmla="val 50002" name="adj1"/>
            </a:avLst>
          </a:prstGeom>
          <a:noFill/>
          <a:ln cap="flat" cmpd="sng" w="19050">
            <a:solidFill>
              <a:schemeClr val="accent2"/>
            </a:solidFill>
            <a:prstDash val="solid"/>
            <a:round/>
            <a:headEnd len="sm" w="sm" type="none"/>
            <a:tailEnd len="sm" w="sm" type="none"/>
          </a:ln>
        </p:spPr>
      </p:cxnSp>
      <p:grpSp>
        <p:nvGrpSpPr>
          <p:cNvPr id="1666" name="Google Shape;1666;p44"/>
          <p:cNvGrpSpPr/>
          <p:nvPr/>
        </p:nvGrpSpPr>
        <p:grpSpPr>
          <a:xfrm>
            <a:off x="3218145" y="3739928"/>
            <a:ext cx="305386" cy="338602"/>
            <a:chOff x="3300325" y="249875"/>
            <a:chExt cx="433725" cy="480900"/>
          </a:xfrm>
        </p:grpSpPr>
        <p:sp>
          <p:nvSpPr>
            <p:cNvPr id="1667" name="Google Shape;1667;p44"/>
            <p:cNvSpPr/>
            <p:nvPr/>
          </p:nvSpPr>
          <p:spPr>
            <a:xfrm>
              <a:off x="3610875" y="334550"/>
              <a:ext cx="56475" cy="28250"/>
            </a:xfrm>
            <a:custGeom>
              <a:rect b="b" l="l" r="r" t="t"/>
              <a:pathLst>
                <a:path extrusionOk="0" h="1130" w="2259">
                  <a:moveTo>
                    <a:pt x="566" y="0"/>
                  </a:moveTo>
                  <a:cubicBezTo>
                    <a:pt x="253" y="0"/>
                    <a:pt x="0" y="253"/>
                    <a:pt x="0" y="567"/>
                  </a:cubicBezTo>
                  <a:cubicBezTo>
                    <a:pt x="0" y="877"/>
                    <a:pt x="253" y="1130"/>
                    <a:pt x="566" y="1130"/>
                  </a:cubicBezTo>
                  <a:lnTo>
                    <a:pt x="1696" y="1130"/>
                  </a:lnTo>
                  <a:cubicBezTo>
                    <a:pt x="2006" y="1130"/>
                    <a:pt x="2259" y="877"/>
                    <a:pt x="2259" y="567"/>
                  </a:cubicBezTo>
                  <a:cubicBezTo>
                    <a:pt x="2259" y="253"/>
                    <a:pt x="2006" y="0"/>
                    <a:pt x="169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68" name="Google Shape;1668;p44"/>
            <p:cNvSpPr/>
            <p:nvPr/>
          </p:nvSpPr>
          <p:spPr>
            <a:xfrm>
              <a:off x="3467675" y="249875"/>
              <a:ext cx="46400" cy="56475"/>
            </a:xfrm>
            <a:custGeom>
              <a:rect b="b" l="l" r="r" t="t"/>
              <a:pathLst>
                <a:path extrusionOk="0" h="2259" w="1856">
                  <a:moveTo>
                    <a:pt x="647" y="1"/>
                  </a:moveTo>
                  <a:cubicBezTo>
                    <a:pt x="562" y="1"/>
                    <a:pt x="476" y="20"/>
                    <a:pt x="395" y="60"/>
                  </a:cubicBezTo>
                  <a:cubicBezTo>
                    <a:pt x="115" y="198"/>
                    <a:pt x="1" y="539"/>
                    <a:pt x="142" y="819"/>
                  </a:cubicBezTo>
                  <a:lnTo>
                    <a:pt x="705" y="1948"/>
                  </a:lnTo>
                  <a:cubicBezTo>
                    <a:pt x="806" y="2144"/>
                    <a:pt x="1004" y="2259"/>
                    <a:pt x="1211" y="2259"/>
                  </a:cubicBezTo>
                  <a:cubicBezTo>
                    <a:pt x="1296" y="2259"/>
                    <a:pt x="1383" y="2239"/>
                    <a:pt x="1464" y="2198"/>
                  </a:cubicBezTo>
                  <a:cubicBezTo>
                    <a:pt x="1744" y="2059"/>
                    <a:pt x="1856" y="1722"/>
                    <a:pt x="1717" y="1442"/>
                  </a:cubicBezTo>
                  <a:lnTo>
                    <a:pt x="1151" y="313"/>
                  </a:lnTo>
                  <a:cubicBezTo>
                    <a:pt x="1053" y="114"/>
                    <a:pt x="853" y="1"/>
                    <a:pt x="6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69" name="Google Shape;1669;p44"/>
            <p:cNvSpPr/>
            <p:nvPr/>
          </p:nvSpPr>
          <p:spPr>
            <a:xfrm>
              <a:off x="3566525" y="249875"/>
              <a:ext cx="46400" cy="56475"/>
            </a:xfrm>
            <a:custGeom>
              <a:rect b="b" l="l" r="r" t="t"/>
              <a:pathLst>
                <a:path extrusionOk="0" h="2259" w="1856">
                  <a:moveTo>
                    <a:pt x="1210" y="1"/>
                  </a:moveTo>
                  <a:cubicBezTo>
                    <a:pt x="1003" y="1"/>
                    <a:pt x="803" y="114"/>
                    <a:pt x="705" y="313"/>
                  </a:cubicBezTo>
                  <a:lnTo>
                    <a:pt x="139" y="1442"/>
                  </a:lnTo>
                  <a:cubicBezTo>
                    <a:pt x="1" y="1719"/>
                    <a:pt x="115" y="2059"/>
                    <a:pt x="392" y="2198"/>
                  </a:cubicBezTo>
                  <a:cubicBezTo>
                    <a:pt x="474" y="2239"/>
                    <a:pt x="561" y="2259"/>
                    <a:pt x="646" y="2259"/>
                  </a:cubicBezTo>
                  <a:cubicBezTo>
                    <a:pt x="852" y="2259"/>
                    <a:pt x="1051" y="2144"/>
                    <a:pt x="1151" y="1948"/>
                  </a:cubicBezTo>
                  <a:lnTo>
                    <a:pt x="1714" y="819"/>
                  </a:lnTo>
                  <a:cubicBezTo>
                    <a:pt x="1856" y="539"/>
                    <a:pt x="1741" y="198"/>
                    <a:pt x="1461" y="60"/>
                  </a:cubicBezTo>
                  <a:cubicBezTo>
                    <a:pt x="1381" y="20"/>
                    <a:pt x="1295" y="1"/>
                    <a:pt x="121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70" name="Google Shape;1670;p44"/>
            <p:cNvSpPr/>
            <p:nvPr/>
          </p:nvSpPr>
          <p:spPr>
            <a:xfrm>
              <a:off x="3413250" y="334550"/>
              <a:ext cx="56500" cy="28250"/>
            </a:xfrm>
            <a:custGeom>
              <a:rect b="b" l="l" r="r" t="t"/>
              <a:pathLst>
                <a:path extrusionOk="0" h="1130" w="2260">
                  <a:moveTo>
                    <a:pt x="567" y="0"/>
                  </a:moveTo>
                  <a:cubicBezTo>
                    <a:pt x="254" y="0"/>
                    <a:pt x="1" y="253"/>
                    <a:pt x="1" y="567"/>
                  </a:cubicBezTo>
                  <a:cubicBezTo>
                    <a:pt x="1" y="877"/>
                    <a:pt x="254" y="1130"/>
                    <a:pt x="567" y="1130"/>
                  </a:cubicBezTo>
                  <a:lnTo>
                    <a:pt x="1696" y="1130"/>
                  </a:lnTo>
                  <a:cubicBezTo>
                    <a:pt x="2006" y="1130"/>
                    <a:pt x="2259" y="877"/>
                    <a:pt x="2259" y="567"/>
                  </a:cubicBezTo>
                  <a:cubicBezTo>
                    <a:pt x="2259" y="253"/>
                    <a:pt x="2006" y="0"/>
                    <a:pt x="169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71" name="Google Shape;1671;p44"/>
            <p:cNvSpPr/>
            <p:nvPr/>
          </p:nvSpPr>
          <p:spPr>
            <a:xfrm>
              <a:off x="3300325" y="476675"/>
              <a:ext cx="84725" cy="254100"/>
            </a:xfrm>
            <a:custGeom>
              <a:rect b="b" l="l" r="r" t="t"/>
              <a:pathLst>
                <a:path extrusionOk="0" h="10164" w="3389">
                  <a:moveTo>
                    <a:pt x="567" y="1"/>
                  </a:moveTo>
                  <a:cubicBezTo>
                    <a:pt x="254" y="1"/>
                    <a:pt x="1" y="251"/>
                    <a:pt x="1" y="564"/>
                  </a:cubicBezTo>
                  <a:lnTo>
                    <a:pt x="1" y="9598"/>
                  </a:lnTo>
                  <a:cubicBezTo>
                    <a:pt x="1" y="9911"/>
                    <a:pt x="254" y="10164"/>
                    <a:pt x="567" y="10164"/>
                  </a:cubicBezTo>
                  <a:lnTo>
                    <a:pt x="2825" y="10164"/>
                  </a:lnTo>
                  <a:cubicBezTo>
                    <a:pt x="3136" y="10164"/>
                    <a:pt x="3389" y="9911"/>
                    <a:pt x="3389" y="9598"/>
                  </a:cubicBezTo>
                  <a:lnTo>
                    <a:pt x="3389" y="564"/>
                  </a:lnTo>
                  <a:cubicBezTo>
                    <a:pt x="3389" y="251"/>
                    <a:pt x="3136" y="1"/>
                    <a:pt x="282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72" name="Google Shape;1672;p44"/>
            <p:cNvSpPr/>
            <p:nvPr/>
          </p:nvSpPr>
          <p:spPr>
            <a:xfrm>
              <a:off x="3413250" y="335525"/>
              <a:ext cx="320800" cy="395250"/>
            </a:xfrm>
            <a:custGeom>
              <a:rect b="b" l="l" r="r" t="t"/>
              <a:pathLst>
                <a:path extrusionOk="0" h="15810" w="12832">
                  <a:moveTo>
                    <a:pt x="3954" y="1"/>
                  </a:moveTo>
                  <a:cubicBezTo>
                    <a:pt x="3641" y="1"/>
                    <a:pt x="3388" y="254"/>
                    <a:pt x="3388" y="564"/>
                  </a:cubicBezTo>
                  <a:cubicBezTo>
                    <a:pt x="3388" y="1871"/>
                    <a:pt x="2879" y="4225"/>
                    <a:pt x="1922" y="5186"/>
                  </a:cubicBezTo>
                  <a:cubicBezTo>
                    <a:pt x="1274" y="5830"/>
                    <a:pt x="723" y="6065"/>
                    <a:pt x="1" y="6427"/>
                  </a:cubicBezTo>
                  <a:lnTo>
                    <a:pt x="1" y="14897"/>
                  </a:lnTo>
                  <a:cubicBezTo>
                    <a:pt x="1109" y="15268"/>
                    <a:pt x="2515" y="15810"/>
                    <a:pt x="4659" y="15810"/>
                  </a:cubicBezTo>
                  <a:lnTo>
                    <a:pt x="8351" y="15810"/>
                  </a:lnTo>
                  <a:cubicBezTo>
                    <a:pt x="9567" y="15810"/>
                    <a:pt x="10516" y="14680"/>
                    <a:pt x="10046" y="13491"/>
                  </a:cubicBezTo>
                  <a:cubicBezTo>
                    <a:pt x="11019" y="13226"/>
                    <a:pt x="11546" y="12172"/>
                    <a:pt x="11175" y="11233"/>
                  </a:cubicBezTo>
                  <a:cubicBezTo>
                    <a:pt x="12386" y="10901"/>
                    <a:pt x="12832" y="9408"/>
                    <a:pt x="11992" y="8468"/>
                  </a:cubicBezTo>
                  <a:cubicBezTo>
                    <a:pt x="12314" y="8107"/>
                    <a:pt x="12467" y="7625"/>
                    <a:pt x="12410" y="7143"/>
                  </a:cubicBezTo>
                  <a:cubicBezTo>
                    <a:pt x="12311" y="6267"/>
                    <a:pt x="11495" y="5647"/>
                    <a:pt x="10612" y="5647"/>
                  </a:cubicBezTo>
                  <a:lnTo>
                    <a:pt x="6213" y="5647"/>
                  </a:lnTo>
                  <a:cubicBezTo>
                    <a:pt x="6586" y="4975"/>
                    <a:pt x="6785" y="3081"/>
                    <a:pt x="6776" y="2307"/>
                  </a:cubicBezTo>
                  <a:cubicBezTo>
                    <a:pt x="6761" y="1027"/>
                    <a:pt x="5701" y="1"/>
                    <a:pt x="441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1673" name="Google Shape;1673;p44"/>
          <p:cNvGrpSpPr/>
          <p:nvPr/>
        </p:nvGrpSpPr>
        <p:grpSpPr>
          <a:xfrm>
            <a:off x="3200392" y="1787948"/>
            <a:ext cx="340890" cy="178912"/>
            <a:chOff x="2084325" y="363300"/>
            <a:chExt cx="484150" cy="254100"/>
          </a:xfrm>
        </p:grpSpPr>
        <p:sp>
          <p:nvSpPr>
            <p:cNvPr id="1674" name="Google Shape;1674;p44"/>
            <p:cNvSpPr/>
            <p:nvPr/>
          </p:nvSpPr>
          <p:spPr>
            <a:xfrm>
              <a:off x="2084325" y="363300"/>
              <a:ext cx="484150" cy="254100"/>
            </a:xfrm>
            <a:custGeom>
              <a:rect b="b" l="l" r="r" t="t"/>
              <a:pathLst>
                <a:path extrusionOk="0" h="10164" w="19366">
                  <a:moveTo>
                    <a:pt x="9686" y="1128"/>
                  </a:moveTo>
                  <a:cubicBezTo>
                    <a:pt x="10195" y="1128"/>
                    <a:pt x="10707" y="1226"/>
                    <a:pt x="11196" y="1428"/>
                  </a:cubicBezTo>
                  <a:cubicBezTo>
                    <a:pt x="12671" y="2042"/>
                    <a:pt x="13635" y="3482"/>
                    <a:pt x="13635" y="5081"/>
                  </a:cubicBezTo>
                  <a:cubicBezTo>
                    <a:pt x="13632" y="7264"/>
                    <a:pt x="11864" y="9031"/>
                    <a:pt x="9684" y="9034"/>
                  </a:cubicBezTo>
                  <a:cubicBezTo>
                    <a:pt x="8085" y="9034"/>
                    <a:pt x="6643" y="8071"/>
                    <a:pt x="6032" y="6592"/>
                  </a:cubicBezTo>
                  <a:cubicBezTo>
                    <a:pt x="5420" y="5117"/>
                    <a:pt x="5758" y="3415"/>
                    <a:pt x="6887" y="2286"/>
                  </a:cubicBezTo>
                  <a:cubicBezTo>
                    <a:pt x="7645" y="1530"/>
                    <a:pt x="8657" y="1128"/>
                    <a:pt x="9686" y="1128"/>
                  </a:cubicBezTo>
                  <a:close/>
                  <a:moveTo>
                    <a:pt x="9684" y="1"/>
                  </a:moveTo>
                  <a:cubicBezTo>
                    <a:pt x="4502" y="1"/>
                    <a:pt x="361" y="4512"/>
                    <a:pt x="190" y="4704"/>
                  </a:cubicBezTo>
                  <a:cubicBezTo>
                    <a:pt x="0" y="4918"/>
                    <a:pt x="0" y="5243"/>
                    <a:pt x="190" y="5457"/>
                  </a:cubicBezTo>
                  <a:cubicBezTo>
                    <a:pt x="361" y="5650"/>
                    <a:pt x="4502" y="10164"/>
                    <a:pt x="9684" y="10164"/>
                  </a:cubicBezTo>
                  <a:cubicBezTo>
                    <a:pt x="14867" y="10164"/>
                    <a:pt x="19004" y="5650"/>
                    <a:pt x="19176" y="5457"/>
                  </a:cubicBezTo>
                  <a:cubicBezTo>
                    <a:pt x="19365" y="5243"/>
                    <a:pt x="19365" y="4918"/>
                    <a:pt x="19176" y="4704"/>
                  </a:cubicBezTo>
                  <a:cubicBezTo>
                    <a:pt x="19004" y="4512"/>
                    <a:pt x="14867" y="1"/>
                    <a:pt x="9684" y="1"/>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1675" name="Google Shape;1675;p44"/>
            <p:cNvSpPr/>
            <p:nvPr/>
          </p:nvSpPr>
          <p:spPr>
            <a:xfrm>
              <a:off x="2250600" y="419775"/>
              <a:ext cx="145175" cy="141125"/>
            </a:xfrm>
            <a:custGeom>
              <a:rect b="b" l="l" r="r" t="t"/>
              <a:pathLst>
                <a:path extrusionOk="0" h="5645" w="5807">
                  <a:moveTo>
                    <a:pt x="3018" y="0"/>
                  </a:moveTo>
                  <a:cubicBezTo>
                    <a:pt x="1922" y="0"/>
                    <a:pt x="929" y="634"/>
                    <a:pt x="468" y="1626"/>
                  </a:cubicBezTo>
                  <a:cubicBezTo>
                    <a:pt x="1" y="2623"/>
                    <a:pt x="158" y="3797"/>
                    <a:pt x="862" y="4637"/>
                  </a:cubicBezTo>
                  <a:cubicBezTo>
                    <a:pt x="1407" y="5287"/>
                    <a:pt x="2203" y="5645"/>
                    <a:pt x="3025" y="5645"/>
                  </a:cubicBezTo>
                  <a:cubicBezTo>
                    <a:pt x="3270" y="5645"/>
                    <a:pt x="3518" y="5613"/>
                    <a:pt x="3762" y="5547"/>
                  </a:cubicBezTo>
                  <a:cubicBezTo>
                    <a:pt x="4825" y="5258"/>
                    <a:pt x="5620" y="4382"/>
                    <a:pt x="5807" y="3297"/>
                  </a:cubicBezTo>
                  <a:lnTo>
                    <a:pt x="5807" y="3297"/>
                  </a:lnTo>
                  <a:cubicBezTo>
                    <a:pt x="5625" y="3356"/>
                    <a:pt x="5446" y="3383"/>
                    <a:pt x="5272" y="3383"/>
                  </a:cubicBezTo>
                  <a:cubicBezTo>
                    <a:pt x="4356" y="3383"/>
                    <a:pt x="3596" y="2626"/>
                    <a:pt x="3596" y="1692"/>
                  </a:cubicBezTo>
                  <a:cubicBezTo>
                    <a:pt x="3596" y="1147"/>
                    <a:pt x="3861" y="633"/>
                    <a:pt x="4307" y="316"/>
                  </a:cubicBezTo>
                  <a:cubicBezTo>
                    <a:pt x="3913" y="112"/>
                    <a:pt x="3476" y="3"/>
                    <a:pt x="3033" y="0"/>
                  </a:cubicBezTo>
                  <a:cubicBezTo>
                    <a:pt x="3028" y="0"/>
                    <a:pt x="3023" y="0"/>
                    <a:pt x="3018" y="0"/>
                  </a:cubicBezTo>
                  <a:close/>
                </a:path>
              </a:pathLst>
            </a:cu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sp>
        <p:nvSpPr>
          <p:cNvPr id="1676" name="Google Shape;1676;p44"/>
          <p:cNvSpPr/>
          <p:nvPr/>
        </p:nvSpPr>
        <p:spPr>
          <a:xfrm>
            <a:off x="3201211" y="2732507"/>
            <a:ext cx="339253" cy="299542"/>
          </a:xfrm>
          <a:custGeom>
            <a:rect b="b" l="l" r="r" t="t"/>
            <a:pathLst>
              <a:path extrusionOk="0" h="17017" w="19273">
                <a:moveTo>
                  <a:pt x="5119" y="1"/>
                </a:moveTo>
                <a:cubicBezTo>
                  <a:pt x="2198" y="1"/>
                  <a:pt x="0" y="2389"/>
                  <a:pt x="0" y="5554"/>
                </a:cubicBezTo>
                <a:cubicBezTo>
                  <a:pt x="0" y="8974"/>
                  <a:pt x="2744" y="11311"/>
                  <a:pt x="6902" y="14855"/>
                </a:cubicBezTo>
                <a:cubicBezTo>
                  <a:pt x="7607" y="15458"/>
                  <a:pt x="8408" y="16138"/>
                  <a:pt x="9239" y="16867"/>
                </a:cubicBezTo>
                <a:cubicBezTo>
                  <a:pt x="9352" y="16966"/>
                  <a:pt x="9493" y="17016"/>
                  <a:pt x="9635" y="17016"/>
                </a:cubicBezTo>
                <a:cubicBezTo>
                  <a:pt x="9776" y="17016"/>
                  <a:pt x="9918" y="16966"/>
                  <a:pt x="10031" y="16867"/>
                </a:cubicBezTo>
                <a:cubicBezTo>
                  <a:pt x="10862" y="16138"/>
                  <a:pt x="11663" y="15458"/>
                  <a:pt x="12370" y="14855"/>
                </a:cubicBezTo>
                <a:cubicBezTo>
                  <a:pt x="16526" y="11314"/>
                  <a:pt x="19272" y="8974"/>
                  <a:pt x="19272" y="5554"/>
                </a:cubicBezTo>
                <a:cubicBezTo>
                  <a:pt x="19272" y="2389"/>
                  <a:pt x="17071" y="1"/>
                  <a:pt x="14153" y="1"/>
                </a:cubicBezTo>
                <a:cubicBezTo>
                  <a:pt x="13105" y="1"/>
                  <a:pt x="12148" y="332"/>
                  <a:pt x="11301" y="986"/>
                </a:cubicBezTo>
                <a:cubicBezTo>
                  <a:pt x="10491" y="1612"/>
                  <a:pt x="9952" y="2410"/>
                  <a:pt x="9636" y="2991"/>
                </a:cubicBezTo>
                <a:cubicBezTo>
                  <a:pt x="9317" y="2410"/>
                  <a:pt x="8778" y="1612"/>
                  <a:pt x="7968" y="986"/>
                </a:cubicBezTo>
                <a:cubicBezTo>
                  <a:pt x="7122" y="332"/>
                  <a:pt x="6164" y="1"/>
                  <a:pt x="511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nvGrpSpPr>
          <p:cNvPr id="1677" name="Google Shape;1677;p44"/>
          <p:cNvGrpSpPr/>
          <p:nvPr/>
        </p:nvGrpSpPr>
        <p:grpSpPr>
          <a:xfrm rot="646294">
            <a:off x="6522763" y="2195355"/>
            <a:ext cx="2592234" cy="1558297"/>
            <a:chOff x="6229400" y="3347592"/>
            <a:chExt cx="1619227" cy="973383"/>
          </a:xfrm>
        </p:grpSpPr>
        <p:sp>
          <p:nvSpPr>
            <p:cNvPr id="1678" name="Google Shape;1678;p44"/>
            <p:cNvSpPr/>
            <p:nvPr/>
          </p:nvSpPr>
          <p:spPr>
            <a:xfrm>
              <a:off x="6256486" y="3347592"/>
              <a:ext cx="1565032" cy="966792"/>
            </a:xfrm>
            <a:custGeom>
              <a:rect b="b" l="l" r="r" t="t"/>
              <a:pathLst>
                <a:path extrusionOk="0" h="33286" w="53883">
                  <a:moveTo>
                    <a:pt x="32649" y="0"/>
                  </a:moveTo>
                  <a:cubicBezTo>
                    <a:pt x="31584" y="0"/>
                    <a:pt x="30539" y="303"/>
                    <a:pt x="29501" y="731"/>
                  </a:cubicBezTo>
                  <a:cubicBezTo>
                    <a:pt x="29267" y="764"/>
                    <a:pt x="29032" y="797"/>
                    <a:pt x="28796" y="828"/>
                  </a:cubicBezTo>
                  <a:cubicBezTo>
                    <a:pt x="28777" y="828"/>
                    <a:pt x="28758" y="827"/>
                    <a:pt x="28739" y="827"/>
                  </a:cubicBezTo>
                  <a:cubicBezTo>
                    <a:pt x="28054" y="827"/>
                    <a:pt x="27496" y="1197"/>
                    <a:pt x="26908" y="1480"/>
                  </a:cubicBezTo>
                  <a:cubicBezTo>
                    <a:pt x="26398" y="1119"/>
                    <a:pt x="25822" y="927"/>
                    <a:pt x="25209" y="836"/>
                  </a:cubicBezTo>
                  <a:cubicBezTo>
                    <a:pt x="24841" y="801"/>
                    <a:pt x="24473" y="768"/>
                    <a:pt x="24105" y="733"/>
                  </a:cubicBezTo>
                  <a:cubicBezTo>
                    <a:pt x="23539" y="499"/>
                    <a:pt x="22975" y="361"/>
                    <a:pt x="22411" y="361"/>
                  </a:cubicBezTo>
                  <a:cubicBezTo>
                    <a:pt x="21889" y="361"/>
                    <a:pt x="21368" y="479"/>
                    <a:pt x="20848" y="747"/>
                  </a:cubicBezTo>
                  <a:cubicBezTo>
                    <a:pt x="20752" y="736"/>
                    <a:pt x="20657" y="731"/>
                    <a:pt x="20564" y="731"/>
                  </a:cubicBezTo>
                  <a:cubicBezTo>
                    <a:pt x="19857" y="731"/>
                    <a:pt x="19217" y="1020"/>
                    <a:pt x="18566" y="1264"/>
                  </a:cubicBezTo>
                  <a:lnTo>
                    <a:pt x="18566" y="1266"/>
                  </a:lnTo>
                  <a:cubicBezTo>
                    <a:pt x="18078" y="1355"/>
                    <a:pt x="17593" y="1458"/>
                    <a:pt x="17267" y="1889"/>
                  </a:cubicBezTo>
                  <a:cubicBezTo>
                    <a:pt x="17151" y="1898"/>
                    <a:pt x="17050" y="1943"/>
                    <a:pt x="16963" y="2020"/>
                  </a:cubicBezTo>
                  <a:cubicBezTo>
                    <a:pt x="16950" y="2020"/>
                    <a:pt x="16937" y="2019"/>
                    <a:pt x="16924" y="2019"/>
                  </a:cubicBezTo>
                  <a:cubicBezTo>
                    <a:pt x="16736" y="2019"/>
                    <a:pt x="16607" y="2113"/>
                    <a:pt x="16527" y="2288"/>
                  </a:cubicBezTo>
                  <a:cubicBezTo>
                    <a:pt x="15959" y="2373"/>
                    <a:pt x="15519" y="2670"/>
                    <a:pt x="15164" y="3108"/>
                  </a:cubicBezTo>
                  <a:cubicBezTo>
                    <a:pt x="15117" y="3102"/>
                    <a:pt x="15071" y="3098"/>
                    <a:pt x="15026" y="3098"/>
                  </a:cubicBezTo>
                  <a:cubicBezTo>
                    <a:pt x="14820" y="3098"/>
                    <a:pt x="14649" y="3173"/>
                    <a:pt x="14546" y="3395"/>
                  </a:cubicBezTo>
                  <a:lnTo>
                    <a:pt x="13394" y="3971"/>
                  </a:lnTo>
                  <a:cubicBezTo>
                    <a:pt x="12477" y="4294"/>
                    <a:pt x="11708" y="4855"/>
                    <a:pt x="10981" y="5483"/>
                  </a:cubicBezTo>
                  <a:cubicBezTo>
                    <a:pt x="10734" y="5642"/>
                    <a:pt x="10486" y="5799"/>
                    <a:pt x="10240" y="5958"/>
                  </a:cubicBezTo>
                  <a:cubicBezTo>
                    <a:pt x="9622" y="6148"/>
                    <a:pt x="9060" y="6432"/>
                    <a:pt x="8608" y="6909"/>
                  </a:cubicBezTo>
                  <a:cubicBezTo>
                    <a:pt x="7650" y="7427"/>
                    <a:pt x="6708" y="7970"/>
                    <a:pt x="5886" y="8693"/>
                  </a:cubicBezTo>
                  <a:cubicBezTo>
                    <a:pt x="5739" y="8809"/>
                    <a:pt x="5590" y="8925"/>
                    <a:pt x="5440" y="9044"/>
                  </a:cubicBezTo>
                  <a:cubicBezTo>
                    <a:pt x="5068" y="9156"/>
                    <a:pt x="4832" y="9418"/>
                    <a:pt x="4673" y="9761"/>
                  </a:cubicBezTo>
                  <a:cubicBezTo>
                    <a:pt x="4423" y="9943"/>
                    <a:pt x="4172" y="10125"/>
                    <a:pt x="3924" y="10308"/>
                  </a:cubicBezTo>
                  <a:cubicBezTo>
                    <a:pt x="2788" y="10823"/>
                    <a:pt x="1742" y="11490"/>
                    <a:pt x="714" y="12192"/>
                  </a:cubicBezTo>
                  <a:cubicBezTo>
                    <a:pt x="352" y="12324"/>
                    <a:pt x="103" y="12845"/>
                    <a:pt x="84" y="13291"/>
                  </a:cubicBezTo>
                  <a:cubicBezTo>
                    <a:pt x="1" y="15162"/>
                    <a:pt x="1712" y="17397"/>
                    <a:pt x="2744" y="17942"/>
                  </a:cubicBezTo>
                  <a:cubicBezTo>
                    <a:pt x="3831" y="18940"/>
                    <a:pt x="4897" y="19921"/>
                    <a:pt x="5964" y="20902"/>
                  </a:cubicBezTo>
                  <a:cubicBezTo>
                    <a:pt x="6241" y="21611"/>
                    <a:pt x="6716" y="22146"/>
                    <a:pt x="7385" y="22513"/>
                  </a:cubicBezTo>
                  <a:cubicBezTo>
                    <a:pt x="8819" y="24370"/>
                    <a:pt x="10163" y="26310"/>
                    <a:pt x="12132" y="27677"/>
                  </a:cubicBezTo>
                  <a:cubicBezTo>
                    <a:pt x="12549" y="28241"/>
                    <a:pt x="13125" y="28574"/>
                    <a:pt x="13780" y="28786"/>
                  </a:cubicBezTo>
                  <a:cubicBezTo>
                    <a:pt x="14422" y="29239"/>
                    <a:pt x="14941" y="29871"/>
                    <a:pt x="15711" y="30143"/>
                  </a:cubicBezTo>
                  <a:cubicBezTo>
                    <a:pt x="15786" y="30342"/>
                    <a:pt x="15947" y="30393"/>
                    <a:pt x="16139" y="30393"/>
                  </a:cubicBezTo>
                  <a:cubicBezTo>
                    <a:pt x="16901" y="31197"/>
                    <a:pt x="17928" y="31519"/>
                    <a:pt x="18917" y="31911"/>
                  </a:cubicBezTo>
                  <a:cubicBezTo>
                    <a:pt x="19354" y="32186"/>
                    <a:pt x="19814" y="32391"/>
                    <a:pt x="20339" y="32391"/>
                  </a:cubicBezTo>
                  <a:cubicBezTo>
                    <a:pt x="20369" y="32391"/>
                    <a:pt x="20399" y="32391"/>
                    <a:pt x="20429" y="32389"/>
                  </a:cubicBezTo>
                  <a:cubicBezTo>
                    <a:pt x="20841" y="32669"/>
                    <a:pt x="21291" y="32782"/>
                    <a:pt x="21766" y="32782"/>
                  </a:cubicBezTo>
                  <a:cubicBezTo>
                    <a:pt x="21865" y="32782"/>
                    <a:pt x="21966" y="32777"/>
                    <a:pt x="22067" y="32767"/>
                  </a:cubicBezTo>
                  <a:cubicBezTo>
                    <a:pt x="23922" y="33218"/>
                    <a:pt x="25802" y="33285"/>
                    <a:pt x="27685" y="33285"/>
                  </a:cubicBezTo>
                  <a:cubicBezTo>
                    <a:pt x="28426" y="33285"/>
                    <a:pt x="29169" y="33275"/>
                    <a:pt x="29910" y="33273"/>
                  </a:cubicBezTo>
                  <a:cubicBezTo>
                    <a:pt x="31316" y="33271"/>
                    <a:pt x="32644" y="32946"/>
                    <a:pt x="33888" y="32287"/>
                  </a:cubicBezTo>
                  <a:cubicBezTo>
                    <a:pt x="35534" y="31639"/>
                    <a:pt x="37176" y="30984"/>
                    <a:pt x="38657" y="29997"/>
                  </a:cubicBezTo>
                  <a:cubicBezTo>
                    <a:pt x="39415" y="29751"/>
                    <a:pt x="40072" y="29344"/>
                    <a:pt x="40609" y="28751"/>
                  </a:cubicBezTo>
                  <a:cubicBezTo>
                    <a:pt x="41677" y="28152"/>
                    <a:pt x="42633" y="27419"/>
                    <a:pt x="43393" y="26448"/>
                  </a:cubicBezTo>
                  <a:cubicBezTo>
                    <a:pt x="43606" y="26392"/>
                    <a:pt x="43738" y="26260"/>
                    <a:pt x="43785" y="26043"/>
                  </a:cubicBezTo>
                  <a:cubicBezTo>
                    <a:pt x="44337" y="25800"/>
                    <a:pt x="44680" y="25351"/>
                    <a:pt x="44963" y="24845"/>
                  </a:cubicBezTo>
                  <a:cubicBezTo>
                    <a:pt x="45304" y="24666"/>
                    <a:pt x="45574" y="24416"/>
                    <a:pt x="45744" y="24065"/>
                  </a:cubicBezTo>
                  <a:cubicBezTo>
                    <a:pt x="46407" y="23742"/>
                    <a:pt x="46687" y="23077"/>
                    <a:pt x="47103" y="22534"/>
                  </a:cubicBezTo>
                  <a:lnTo>
                    <a:pt x="47105" y="22534"/>
                  </a:lnTo>
                  <a:cubicBezTo>
                    <a:pt x="48251" y="21361"/>
                    <a:pt x="49189" y="19996"/>
                    <a:pt x="50449" y="18928"/>
                  </a:cubicBezTo>
                  <a:cubicBezTo>
                    <a:pt x="50856" y="18643"/>
                    <a:pt x="51261" y="18358"/>
                    <a:pt x="51667" y="18071"/>
                  </a:cubicBezTo>
                  <a:cubicBezTo>
                    <a:pt x="51696" y="18071"/>
                    <a:pt x="51725" y="18046"/>
                    <a:pt x="51752" y="17992"/>
                  </a:cubicBezTo>
                  <a:cubicBezTo>
                    <a:pt x="51798" y="17949"/>
                    <a:pt x="51843" y="17909"/>
                    <a:pt x="51888" y="17866"/>
                  </a:cubicBezTo>
                  <a:cubicBezTo>
                    <a:pt x="51942" y="17833"/>
                    <a:pt x="51990" y="17788"/>
                    <a:pt x="52031" y="17732"/>
                  </a:cubicBezTo>
                  <a:lnTo>
                    <a:pt x="52058" y="17709"/>
                  </a:lnTo>
                  <a:cubicBezTo>
                    <a:pt x="52167" y="17618"/>
                    <a:pt x="52273" y="17529"/>
                    <a:pt x="52382" y="17439"/>
                  </a:cubicBezTo>
                  <a:cubicBezTo>
                    <a:pt x="52413" y="17420"/>
                    <a:pt x="52442" y="17395"/>
                    <a:pt x="52473" y="17364"/>
                  </a:cubicBezTo>
                  <a:cubicBezTo>
                    <a:pt x="52616" y="17242"/>
                    <a:pt x="52762" y="17122"/>
                    <a:pt x="52905" y="16999"/>
                  </a:cubicBezTo>
                  <a:cubicBezTo>
                    <a:pt x="53119" y="16825"/>
                    <a:pt x="53231" y="16639"/>
                    <a:pt x="53198" y="16490"/>
                  </a:cubicBezTo>
                  <a:cubicBezTo>
                    <a:pt x="53448" y="16201"/>
                    <a:pt x="53882" y="13863"/>
                    <a:pt x="52471" y="12021"/>
                  </a:cubicBezTo>
                  <a:cubicBezTo>
                    <a:pt x="52275" y="11765"/>
                    <a:pt x="51934" y="11663"/>
                    <a:pt x="51665" y="11486"/>
                  </a:cubicBezTo>
                  <a:cubicBezTo>
                    <a:pt x="51190" y="11137"/>
                    <a:pt x="50754" y="10717"/>
                    <a:pt x="50139" y="10614"/>
                  </a:cubicBezTo>
                  <a:cubicBezTo>
                    <a:pt x="49674" y="10222"/>
                    <a:pt x="49147" y="9949"/>
                    <a:pt x="48563" y="9784"/>
                  </a:cubicBezTo>
                  <a:cubicBezTo>
                    <a:pt x="48354" y="9470"/>
                    <a:pt x="48094" y="9222"/>
                    <a:pt x="47708" y="9143"/>
                  </a:cubicBezTo>
                  <a:cubicBezTo>
                    <a:pt x="47452" y="8984"/>
                    <a:pt x="47198" y="8827"/>
                    <a:pt x="46942" y="8668"/>
                  </a:cubicBezTo>
                  <a:cubicBezTo>
                    <a:pt x="46551" y="8404"/>
                    <a:pt x="46159" y="8138"/>
                    <a:pt x="45768" y="7875"/>
                  </a:cubicBezTo>
                  <a:cubicBezTo>
                    <a:pt x="45248" y="7472"/>
                    <a:pt x="44729" y="7068"/>
                    <a:pt x="44209" y="6665"/>
                  </a:cubicBezTo>
                  <a:cubicBezTo>
                    <a:pt x="44068" y="6545"/>
                    <a:pt x="43926" y="6423"/>
                    <a:pt x="43785" y="6303"/>
                  </a:cubicBezTo>
                  <a:cubicBezTo>
                    <a:pt x="41268" y="4114"/>
                    <a:pt x="38361" y="2493"/>
                    <a:pt x="35612" y="642"/>
                  </a:cubicBezTo>
                  <a:cubicBezTo>
                    <a:pt x="35386" y="490"/>
                    <a:pt x="35145" y="392"/>
                    <a:pt x="34877" y="392"/>
                  </a:cubicBezTo>
                  <a:cubicBezTo>
                    <a:pt x="34817" y="392"/>
                    <a:pt x="34754" y="397"/>
                    <a:pt x="34691" y="408"/>
                  </a:cubicBezTo>
                  <a:cubicBezTo>
                    <a:pt x="34001" y="121"/>
                    <a:pt x="33321" y="0"/>
                    <a:pt x="32649"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679" name="Google Shape;1679;p44"/>
            <p:cNvPicPr preferRelativeResize="0"/>
            <p:nvPr/>
          </p:nvPicPr>
          <p:blipFill rotWithShape="1">
            <a:blip r:embed="rId3">
              <a:alphaModFix/>
            </a:blip>
            <a:srcRect b="32032" l="27746" r="36377" t="30410"/>
            <a:stretch/>
          </p:blipFill>
          <p:spPr>
            <a:xfrm>
              <a:off x="6229400" y="3354200"/>
              <a:ext cx="1619227" cy="966775"/>
            </a:xfrm>
            <a:prstGeom prst="rect">
              <a:avLst/>
            </a:prstGeom>
            <a:noFill/>
            <a:ln>
              <a:noFill/>
            </a:ln>
          </p:spPr>
        </p:pic>
      </p:gr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83" name="Shape 1683"/>
        <p:cNvGrpSpPr/>
        <p:nvPr/>
      </p:nvGrpSpPr>
      <p:grpSpPr>
        <a:xfrm>
          <a:off x="0" y="0"/>
          <a:ext cx="0" cy="0"/>
          <a:chOff x="0" y="0"/>
          <a:chExt cx="0" cy="0"/>
        </a:xfrm>
      </p:grpSpPr>
      <p:sp>
        <p:nvSpPr>
          <p:cNvPr id="1684" name="Google Shape;1684;p45"/>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685" name="Google Shape;1685;p45"/>
          <p:cNvGrpSpPr/>
          <p:nvPr/>
        </p:nvGrpSpPr>
        <p:grpSpPr>
          <a:xfrm>
            <a:off x="719900" y="3100951"/>
            <a:ext cx="2010975" cy="1403999"/>
            <a:chOff x="719900" y="3100951"/>
            <a:chExt cx="2010975" cy="1403999"/>
          </a:xfrm>
        </p:grpSpPr>
        <p:sp>
          <p:nvSpPr>
            <p:cNvPr id="1686" name="Google Shape;1686;p45"/>
            <p:cNvSpPr txBox="1"/>
            <p:nvPr/>
          </p:nvSpPr>
          <p:spPr>
            <a:xfrm>
              <a:off x="719900" y="3100951"/>
              <a:ext cx="2010900" cy="8604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2"/>
                  </a:solidFill>
                  <a:latin typeface="Shrikhand"/>
                  <a:ea typeface="Shrikhand"/>
                  <a:cs typeface="Shrikhand"/>
                  <a:sym typeface="Shrikhand"/>
                </a:rPr>
                <a:t>Sweet kisses</a:t>
              </a:r>
              <a:endParaRPr sz="2200">
                <a:solidFill>
                  <a:schemeClr val="accent2"/>
                </a:solidFill>
                <a:latin typeface="Shrikhand"/>
                <a:ea typeface="Shrikhand"/>
                <a:cs typeface="Shrikhand"/>
                <a:sym typeface="Shrikhand"/>
              </a:endParaRPr>
            </a:p>
          </p:txBody>
        </p:sp>
        <p:sp>
          <p:nvSpPr>
            <p:cNvPr id="1687" name="Google Shape;1687;p45"/>
            <p:cNvSpPr txBox="1"/>
            <p:nvPr/>
          </p:nvSpPr>
          <p:spPr>
            <a:xfrm>
              <a:off x="719975" y="3885149"/>
              <a:ext cx="2010900" cy="6198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has extremely high temperatures</a:t>
              </a:r>
              <a:endParaRPr>
                <a:solidFill>
                  <a:schemeClr val="accent4"/>
                </a:solidFill>
                <a:latin typeface="Manrope Medium"/>
                <a:ea typeface="Manrope Medium"/>
                <a:cs typeface="Manrope Medium"/>
                <a:sym typeface="Manrope Medium"/>
              </a:endParaRPr>
            </a:p>
          </p:txBody>
        </p:sp>
      </p:grpSp>
      <p:sp>
        <p:nvSpPr>
          <p:cNvPr id="1688" name="Google Shape;1688;p45"/>
          <p:cNvSpPr txBox="1"/>
          <p:nvPr/>
        </p:nvSpPr>
        <p:spPr>
          <a:xfrm>
            <a:off x="719975" y="1315400"/>
            <a:ext cx="2436900" cy="8247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dk1"/>
                </a:solidFill>
                <a:latin typeface="Shrikhand"/>
                <a:ea typeface="Shrikhand"/>
                <a:cs typeface="Shrikhand"/>
                <a:sym typeface="Shrikhand"/>
              </a:rPr>
              <a:t>My favorite types of kisses</a:t>
            </a:r>
            <a:endParaRPr sz="2200">
              <a:solidFill>
                <a:schemeClr val="dk1"/>
              </a:solidFill>
              <a:latin typeface="Shrikhand"/>
              <a:ea typeface="Shrikhand"/>
              <a:cs typeface="Shrikhand"/>
              <a:sym typeface="Shrikhand"/>
            </a:endParaRPr>
          </a:p>
        </p:txBody>
      </p:sp>
      <p:grpSp>
        <p:nvGrpSpPr>
          <p:cNvPr id="1689" name="Google Shape;1689;p45"/>
          <p:cNvGrpSpPr/>
          <p:nvPr/>
        </p:nvGrpSpPr>
        <p:grpSpPr>
          <a:xfrm>
            <a:off x="6419425" y="1302101"/>
            <a:ext cx="2010900" cy="1403998"/>
            <a:chOff x="6419425" y="1302101"/>
            <a:chExt cx="2010900" cy="1403998"/>
          </a:xfrm>
        </p:grpSpPr>
        <p:sp>
          <p:nvSpPr>
            <p:cNvPr id="1690" name="Google Shape;1690;p45"/>
            <p:cNvSpPr txBox="1"/>
            <p:nvPr/>
          </p:nvSpPr>
          <p:spPr>
            <a:xfrm>
              <a:off x="6419425" y="1302101"/>
              <a:ext cx="2010900" cy="8604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accent3"/>
                  </a:solidFill>
                  <a:latin typeface="Shrikhand"/>
                  <a:ea typeface="Shrikhand"/>
                  <a:cs typeface="Shrikhand"/>
                  <a:sym typeface="Shrikhand"/>
                </a:rPr>
                <a:t>Passionate kisses</a:t>
              </a:r>
              <a:endParaRPr sz="2200">
                <a:solidFill>
                  <a:schemeClr val="accent3"/>
                </a:solidFill>
                <a:latin typeface="Shrikhand"/>
                <a:ea typeface="Shrikhand"/>
                <a:cs typeface="Shrikhand"/>
                <a:sym typeface="Shrikhand"/>
              </a:endParaRPr>
            </a:p>
          </p:txBody>
        </p:sp>
        <p:sp>
          <p:nvSpPr>
            <p:cNvPr id="1691" name="Google Shape;1691;p45"/>
            <p:cNvSpPr txBox="1"/>
            <p:nvPr/>
          </p:nvSpPr>
          <p:spPr>
            <a:xfrm>
              <a:off x="6419425" y="2086299"/>
              <a:ext cx="2010900" cy="6198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grpSp>
      <p:grpSp>
        <p:nvGrpSpPr>
          <p:cNvPr id="1692" name="Google Shape;1692;p45"/>
          <p:cNvGrpSpPr/>
          <p:nvPr/>
        </p:nvGrpSpPr>
        <p:grpSpPr>
          <a:xfrm>
            <a:off x="6419321" y="3100951"/>
            <a:ext cx="2010927" cy="1403999"/>
            <a:chOff x="6419321" y="3100951"/>
            <a:chExt cx="2010927" cy="1403999"/>
          </a:xfrm>
        </p:grpSpPr>
        <p:sp>
          <p:nvSpPr>
            <p:cNvPr id="1693" name="Google Shape;1693;p45"/>
            <p:cNvSpPr txBox="1"/>
            <p:nvPr/>
          </p:nvSpPr>
          <p:spPr>
            <a:xfrm>
              <a:off x="6419321" y="3100951"/>
              <a:ext cx="2010900" cy="8604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dk1"/>
                  </a:solidFill>
                  <a:latin typeface="Shrikhand"/>
                  <a:ea typeface="Shrikhand"/>
                  <a:cs typeface="Shrikhand"/>
                  <a:sym typeface="Shrikhand"/>
                </a:rPr>
                <a:t>Long and bold kisses</a:t>
              </a:r>
              <a:endParaRPr sz="2200">
                <a:solidFill>
                  <a:schemeClr val="dk1"/>
                </a:solidFill>
                <a:latin typeface="Shrikhand"/>
                <a:ea typeface="Shrikhand"/>
                <a:cs typeface="Shrikhand"/>
                <a:sym typeface="Shrikhand"/>
              </a:endParaRPr>
            </a:p>
          </p:txBody>
        </p:sp>
        <p:sp>
          <p:nvSpPr>
            <p:cNvPr id="1694" name="Google Shape;1694;p45"/>
            <p:cNvSpPr txBox="1"/>
            <p:nvPr/>
          </p:nvSpPr>
          <p:spPr>
            <a:xfrm>
              <a:off x="6419348" y="3885149"/>
              <a:ext cx="2010900" cy="6198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planet that harbors life</a:t>
              </a:r>
              <a:endParaRPr>
                <a:solidFill>
                  <a:schemeClr val="accent4"/>
                </a:solidFill>
                <a:latin typeface="Manrope Medium"/>
                <a:ea typeface="Manrope Medium"/>
                <a:cs typeface="Manrope Medium"/>
                <a:sym typeface="Manrope Medium"/>
              </a:endParaRPr>
            </a:p>
          </p:txBody>
        </p:sp>
      </p:grpSp>
      <p:cxnSp>
        <p:nvCxnSpPr>
          <p:cNvPr id="1695" name="Google Shape;1695;p45"/>
          <p:cNvCxnSpPr>
            <a:stCxn id="1696" idx="2"/>
            <a:endCxn id="1686" idx="3"/>
          </p:cNvCxnSpPr>
          <p:nvPr/>
        </p:nvCxnSpPr>
        <p:spPr>
          <a:xfrm flipH="1">
            <a:off x="2730950" y="2953550"/>
            <a:ext cx="790800" cy="577500"/>
          </a:xfrm>
          <a:prstGeom prst="bentConnector3">
            <a:avLst>
              <a:gd fmla="val 50009" name="adj1"/>
            </a:avLst>
          </a:prstGeom>
          <a:noFill/>
          <a:ln cap="flat" cmpd="sng" w="19050">
            <a:solidFill>
              <a:schemeClr val="accent2"/>
            </a:solidFill>
            <a:prstDash val="solid"/>
            <a:round/>
            <a:headEnd len="sm" w="sm" type="triangle"/>
            <a:tailEnd len="sm" w="sm" type="none"/>
          </a:ln>
        </p:spPr>
      </p:cxnSp>
      <p:cxnSp>
        <p:nvCxnSpPr>
          <p:cNvPr id="1697" name="Google Shape;1697;p45"/>
          <p:cNvCxnSpPr>
            <a:stCxn id="1690" idx="1"/>
            <a:endCxn id="1698" idx="6"/>
          </p:cNvCxnSpPr>
          <p:nvPr/>
        </p:nvCxnSpPr>
        <p:spPr>
          <a:xfrm flipH="1">
            <a:off x="5738425" y="1732301"/>
            <a:ext cx="681000" cy="271800"/>
          </a:xfrm>
          <a:prstGeom prst="bentConnector3">
            <a:avLst>
              <a:gd fmla="val 50007" name="adj1"/>
            </a:avLst>
          </a:prstGeom>
          <a:noFill/>
          <a:ln cap="flat" cmpd="sng" w="19050">
            <a:solidFill>
              <a:schemeClr val="accent2"/>
            </a:solidFill>
            <a:prstDash val="solid"/>
            <a:round/>
            <a:headEnd len="sm" w="sm" type="none"/>
            <a:tailEnd len="sm" w="sm" type="triangle"/>
          </a:ln>
        </p:spPr>
      </p:cxnSp>
      <p:cxnSp>
        <p:nvCxnSpPr>
          <p:cNvPr id="1699" name="Google Shape;1699;p45"/>
          <p:cNvCxnSpPr>
            <a:stCxn id="1693" idx="1"/>
            <a:endCxn id="1700" idx="6"/>
          </p:cNvCxnSpPr>
          <p:nvPr/>
        </p:nvCxnSpPr>
        <p:spPr>
          <a:xfrm flipH="1">
            <a:off x="5738321" y="3531151"/>
            <a:ext cx="681000" cy="357900"/>
          </a:xfrm>
          <a:prstGeom prst="bentConnector3">
            <a:avLst>
              <a:gd fmla="val 49992" name="adj1"/>
            </a:avLst>
          </a:prstGeom>
          <a:noFill/>
          <a:ln cap="flat" cmpd="sng" w="19050">
            <a:solidFill>
              <a:schemeClr val="accent2"/>
            </a:solidFill>
            <a:prstDash val="solid"/>
            <a:round/>
            <a:headEnd len="sm" w="sm" type="none"/>
            <a:tailEnd len="sm" w="sm" type="triangle"/>
          </a:ln>
        </p:spPr>
      </p:cxnSp>
      <p:grpSp>
        <p:nvGrpSpPr>
          <p:cNvPr id="1701" name="Google Shape;1701;p45"/>
          <p:cNvGrpSpPr/>
          <p:nvPr/>
        </p:nvGrpSpPr>
        <p:grpSpPr>
          <a:xfrm>
            <a:off x="4364502" y="3251551"/>
            <a:ext cx="1539020" cy="1162057"/>
            <a:chOff x="4364502" y="3251551"/>
            <a:chExt cx="1539020" cy="1162057"/>
          </a:xfrm>
        </p:grpSpPr>
        <p:sp>
          <p:nvSpPr>
            <p:cNvPr id="1700" name="Google Shape;1700;p45"/>
            <p:cNvSpPr/>
            <p:nvPr/>
          </p:nvSpPr>
          <p:spPr>
            <a:xfrm>
              <a:off x="5579725" y="3809800"/>
              <a:ext cx="158700" cy="158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02" name="Google Shape;1702;p45"/>
            <p:cNvGrpSpPr/>
            <p:nvPr/>
          </p:nvGrpSpPr>
          <p:grpSpPr>
            <a:xfrm rot="-1271996">
              <a:off x="4447013" y="3475844"/>
              <a:ext cx="1373998" cy="713471"/>
              <a:chOff x="2815625" y="3753900"/>
              <a:chExt cx="1684877" cy="874900"/>
            </a:xfrm>
          </p:grpSpPr>
          <p:sp>
            <p:nvSpPr>
              <p:cNvPr id="1703" name="Google Shape;1703;p45"/>
              <p:cNvSpPr/>
              <p:nvPr/>
            </p:nvSpPr>
            <p:spPr>
              <a:xfrm>
                <a:off x="2815626" y="3753911"/>
                <a:ext cx="1684871" cy="854528"/>
              </a:xfrm>
              <a:custGeom>
                <a:rect b="b" l="l" r="r" t="t"/>
                <a:pathLst>
                  <a:path extrusionOk="0" h="36746" w="72452">
                    <a:moveTo>
                      <a:pt x="64438" y="19305"/>
                    </a:moveTo>
                    <a:lnTo>
                      <a:pt x="64459" y="19321"/>
                    </a:lnTo>
                    <a:lnTo>
                      <a:pt x="64459" y="19321"/>
                    </a:lnTo>
                    <a:cubicBezTo>
                      <a:pt x="64451" y="19315"/>
                      <a:pt x="64444" y="19311"/>
                      <a:pt x="64437" y="19305"/>
                    </a:cubicBezTo>
                    <a:close/>
                    <a:moveTo>
                      <a:pt x="49476" y="0"/>
                    </a:moveTo>
                    <a:cubicBezTo>
                      <a:pt x="48701" y="0"/>
                      <a:pt x="47927" y="60"/>
                      <a:pt x="47152" y="101"/>
                    </a:cubicBezTo>
                    <a:cubicBezTo>
                      <a:pt x="46545" y="133"/>
                      <a:pt x="45973" y="346"/>
                      <a:pt x="45368" y="358"/>
                    </a:cubicBezTo>
                    <a:cubicBezTo>
                      <a:pt x="45273" y="360"/>
                      <a:pt x="45176" y="412"/>
                      <a:pt x="45082" y="447"/>
                    </a:cubicBezTo>
                    <a:cubicBezTo>
                      <a:pt x="44583" y="641"/>
                      <a:pt x="44083" y="833"/>
                      <a:pt x="43586" y="1034"/>
                    </a:cubicBezTo>
                    <a:cubicBezTo>
                      <a:pt x="42925" y="1301"/>
                      <a:pt x="42226" y="1502"/>
                      <a:pt x="41708" y="2038"/>
                    </a:cubicBezTo>
                    <a:cubicBezTo>
                      <a:pt x="41701" y="2037"/>
                      <a:pt x="41695" y="2037"/>
                      <a:pt x="41688" y="2037"/>
                    </a:cubicBezTo>
                    <a:cubicBezTo>
                      <a:pt x="41610" y="2037"/>
                      <a:pt x="41538" y="2056"/>
                      <a:pt x="41484" y="2119"/>
                    </a:cubicBezTo>
                    <a:cubicBezTo>
                      <a:pt x="41192" y="2144"/>
                      <a:pt x="40964" y="2320"/>
                      <a:pt x="40713" y="2440"/>
                    </a:cubicBezTo>
                    <a:lnTo>
                      <a:pt x="40704" y="2448"/>
                    </a:lnTo>
                    <a:cubicBezTo>
                      <a:pt x="40564" y="2490"/>
                      <a:pt x="40516" y="2605"/>
                      <a:pt x="40483" y="2732"/>
                    </a:cubicBezTo>
                    <a:cubicBezTo>
                      <a:pt x="40006" y="2878"/>
                      <a:pt x="39638" y="3204"/>
                      <a:pt x="39247" y="3488"/>
                    </a:cubicBezTo>
                    <a:cubicBezTo>
                      <a:pt x="38994" y="3672"/>
                      <a:pt x="38801" y="3963"/>
                      <a:pt x="38527" y="4095"/>
                    </a:cubicBezTo>
                    <a:cubicBezTo>
                      <a:pt x="38003" y="4348"/>
                      <a:pt x="37692" y="4840"/>
                      <a:pt x="37215" y="5158"/>
                    </a:cubicBezTo>
                    <a:cubicBezTo>
                      <a:pt x="36764" y="5458"/>
                      <a:pt x="36449" y="5990"/>
                      <a:pt x="36133" y="6460"/>
                    </a:cubicBezTo>
                    <a:cubicBezTo>
                      <a:pt x="35752" y="7031"/>
                      <a:pt x="35322" y="7565"/>
                      <a:pt x="34928" y="8122"/>
                    </a:cubicBezTo>
                    <a:cubicBezTo>
                      <a:pt x="34675" y="8478"/>
                      <a:pt x="34410" y="8816"/>
                      <a:pt x="34238" y="9218"/>
                    </a:cubicBezTo>
                    <a:cubicBezTo>
                      <a:pt x="34171" y="9266"/>
                      <a:pt x="34092" y="9303"/>
                      <a:pt x="34043" y="9363"/>
                    </a:cubicBezTo>
                    <a:cubicBezTo>
                      <a:pt x="33884" y="9551"/>
                      <a:pt x="33798" y="9644"/>
                      <a:pt x="33707" y="9644"/>
                    </a:cubicBezTo>
                    <a:cubicBezTo>
                      <a:pt x="33622" y="9644"/>
                      <a:pt x="33532" y="9564"/>
                      <a:pt x="33374" y="9406"/>
                    </a:cubicBezTo>
                    <a:cubicBezTo>
                      <a:pt x="33247" y="9279"/>
                      <a:pt x="33131" y="9141"/>
                      <a:pt x="33008" y="9007"/>
                    </a:cubicBezTo>
                    <a:cubicBezTo>
                      <a:pt x="33000" y="8951"/>
                      <a:pt x="32969" y="8918"/>
                      <a:pt x="32915" y="8905"/>
                    </a:cubicBezTo>
                    <a:lnTo>
                      <a:pt x="32915" y="8904"/>
                    </a:lnTo>
                    <a:cubicBezTo>
                      <a:pt x="32829" y="8743"/>
                      <a:pt x="32707" y="8624"/>
                      <a:pt x="32524" y="8580"/>
                    </a:cubicBezTo>
                    <a:cubicBezTo>
                      <a:pt x="32498" y="8521"/>
                      <a:pt x="32487" y="8445"/>
                      <a:pt x="32443" y="8403"/>
                    </a:cubicBezTo>
                    <a:cubicBezTo>
                      <a:pt x="32103" y="8092"/>
                      <a:pt x="31758" y="7789"/>
                      <a:pt x="31415" y="7482"/>
                    </a:cubicBezTo>
                    <a:cubicBezTo>
                      <a:pt x="31396" y="7358"/>
                      <a:pt x="31328" y="7290"/>
                      <a:pt x="31199" y="7287"/>
                    </a:cubicBezTo>
                    <a:lnTo>
                      <a:pt x="31199" y="7285"/>
                    </a:lnTo>
                    <a:cubicBezTo>
                      <a:pt x="31059" y="7042"/>
                      <a:pt x="30711" y="7045"/>
                      <a:pt x="30597" y="6773"/>
                    </a:cubicBezTo>
                    <a:cubicBezTo>
                      <a:pt x="30424" y="6681"/>
                      <a:pt x="30382" y="6451"/>
                      <a:pt x="30187" y="6381"/>
                    </a:cubicBezTo>
                    <a:cubicBezTo>
                      <a:pt x="30157" y="6372"/>
                      <a:pt x="30123" y="6367"/>
                      <a:pt x="30092" y="6367"/>
                    </a:cubicBezTo>
                    <a:cubicBezTo>
                      <a:pt x="30027" y="6248"/>
                      <a:pt x="29930" y="6176"/>
                      <a:pt x="29791" y="6167"/>
                    </a:cubicBezTo>
                    <a:cubicBezTo>
                      <a:pt x="29366" y="5636"/>
                      <a:pt x="28771" y="5306"/>
                      <a:pt x="28266" y="4869"/>
                    </a:cubicBezTo>
                    <a:cubicBezTo>
                      <a:pt x="28242" y="4859"/>
                      <a:pt x="28217" y="4853"/>
                      <a:pt x="28190" y="4853"/>
                    </a:cubicBezTo>
                    <a:cubicBezTo>
                      <a:pt x="28171" y="4773"/>
                      <a:pt x="28157" y="4692"/>
                      <a:pt x="28072" y="4653"/>
                    </a:cubicBezTo>
                    <a:cubicBezTo>
                      <a:pt x="28003" y="4519"/>
                      <a:pt x="27898" y="4417"/>
                      <a:pt x="27774" y="4335"/>
                    </a:cubicBezTo>
                    <a:cubicBezTo>
                      <a:pt x="27297" y="3766"/>
                      <a:pt x="26787" y="3236"/>
                      <a:pt x="26144" y="2851"/>
                    </a:cubicBezTo>
                    <a:cubicBezTo>
                      <a:pt x="26076" y="2802"/>
                      <a:pt x="26001" y="2759"/>
                      <a:pt x="25941" y="2702"/>
                    </a:cubicBezTo>
                    <a:cubicBezTo>
                      <a:pt x="25443" y="2225"/>
                      <a:pt x="24863" y="1884"/>
                      <a:pt x="24255" y="1559"/>
                    </a:cubicBezTo>
                    <a:cubicBezTo>
                      <a:pt x="23464" y="1137"/>
                      <a:pt x="22677" y="794"/>
                      <a:pt x="21770" y="686"/>
                    </a:cubicBezTo>
                    <a:cubicBezTo>
                      <a:pt x="21335" y="634"/>
                      <a:pt x="20901" y="610"/>
                      <a:pt x="20469" y="610"/>
                    </a:cubicBezTo>
                    <a:cubicBezTo>
                      <a:pt x="19920" y="610"/>
                      <a:pt x="19372" y="649"/>
                      <a:pt x="18823" y="719"/>
                    </a:cubicBezTo>
                    <a:cubicBezTo>
                      <a:pt x="18663" y="741"/>
                      <a:pt x="18496" y="802"/>
                      <a:pt x="18353" y="884"/>
                    </a:cubicBezTo>
                    <a:cubicBezTo>
                      <a:pt x="17934" y="1124"/>
                      <a:pt x="17455" y="1208"/>
                      <a:pt x="17017" y="1407"/>
                    </a:cubicBezTo>
                    <a:cubicBezTo>
                      <a:pt x="16642" y="1579"/>
                      <a:pt x="16239" y="1720"/>
                      <a:pt x="15900" y="1946"/>
                    </a:cubicBezTo>
                    <a:cubicBezTo>
                      <a:pt x="15403" y="2281"/>
                      <a:pt x="14918" y="2637"/>
                      <a:pt x="14408" y="2954"/>
                    </a:cubicBezTo>
                    <a:cubicBezTo>
                      <a:pt x="14041" y="3183"/>
                      <a:pt x="13652" y="3405"/>
                      <a:pt x="13358" y="3711"/>
                    </a:cubicBezTo>
                    <a:cubicBezTo>
                      <a:pt x="12856" y="4232"/>
                      <a:pt x="12213" y="4568"/>
                      <a:pt x="11706" y="5075"/>
                    </a:cubicBezTo>
                    <a:cubicBezTo>
                      <a:pt x="11554" y="5120"/>
                      <a:pt x="11473" y="5240"/>
                      <a:pt x="11395" y="5366"/>
                    </a:cubicBezTo>
                    <a:cubicBezTo>
                      <a:pt x="11217" y="5429"/>
                      <a:pt x="11072" y="5541"/>
                      <a:pt x="10944" y="5676"/>
                    </a:cubicBezTo>
                    <a:cubicBezTo>
                      <a:pt x="10647" y="5989"/>
                      <a:pt x="10316" y="6270"/>
                      <a:pt x="9998" y="6559"/>
                    </a:cubicBezTo>
                    <a:cubicBezTo>
                      <a:pt x="9431" y="7071"/>
                      <a:pt x="8805" y="7514"/>
                      <a:pt x="8305" y="8100"/>
                    </a:cubicBezTo>
                    <a:cubicBezTo>
                      <a:pt x="8003" y="8451"/>
                      <a:pt x="7619" y="8735"/>
                      <a:pt x="7445" y="9188"/>
                    </a:cubicBezTo>
                    <a:cubicBezTo>
                      <a:pt x="6883" y="9546"/>
                      <a:pt x="6475" y="10044"/>
                      <a:pt x="6132" y="10604"/>
                    </a:cubicBezTo>
                    <a:cubicBezTo>
                      <a:pt x="5963" y="10748"/>
                      <a:pt x="5771" y="10875"/>
                      <a:pt x="5725" y="11117"/>
                    </a:cubicBezTo>
                    <a:cubicBezTo>
                      <a:pt x="5560" y="11222"/>
                      <a:pt x="5426" y="11358"/>
                      <a:pt x="5320" y="11524"/>
                    </a:cubicBezTo>
                    <a:cubicBezTo>
                      <a:pt x="5015" y="11732"/>
                      <a:pt x="4813" y="12027"/>
                      <a:pt x="4622" y="12334"/>
                    </a:cubicBezTo>
                    <a:cubicBezTo>
                      <a:pt x="4252" y="12810"/>
                      <a:pt x="3884" y="13285"/>
                      <a:pt x="3515" y="13760"/>
                    </a:cubicBezTo>
                    <a:cubicBezTo>
                      <a:pt x="3415" y="13794"/>
                      <a:pt x="3340" y="13864"/>
                      <a:pt x="3286" y="13946"/>
                    </a:cubicBezTo>
                    <a:cubicBezTo>
                      <a:pt x="3032" y="14324"/>
                      <a:pt x="2686" y="14604"/>
                      <a:pt x="2338" y="14890"/>
                    </a:cubicBezTo>
                    <a:cubicBezTo>
                      <a:pt x="1976" y="15187"/>
                      <a:pt x="1531" y="15352"/>
                      <a:pt x="1183" y="15664"/>
                    </a:cubicBezTo>
                    <a:cubicBezTo>
                      <a:pt x="825" y="15711"/>
                      <a:pt x="617" y="16011"/>
                      <a:pt x="322" y="16167"/>
                    </a:cubicBezTo>
                    <a:cubicBezTo>
                      <a:pt x="1" y="16337"/>
                      <a:pt x="6" y="16464"/>
                      <a:pt x="279" y="16780"/>
                    </a:cubicBezTo>
                    <a:lnTo>
                      <a:pt x="281" y="16782"/>
                    </a:lnTo>
                    <a:cubicBezTo>
                      <a:pt x="282" y="16863"/>
                      <a:pt x="296" y="16938"/>
                      <a:pt x="379" y="16977"/>
                    </a:cubicBezTo>
                    <a:cubicBezTo>
                      <a:pt x="835" y="17292"/>
                      <a:pt x="1283" y="17619"/>
                      <a:pt x="1748" y="17916"/>
                    </a:cubicBezTo>
                    <a:cubicBezTo>
                      <a:pt x="2408" y="18334"/>
                      <a:pt x="2962" y="18871"/>
                      <a:pt x="3463" y="19454"/>
                    </a:cubicBezTo>
                    <a:cubicBezTo>
                      <a:pt x="3993" y="20070"/>
                      <a:pt x="4409" y="20784"/>
                      <a:pt x="5027" y="21330"/>
                    </a:cubicBezTo>
                    <a:cubicBezTo>
                      <a:pt x="5617" y="22118"/>
                      <a:pt x="6308" y="22811"/>
                      <a:pt x="7045" y="23459"/>
                    </a:cubicBezTo>
                    <a:cubicBezTo>
                      <a:pt x="7083" y="23489"/>
                      <a:pt x="7120" y="23519"/>
                      <a:pt x="7158" y="23550"/>
                    </a:cubicBezTo>
                    <a:cubicBezTo>
                      <a:pt x="7209" y="23696"/>
                      <a:pt x="7307" y="23801"/>
                      <a:pt x="7449" y="23864"/>
                    </a:cubicBezTo>
                    <a:cubicBezTo>
                      <a:pt x="7596" y="24052"/>
                      <a:pt x="7712" y="24269"/>
                      <a:pt x="7952" y="24366"/>
                    </a:cubicBezTo>
                    <a:cubicBezTo>
                      <a:pt x="7955" y="24447"/>
                      <a:pt x="7976" y="24519"/>
                      <a:pt x="8065" y="24547"/>
                    </a:cubicBezTo>
                    <a:cubicBezTo>
                      <a:pt x="8534" y="24952"/>
                      <a:pt x="8939" y="25431"/>
                      <a:pt x="9452" y="25785"/>
                    </a:cubicBezTo>
                    <a:cubicBezTo>
                      <a:pt x="9490" y="25818"/>
                      <a:pt x="9530" y="25850"/>
                      <a:pt x="9568" y="25883"/>
                    </a:cubicBezTo>
                    <a:lnTo>
                      <a:pt x="9666" y="25985"/>
                    </a:lnTo>
                    <a:cubicBezTo>
                      <a:pt x="9681" y="26039"/>
                      <a:pt x="9717" y="26072"/>
                      <a:pt x="9770" y="26088"/>
                    </a:cubicBezTo>
                    <a:cubicBezTo>
                      <a:pt x="9787" y="26139"/>
                      <a:pt x="9822" y="26171"/>
                      <a:pt x="9874" y="26184"/>
                    </a:cubicBezTo>
                    <a:cubicBezTo>
                      <a:pt x="9908" y="26220"/>
                      <a:pt x="9941" y="26258"/>
                      <a:pt x="9973" y="26295"/>
                    </a:cubicBezTo>
                    <a:cubicBezTo>
                      <a:pt x="10259" y="26752"/>
                      <a:pt x="10726" y="27032"/>
                      <a:pt x="11079" y="27423"/>
                    </a:cubicBezTo>
                    <a:cubicBezTo>
                      <a:pt x="11226" y="27586"/>
                      <a:pt x="11392" y="27714"/>
                      <a:pt x="11595" y="27798"/>
                    </a:cubicBezTo>
                    <a:cubicBezTo>
                      <a:pt x="11638" y="27869"/>
                      <a:pt x="11708" y="27903"/>
                      <a:pt x="11784" y="27926"/>
                    </a:cubicBezTo>
                    <a:cubicBezTo>
                      <a:pt x="11922" y="28190"/>
                      <a:pt x="12149" y="28360"/>
                      <a:pt x="12399" y="28508"/>
                    </a:cubicBezTo>
                    <a:cubicBezTo>
                      <a:pt x="12586" y="28767"/>
                      <a:pt x="12826" y="28965"/>
                      <a:pt x="13104" y="29121"/>
                    </a:cubicBezTo>
                    <a:cubicBezTo>
                      <a:pt x="13104" y="29121"/>
                      <a:pt x="13104" y="29119"/>
                      <a:pt x="13104" y="29119"/>
                    </a:cubicBezTo>
                    <a:cubicBezTo>
                      <a:pt x="13139" y="29151"/>
                      <a:pt x="13176" y="29181"/>
                      <a:pt x="13211" y="29213"/>
                    </a:cubicBezTo>
                    <a:cubicBezTo>
                      <a:pt x="13754" y="29714"/>
                      <a:pt x="14294" y="30219"/>
                      <a:pt x="14904" y="30640"/>
                    </a:cubicBezTo>
                    <a:cubicBezTo>
                      <a:pt x="15046" y="30738"/>
                      <a:pt x="15187" y="30837"/>
                      <a:pt x="15328" y="30935"/>
                    </a:cubicBezTo>
                    <a:lnTo>
                      <a:pt x="15328" y="30934"/>
                    </a:lnTo>
                    <a:cubicBezTo>
                      <a:pt x="15373" y="31015"/>
                      <a:pt x="15449" y="31032"/>
                      <a:pt x="15530" y="31042"/>
                    </a:cubicBezTo>
                    <a:cubicBezTo>
                      <a:pt x="15641" y="31167"/>
                      <a:pt x="15722" y="31336"/>
                      <a:pt x="15926" y="31342"/>
                    </a:cubicBezTo>
                    <a:cubicBezTo>
                      <a:pt x="16162" y="31514"/>
                      <a:pt x="16326" y="31792"/>
                      <a:pt x="16647" y="31839"/>
                    </a:cubicBezTo>
                    <a:cubicBezTo>
                      <a:pt x="16992" y="32028"/>
                      <a:pt x="17282" y="32309"/>
                      <a:pt x="17656" y="32449"/>
                    </a:cubicBezTo>
                    <a:cubicBezTo>
                      <a:pt x="17919" y="32533"/>
                      <a:pt x="18145" y="32684"/>
                      <a:pt x="18369" y="32842"/>
                    </a:cubicBezTo>
                    <a:cubicBezTo>
                      <a:pt x="18399" y="32858"/>
                      <a:pt x="18429" y="32864"/>
                      <a:pt x="18464" y="32864"/>
                    </a:cubicBezTo>
                    <a:cubicBezTo>
                      <a:pt x="18512" y="32935"/>
                      <a:pt x="18588" y="32950"/>
                      <a:pt x="18664" y="32964"/>
                    </a:cubicBezTo>
                    <a:cubicBezTo>
                      <a:pt x="18939" y="33269"/>
                      <a:pt x="19329" y="33380"/>
                      <a:pt x="19680" y="33557"/>
                    </a:cubicBezTo>
                    <a:cubicBezTo>
                      <a:pt x="19877" y="33747"/>
                      <a:pt x="20139" y="33787"/>
                      <a:pt x="20385" y="33862"/>
                    </a:cubicBezTo>
                    <a:cubicBezTo>
                      <a:pt x="20858" y="34063"/>
                      <a:pt x="21332" y="34264"/>
                      <a:pt x="21805" y="34464"/>
                    </a:cubicBezTo>
                    <a:cubicBezTo>
                      <a:pt x="21871" y="34552"/>
                      <a:pt x="21955" y="34567"/>
                      <a:pt x="22042" y="34567"/>
                    </a:cubicBezTo>
                    <a:cubicBezTo>
                      <a:pt x="22088" y="34567"/>
                      <a:pt x="22135" y="34563"/>
                      <a:pt x="22181" y="34563"/>
                    </a:cubicBezTo>
                    <a:cubicBezTo>
                      <a:pt x="22190" y="34563"/>
                      <a:pt x="22200" y="34563"/>
                      <a:pt x="22209" y="34564"/>
                    </a:cubicBezTo>
                    <a:lnTo>
                      <a:pt x="22210" y="34565"/>
                    </a:lnTo>
                    <a:cubicBezTo>
                      <a:pt x="22247" y="34644"/>
                      <a:pt x="22313" y="34666"/>
                      <a:pt x="22391" y="34666"/>
                    </a:cubicBezTo>
                    <a:cubicBezTo>
                      <a:pt x="22396" y="34666"/>
                      <a:pt x="22402" y="34666"/>
                      <a:pt x="22407" y="34665"/>
                    </a:cubicBezTo>
                    <a:cubicBezTo>
                      <a:pt x="22874" y="34928"/>
                      <a:pt x="23403" y="35007"/>
                      <a:pt x="23899" y="35187"/>
                    </a:cubicBezTo>
                    <a:cubicBezTo>
                      <a:pt x="23955" y="35223"/>
                      <a:pt x="24006" y="35272"/>
                      <a:pt x="24066" y="35293"/>
                    </a:cubicBezTo>
                    <a:cubicBezTo>
                      <a:pt x="24860" y="35577"/>
                      <a:pt x="25629" y="35954"/>
                      <a:pt x="26497" y="35979"/>
                    </a:cubicBezTo>
                    <a:cubicBezTo>
                      <a:pt x="26579" y="35981"/>
                      <a:pt x="26660" y="36011"/>
                      <a:pt x="26741" y="36030"/>
                    </a:cubicBezTo>
                    <a:cubicBezTo>
                      <a:pt x="27257" y="36149"/>
                      <a:pt x="27770" y="36297"/>
                      <a:pt x="28306" y="36297"/>
                    </a:cubicBezTo>
                    <a:cubicBezTo>
                      <a:pt x="28320" y="36297"/>
                      <a:pt x="28333" y="36297"/>
                      <a:pt x="28347" y="36297"/>
                    </a:cubicBezTo>
                    <a:cubicBezTo>
                      <a:pt x="29424" y="36617"/>
                      <a:pt x="30523" y="36745"/>
                      <a:pt x="31645" y="36745"/>
                    </a:cubicBezTo>
                    <a:cubicBezTo>
                      <a:pt x="31672" y="36745"/>
                      <a:pt x="31699" y="36745"/>
                      <a:pt x="31726" y="36745"/>
                    </a:cubicBezTo>
                    <a:cubicBezTo>
                      <a:pt x="32595" y="36742"/>
                      <a:pt x="33453" y="36635"/>
                      <a:pt x="34316" y="36577"/>
                    </a:cubicBezTo>
                    <a:cubicBezTo>
                      <a:pt x="34341" y="36575"/>
                      <a:pt x="34366" y="36574"/>
                      <a:pt x="34392" y="36574"/>
                    </a:cubicBezTo>
                    <a:cubicBezTo>
                      <a:pt x="34515" y="36574"/>
                      <a:pt x="34640" y="36591"/>
                      <a:pt x="34763" y="36591"/>
                    </a:cubicBezTo>
                    <a:cubicBezTo>
                      <a:pt x="34894" y="36591"/>
                      <a:pt x="35023" y="36572"/>
                      <a:pt x="35145" y="36494"/>
                    </a:cubicBezTo>
                    <a:cubicBezTo>
                      <a:pt x="35224" y="36515"/>
                      <a:pt x="35302" y="36526"/>
                      <a:pt x="35377" y="36526"/>
                    </a:cubicBezTo>
                    <a:cubicBezTo>
                      <a:pt x="35512" y="36526"/>
                      <a:pt x="35641" y="36489"/>
                      <a:pt x="35762" y="36399"/>
                    </a:cubicBezTo>
                    <a:cubicBezTo>
                      <a:pt x="35796" y="36404"/>
                      <a:pt x="35830" y="36406"/>
                      <a:pt x="35864" y="36406"/>
                    </a:cubicBezTo>
                    <a:cubicBezTo>
                      <a:pt x="36080" y="36406"/>
                      <a:pt x="36283" y="36310"/>
                      <a:pt x="36499" y="36294"/>
                    </a:cubicBezTo>
                    <a:cubicBezTo>
                      <a:pt x="37873" y="36195"/>
                      <a:pt x="39242" y="36040"/>
                      <a:pt x="40596" y="35779"/>
                    </a:cubicBezTo>
                    <a:cubicBezTo>
                      <a:pt x="40636" y="35784"/>
                      <a:pt x="40676" y="35786"/>
                      <a:pt x="40715" y="35786"/>
                    </a:cubicBezTo>
                    <a:cubicBezTo>
                      <a:pt x="41066" y="35786"/>
                      <a:pt x="41381" y="35605"/>
                      <a:pt x="41721" y="35542"/>
                    </a:cubicBezTo>
                    <a:cubicBezTo>
                      <a:pt x="42377" y="35418"/>
                      <a:pt x="43050" y="35399"/>
                      <a:pt x="43697" y="35210"/>
                    </a:cubicBezTo>
                    <a:cubicBezTo>
                      <a:pt x="44288" y="35037"/>
                      <a:pt x="44880" y="34874"/>
                      <a:pt x="45467" y="34673"/>
                    </a:cubicBezTo>
                    <a:cubicBezTo>
                      <a:pt x="46641" y="34271"/>
                      <a:pt x="47816" y="33892"/>
                      <a:pt x="48879" y="33221"/>
                    </a:cubicBezTo>
                    <a:cubicBezTo>
                      <a:pt x="49289" y="32964"/>
                      <a:pt x="49691" y="32643"/>
                      <a:pt x="50144" y="32503"/>
                    </a:cubicBezTo>
                    <a:cubicBezTo>
                      <a:pt x="50949" y="32255"/>
                      <a:pt x="51600" y="31758"/>
                      <a:pt x="52301" y="31342"/>
                    </a:cubicBezTo>
                    <a:cubicBezTo>
                      <a:pt x="53192" y="30811"/>
                      <a:pt x="53926" y="30068"/>
                      <a:pt x="54686" y="29377"/>
                    </a:cubicBezTo>
                    <a:cubicBezTo>
                      <a:pt x="55215" y="28894"/>
                      <a:pt x="55768" y="28435"/>
                      <a:pt x="56290" y="27942"/>
                    </a:cubicBezTo>
                    <a:cubicBezTo>
                      <a:pt x="56535" y="27712"/>
                      <a:pt x="56779" y="27486"/>
                      <a:pt x="56980" y="27216"/>
                    </a:cubicBezTo>
                    <a:cubicBezTo>
                      <a:pt x="57108" y="27180"/>
                      <a:pt x="57213" y="27115"/>
                      <a:pt x="57272" y="26989"/>
                    </a:cubicBezTo>
                    <a:cubicBezTo>
                      <a:pt x="57671" y="26665"/>
                      <a:pt x="58069" y="26342"/>
                      <a:pt x="58468" y="26018"/>
                    </a:cubicBezTo>
                    <a:cubicBezTo>
                      <a:pt x="58664" y="25861"/>
                      <a:pt x="58856" y="25702"/>
                      <a:pt x="59002" y="25494"/>
                    </a:cubicBezTo>
                    <a:lnTo>
                      <a:pt x="59709" y="24770"/>
                    </a:lnTo>
                    <a:cubicBezTo>
                      <a:pt x="60052" y="24509"/>
                      <a:pt x="60344" y="24199"/>
                      <a:pt x="60607" y="23859"/>
                    </a:cubicBezTo>
                    <a:cubicBezTo>
                      <a:pt x="61182" y="23254"/>
                      <a:pt x="61755" y="22650"/>
                      <a:pt x="62329" y="22047"/>
                    </a:cubicBezTo>
                    <a:cubicBezTo>
                      <a:pt x="62565" y="21901"/>
                      <a:pt x="62661" y="21635"/>
                      <a:pt x="62843" y="21446"/>
                    </a:cubicBezTo>
                    <a:cubicBezTo>
                      <a:pt x="63164" y="21109"/>
                      <a:pt x="63444" y="20731"/>
                      <a:pt x="63760" y="20399"/>
                    </a:cubicBezTo>
                    <a:cubicBezTo>
                      <a:pt x="64070" y="20072"/>
                      <a:pt x="64295" y="19726"/>
                      <a:pt x="64461" y="19322"/>
                    </a:cubicBezTo>
                    <a:cubicBezTo>
                      <a:pt x="64545" y="19270"/>
                      <a:pt x="64607" y="19200"/>
                      <a:pt x="64650" y="19111"/>
                    </a:cubicBezTo>
                    <a:cubicBezTo>
                      <a:pt x="64843" y="18968"/>
                      <a:pt x="65021" y="18809"/>
                      <a:pt x="65142" y="18598"/>
                    </a:cubicBezTo>
                    <a:cubicBezTo>
                      <a:pt x="65407" y="18253"/>
                      <a:pt x="65763" y="18002"/>
                      <a:pt x="66064" y="17694"/>
                    </a:cubicBezTo>
                    <a:cubicBezTo>
                      <a:pt x="66235" y="17600"/>
                      <a:pt x="66362" y="17459"/>
                      <a:pt x="66472" y="17298"/>
                    </a:cubicBezTo>
                    <a:cubicBezTo>
                      <a:pt x="66504" y="17262"/>
                      <a:pt x="66537" y="17225"/>
                      <a:pt x="66570" y="17189"/>
                    </a:cubicBezTo>
                    <a:lnTo>
                      <a:pt x="66570" y="17190"/>
                    </a:lnTo>
                    <a:cubicBezTo>
                      <a:pt x="67176" y="16647"/>
                      <a:pt x="67781" y="16105"/>
                      <a:pt x="68386" y="15563"/>
                    </a:cubicBezTo>
                    <a:cubicBezTo>
                      <a:pt x="68420" y="15535"/>
                      <a:pt x="68451" y="15503"/>
                      <a:pt x="68478" y="15470"/>
                    </a:cubicBezTo>
                    <a:lnTo>
                      <a:pt x="68480" y="15470"/>
                    </a:lnTo>
                    <a:cubicBezTo>
                      <a:pt x="68486" y="15440"/>
                      <a:pt x="68493" y="15408"/>
                      <a:pt x="68494" y="15376"/>
                    </a:cubicBezTo>
                    <a:cubicBezTo>
                      <a:pt x="68910" y="15160"/>
                      <a:pt x="69187" y="14790"/>
                      <a:pt x="69506" y="14466"/>
                    </a:cubicBezTo>
                    <a:cubicBezTo>
                      <a:pt x="69907" y="14126"/>
                      <a:pt x="70275" y="13754"/>
                      <a:pt x="70621" y="13358"/>
                    </a:cubicBezTo>
                    <a:cubicBezTo>
                      <a:pt x="70655" y="13323"/>
                      <a:pt x="70688" y="13290"/>
                      <a:pt x="70722" y="13257"/>
                    </a:cubicBezTo>
                    <a:lnTo>
                      <a:pt x="70701" y="13247"/>
                    </a:lnTo>
                    <a:cubicBezTo>
                      <a:pt x="70702" y="13246"/>
                      <a:pt x="70704" y="13244"/>
                      <a:pt x="70706" y="13242"/>
                    </a:cubicBezTo>
                    <a:cubicBezTo>
                      <a:pt x="70706" y="13242"/>
                      <a:pt x="70722" y="13257"/>
                      <a:pt x="70722" y="13257"/>
                    </a:cubicBezTo>
                    <a:cubicBezTo>
                      <a:pt x="70755" y="13223"/>
                      <a:pt x="70788" y="13190"/>
                      <a:pt x="70822" y="13157"/>
                    </a:cubicBezTo>
                    <a:cubicBezTo>
                      <a:pt x="71238" y="12761"/>
                      <a:pt x="71664" y="12378"/>
                      <a:pt x="72127" y="12038"/>
                    </a:cubicBezTo>
                    <a:cubicBezTo>
                      <a:pt x="72159" y="12038"/>
                      <a:pt x="72191" y="12035"/>
                      <a:pt x="72223" y="12027"/>
                    </a:cubicBezTo>
                    <a:cubicBezTo>
                      <a:pt x="72452" y="11809"/>
                      <a:pt x="72237" y="11678"/>
                      <a:pt x="72126" y="11527"/>
                    </a:cubicBezTo>
                    <a:lnTo>
                      <a:pt x="72126" y="11528"/>
                    </a:lnTo>
                    <a:cubicBezTo>
                      <a:pt x="72040" y="11438"/>
                      <a:pt x="71937" y="11427"/>
                      <a:pt x="71831" y="11427"/>
                    </a:cubicBezTo>
                    <a:cubicBezTo>
                      <a:pt x="71794" y="11427"/>
                      <a:pt x="71756" y="11428"/>
                      <a:pt x="71719" y="11428"/>
                    </a:cubicBezTo>
                    <a:cubicBezTo>
                      <a:pt x="71688" y="11428"/>
                      <a:pt x="71657" y="11427"/>
                      <a:pt x="71627" y="11423"/>
                    </a:cubicBezTo>
                    <a:cubicBezTo>
                      <a:pt x="71608" y="11393"/>
                      <a:pt x="71589" y="11378"/>
                      <a:pt x="71569" y="11378"/>
                    </a:cubicBezTo>
                    <a:cubicBezTo>
                      <a:pt x="71551" y="11378"/>
                      <a:pt x="71532" y="11393"/>
                      <a:pt x="71513" y="11423"/>
                    </a:cubicBezTo>
                    <a:cubicBezTo>
                      <a:pt x="71481" y="11420"/>
                      <a:pt x="71451" y="11417"/>
                      <a:pt x="71419" y="11417"/>
                    </a:cubicBezTo>
                    <a:cubicBezTo>
                      <a:pt x="70872" y="11163"/>
                      <a:pt x="70266" y="11122"/>
                      <a:pt x="69700" y="10929"/>
                    </a:cubicBezTo>
                    <a:cubicBezTo>
                      <a:pt x="69295" y="10726"/>
                      <a:pt x="68890" y="10521"/>
                      <a:pt x="68485" y="10318"/>
                    </a:cubicBezTo>
                    <a:cubicBezTo>
                      <a:pt x="67952" y="9940"/>
                      <a:pt x="67347" y="9700"/>
                      <a:pt x="66771" y="9406"/>
                    </a:cubicBezTo>
                    <a:cubicBezTo>
                      <a:pt x="66697" y="9296"/>
                      <a:pt x="66575" y="9261"/>
                      <a:pt x="66464" y="9210"/>
                    </a:cubicBezTo>
                    <a:lnTo>
                      <a:pt x="64554" y="8186"/>
                    </a:lnTo>
                    <a:cubicBezTo>
                      <a:pt x="64505" y="8098"/>
                      <a:pt x="64438" y="8030"/>
                      <a:pt x="64341" y="7997"/>
                    </a:cubicBezTo>
                    <a:lnTo>
                      <a:pt x="64341" y="7995"/>
                    </a:lnTo>
                    <a:cubicBezTo>
                      <a:pt x="64140" y="7862"/>
                      <a:pt x="63938" y="7727"/>
                      <a:pt x="63736" y="7593"/>
                    </a:cubicBezTo>
                    <a:cubicBezTo>
                      <a:pt x="63377" y="7352"/>
                      <a:pt x="63040" y="7066"/>
                      <a:pt x="62654" y="6881"/>
                    </a:cubicBezTo>
                    <a:cubicBezTo>
                      <a:pt x="62244" y="6686"/>
                      <a:pt x="61993" y="6256"/>
                      <a:pt x="61525" y="6165"/>
                    </a:cubicBezTo>
                    <a:lnTo>
                      <a:pt x="61520" y="6167"/>
                    </a:lnTo>
                    <a:cubicBezTo>
                      <a:pt x="61487" y="6132"/>
                      <a:pt x="61453" y="6098"/>
                      <a:pt x="61420" y="6065"/>
                    </a:cubicBezTo>
                    <a:cubicBezTo>
                      <a:pt x="61420" y="6065"/>
                      <a:pt x="61420" y="6063"/>
                      <a:pt x="61420" y="6063"/>
                    </a:cubicBezTo>
                    <a:cubicBezTo>
                      <a:pt x="61355" y="5947"/>
                      <a:pt x="61258" y="5876"/>
                      <a:pt x="61123" y="5860"/>
                    </a:cubicBezTo>
                    <a:cubicBezTo>
                      <a:pt x="61121" y="5860"/>
                      <a:pt x="61121" y="5860"/>
                      <a:pt x="61120" y="5862"/>
                    </a:cubicBezTo>
                    <a:cubicBezTo>
                      <a:pt x="61115" y="5779"/>
                      <a:pt x="61091" y="5707"/>
                      <a:pt x="61008" y="5669"/>
                    </a:cubicBezTo>
                    <a:cubicBezTo>
                      <a:pt x="60810" y="5528"/>
                      <a:pt x="60664" y="5310"/>
                      <a:pt x="60410" y="5247"/>
                    </a:cubicBezTo>
                    <a:cubicBezTo>
                      <a:pt x="60157" y="4932"/>
                      <a:pt x="59850" y="4668"/>
                      <a:pt x="59534" y="4433"/>
                    </a:cubicBezTo>
                    <a:cubicBezTo>
                      <a:pt x="59077" y="4095"/>
                      <a:pt x="58613" y="3772"/>
                      <a:pt x="58185" y="3396"/>
                    </a:cubicBezTo>
                    <a:cubicBezTo>
                      <a:pt x="57823" y="3077"/>
                      <a:pt x="57453" y="2735"/>
                      <a:pt x="57027" y="2529"/>
                    </a:cubicBezTo>
                    <a:cubicBezTo>
                      <a:pt x="56270" y="2158"/>
                      <a:pt x="55659" y="1571"/>
                      <a:pt x="54905" y="1197"/>
                    </a:cubicBezTo>
                    <a:cubicBezTo>
                      <a:pt x="54487" y="989"/>
                      <a:pt x="54084" y="759"/>
                      <a:pt x="53640" y="605"/>
                    </a:cubicBezTo>
                    <a:cubicBezTo>
                      <a:pt x="53218" y="455"/>
                      <a:pt x="52795" y="335"/>
                      <a:pt x="52349" y="254"/>
                    </a:cubicBezTo>
                    <a:cubicBezTo>
                      <a:pt x="51558" y="107"/>
                      <a:pt x="50763" y="41"/>
                      <a:pt x="49966" y="9"/>
                    </a:cubicBezTo>
                    <a:cubicBezTo>
                      <a:pt x="49802" y="3"/>
                      <a:pt x="49639" y="0"/>
                      <a:pt x="49476"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04" name="Google Shape;1704;p45"/>
              <p:cNvPicPr preferRelativeResize="0"/>
              <p:nvPr/>
            </p:nvPicPr>
            <p:blipFill rotWithShape="1">
              <a:blip r:embed="rId3">
                <a:alphaModFix/>
              </a:blip>
              <a:srcRect b="24928" l="18187" r="24384" t="23287"/>
              <a:stretch/>
            </p:blipFill>
            <p:spPr>
              <a:xfrm>
                <a:off x="2815625" y="3753900"/>
                <a:ext cx="1684877" cy="874900"/>
              </a:xfrm>
              <a:prstGeom prst="rect">
                <a:avLst/>
              </a:prstGeom>
              <a:noFill/>
              <a:ln>
                <a:noFill/>
              </a:ln>
            </p:spPr>
          </p:pic>
        </p:grpSp>
      </p:grpSp>
      <p:grpSp>
        <p:nvGrpSpPr>
          <p:cNvPr id="1705" name="Google Shape;1705;p45"/>
          <p:cNvGrpSpPr/>
          <p:nvPr/>
        </p:nvGrpSpPr>
        <p:grpSpPr>
          <a:xfrm>
            <a:off x="4158392" y="1491277"/>
            <a:ext cx="1579933" cy="1025314"/>
            <a:chOff x="3997142" y="1491277"/>
            <a:chExt cx="1579933" cy="1025314"/>
          </a:xfrm>
        </p:grpSpPr>
        <p:sp>
          <p:nvSpPr>
            <p:cNvPr id="1698" name="Google Shape;1698;p45"/>
            <p:cNvSpPr/>
            <p:nvPr/>
          </p:nvSpPr>
          <p:spPr>
            <a:xfrm>
              <a:off x="5418375" y="1924750"/>
              <a:ext cx="158700" cy="158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06" name="Google Shape;1706;p45"/>
            <p:cNvGrpSpPr/>
            <p:nvPr/>
          </p:nvGrpSpPr>
          <p:grpSpPr>
            <a:xfrm rot="-865898">
              <a:off x="4063338" y="1651354"/>
              <a:ext cx="1373879" cy="705160"/>
              <a:chOff x="1422062" y="2483000"/>
              <a:chExt cx="1809749" cy="928876"/>
            </a:xfrm>
          </p:grpSpPr>
          <p:sp>
            <p:nvSpPr>
              <p:cNvPr id="1707" name="Google Shape;1707;p45"/>
              <p:cNvSpPr/>
              <p:nvPr/>
            </p:nvSpPr>
            <p:spPr>
              <a:xfrm>
                <a:off x="1488155" y="2535958"/>
                <a:ext cx="1677575" cy="822975"/>
              </a:xfrm>
              <a:custGeom>
                <a:rect b="b" l="l" r="r" t="t"/>
                <a:pathLst>
                  <a:path extrusionOk="0" h="32919" w="67103">
                    <a:moveTo>
                      <a:pt x="23418" y="1"/>
                    </a:moveTo>
                    <a:cubicBezTo>
                      <a:pt x="22819" y="1"/>
                      <a:pt x="22215" y="46"/>
                      <a:pt x="21607" y="124"/>
                    </a:cubicBezTo>
                    <a:cubicBezTo>
                      <a:pt x="21402" y="121"/>
                      <a:pt x="21195" y="111"/>
                      <a:pt x="20989" y="111"/>
                    </a:cubicBezTo>
                    <a:cubicBezTo>
                      <a:pt x="20522" y="111"/>
                      <a:pt x="20064" y="164"/>
                      <a:pt x="19651" y="475"/>
                    </a:cubicBezTo>
                    <a:lnTo>
                      <a:pt x="19650" y="475"/>
                    </a:lnTo>
                    <a:cubicBezTo>
                      <a:pt x="17837" y="801"/>
                      <a:pt x="16224" y="1539"/>
                      <a:pt x="14848" y="2776"/>
                    </a:cubicBezTo>
                    <a:lnTo>
                      <a:pt x="14842" y="2780"/>
                    </a:lnTo>
                    <a:cubicBezTo>
                      <a:pt x="14431" y="2859"/>
                      <a:pt x="14185" y="3141"/>
                      <a:pt x="13979" y="3476"/>
                    </a:cubicBezTo>
                    <a:cubicBezTo>
                      <a:pt x="13846" y="3489"/>
                      <a:pt x="13747" y="3557"/>
                      <a:pt x="13687" y="3678"/>
                    </a:cubicBezTo>
                    <a:cubicBezTo>
                      <a:pt x="13685" y="3677"/>
                      <a:pt x="13683" y="3677"/>
                      <a:pt x="13681" y="3677"/>
                    </a:cubicBezTo>
                    <a:cubicBezTo>
                      <a:pt x="13520" y="3677"/>
                      <a:pt x="13436" y="3766"/>
                      <a:pt x="13415" y="3922"/>
                    </a:cubicBezTo>
                    <a:lnTo>
                      <a:pt x="13351" y="3972"/>
                    </a:lnTo>
                    <a:cubicBezTo>
                      <a:pt x="13152" y="3984"/>
                      <a:pt x="13037" y="4092"/>
                      <a:pt x="12987" y="4280"/>
                    </a:cubicBezTo>
                    <a:cubicBezTo>
                      <a:pt x="12229" y="4765"/>
                      <a:pt x="11560" y="5347"/>
                      <a:pt x="11033" y="6079"/>
                    </a:cubicBezTo>
                    <a:cubicBezTo>
                      <a:pt x="10800" y="6254"/>
                      <a:pt x="10569" y="6428"/>
                      <a:pt x="10337" y="6603"/>
                    </a:cubicBezTo>
                    <a:cubicBezTo>
                      <a:pt x="9368" y="7231"/>
                      <a:pt x="8453" y="7929"/>
                      <a:pt x="7658" y="8772"/>
                    </a:cubicBezTo>
                    <a:cubicBezTo>
                      <a:pt x="6987" y="9129"/>
                      <a:pt x="6181" y="9239"/>
                      <a:pt x="5665" y="9873"/>
                    </a:cubicBezTo>
                    <a:cubicBezTo>
                      <a:pt x="5281" y="9887"/>
                      <a:pt x="4924" y="9964"/>
                      <a:pt x="4663" y="10280"/>
                    </a:cubicBezTo>
                    <a:cubicBezTo>
                      <a:pt x="3577" y="10480"/>
                      <a:pt x="2492" y="10685"/>
                      <a:pt x="1402" y="10875"/>
                    </a:cubicBezTo>
                    <a:cubicBezTo>
                      <a:pt x="1" y="11120"/>
                      <a:pt x="1" y="11116"/>
                      <a:pt x="510" y="12593"/>
                    </a:cubicBezTo>
                    <a:cubicBezTo>
                      <a:pt x="745" y="13310"/>
                      <a:pt x="1106" y="13954"/>
                      <a:pt x="1615" y="14512"/>
                    </a:cubicBezTo>
                    <a:cubicBezTo>
                      <a:pt x="1854" y="14904"/>
                      <a:pt x="2092" y="15293"/>
                      <a:pt x="2331" y="15683"/>
                    </a:cubicBezTo>
                    <a:cubicBezTo>
                      <a:pt x="2331" y="15799"/>
                      <a:pt x="2379" y="15886"/>
                      <a:pt x="2480" y="15943"/>
                    </a:cubicBezTo>
                    <a:cubicBezTo>
                      <a:pt x="3172" y="16980"/>
                      <a:pt x="4116" y="17790"/>
                      <a:pt x="4957" y="18689"/>
                    </a:cubicBezTo>
                    <a:cubicBezTo>
                      <a:pt x="5019" y="18971"/>
                      <a:pt x="5151" y="19203"/>
                      <a:pt x="5417" y="19341"/>
                    </a:cubicBezTo>
                    <a:cubicBezTo>
                      <a:pt x="5872" y="20362"/>
                      <a:pt x="6617" y="21169"/>
                      <a:pt x="7369" y="21971"/>
                    </a:cubicBezTo>
                    <a:cubicBezTo>
                      <a:pt x="7392" y="22169"/>
                      <a:pt x="7505" y="22282"/>
                      <a:pt x="7704" y="22299"/>
                    </a:cubicBezTo>
                    <a:lnTo>
                      <a:pt x="7731" y="22324"/>
                    </a:lnTo>
                    <a:cubicBezTo>
                      <a:pt x="8683" y="23540"/>
                      <a:pt x="9742" y="24643"/>
                      <a:pt x="11037" y="25500"/>
                    </a:cubicBezTo>
                    <a:cubicBezTo>
                      <a:pt x="11310" y="25957"/>
                      <a:pt x="11703" y="26261"/>
                      <a:pt x="12211" y="26416"/>
                    </a:cubicBezTo>
                    <a:cubicBezTo>
                      <a:pt x="12927" y="26835"/>
                      <a:pt x="13642" y="27254"/>
                      <a:pt x="14357" y="27675"/>
                    </a:cubicBezTo>
                    <a:cubicBezTo>
                      <a:pt x="15315" y="28479"/>
                      <a:pt x="16234" y="29338"/>
                      <a:pt x="17350" y="29933"/>
                    </a:cubicBezTo>
                    <a:cubicBezTo>
                      <a:pt x="17452" y="30097"/>
                      <a:pt x="17586" y="30193"/>
                      <a:pt x="17773" y="30193"/>
                    </a:cubicBezTo>
                    <a:cubicBezTo>
                      <a:pt x="17796" y="30193"/>
                      <a:pt x="17820" y="30192"/>
                      <a:pt x="17845" y="30189"/>
                    </a:cubicBezTo>
                    <a:cubicBezTo>
                      <a:pt x="17917" y="30254"/>
                      <a:pt x="17998" y="30286"/>
                      <a:pt x="18088" y="30286"/>
                    </a:cubicBezTo>
                    <a:cubicBezTo>
                      <a:pt x="18116" y="30286"/>
                      <a:pt x="18146" y="30283"/>
                      <a:pt x="18176" y="30276"/>
                    </a:cubicBezTo>
                    <a:cubicBezTo>
                      <a:pt x="18743" y="30665"/>
                      <a:pt x="19306" y="31061"/>
                      <a:pt x="20036" y="31061"/>
                    </a:cubicBezTo>
                    <a:cubicBezTo>
                      <a:pt x="20038" y="31061"/>
                      <a:pt x="20039" y="31061"/>
                      <a:pt x="20041" y="31061"/>
                    </a:cubicBezTo>
                    <a:cubicBezTo>
                      <a:pt x="20559" y="31372"/>
                      <a:pt x="21126" y="31387"/>
                      <a:pt x="21695" y="31387"/>
                    </a:cubicBezTo>
                    <a:cubicBezTo>
                      <a:pt x="21754" y="31387"/>
                      <a:pt x="21814" y="31387"/>
                      <a:pt x="21873" y="31387"/>
                    </a:cubicBezTo>
                    <a:cubicBezTo>
                      <a:pt x="21912" y="31387"/>
                      <a:pt x="21951" y="31387"/>
                      <a:pt x="21989" y="31387"/>
                    </a:cubicBezTo>
                    <a:cubicBezTo>
                      <a:pt x="22400" y="31775"/>
                      <a:pt x="22933" y="31744"/>
                      <a:pt x="23439" y="31806"/>
                    </a:cubicBezTo>
                    <a:cubicBezTo>
                      <a:pt x="23862" y="32113"/>
                      <a:pt x="24330" y="32168"/>
                      <a:pt x="24808" y="32168"/>
                    </a:cubicBezTo>
                    <a:cubicBezTo>
                      <a:pt x="24995" y="32168"/>
                      <a:pt x="25183" y="32160"/>
                      <a:pt x="25370" y="32155"/>
                    </a:cubicBezTo>
                    <a:cubicBezTo>
                      <a:pt x="25459" y="32205"/>
                      <a:pt x="25547" y="32242"/>
                      <a:pt x="25634" y="32269"/>
                    </a:cubicBezTo>
                    <a:cubicBezTo>
                      <a:pt x="26613" y="32668"/>
                      <a:pt x="27640" y="32775"/>
                      <a:pt x="28684" y="32775"/>
                    </a:cubicBezTo>
                    <a:cubicBezTo>
                      <a:pt x="28826" y="32775"/>
                      <a:pt x="28969" y="32773"/>
                      <a:pt x="29112" y="32769"/>
                    </a:cubicBezTo>
                    <a:cubicBezTo>
                      <a:pt x="29468" y="32859"/>
                      <a:pt x="29827" y="32898"/>
                      <a:pt x="30187" y="32898"/>
                    </a:cubicBezTo>
                    <a:cubicBezTo>
                      <a:pt x="30466" y="32898"/>
                      <a:pt x="30746" y="32874"/>
                      <a:pt x="31027" y="32831"/>
                    </a:cubicBezTo>
                    <a:cubicBezTo>
                      <a:pt x="31546" y="32893"/>
                      <a:pt x="32063" y="32919"/>
                      <a:pt x="32578" y="32919"/>
                    </a:cubicBezTo>
                    <a:cubicBezTo>
                      <a:pt x="34421" y="32919"/>
                      <a:pt x="36248" y="32594"/>
                      <a:pt x="38085" y="32469"/>
                    </a:cubicBezTo>
                    <a:cubicBezTo>
                      <a:pt x="38126" y="32370"/>
                      <a:pt x="38161" y="32269"/>
                      <a:pt x="38192" y="32164"/>
                    </a:cubicBezTo>
                    <a:cubicBezTo>
                      <a:pt x="38247" y="32166"/>
                      <a:pt x="38303" y="32167"/>
                      <a:pt x="38358" y="32167"/>
                    </a:cubicBezTo>
                    <a:cubicBezTo>
                      <a:pt x="40092" y="32167"/>
                      <a:pt x="41719" y="31425"/>
                      <a:pt x="43451" y="31402"/>
                    </a:cubicBezTo>
                    <a:cubicBezTo>
                      <a:pt x="43703" y="31274"/>
                      <a:pt x="43957" y="31146"/>
                      <a:pt x="44209" y="31020"/>
                    </a:cubicBezTo>
                    <a:cubicBezTo>
                      <a:pt x="44630" y="31009"/>
                      <a:pt x="45064" y="31048"/>
                      <a:pt x="45376" y="30675"/>
                    </a:cubicBezTo>
                    <a:cubicBezTo>
                      <a:pt x="45384" y="30676"/>
                      <a:pt x="45392" y="30676"/>
                      <a:pt x="45400" y="30676"/>
                    </a:cubicBezTo>
                    <a:cubicBezTo>
                      <a:pt x="45506" y="30676"/>
                      <a:pt x="45606" y="30653"/>
                      <a:pt x="45702" y="30610"/>
                    </a:cubicBezTo>
                    <a:cubicBezTo>
                      <a:pt x="45757" y="30617"/>
                      <a:pt x="45812" y="30620"/>
                      <a:pt x="45864" y="30620"/>
                    </a:cubicBezTo>
                    <a:cubicBezTo>
                      <a:pt x="46120" y="30620"/>
                      <a:pt x="46341" y="30532"/>
                      <a:pt x="46498" y="30290"/>
                    </a:cubicBezTo>
                    <a:cubicBezTo>
                      <a:pt x="47115" y="30020"/>
                      <a:pt x="47731" y="29753"/>
                      <a:pt x="48346" y="29483"/>
                    </a:cubicBezTo>
                    <a:cubicBezTo>
                      <a:pt x="48551" y="29462"/>
                      <a:pt x="48700" y="29365"/>
                      <a:pt x="48768" y="29163"/>
                    </a:cubicBezTo>
                    <a:lnTo>
                      <a:pt x="48770" y="29163"/>
                    </a:lnTo>
                    <a:lnTo>
                      <a:pt x="48780" y="29185"/>
                    </a:lnTo>
                    <a:cubicBezTo>
                      <a:pt x="49629" y="29008"/>
                      <a:pt x="50356" y="28595"/>
                      <a:pt x="50998" y="28020"/>
                    </a:cubicBezTo>
                    <a:cubicBezTo>
                      <a:pt x="52093" y="27692"/>
                      <a:pt x="52932" y="26990"/>
                      <a:pt x="53698" y="26178"/>
                    </a:cubicBezTo>
                    <a:cubicBezTo>
                      <a:pt x="53981" y="26124"/>
                      <a:pt x="54221" y="26000"/>
                      <a:pt x="54375" y="25742"/>
                    </a:cubicBezTo>
                    <a:cubicBezTo>
                      <a:pt x="55293" y="25040"/>
                      <a:pt x="56426" y="24583"/>
                      <a:pt x="56974" y="23460"/>
                    </a:cubicBezTo>
                    <a:lnTo>
                      <a:pt x="56980" y="23451"/>
                    </a:lnTo>
                    <a:cubicBezTo>
                      <a:pt x="58098" y="22824"/>
                      <a:pt x="58849" y="21801"/>
                      <a:pt x="59717" y="20905"/>
                    </a:cubicBezTo>
                    <a:cubicBezTo>
                      <a:pt x="59717" y="20905"/>
                      <a:pt x="59719" y="20903"/>
                      <a:pt x="59719" y="20903"/>
                    </a:cubicBezTo>
                    <a:cubicBezTo>
                      <a:pt x="59837" y="20779"/>
                      <a:pt x="59956" y="20655"/>
                      <a:pt x="60074" y="20531"/>
                    </a:cubicBezTo>
                    <a:lnTo>
                      <a:pt x="60101" y="20512"/>
                    </a:lnTo>
                    <a:cubicBezTo>
                      <a:pt x="60080" y="20494"/>
                      <a:pt x="60056" y="20477"/>
                      <a:pt x="60035" y="20457"/>
                    </a:cubicBezTo>
                    <a:lnTo>
                      <a:pt x="60008" y="20407"/>
                    </a:lnTo>
                    <a:lnTo>
                      <a:pt x="60101" y="20512"/>
                    </a:lnTo>
                    <a:cubicBezTo>
                      <a:pt x="60743" y="19917"/>
                      <a:pt x="61497" y="19422"/>
                      <a:pt x="61848" y="18567"/>
                    </a:cubicBezTo>
                    <a:lnTo>
                      <a:pt x="61871" y="18538"/>
                    </a:lnTo>
                    <a:cubicBezTo>
                      <a:pt x="62369" y="18358"/>
                      <a:pt x="62602" y="17966"/>
                      <a:pt x="62722" y="17484"/>
                    </a:cubicBezTo>
                    <a:cubicBezTo>
                      <a:pt x="63526" y="16728"/>
                      <a:pt x="64073" y="15799"/>
                      <a:pt x="64529" y="14809"/>
                    </a:cubicBezTo>
                    <a:cubicBezTo>
                      <a:pt x="64567" y="14764"/>
                      <a:pt x="64598" y="14721"/>
                      <a:pt x="64624" y="14679"/>
                    </a:cubicBezTo>
                    <a:cubicBezTo>
                      <a:pt x="64965" y="14211"/>
                      <a:pt x="65306" y="13744"/>
                      <a:pt x="65647" y="13277"/>
                    </a:cubicBezTo>
                    <a:cubicBezTo>
                      <a:pt x="65913" y="13172"/>
                      <a:pt x="66039" y="12967"/>
                      <a:pt x="66068" y="12690"/>
                    </a:cubicBezTo>
                    <a:cubicBezTo>
                      <a:pt x="66574" y="12475"/>
                      <a:pt x="67103" y="12228"/>
                      <a:pt x="67072" y="11581"/>
                    </a:cubicBezTo>
                    <a:lnTo>
                      <a:pt x="67074" y="11579"/>
                    </a:lnTo>
                    <a:cubicBezTo>
                      <a:pt x="67047" y="11003"/>
                      <a:pt x="66510" y="11073"/>
                      <a:pt x="66114" y="11001"/>
                    </a:cubicBezTo>
                    <a:cubicBezTo>
                      <a:pt x="65389" y="10581"/>
                      <a:pt x="64567" y="10499"/>
                      <a:pt x="63771" y="10332"/>
                    </a:cubicBezTo>
                    <a:cubicBezTo>
                      <a:pt x="61260" y="9578"/>
                      <a:pt x="58905" y="8532"/>
                      <a:pt x="56757" y="6990"/>
                    </a:cubicBezTo>
                    <a:cubicBezTo>
                      <a:pt x="55764" y="6279"/>
                      <a:pt x="54859" y="5397"/>
                      <a:pt x="53659" y="4996"/>
                    </a:cubicBezTo>
                    <a:cubicBezTo>
                      <a:pt x="53650" y="4998"/>
                      <a:pt x="53640" y="5002"/>
                      <a:pt x="53632" y="5003"/>
                    </a:cubicBezTo>
                    <a:cubicBezTo>
                      <a:pt x="53450" y="4936"/>
                      <a:pt x="53370" y="4761"/>
                      <a:pt x="53252" y="4625"/>
                    </a:cubicBezTo>
                    <a:cubicBezTo>
                      <a:pt x="51984" y="3569"/>
                      <a:pt x="50571" y="2743"/>
                      <a:pt x="49102" y="2006"/>
                    </a:cubicBezTo>
                    <a:cubicBezTo>
                      <a:pt x="48379" y="1369"/>
                      <a:pt x="47586" y="884"/>
                      <a:pt x="46591" y="832"/>
                    </a:cubicBezTo>
                    <a:cubicBezTo>
                      <a:pt x="46393" y="680"/>
                      <a:pt x="46176" y="597"/>
                      <a:pt x="45939" y="597"/>
                    </a:cubicBezTo>
                    <a:cubicBezTo>
                      <a:pt x="45873" y="597"/>
                      <a:pt x="45806" y="603"/>
                      <a:pt x="45738" y="616"/>
                    </a:cubicBezTo>
                    <a:lnTo>
                      <a:pt x="45738" y="616"/>
                    </a:lnTo>
                    <a:cubicBezTo>
                      <a:pt x="45490" y="552"/>
                      <a:pt x="45244" y="489"/>
                      <a:pt x="44998" y="423"/>
                    </a:cubicBezTo>
                    <a:cubicBezTo>
                      <a:pt x="44607" y="180"/>
                      <a:pt x="44195" y="123"/>
                      <a:pt x="43776" y="123"/>
                    </a:cubicBezTo>
                    <a:cubicBezTo>
                      <a:pt x="43420" y="123"/>
                      <a:pt x="43059" y="164"/>
                      <a:pt x="42703" y="165"/>
                    </a:cubicBezTo>
                    <a:cubicBezTo>
                      <a:pt x="41596" y="105"/>
                      <a:pt x="40489" y="22"/>
                      <a:pt x="39384" y="22"/>
                    </a:cubicBezTo>
                    <a:cubicBezTo>
                      <a:pt x="38190" y="22"/>
                      <a:pt x="36999" y="119"/>
                      <a:pt x="35819" y="450"/>
                    </a:cubicBezTo>
                    <a:cubicBezTo>
                      <a:pt x="35786" y="441"/>
                      <a:pt x="35753" y="437"/>
                      <a:pt x="35721" y="437"/>
                    </a:cubicBezTo>
                    <a:cubicBezTo>
                      <a:pt x="35660" y="437"/>
                      <a:pt x="35601" y="453"/>
                      <a:pt x="35544" y="485"/>
                    </a:cubicBezTo>
                    <a:cubicBezTo>
                      <a:pt x="34553" y="580"/>
                      <a:pt x="33566" y="754"/>
                      <a:pt x="32739" y="1318"/>
                    </a:cubicBezTo>
                    <a:cubicBezTo>
                      <a:pt x="32040" y="1795"/>
                      <a:pt x="31308" y="1992"/>
                      <a:pt x="30526" y="1992"/>
                    </a:cubicBezTo>
                    <a:cubicBezTo>
                      <a:pt x="30325" y="1992"/>
                      <a:pt x="30120" y="1979"/>
                      <a:pt x="29912" y="1954"/>
                    </a:cubicBezTo>
                    <a:cubicBezTo>
                      <a:pt x="29104" y="1431"/>
                      <a:pt x="28330" y="830"/>
                      <a:pt x="27297" y="824"/>
                    </a:cubicBezTo>
                    <a:cubicBezTo>
                      <a:pt x="26044" y="225"/>
                      <a:pt x="24745" y="1"/>
                      <a:pt x="23418" y="1"/>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08" name="Google Shape;1708;p45"/>
              <p:cNvPicPr preferRelativeResize="0"/>
              <p:nvPr/>
            </p:nvPicPr>
            <p:blipFill rotWithShape="1">
              <a:blip r:embed="rId4">
                <a:alphaModFix/>
              </a:blip>
              <a:srcRect b="33110" l="26304" r="28961" t="26068"/>
              <a:stretch/>
            </p:blipFill>
            <p:spPr>
              <a:xfrm>
                <a:off x="1422062" y="2483000"/>
                <a:ext cx="1809749" cy="928876"/>
              </a:xfrm>
              <a:prstGeom prst="rect">
                <a:avLst/>
              </a:prstGeom>
              <a:noFill/>
              <a:ln>
                <a:noFill/>
              </a:ln>
            </p:spPr>
          </p:pic>
        </p:grpSp>
      </p:grpSp>
      <p:grpSp>
        <p:nvGrpSpPr>
          <p:cNvPr id="1709" name="Google Shape;1709;p45"/>
          <p:cNvGrpSpPr/>
          <p:nvPr/>
        </p:nvGrpSpPr>
        <p:grpSpPr>
          <a:xfrm>
            <a:off x="3440489" y="2432058"/>
            <a:ext cx="1338659" cy="1042499"/>
            <a:chOff x="3440489" y="2500108"/>
            <a:chExt cx="1338659" cy="1042499"/>
          </a:xfrm>
        </p:grpSpPr>
        <p:sp>
          <p:nvSpPr>
            <p:cNvPr id="1696" name="Google Shape;1696;p45"/>
            <p:cNvSpPr/>
            <p:nvPr/>
          </p:nvSpPr>
          <p:spPr>
            <a:xfrm>
              <a:off x="3521750" y="2942250"/>
              <a:ext cx="158700" cy="158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10" name="Google Shape;1710;p45"/>
            <p:cNvGrpSpPr/>
            <p:nvPr/>
          </p:nvGrpSpPr>
          <p:grpSpPr>
            <a:xfrm flipH="1" rot="1082569">
              <a:off x="3522041" y="2664628"/>
              <a:ext cx="1175555" cy="713460"/>
              <a:chOff x="2815625" y="3753900"/>
              <a:chExt cx="1684877" cy="874900"/>
            </a:xfrm>
          </p:grpSpPr>
          <p:sp>
            <p:nvSpPr>
              <p:cNvPr id="1711" name="Google Shape;1711;p45"/>
              <p:cNvSpPr/>
              <p:nvPr/>
            </p:nvSpPr>
            <p:spPr>
              <a:xfrm>
                <a:off x="2815626" y="3753911"/>
                <a:ext cx="1684871" cy="854528"/>
              </a:xfrm>
              <a:custGeom>
                <a:rect b="b" l="l" r="r" t="t"/>
                <a:pathLst>
                  <a:path extrusionOk="0" h="36746" w="72452">
                    <a:moveTo>
                      <a:pt x="64438" y="19305"/>
                    </a:moveTo>
                    <a:lnTo>
                      <a:pt x="64459" y="19321"/>
                    </a:lnTo>
                    <a:lnTo>
                      <a:pt x="64459" y="19321"/>
                    </a:lnTo>
                    <a:cubicBezTo>
                      <a:pt x="64451" y="19315"/>
                      <a:pt x="64444" y="19311"/>
                      <a:pt x="64437" y="19305"/>
                    </a:cubicBezTo>
                    <a:close/>
                    <a:moveTo>
                      <a:pt x="49476" y="0"/>
                    </a:moveTo>
                    <a:cubicBezTo>
                      <a:pt x="48701" y="0"/>
                      <a:pt x="47927" y="60"/>
                      <a:pt x="47152" y="101"/>
                    </a:cubicBezTo>
                    <a:cubicBezTo>
                      <a:pt x="46545" y="133"/>
                      <a:pt x="45973" y="346"/>
                      <a:pt x="45368" y="358"/>
                    </a:cubicBezTo>
                    <a:cubicBezTo>
                      <a:pt x="45273" y="360"/>
                      <a:pt x="45176" y="412"/>
                      <a:pt x="45082" y="447"/>
                    </a:cubicBezTo>
                    <a:cubicBezTo>
                      <a:pt x="44583" y="641"/>
                      <a:pt x="44083" y="833"/>
                      <a:pt x="43586" y="1034"/>
                    </a:cubicBezTo>
                    <a:cubicBezTo>
                      <a:pt x="42925" y="1301"/>
                      <a:pt x="42226" y="1502"/>
                      <a:pt x="41708" y="2038"/>
                    </a:cubicBezTo>
                    <a:cubicBezTo>
                      <a:pt x="41701" y="2037"/>
                      <a:pt x="41695" y="2037"/>
                      <a:pt x="41688" y="2037"/>
                    </a:cubicBezTo>
                    <a:cubicBezTo>
                      <a:pt x="41610" y="2037"/>
                      <a:pt x="41538" y="2056"/>
                      <a:pt x="41484" y="2119"/>
                    </a:cubicBezTo>
                    <a:cubicBezTo>
                      <a:pt x="41192" y="2144"/>
                      <a:pt x="40964" y="2320"/>
                      <a:pt x="40713" y="2440"/>
                    </a:cubicBezTo>
                    <a:lnTo>
                      <a:pt x="40704" y="2448"/>
                    </a:lnTo>
                    <a:cubicBezTo>
                      <a:pt x="40564" y="2490"/>
                      <a:pt x="40516" y="2605"/>
                      <a:pt x="40483" y="2732"/>
                    </a:cubicBezTo>
                    <a:cubicBezTo>
                      <a:pt x="40006" y="2878"/>
                      <a:pt x="39638" y="3204"/>
                      <a:pt x="39247" y="3488"/>
                    </a:cubicBezTo>
                    <a:cubicBezTo>
                      <a:pt x="38994" y="3672"/>
                      <a:pt x="38801" y="3963"/>
                      <a:pt x="38527" y="4095"/>
                    </a:cubicBezTo>
                    <a:cubicBezTo>
                      <a:pt x="38003" y="4348"/>
                      <a:pt x="37692" y="4840"/>
                      <a:pt x="37215" y="5158"/>
                    </a:cubicBezTo>
                    <a:cubicBezTo>
                      <a:pt x="36764" y="5458"/>
                      <a:pt x="36449" y="5990"/>
                      <a:pt x="36133" y="6460"/>
                    </a:cubicBezTo>
                    <a:cubicBezTo>
                      <a:pt x="35752" y="7031"/>
                      <a:pt x="35322" y="7565"/>
                      <a:pt x="34928" y="8122"/>
                    </a:cubicBezTo>
                    <a:cubicBezTo>
                      <a:pt x="34675" y="8478"/>
                      <a:pt x="34410" y="8816"/>
                      <a:pt x="34238" y="9218"/>
                    </a:cubicBezTo>
                    <a:cubicBezTo>
                      <a:pt x="34171" y="9266"/>
                      <a:pt x="34092" y="9303"/>
                      <a:pt x="34043" y="9363"/>
                    </a:cubicBezTo>
                    <a:cubicBezTo>
                      <a:pt x="33884" y="9551"/>
                      <a:pt x="33798" y="9644"/>
                      <a:pt x="33707" y="9644"/>
                    </a:cubicBezTo>
                    <a:cubicBezTo>
                      <a:pt x="33622" y="9644"/>
                      <a:pt x="33532" y="9564"/>
                      <a:pt x="33374" y="9406"/>
                    </a:cubicBezTo>
                    <a:cubicBezTo>
                      <a:pt x="33247" y="9279"/>
                      <a:pt x="33131" y="9141"/>
                      <a:pt x="33008" y="9007"/>
                    </a:cubicBezTo>
                    <a:cubicBezTo>
                      <a:pt x="33000" y="8951"/>
                      <a:pt x="32969" y="8918"/>
                      <a:pt x="32915" y="8905"/>
                    </a:cubicBezTo>
                    <a:lnTo>
                      <a:pt x="32915" y="8904"/>
                    </a:lnTo>
                    <a:cubicBezTo>
                      <a:pt x="32829" y="8743"/>
                      <a:pt x="32707" y="8624"/>
                      <a:pt x="32524" y="8580"/>
                    </a:cubicBezTo>
                    <a:cubicBezTo>
                      <a:pt x="32498" y="8521"/>
                      <a:pt x="32487" y="8445"/>
                      <a:pt x="32443" y="8403"/>
                    </a:cubicBezTo>
                    <a:cubicBezTo>
                      <a:pt x="32103" y="8092"/>
                      <a:pt x="31758" y="7789"/>
                      <a:pt x="31415" y="7482"/>
                    </a:cubicBezTo>
                    <a:cubicBezTo>
                      <a:pt x="31396" y="7358"/>
                      <a:pt x="31328" y="7290"/>
                      <a:pt x="31199" y="7287"/>
                    </a:cubicBezTo>
                    <a:lnTo>
                      <a:pt x="31199" y="7285"/>
                    </a:lnTo>
                    <a:cubicBezTo>
                      <a:pt x="31059" y="7042"/>
                      <a:pt x="30711" y="7045"/>
                      <a:pt x="30597" y="6773"/>
                    </a:cubicBezTo>
                    <a:cubicBezTo>
                      <a:pt x="30424" y="6681"/>
                      <a:pt x="30382" y="6451"/>
                      <a:pt x="30187" y="6381"/>
                    </a:cubicBezTo>
                    <a:cubicBezTo>
                      <a:pt x="30157" y="6372"/>
                      <a:pt x="30123" y="6367"/>
                      <a:pt x="30092" y="6367"/>
                    </a:cubicBezTo>
                    <a:cubicBezTo>
                      <a:pt x="30027" y="6248"/>
                      <a:pt x="29930" y="6176"/>
                      <a:pt x="29791" y="6167"/>
                    </a:cubicBezTo>
                    <a:cubicBezTo>
                      <a:pt x="29366" y="5636"/>
                      <a:pt x="28771" y="5306"/>
                      <a:pt x="28266" y="4869"/>
                    </a:cubicBezTo>
                    <a:cubicBezTo>
                      <a:pt x="28242" y="4859"/>
                      <a:pt x="28217" y="4853"/>
                      <a:pt x="28190" y="4853"/>
                    </a:cubicBezTo>
                    <a:cubicBezTo>
                      <a:pt x="28171" y="4773"/>
                      <a:pt x="28157" y="4692"/>
                      <a:pt x="28072" y="4653"/>
                    </a:cubicBezTo>
                    <a:cubicBezTo>
                      <a:pt x="28003" y="4519"/>
                      <a:pt x="27898" y="4417"/>
                      <a:pt x="27774" y="4335"/>
                    </a:cubicBezTo>
                    <a:cubicBezTo>
                      <a:pt x="27297" y="3766"/>
                      <a:pt x="26787" y="3236"/>
                      <a:pt x="26144" y="2851"/>
                    </a:cubicBezTo>
                    <a:cubicBezTo>
                      <a:pt x="26076" y="2802"/>
                      <a:pt x="26001" y="2759"/>
                      <a:pt x="25941" y="2702"/>
                    </a:cubicBezTo>
                    <a:cubicBezTo>
                      <a:pt x="25443" y="2225"/>
                      <a:pt x="24863" y="1884"/>
                      <a:pt x="24255" y="1559"/>
                    </a:cubicBezTo>
                    <a:cubicBezTo>
                      <a:pt x="23464" y="1137"/>
                      <a:pt x="22677" y="794"/>
                      <a:pt x="21770" y="686"/>
                    </a:cubicBezTo>
                    <a:cubicBezTo>
                      <a:pt x="21335" y="634"/>
                      <a:pt x="20901" y="610"/>
                      <a:pt x="20469" y="610"/>
                    </a:cubicBezTo>
                    <a:cubicBezTo>
                      <a:pt x="19920" y="610"/>
                      <a:pt x="19372" y="649"/>
                      <a:pt x="18823" y="719"/>
                    </a:cubicBezTo>
                    <a:cubicBezTo>
                      <a:pt x="18663" y="741"/>
                      <a:pt x="18496" y="802"/>
                      <a:pt x="18353" y="884"/>
                    </a:cubicBezTo>
                    <a:cubicBezTo>
                      <a:pt x="17934" y="1124"/>
                      <a:pt x="17455" y="1208"/>
                      <a:pt x="17017" y="1407"/>
                    </a:cubicBezTo>
                    <a:cubicBezTo>
                      <a:pt x="16642" y="1579"/>
                      <a:pt x="16239" y="1720"/>
                      <a:pt x="15900" y="1946"/>
                    </a:cubicBezTo>
                    <a:cubicBezTo>
                      <a:pt x="15403" y="2281"/>
                      <a:pt x="14918" y="2637"/>
                      <a:pt x="14408" y="2954"/>
                    </a:cubicBezTo>
                    <a:cubicBezTo>
                      <a:pt x="14041" y="3183"/>
                      <a:pt x="13652" y="3405"/>
                      <a:pt x="13358" y="3711"/>
                    </a:cubicBezTo>
                    <a:cubicBezTo>
                      <a:pt x="12856" y="4232"/>
                      <a:pt x="12213" y="4568"/>
                      <a:pt x="11706" y="5075"/>
                    </a:cubicBezTo>
                    <a:cubicBezTo>
                      <a:pt x="11554" y="5120"/>
                      <a:pt x="11473" y="5240"/>
                      <a:pt x="11395" y="5366"/>
                    </a:cubicBezTo>
                    <a:cubicBezTo>
                      <a:pt x="11217" y="5429"/>
                      <a:pt x="11072" y="5541"/>
                      <a:pt x="10944" y="5676"/>
                    </a:cubicBezTo>
                    <a:cubicBezTo>
                      <a:pt x="10647" y="5989"/>
                      <a:pt x="10316" y="6270"/>
                      <a:pt x="9998" y="6559"/>
                    </a:cubicBezTo>
                    <a:cubicBezTo>
                      <a:pt x="9431" y="7071"/>
                      <a:pt x="8805" y="7514"/>
                      <a:pt x="8305" y="8100"/>
                    </a:cubicBezTo>
                    <a:cubicBezTo>
                      <a:pt x="8003" y="8451"/>
                      <a:pt x="7619" y="8735"/>
                      <a:pt x="7445" y="9188"/>
                    </a:cubicBezTo>
                    <a:cubicBezTo>
                      <a:pt x="6883" y="9546"/>
                      <a:pt x="6475" y="10044"/>
                      <a:pt x="6132" y="10604"/>
                    </a:cubicBezTo>
                    <a:cubicBezTo>
                      <a:pt x="5963" y="10748"/>
                      <a:pt x="5771" y="10875"/>
                      <a:pt x="5725" y="11117"/>
                    </a:cubicBezTo>
                    <a:cubicBezTo>
                      <a:pt x="5560" y="11222"/>
                      <a:pt x="5426" y="11358"/>
                      <a:pt x="5320" y="11524"/>
                    </a:cubicBezTo>
                    <a:cubicBezTo>
                      <a:pt x="5015" y="11732"/>
                      <a:pt x="4813" y="12027"/>
                      <a:pt x="4622" y="12334"/>
                    </a:cubicBezTo>
                    <a:cubicBezTo>
                      <a:pt x="4252" y="12810"/>
                      <a:pt x="3884" y="13285"/>
                      <a:pt x="3515" y="13760"/>
                    </a:cubicBezTo>
                    <a:cubicBezTo>
                      <a:pt x="3415" y="13794"/>
                      <a:pt x="3340" y="13864"/>
                      <a:pt x="3286" y="13946"/>
                    </a:cubicBezTo>
                    <a:cubicBezTo>
                      <a:pt x="3032" y="14324"/>
                      <a:pt x="2686" y="14604"/>
                      <a:pt x="2338" y="14890"/>
                    </a:cubicBezTo>
                    <a:cubicBezTo>
                      <a:pt x="1976" y="15187"/>
                      <a:pt x="1531" y="15352"/>
                      <a:pt x="1183" y="15664"/>
                    </a:cubicBezTo>
                    <a:cubicBezTo>
                      <a:pt x="825" y="15711"/>
                      <a:pt x="617" y="16011"/>
                      <a:pt x="322" y="16167"/>
                    </a:cubicBezTo>
                    <a:cubicBezTo>
                      <a:pt x="1" y="16337"/>
                      <a:pt x="6" y="16464"/>
                      <a:pt x="279" y="16780"/>
                    </a:cubicBezTo>
                    <a:lnTo>
                      <a:pt x="281" y="16782"/>
                    </a:lnTo>
                    <a:cubicBezTo>
                      <a:pt x="282" y="16863"/>
                      <a:pt x="296" y="16938"/>
                      <a:pt x="379" y="16977"/>
                    </a:cubicBezTo>
                    <a:cubicBezTo>
                      <a:pt x="835" y="17292"/>
                      <a:pt x="1283" y="17619"/>
                      <a:pt x="1748" y="17916"/>
                    </a:cubicBezTo>
                    <a:cubicBezTo>
                      <a:pt x="2408" y="18334"/>
                      <a:pt x="2962" y="18871"/>
                      <a:pt x="3463" y="19454"/>
                    </a:cubicBezTo>
                    <a:cubicBezTo>
                      <a:pt x="3993" y="20070"/>
                      <a:pt x="4409" y="20784"/>
                      <a:pt x="5027" y="21330"/>
                    </a:cubicBezTo>
                    <a:cubicBezTo>
                      <a:pt x="5617" y="22118"/>
                      <a:pt x="6308" y="22811"/>
                      <a:pt x="7045" y="23459"/>
                    </a:cubicBezTo>
                    <a:cubicBezTo>
                      <a:pt x="7083" y="23489"/>
                      <a:pt x="7120" y="23519"/>
                      <a:pt x="7158" y="23550"/>
                    </a:cubicBezTo>
                    <a:cubicBezTo>
                      <a:pt x="7209" y="23696"/>
                      <a:pt x="7307" y="23801"/>
                      <a:pt x="7449" y="23864"/>
                    </a:cubicBezTo>
                    <a:cubicBezTo>
                      <a:pt x="7596" y="24052"/>
                      <a:pt x="7712" y="24269"/>
                      <a:pt x="7952" y="24366"/>
                    </a:cubicBezTo>
                    <a:cubicBezTo>
                      <a:pt x="7955" y="24447"/>
                      <a:pt x="7976" y="24519"/>
                      <a:pt x="8065" y="24547"/>
                    </a:cubicBezTo>
                    <a:cubicBezTo>
                      <a:pt x="8534" y="24952"/>
                      <a:pt x="8939" y="25431"/>
                      <a:pt x="9452" y="25785"/>
                    </a:cubicBezTo>
                    <a:cubicBezTo>
                      <a:pt x="9490" y="25818"/>
                      <a:pt x="9530" y="25850"/>
                      <a:pt x="9568" y="25883"/>
                    </a:cubicBezTo>
                    <a:lnTo>
                      <a:pt x="9666" y="25985"/>
                    </a:lnTo>
                    <a:cubicBezTo>
                      <a:pt x="9681" y="26039"/>
                      <a:pt x="9717" y="26072"/>
                      <a:pt x="9770" y="26088"/>
                    </a:cubicBezTo>
                    <a:cubicBezTo>
                      <a:pt x="9787" y="26139"/>
                      <a:pt x="9822" y="26171"/>
                      <a:pt x="9874" y="26184"/>
                    </a:cubicBezTo>
                    <a:cubicBezTo>
                      <a:pt x="9908" y="26220"/>
                      <a:pt x="9941" y="26258"/>
                      <a:pt x="9973" y="26295"/>
                    </a:cubicBezTo>
                    <a:cubicBezTo>
                      <a:pt x="10259" y="26752"/>
                      <a:pt x="10726" y="27032"/>
                      <a:pt x="11079" y="27423"/>
                    </a:cubicBezTo>
                    <a:cubicBezTo>
                      <a:pt x="11226" y="27586"/>
                      <a:pt x="11392" y="27714"/>
                      <a:pt x="11595" y="27798"/>
                    </a:cubicBezTo>
                    <a:cubicBezTo>
                      <a:pt x="11638" y="27869"/>
                      <a:pt x="11708" y="27903"/>
                      <a:pt x="11784" y="27926"/>
                    </a:cubicBezTo>
                    <a:cubicBezTo>
                      <a:pt x="11922" y="28190"/>
                      <a:pt x="12149" y="28360"/>
                      <a:pt x="12399" y="28508"/>
                    </a:cubicBezTo>
                    <a:cubicBezTo>
                      <a:pt x="12586" y="28767"/>
                      <a:pt x="12826" y="28965"/>
                      <a:pt x="13104" y="29121"/>
                    </a:cubicBezTo>
                    <a:cubicBezTo>
                      <a:pt x="13104" y="29121"/>
                      <a:pt x="13104" y="29119"/>
                      <a:pt x="13104" y="29119"/>
                    </a:cubicBezTo>
                    <a:cubicBezTo>
                      <a:pt x="13139" y="29151"/>
                      <a:pt x="13176" y="29181"/>
                      <a:pt x="13211" y="29213"/>
                    </a:cubicBezTo>
                    <a:cubicBezTo>
                      <a:pt x="13754" y="29714"/>
                      <a:pt x="14294" y="30219"/>
                      <a:pt x="14904" y="30640"/>
                    </a:cubicBezTo>
                    <a:cubicBezTo>
                      <a:pt x="15046" y="30738"/>
                      <a:pt x="15187" y="30837"/>
                      <a:pt x="15328" y="30935"/>
                    </a:cubicBezTo>
                    <a:lnTo>
                      <a:pt x="15328" y="30934"/>
                    </a:lnTo>
                    <a:cubicBezTo>
                      <a:pt x="15373" y="31015"/>
                      <a:pt x="15449" y="31032"/>
                      <a:pt x="15530" y="31042"/>
                    </a:cubicBezTo>
                    <a:cubicBezTo>
                      <a:pt x="15641" y="31167"/>
                      <a:pt x="15722" y="31336"/>
                      <a:pt x="15926" y="31342"/>
                    </a:cubicBezTo>
                    <a:cubicBezTo>
                      <a:pt x="16162" y="31514"/>
                      <a:pt x="16326" y="31792"/>
                      <a:pt x="16647" y="31839"/>
                    </a:cubicBezTo>
                    <a:cubicBezTo>
                      <a:pt x="16992" y="32028"/>
                      <a:pt x="17282" y="32309"/>
                      <a:pt x="17656" y="32449"/>
                    </a:cubicBezTo>
                    <a:cubicBezTo>
                      <a:pt x="17919" y="32533"/>
                      <a:pt x="18145" y="32684"/>
                      <a:pt x="18369" y="32842"/>
                    </a:cubicBezTo>
                    <a:cubicBezTo>
                      <a:pt x="18399" y="32858"/>
                      <a:pt x="18429" y="32864"/>
                      <a:pt x="18464" y="32864"/>
                    </a:cubicBezTo>
                    <a:cubicBezTo>
                      <a:pt x="18512" y="32935"/>
                      <a:pt x="18588" y="32950"/>
                      <a:pt x="18664" y="32964"/>
                    </a:cubicBezTo>
                    <a:cubicBezTo>
                      <a:pt x="18939" y="33269"/>
                      <a:pt x="19329" y="33380"/>
                      <a:pt x="19680" y="33557"/>
                    </a:cubicBezTo>
                    <a:cubicBezTo>
                      <a:pt x="19877" y="33747"/>
                      <a:pt x="20139" y="33787"/>
                      <a:pt x="20385" y="33862"/>
                    </a:cubicBezTo>
                    <a:cubicBezTo>
                      <a:pt x="20858" y="34063"/>
                      <a:pt x="21332" y="34264"/>
                      <a:pt x="21805" y="34464"/>
                    </a:cubicBezTo>
                    <a:cubicBezTo>
                      <a:pt x="21871" y="34552"/>
                      <a:pt x="21955" y="34567"/>
                      <a:pt x="22042" y="34567"/>
                    </a:cubicBezTo>
                    <a:cubicBezTo>
                      <a:pt x="22088" y="34567"/>
                      <a:pt x="22135" y="34563"/>
                      <a:pt x="22181" y="34563"/>
                    </a:cubicBezTo>
                    <a:cubicBezTo>
                      <a:pt x="22190" y="34563"/>
                      <a:pt x="22200" y="34563"/>
                      <a:pt x="22209" y="34564"/>
                    </a:cubicBezTo>
                    <a:lnTo>
                      <a:pt x="22210" y="34565"/>
                    </a:lnTo>
                    <a:cubicBezTo>
                      <a:pt x="22247" y="34644"/>
                      <a:pt x="22313" y="34666"/>
                      <a:pt x="22391" y="34666"/>
                    </a:cubicBezTo>
                    <a:cubicBezTo>
                      <a:pt x="22396" y="34666"/>
                      <a:pt x="22402" y="34666"/>
                      <a:pt x="22407" y="34665"/>
                    </a:cubicBezTo>
                    <a:cubicBezTo>
                      <a:pt x="22874" y="34928"/>
                      <a:pt x="23403" y="35007"/>
                      <a:pt x="23899" y="35187"/>
                    </a:cubicBezTo>
                    <a:cubicBezTo>
                      <a:pt x="23955" y="35223"/>
                      <a:pt x="24006" y="35272"/>
                      <a:pt x="24066" y="35293"/>
                    </a:cubicBezTo>
                    <a:cubicBezTo>
                      <a:pt x="24860" y="35577"/>
                      <a:pt x="25629" y="35954"/>
                      <a:pt x="26497" y="35979"/>
                    </a:cubicBezTo>
                    <a:cubicBezTo>
                      <a:pt x="26579" y="35981"/>
                      <a:pt x="26660" y="36011"/>
                      <a:pt x="26741" y="36030"/>
                    </a:cubicBezTo>
                    <a:cubicBezTo>
                      <a:pt x="27257" y="36149"/>
                      <a:pt x="27770" y="36297"/>
                      <a:pt x="28306" y="36297"/>
                    </a:cubicBezTo>
                    <a:cubicBezTo>
                      <a:pt x="28320" y="36297"/>
                      <a:pt x="28333" y="36297"/>
                      <a:pt x="28347" y="36297"/>
                    </a:cubicBezTo>
                    <a:cubicBezTo>
                      <a:pt x="29424" y="36617"/>
                      <a:pt x="30523" y="36745"/>
                      <a:pt x="31645" y="36745"/>
                    </a:cubicBezTo>
                    <a:cubicBezTo>
                      <a:pt x="31672" y="36745"/>
                      <a:pt x="31699" y="36745"/>
                      <a:pt x="31726" y="36745"/>
                    </a:cubicBezTo>
                    <a:cubicBezTo>
                      <a:pt x="32595" y="36742"/>
                      <a:pt x="33453" y="36635"/>
                      <a:pt x="34316" y="36577"/>
                    </a:cubicBezTo>
                    <a:cubicBezTo>
                      <a:pt x="34341" y="36575"/>
                      <a:pt x="34366" y="36574"/>
                      <a:pt x="34392" y="36574"/>
                    </a:cubicBezTo>
                    <a:cubicBezTo>
                      <a:pt x="34515" y="36574"/>
                      <a:pt x="34640" y="36591"/>
                      <a:pt x="34763" y="36591"/>
                    </a:cubicBezTo>
                    <a:cubicBezTo>
                      <a:pt x="34894" y="36591"/>
                      <a:pt x="35023" y="36572"/>
                      <a:pt x="35145" y="36494"/>
                    </a:cubicBezTo>
                    <a:cubicBezTo>
                      <a:pt x="35224" y="36515"/>
                      <a:pt x="35302" y="36526"/>
                      <a:pt x="35377" y="36526"/>
                    </a:cubicBezTo>
                    <a:cubicBezTo>
                      <a:pt x="35512" y="36526"/>
                      <a:pt x="35641" y="36489"/>
                      <a:pt x="35762" y="36399"/>
                    </a:cubicBezTo>
                    <a:cubicBezTo>
                      <a:pt x="35796" y="36404"/>
                      <a:pt x="35830" y="36406"/>
                      <a:pt x="35864" y="36406"/>
                    </a:cubicBezTo>
                    <a:cubicBezTo>
                      <a:pt x="36080" y="36406"/>
                      <a:pt x="36283" y="36310"/>
                      <a:pt x="36499" y="36294"/>
                    </a:cubicBezTo>
                    <a:cubicBezTo>
                      <a:pt x="37873" y="36195"/>
                      <a:pt x="39242" y="36040"/>
                      <a:pt x="40596" y="35779"/>
                    </a:cubicBezTo>
                    <a:cubicBezTo>
                      <a:pt x="40636" y="35784"/>
                      <a:pt x="40676" y="35786"/>
                      <a:pt x="40715" y="35786"/>
                    </a:cubicBezTo>
                    <a:cubicBezTo>
                      <a:pt x="41066" y="35786"/>
                      <a:pt x="41381" y="35605"/>
                      <a:pt x="41721" y="35542"/>
                    </a:cubicBezTo>
                    <a:cubicBezTo>
                      <a:pt x="42377" y="35418"/>
                      <a:pt x="43050" y="35399"/>
                      <a:pt x="43697" y="35210"/>
                    </a:cubicBezTo>
                    <a:cubicBezTo>
                      <a:pt x="44288" y="35037"/>
                      <a:pt x="44880" y="34874"/>
                      <a:pt x="45467" y="34673"/>
                    </a:cubicBezTo>
                    <a:cubicBezTo>
                      <a:pt x="46641" y="34271"/>
                      <a:pt x="47816" y="33892"/>
                      <a:pt x="48879" y="33221"/>
                    </a:cubicBezTo>
                    <a:cubicBezTo>
                      <a:pt x="49289" y="32964"/>
                      <a:pt x="49691" y="32643"/>
                      <a:pt x="50144" y="32503"/>
                    </a:cubicBezTo>
                    <a:cubicBezTo>
                      <a:pt x="50949" y="32255"/>
                      <a:pt x="51600" y="31758"/>
                      <a:pt x="52301" y="31342"/>
                    </a:cubicBezTo>
                    <a:cubicBezTo>
                      <a:pt x="53192" y="30811"/>
                      <a:pt x="53926" y="30068"/>
                      <a:pt x="54686" y="29377"/>
                    </a:cubicBezTo>
                    <a:cubicBezTo>
                      <a:pt x="55215" y="28894"/>
                      <a:pt x="55768" y="28435"/>
                      <a:pt x="56290" y="27942"/>
                    </a:cubicBezTo>
                    <a:cubicBezTo>
                      <a:pt x="56535" y="27712"/>
                      <a:pt x="56779" y="27486"/>
                      <a:pt x="56980" y="27216"/>
                    </a:cubicBezTo>
                    <a:cubicBezTo>
                      <a:pt x="57108" y="27180"/>
                      <a:pt x="57213" y="27115"/>
                      <a:pt x="57272" y="26989"/>
                    </a:cubicBezTo>
                    <a:cubicBezTo>
                      <a:pt x="57671" y="26665"/>
                      <a:pt x="58069" y="26342"/>
                      <a:pt x="58468" y="26018"/>
                    </a:cubicBezTo>
                    <a:cubicBezTo>
                      <a:pt x="58664" y="25861"/>
                      <a:pt x="58856" y="25702"/>
                      <a:pt x="59002" y="25494"/>
                    </a:cubicBezTo>
                    <a:lnTo>
                      <a:pt x="59709" y="24770"/>
                    </a:lnTo>
                    <a:cubicBezTo>
                      <a:pt x="60052" y="24509"/>
                      <a:pt x="60344" y="24199"/>
                      <a:pt x="60607" y="23859"/>
                    </a:cubicBezTo>
                    <a:cubicBezTo>
                      <a:pt x="61182" y="23254"/>
                      <a:pt x="61755" y="22650"/>
                      <a:pt x="62329" y="22047"/>
                    </a:cubicBezTo>
                    <a:cubicBezTo>
                      <a:pt x="62565" y="21901"/>
                      <a:pt x="62661" y="21635"/>
                      <a:pt x="62843" y="21446"/>
                    </a:cubicBezTo>
                    <a:cubicBezTo>
                      <a:pt x="63164" y="21109"/>
                      <a:pt x="63444" y="20731"/>
                      <a:pt x="63760" y="20399"/>
                    </a:cubicBezTo>
                    <a:cubicBezTo>
                      <a:pt x="64070" y="20072"/>
                      <a:pt x="64295" y="19726"/>
                      <a:pt x="64461" y="19322"/>
                    </a:cubicBezTo>
                    <a:cubicBezTo>
                      <a:pt x="64545" y="19270"/>
                      <a:pt x="64607" y="19200"/>
                      <a:pt x="64650" y="19111"/>
                    </a:cubicBezTo>
                    <a:cubicBezTo>
                      <a:pt x="64843" y="18968"/>
                      <a:pt x="65021" y="18809"/>
                      <a:pt x="65142" y="18598"/>
                    </a:cubicBezTo>
                    <a:cubicBezTo>
                      <a:pt x="65407" y="18253"/>
                      <a:pt x="65763" y="18002"/>
                      <a:pt x="66064" y="17694"/>
                    </a:cubicBezTo>
                    <a:cubicBezTo>
                      <a:pt x="66235" y="17600"/>
                      <a:pt x="66362" y="17459"/>
                      <a:pt x="66472" y="17298"/>
                    </a:cubicBezTo>
                    <a:cubicBezTo>
                      <a:pt x="66504" y="17262"/>
                      <a:pt x="66537" y="17225"/>
                      <a:pt x="66570" y="17189"/>
                    </a:cubicBezTo>
                    <a:lnTo>
                      <a:pt x="66570" y="17190"/>
                    </a:lnTo>
                    <a:cubicBezTo>
                      <a:pt x="67176" y="16647"/>
                      <a:pt x="67781" y="16105"/>
                      <a:pt x="68386" y="15563"/>
                    </a:cubicBezTo>
                    <a:cubicBezTo>
                      <a:pt x="68420" y="15535"/>
                      <a:pt x="68451" y="15503"/>
                      <a:pt x="68478" y="15470"/>
                    </a:cubicBezTo>
                    <a:lnTo>
                      <a:pt x="68480" y="15470"/>
                    </a:lnTo>
                    <a:cubicBezTo>
                      <a:pt x="68486" y="15440"/>
                      <a:pt x="68493" y="15408"/>
                      <a:pt x="68494" y="15376"/>
                    </a:cubicBezTo>
                    <a:cubicBezTo>
                      <a:pt x="68910" y="15160"/>
                      <a:pt x="69187" y="14790"/>
                      <a:pt x="69506" y="14466"/>
                    </a:cubicBezTo>
                    <a:cubicBezTo>
                      <a:pt x="69907" y="14126"/>
                      <a:pt x="70275" y="13754"/>
                      <a:pt x="70621" y="13358"/>
                    </a:cubicBezTo>
                    <a:cubicBezTo>
                      <a:pt x="70655" y="13323"/>
                      <a:pt x="70688" y="13290"/>
                      <a:pt x="70722" y="13257"/>
                    </a:cubicBezTo>
                    <a:lnTo>
                      <a:pt x="70701" y="13247"/>
                    </a:lnTo>
                    <a:cubicBezTo>
                      <a:pt x="70702" y="13246"/>
                      <a:pt x="70704" y="13244"/>
                      <a:pt x="70706" y="13242"/>
                    </a:cubicBezTo>
                    <a:cubicBezTo>
                      <a:pt x="70706" y="13242"/>
                      <a:pt x="70722" y="13257"/>
                      <a:pt x="70722" y="13257"/>
                    </a:cubicBezTo>
                    <a:cubicBezTo>
                      <a:pt x="70755" y="13223"/>
                      <a:pt x="70788" y="13190"/>
                      <a:pt x="70822" y="13157"/>
                    </a:cubicBezTo>
                    <a:cubicBezTo>
                      <a:pt x="71238" y="12761"/>
                      <a:pt x="71664" y="12378"/>
                      <a:pt x="72127" y="12038"/>
                    </a:cubicBezTo>
                    <a:cubicBezTo>
                      <a:pt x="72159" y="12038"/>
                      <a:pt x="72191" y="12035"/>
                      <a:pt x="72223" y="12027"/>
                    </a:cubicBezTo>
                    <a:cubicBezTo>
                      <a:pt x="72452" y="11809"/>
                      <a:pt x="72237" y="11678"/>
                      <a:pt x="72126" y="11527"/>
                    </a:cubicBezTo>
                    <a:lnTo>
                      <a:pt x="72126" y="11528"/>
                    </a:lnTo>
                    <a:cubicBezTo>
                      <a:pt x="72040" y="11438"/>
                      <a:pt x="71937" y="11427"/>
                      <a:pt x="71831" y="11427"/>
                    </a:cubicBezTo>
                    <a:cubicBezTo>
                      <a:pt x="71794" y="11427"/>
                      <a:pt x="71756" y="11428"/>
                      <a:pt x="71719" y="11428"/>
                    </a:cubicBezTo>
                    <a:cubicBezTo>
                      <a:pt x="71688" y="11428"/>
                      <a:pt x="71657" y="11427"/>
                      <a:pt x="71627" y="11423"/>
                    </a:cubicBezTo>
                    <a:cubicBezTo>
                      <a:pt x="71608" y="11393"/>
                      <a:pt x="71589" y="11378"/>
                      <a:pt x="71569" y="11378"/>
                    </a:cubicBezTo>
                    <a:cubicBezTo>
                      <a:pt x="71551" y="11378"/>
                      <a:pt x="71532" y="11393"/>
                      <a:pt x="71513" y="11423"/>
                    </a:cubicBezTo>
                    <a:cubicBezTo>
                      <a:pt x="71481" y="11420"/>
                      <a:pt x="71451" y="11417"/>
                      <a:pt x="71419" y="11417"/>
                    </a:cubicBezTo>
                    <a:cubicBezTo>
                      <a:pt x="70872" y="11163"/>
                      <a:pt x="70266" y="11122"/>
                      <a:pt x="69700" y="10929"/>
                    </a:cubicBezTo>
                    <a:cubicBezTo>
                      <a:pt x="69295" y="10726"/>
                      <a:pt x="68890" y="10521"/>
                      <a:pt x="68485" y="10318"/>
                    </a:cubicBezTo>
                    <a:cubicBezTo>
                      <a:pt x="67952" y="9940"/>
                      <a:pt x="67347" y="9700"/>
                      <a:pt x="66771" y="9406"/>
                    </a:cubicBezTo>
                    <a:cubicBezTo>
                      <a:pt x="66697" y="9296"/>
                      <a:pt x="66575" y="9261"/>
                      <a:pt x="66464" y="9210"/>
                    </a:cubicBezTo>
                    <a:lnTo>
                      <a:pt x="64554" y="8186"/>
                    </a:lnTo>
                    <a:cubicBezTo>
                      <a:pt x="64505" y="8098"/>
                      <a:pt x="64438" y="8030"/>
                      <a:pt x="64341" y="7997"/>
                    </a:cubicBezTo>
                    <a:lnTo>
                      <a:pt x="64341" y="7995"/>
                    </a:lnTo>
                    <a:cubicBezTo>
                      <a:pt x="64140" y="7862"/>
                      <a:pt x="63938" y="7727"/>
                      <a:pt x="63736" y="7593"/>
                    </a:cubicBezTo>
                    <a:cubicBezTo>
                      <a:pt x="63377" y="7352"/>
                      <a:pt x="63040" y="7066"/>
                      <a:pt x="62654" y="6881"/>
                    </a:cubicBezTo>
                    <a:cubicBezTo>
                      <a:pt x="62244" y="6686"/>
                      <a:pt x="61993" y="6256"/>
                      <a:pt x="61525" y="6165"/>
                    </a:cubicBezTo>
                    <a:lnTo>
                      <a:pt x="61520" y="6167"/>
                    </a:lnTo>
                    <a:cubicBezTo>
                      <a:pt x="61487" y="6132"/>
                      <a:pt x="61453" y="6098"/>
                      <a:pt x="61420" y="6065"/>
                    </a:cubicBezTo>
                    <a:cubicBezTo>
                      <a:pt x="61420" y="6065"/>
                      <a:pt x="61420" y="6063"/>
                      <a:pt x="61420" y="6063"/>
                    </a:cubicBezTo>
                    <a:cubicBezTo>
                      <a:pt x="61355" y="5947"/>
                      <a:pt x="61258" y="5876"/>
                      <a:pt x="61123" y="5860"/>
                    </a:cubicBezTo>
                    <a:cubicBezTo>
                      <a:pt x="61121" y="5860"/>
                      <a:pt x="61121" y="5860"/>
                      <a:pt x="61120" y="5862"/>
                    </a:cubicBezTo>
                    <a:cubicBezTo>
                      <a:pt x="61115" y="5779"/>
                      <a:pt x="61091" y="5707"/>
                      <a:pt x="61008" y="5669"/>
                    </a:cubicBezTo>
                    <a:cubicBezTo>
                      <a:pt x="60810" y="5528"/>
                      <a:pt x="60664" y="5310"/>
                      <a:pt x="60410" y="5247"/>
                    </a:cubicBezTo>
                    <a:cubicBezTo>
                      <a:pt x="60157" y="4932"/>
                      <a:pt x="59850" y="4668"/>
                      <a:pt x="59534" y="4433"/>
                    </a:cubicBezTo>
                    <a:cubicBezTo>
                      <a:pt x="59077" y="4095"/>
                      <a:pt x="58613" y="3772"/>
                      <a:pt x="58185" y="3396"/>
                    </a:cubicBezTo>
                    <a:cubicBezTo>
                      <a:pt x="57823" y="3077"/>
                      <a:pt x="57453" y="2735"/>
                      <a:pt x="57027" y="2529"/>
                    </a:cubicBezTo>
                    <a:cubicBezTo>
                      <a:pt x="56270" y="2158"/>
                      <a:pt x="55659" y="1571"/>
                      <a:pt x="54905" y="1197"/>
                    </a:cubicBezTo>
                    <a:cubicBezTo>
                      <a:pt x="54487" y="989"/>
                      <a:pt x="54084" y="759"/>
                      <a:pt x="53640" y="605"/>
                    </a:cubicBezTo>
                    <a:cubicBezTo>
                      <a:pt x="53218" y="455"/>
                      <a:pt x="52795" y="335"/>
                      <a:pt x="52349" y="254"/>
                    </a:cubicBezTo>
                    <a:cubicBezTo>
                      <a:pt x="51558" y="107"/>
                      <a:pt x="50763" y="41"/>
                      <a:pt x="49966" y="9"/>
                    </a:cubicBezTo>
                    <a:cubicBezTo>
                      <a:pt x="49802" y="3"/>
                      <a:pt x="49639" y="0"/>
                      <a:pt x="49476"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12" name="Google Shape;1712;p45"/>
              <p:cNvPicPr preferRelativeResize="0"/>
              <p:nvPr/>
            </p:nvPicPr>
            <p:blipFill rotWithShape="1">
              <a:blip r:embed="rId5">
                <a:alphaModFix/>
              </a:blip>
              <a:srcRect b="24928" l="18187" r="24384" t="23287"/>
              <a:stretch/>
            </p:blipFill>
            <p:spPr>
              <a:xfrm>
                <a:off x="2815625" y="3753900"/>
                <a:ext cx="1684877" cy="874900"/>
              </a:xfrm>
              <a:prstGeom prst="rect">
                <a:avLst/>
              </a:prstGeom>
              <a:noFill/>
              <a:ln>
                <a:noFill/>
              </a:ln>
            </p:spPr>
          </p:pic>
        </p:grpSp>
      </p:grpSp>
      <p:pic>
        <p:nvPicPr>
          <p:cNvPr id="1713" name="Google Shape;1713;p45"/>
          <p:cNvPicPr preferRelativeResize="0"/>
          <p:nvPr/>
        </p:nvPicPr>
        <p:blipFill rotWithShape="1">
          <a:blip r:embed="rId6">
            <a:alphaModFix/>
          </a:blip>
          <a:srcRect b="19757" l="30438" r="36097" t="22505"/>
          <a:stretch/>
        </p:blipFill>
        <p:spPr>
          <a:xfrm>
            <a:off x="3156885" y="1478162"/>
            <a:ext cx="514349" cy="499168"/>
          </a:xfrm>
          <a:prstGeom prst="rect">
            <a:avLst/>
          </a:prstGeom>
          <a:noFill/>
          <a:ln>
            <a:noFill/>
          </a:ln>
        </p:spPr>
      </p:pic>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17" name="Shape 1717"/>
        <p:cNvGrpSpPr/>
        <p:nvPr/>
      </p:nvGrpSpPr>
      <p:grpSpPr>
        <a:xfrm>
          <a:off x="0" y="0"/>
          <a:ext cx="0" cy="0"/>
          <a:chOff x="0" y="0"/>
          <a:chExt cx="0" cy="0"/>
        </a:xfrm>
      </p:grpSpPr>
      <p:sp>
        <p:nvSpPr>
          <p:cNvPr id="1718" name="Google Shape;1718;p46"/>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719" name="Google Shape;1719;p46"/>
          <p:cNvGrpSpPr/>
          <p:nvPr/>
        </p:nvGrpSpPr>
        <p:grpSpPr>
          <a:xfrm>
            <a:off x="719450" y="3101735"/>
            <a:ext cx="4419883" cy="1407349"/>
            <a:chOff x="719450" y="3101735"/>
            <a:chExt cx="4419883" cy="1407349"/>
          </a:xfrm>
        </p:grpSpPr>
        <p:grpSp>
          <p:nvGrpSpPr>
            <p:cNvPr id="1720" name="Google Shape;1720;p46"/>
            <p:cNvGrpSpPr/>
            <p:nvPr/>
          </p:nvGrpSpPr>
          <p:grpSpPr>
            <a:xfrm>
              <a:off x="3730956" y="3101735"/>
              <a:ext cx="1408378" cy="1407349"/>
              <a:chOff x="720000" y="1426225"/>
              <a:chExt cx="4191600" cy="1618200"/>
            </a:xfrm>
          </p:grpSpPr>
          <p:sp>
            <p:nvSpPr>
              <p:cNvPr id="1721" name="Google Shape;1721;p46"/>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2" name="Google Shape;1722;p46"/>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23" name="Google Shape;1723;p46"/>
            <p:cNvSpPr/>
            <p:nvPr/>
          </p:nvSpPr>
          <p:spPr>
            <a:xfrm>
              <a:off x="3830275" y="3555850"/>
              <a:ext cx="1209600" cy="5001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50%</a:t>
              </a:r>
              <a:endParaRPr sz="2200">
                <a:solidFill>
                  <a:schemeClr val="accent3"/>
                </a:solidFill>
                <a:latin typeface="Shrikhand"/>
                <a:ea typeface="Shrikhand"/>
                <a:cs typeface="Shrikhand"/>
                <a:sym typeface="Shrikhand"/>
              </a:endParaRPr>
            </a:p>
          </p:txBody>
        </p:sp>
        <p:grpSp>
          <p:nvGrpSpPr>
            <p:cNvPr id="1724" name="Google Shape;1724;p46"/>
            <p:cNvGrpSpPr/>
            <p:nvPr/>
          </p:nvGrpSpPr>
          <p:grpSpPr>
            <a:xfrm>
              <a:off x="719450" y="3326950"/>
              <a:ext cx="2253325" cy="957900"/>
              <a:chOff x="719450" y="3326950"/>
              <a:chExt cx="2253325" cy="957900"/>
            </a:xfrm>
          </p:grpSpPr>
          <p:sp>
            <p:nvSpPr>
              <p:cNvPr id="1725" name="Google Shape;1725;p46"/>
              <p:cNvSpPr txBox="1"/>
              <p:nvPr/>
            </p:nvSpPr>
            <p:spPr>
              <a:xfrm>
                <a:off x="719450" y="3326950"/>
                <a:ext cx="2253300" cy="4008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3"/>
                    </a:solidFill>
                    <a:latin typeface="Shrikhand"/>
                    <a:ea typeface="Shrikhand"/>
                    <a:cs typeface="Shrikhand"/>
                    <a:sym typeface="Shrikhand"/>
                  </a:rPr>
                  <a:t>Mercury</a:t>
                </a:r>
                <a:endParaRPr sz="2200">
                  <a:solidFill>
                    <a:schemeClr val="accent3"/>
                  </a:solidFill>
                  <a:latin typeface="Shrikhand"/>
                  <a:ea typeface="Shrikhand"/>
                  <a:cs typeface="Shrikhand"/>
                  <a:sym typeface="Shrikhand"/>
                </a:endParaRPr>
              </a:p>
            </p:txBody>
          </p:sp>
          <p:sp>
            <p:nvSpPr>
              <p:cNvPr id="1726" name="Google Shape;1726;p46"/>
              <p:cNvSpPr txBox="1"/>
              <p:nvPr/>
            </p:nvSpPr>
            <p:spPr>
              <a:xfrm>
                <a:off x="719475" y="3658750"/>
                <a:ext cx="2253300" cy="6261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Mercury is the smallest planet of them all</a:t>
                </a:r>
                <a:endParaRPr>
                  <a:solidFill>
                    <a:schemeClr val="accent4"/>
                  </a:solidFill>
                  <a:latin typeface="Manrope Medium"/>
                  <a:ea typeface="Manrope Medium"/>
                  <a:cs typeface="Manrope Medium"/>
                  <a:sym typeface="Manrope Medium"/>
                </a:endParaRPr>
              </a:p>
            </p:txBody>
          </p:sp>
        </p:grpSp>
      </p:grpSp>
      <p:grpSp>
        <p:nvGrpSpPr>
          <p:cNvPr id="1727" name="Google Shape;1727;p46"/>
          <p:cNvGrpSpPr/>
          <p:nvPr/>
        </p:nvGrpSpPr>
        <p:grpSpPr>
          <a:xfrm>
            <a:off x="719475" y="1219286"/>
            <a:ext cx="4693571" cy="1681148"/>
            <a:chOff x="719475" y="1219286"/>
            <a:chExt cx="4693571" cy="1681148"/>
          </a:xfrm>
        </p:grpSpPr>
        <p:grpSp>
          <p:nvGrpSpPr>
            <p:cNvPr id="1728" name="Google Shape;1728;p46"/>
            <p:cNvGrpSpPr/>
            <p:nvPr/>
          </p:nvGrpSpPr>
          <p:grpSpPr>
            <a:xfrm>
              <a:off x="3730957" y="1219286"/>
              <a:ext cx="1682089" cy="1681148"/>
              <a:chOff x="720000" y="1426225"/>
              <a:chExt cx="4191600" cy="1618200"/>
            </a:xfrm>
          </p:grpSpPr>
          <p:sp>
            <p:nvSpPr>
              <p:cNvPr id="1729" name="Google Shape;1729;p46"/>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46"/>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31" name="Google Shape;1731;p46"/>
            <p:cNvSpPr/>
            <p:nvPr/>
          </p:nvSpPr>
          <p:spPr>
            <a:xfrm>
              <a:off x="3997063" y="1809750"/>
              <a:ext cx="1150800" cy="5001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80%</a:t>
              </a:r>
              <a:endParaRPr sz="2200">
                <a:solidFill>
                  <a:schemeClr val="accent2"/>
                </a:solidFill>
                <a:latin typeface="Shrikhand"/>
                <a:ea typeface="Shrikhand"/>
                <a:cs typeface="Shrikhand"/>
                <a:sym typeface="Shrikhand"/>
              </a:endParaRPr>
            </a:p>
          </p:txBody>
        </p:sp>
        <p:grpSp>
          <p:nvGrpSpPr>
            <p:cNvPr id="1732" name="Google Shape;1732;p46"/>
            <p:cNvGrpSpPr/>
            <p:nvPr/>
          </p:nvGrpSpPr>
          <p:grpSpPr>
            <a:xfrm>
              <a:off x="719475" y="1572218"/>
              <a:ext cx="2253300" cy="957882"/>
              <a:chOff x="719475" y="1572218"/>
              <a:chExt cx="2253300" cy="957882"/>
            </a:xfrm>
          </p:grpSpPr>
          <p:sp>
            <p:nvSpPr>
              <p:cNvPr id="1733" name="Google Shape;1733;p46"/>
              <p:cNvSpPr txBox="1"/>
              <p:nvPr/>
            </p:nvSpPr>
            <p:spPr>
              <a:xfrm>
                <a:off x="719475" y="1572218"/>
                <a:ext cx="2253300" cy="400800"/>
              </a:xfrm>
              <a:prstGeom prst="rect">
                <a:avLst/>
              </a:prstGeom>
              <a:noFill/>
              <a:ln>
                <a:noFill/>
              </a:ln>
            </p:spPr>
            <p:txBody>
              <a:bodyPr anchorCtr="0" anchor="b" bIns="91425" lIns="91425" spcFirstLastPara="1" rIns="91425" wrap="square" tIns="91425">
                <a:noAutofit/>
              </a:bodyPr>
              <a:lstStyle/>
              <a:p>
                <a:pPr indent="0" lvl="0" marL="0" marR="0" rtl="0" algn="l">
                  <a:lnSpc>
                    <a:spcPct val="100000"/>
                  </a:lnSpc>
                  <a:spcBef>
                    <a:spcPts val="0"/>
                  </a:spcBef>
                  <a:spcAft>
                    <a:spcPts val="0"/>
                  </a:spcAft>
                  <a:buNone/>
                </a:pPr>
                <a:r>
                  <a:rPr lang="en" sz="2200">
                    <a:solidFill>
                      <a:schemeClr val="accent2"/>
                    </a:solidFill>
                    <a:latin typeface="Shrikhand"/>
                    <a:ea typeface="Shrikhand"/>
                    <a:cs typeface="Shrikhand"/>
                    <a:sym typeface="Shrikhand"/>
                  </a:rPr>
                  <a:t>Mars</a:t>
                </a:r>
                <a:endParaRPr sz="2200">
                  <a:solidFill>
                    <a:schemeClr val="accent2"/>
                  </a:solidFill>
                  <a:latin typeface="Shrikhand"/>
                  <a:ea typeface="Shrikhand"/>
                  <a:cs typeface="Shrikhand"/>
                  <a:sym typeface="Shrikhand"/>
                </a:endParaRPr>
              </a:p>
            </p:txBody>
          </p:sp>
          <p:sp>
            <p:nvSpPr>
              <p:cNvPr id="1734" name="Google Shape;1734;p46"/>
              <p:cNvSpPr txBox="1"/>
              <p:nvPr/>
            </p:nvSpPr>
            <p:spPr>
              <a:xfrm>
                <a:off x="719475" y="1904000"/>
                <a:ext cx="2253300" cy="626100"/>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 cold place</a:t>
                </a:r>
                <a:endParaRPr>
                  <a:solidFill>
                    <a:schemeClr val="accent4"/>
                  </a:solidFill>
                  <a:latin typeface="Manrope Medium"/>
                  <a:ea typeface="Manrope Medium"/>
                  <a:cs typeface="Manrope Medium"/>
                  <a:sym typeface="Manrope Medium"/>
                </a:endParaRPr>
              </a:p>
            </p:txBody>
          </p:sp>
        </p:grpSp>
      </p:grpSp>
      <p:cxnSp>
        <p:nvCxnSpPr>
          <p:cNvPr id="1735" name="Google Shape;1735;p46"/>
          <p:cNvCxnSpPr>
            <a:stCxn id="1729" idx="1"/>
            <a:endCxn id="1733" idx="3"/>
          </p:cNvCxnSpPr>
          <p:nvPr/>
        </p:nvCxnSpPr>
        <p:spPr>
          <a:xfrm rot="10800000">
            <a:off x="2972857" y="1772760"/>
            <a:ext cx="758100" cy="287100"/>
          </a:xfrm>
          <a:prstGeom prst="bentConnector3">
            <a:avLst>
              <a:gd fmla="val 50005" name="adj1"/>
            </a:avLst>
          </a:prstGeom>
          <a:noFill/>
          <a:ln cap="flat" cmpd="sng" w="19050">
            <a:solidFill>
              <a:schemeClr val="accent2"/>
            </a:solidFill>
            <a:prstDash val="solid"/>
            <a:round/>
            <a:headEnd len="sm" w="sm" type="none"/>
            <a:tailEnd len="sm" w="sm" type="none"/>
          </a:ln>
        </p:spPr>
      </p:cxnSp>
      <p:cxnSp>
        <p:nvCxnSpPr>
          <p:cNvPr id="1736" name="Google Shape;1736;p46"/>
          <p:cNvCxnSpPr>
            <a:stCxn id="1725" idx="3"/>
            <a:endCxn id="1721" idx="1"/>
          </p:cNvCxnSpPr>
          <p:nvPr/>
        </p:nvCxnSpPr>
        <p:spPr>
          <a:xfrm>
            <a:off x="2972750" y="3527350"/>
            <a:ext cx="758100" cy="278100"/>
          </a:xfrm>
          <a:prstGeom prst="bentConnector3">
            <a:avLst>
              <a:gd fmla="val 50007" name="adj1"/>
            </a:avLst>
          </a:prstGeom>
          <a:noFill/>
          <a:ln cap="flat" cmpd="sng" w="19050">
            <a:solidFill>
              <a:schemeClr val="accent2"/>
            </a:solidFill>
            <a:prstDash val="solid"/>
            <a:round/>
            <a:headEnd len="sm" w="sm" type="none"/>
            <a:tailEnd len="sm" w="sm" type="none"/>
          </a:ln>
        </p:spPr>
      </p:cxnSp>
      <p:cxnSp>
        <p:nvCxnSpPr>
          <p:cNvPr id="1737" name="Google Shape;1737;p46"/>
          <p:cNvCxnSpPr>
            <a:stCxn id="1738" idx="1"/>
            <a:endCxn id="1739" idx="0"/>
          </p:cNvCxnSpPr>
          <p:nvPr/>
        </p:nvCxnSpPr>
        <p:spPr>
          <a:xfrm flipH="1">
            <a:off x="5928350" y="2649983"/>
            <a:ext cx="241800" cy="724800"/>
          </a:xfrm>
          <a:prstGeom prst="bentConnector2">
            <a:avLst/>
          </a:prstGeom>
          <a:noFill/>
          <a:ln cap="flat" cmpd="sng" w="19050">
            <a:solidFill>
              <a:schemeClr val="accent2"/>
            </a:solidFill>
            <a:prstDash val="solid"/>
            <a:round/>
            <a:headEnd len="sm" w="sm" type="none"/>
            <a:tailEnd len="sm" w="sm" type="none"/>
          </a:ln>
        </p:spPr>
      </p:cxnSp>
      <p:grpSp>
        <p:nvGrpSpPr>
          <p:cNvPr id="1740" name="Google Shape;1740;p46"/>
          <p:cNvGrpSpPr/>
          <p:nvPr/>
        </p:nvGrpSpPr>
        <p:grpSpPr>
          <a:xfrm>
            <a:off x="5352926" y="2449583"/>
            <a:ext cx="3070524" cy="2027255"/>
            <a:chOff x="5352926" y="2449583"/>
            <a:chExt cx="3070524" cy="2027255"/>
          </a:xfrm>
        </p:grpSpPr>
        <p:grpSp>
          <p:nvGrpSpPr>
            <p:cNvPr id="1741" name="Google Shape;1741;p46"/>
            <p:cNvGrpSpPr/>
            <p:nvPr/>
          </p:nvGrpSpPr>
          <p:grpSpPr>
            <a:xfrm>
              <a:off x="5352926" y="3326945"/>
              <a:ext cx="1150594" cy="1149893"/>
              <a:chOff x="720000" y="1426225"/>
              <a:chExt cx="4191600" cy="1618200"/>
            </a:xfrm>
          </p:grpSpPr>
          <p:sp>
            <p:nvSpPr>
              <p:cNvPr id="1742" name="Google Shape;1742;p46"/>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46"/>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43" name="Google Shape;1743;p46"/>
            <p:cNvGrpSpPr/>
            <p:nvPr/>
          </p:nvGrpSpPr>
          <p:grpSpPr>
            <a:xfrm>
              <a:off x="6170150" y="2449583"/>
              <a:ext cx="2253300" cy="957885"/>
              <a:chOff x="6170150" y="1572203"/>
              <a:chExt cx="2253300" cy="957885"/>
            </a:xfrm>
          </p:grpSpPr>
          <p:sp>
            <p:nvSpPr>
              <p:cNvPr id="1738" name="Google Shape;1738;p46"/>
              <p:cNvSpPr txBox="1"/>
              <p:nvPr/>
            </p:nvSpPr>
            <p:spPr>
              <a:xfrm>
                <a:off x="6170150" y="1572203"/>
                <a:ext cx="2253300" cy="4008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200">
                    <a:solidFill>
                      <a:schemeClr val="dk1"/>
                    </a:solidFill>
                    <a:latin typeface="Shrikhand"/>
                    <a:ea typeface="Shrikhand"/>
                    <a:cs typeface="Shrikhand"/>
                    <a:sym typeface="Shrikhand"/>
                  </a:rPr>
                  <a:t>Jupiter</a:t>
                </a:r>
                <a:endParaRPr sz="2200">
                  <a:solidFill>
                    <a:schemeClr val="dk1"/>
                  </a:solidFill>
                  <a:latin typeface="Shrikhand"/>
                  <a:ea typeface="Shrikhand"/>
                  <a:cs typeface="Shrikhand"/>
                  <a:sym typeface="Shrikhand"/>
                </a:endParaRPr>
              </a:p>
            </p:txBody>
          </p:sp>
          <p:sp>
            <p:nvSpPr>
              <p:cNvPr id="1744" name="Google Shape;1744;p46"/>
              <p:cNvSpPr txBox="1"/>
              <p:nvPr/>
            </p:nvSpPr>
            <p:spPr>
              <a:xfrm>
                <a:off x="6170150" y="1903988"/>
                <a:ext cx="2253300" cy="626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grpSp>
        <p:sp>
          <p:nvSpPr>
            <p:cNvPr id="1745" name="Google Shape;1745;p46"/>
            <p:cNvSpPr/>
            <p:nvPr/>
          </p:nvSpPr>
          <p:spPr>
            <a:xfrm>
              <a:off x="5352950" y="3660575"/>
              <a:ext cx="1150800" cy="5001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30%</a:t>
              </a:r>
              <a:endParaRPr sz="2200">
                <a:solidFill>
                  <a:schemeClr val="dk1"/>
                </a:solidFill>
                <a:latin typeface="Shrikhand"/>
                <a:ea typeface="Shrikhand"/>
                <a:cs typeface="Shrikhand"/>
                <a:sym typeface="Shrikhand"/>
              </a:endParaRPr>
            </a:p>
          </p:txBody>
        </p:sp>
      </p:grpSp>
      <p:pic>
        <p:nvPicPr>
          <p:cNvPr id="1746" name="Google Shape;1746;p46"/>
          <p:cNvPicPr preferRelativeResize="0"/>
          <p:nvPr/>
        </p:nvPicPr>
        <p:blipFill rotWithShape="1">
          <a:blip r:embed="rId3">
            <a:alphaModFix/>
          </a:blip>
          <a:srcRect b="21920" l="36876" r="41163" t="27150"/>
          <a:stretch/>
        </p:blipFill>
        <p:spPr>
          <a:xfrm flipH="1">
            <a:off x="3142250" y="3930100"/>
            <a:ext cx="419098" cy="546726"/>
          </a:xfrm>
          <a:prstGeom prst="rect">
            <a:avLst/>
          </a:prstGeom>
          <a:noFill/>
          <a:ln>
            <a:noFill/>
          </a:ln>
        </p:spPr>
      </p:pic>
      <p:pic>
        <p:nvPicPr>
          <p:cNvPr id="1747" name="Google Shape;1747;p46"/>
          <p:cNvPicPr preferRelativeResize="0"/>
          <p:nvPr/>
        </p:nvPicPr>
        <p:blipFill rotWithShape="1">
          <a:blip r:embed="rId4">
            <a:alphaModFix/>
          </a:blip>
          <a:srcRect b="12908" l="27183" r="36882" t="19189"/>
          <a:stretch/>
        </p:blipFill>
        <p:spPr>
          <a:xfrm>
            <a:off x="5509250" y="1375970"/>
            <a:ext cx="419102" cy="445478"/>
          </a:xfrm>
          <a:prstGeom prst="rect">
            <a:avLst/>
          </a:prstGeom>
          <a:noFill/>
          <a:ln>
            <a:noFill/>
          </a:ln>
        </p:spPr>
      </p:pic>
      <p:pic>
        <p:nvPicPr>
          <p:cNvPr id="1748" name="Google Shape;1748;p46"/>
          <p:cNvPicPr preferRelativeResize="0"/>
          <p:nvPr/>
        </p:nvPicPr>
        <p:blipFill rotWithShape="1">
          <a:blip r:embed="rId5">
            <a:alphaModFix/>
          </a:blip>
          <a:srcRect b="19757" l="30438" r="36097" t="22505"/>
          <a:stretch/>
        </p:blipFill>
        <p:spPr>
          <a:xfrm>
            <a:off x="6631023" y="3627000"/>
            <a:ext cx="514349" cy="499168"/>
          </a:xfrm>
          <a:prstGeom prst="rect">
            <a:avLst/>
          </a:prstGeom>
          <a:noFill/>
          <a:ln>
            <a:noFill/>
          </a:ln>
        </p:spPr>
      </p:pic>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52" name="Shape 1752"/>
        <p:cNvGrpSpPr/>
        <p:nvPr/>
      </p:nvGrpSpPr>
      <p:grpSpPr>
        <a:xfrm>
          <a:off x="0" y="0"/>
          <a:ext cx="0" cy="0"/>
          <a:chOff x="0" y="0"/>
          <a:chExt cx="0" cy="0"/>
        </a:xfrm>
      </p:grpSpPr>
      <p:sp>
        <p:nvSpPr>
          <p:cNvPr id="1753" name="Google Shape;1753;p47"/>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cxnSp>
        <p:nvCxnSpPr>
          <p:cNvPr id="1754" name="Google Shape;1754;p47"/>
          <p:cNvCxnSpPr>
            <a:stCxn id="1755" idx="3"/>
            <a:endCxn id="1756" idx="1"/>
          </p:cNvCxnSpPr>
          <p:nvPr/>
        </p:nvCxnSpPr>
        <p:spPr>
          <a:xfrm>
            <a:off x="2391951" y="1613525"/>
            <a:ext cx="311400" cy="0"/>
          </a:xfrm>
          <a:prstGeom prst="straightConnector1">
            <a:avLst/>
          </a:prstGeom>
          <a:noFill/>
          <a:ln cap="flat" cmpd="sng" w="19050">
            <a:solidFill>
              <a:schemeClr val="accent2"/>
            </a:solidFill>
            <a:prstDash val="solid"/>
            <a:round/>
            <a:headEnd len="sm" w="sm" type="none"/>
            <a:tailEnd len="sm" w="sm" type="none"/>
          </a:ln>
        </p:spPr>
      </p:cxnSp>
      <p:cxnSp>
        <p:nvCxnSpPr>
          <p:cNvPr id="1757" name="Google Shape;1757;p47"/>
          <p:cNvCxnSpPr>
            <a:stCxn id="1758" idx="3"/>
            <a:endCxn id="1759" idx="1"/>
          </p:cNvCxnSpPr>
          <p:nvPr/>
        </p:nvCxnSpPr>
        <p:spPr>
          <a:xfrm>
            <a:off x="2391951" y="2426825"/>
            <a:ext cx="311400" cy="0"/>
          </a:xfrm>
          <a:prstGeom prst="straightConnector1">
            <a:avLst/>
          </a:prstGeom>
          <a:noFill/>
          <a:ln cap="flat" cmpd="sng" w="19050">
            <a:solidFill>
              <a:schemeClr val="accent2"/>
            </a:solidFill>
            <a:prstDash val="solid"/>
            <a:round/>
            <a:headEnd len="sm" w="sm" type="none"/>
            <a:tailEnd len="sm" w="sm" type="none"/>
          </a:ln>
        </p:spPr>
      </p:cxnSp>
      <p:cxnSp>
        <p:nvCxnSpPr>
          <p:cNvPr id="1760" name="Google Shape;1760;p47"/>
          <p:cNvCxnSpPr>
            <a:stCxn id="1761" idx="3"/>
            <a:endCxn id="1762" idx="1"/>
          </p:cNvCxnSpPr>
          <p:nvPr/>
        </p:nvCxnSpPr>
        <p:spPr>
          <a:xfrm>
            <a:off x="2391951" y="3240125"/>
            <a:ext cx="311400" cy="0"/>
          </a:xfrm>
          <a:prstGeom prst="straightConnector1">
            <a:avLst/>
          </a:prstGeom>
          <a:noFill/>
          <a:ln cap="flat" cmpd="sng" w="19050">
            <a:solidFill>
              <a:schemeClr val="accent2"/>
            </a:solidFill>
            <a:prstDash val="solid"/>
            <a:round/>
            <a:headEnd len="sm" w="sm" type="none"/>
            <a:tailEnd len="sm" w="sm" type="none"/>
          </a:ln>
        </p:spPr>
      </p:cxnSp>
      <p:cxnSp>
        <p:nvCxnSpPr>
          <p:cNvPr id="1763" name="Google Shape;1763;p47"/>
          <p:cNvCxnSpPr>
            <a:stCxn id="1764" idx="3"/>
            <a:endCxn id="1765" idx="1"/>
          </p:cNvCxnSpPr>
          <p:nvPr/>
        </p:nvCxnSpPr>
        <p:spPr>
          <a:xfrm>
            <a:off x="2391951" y="4053425"/>
            <a:ext cx="311400" cy="0"/>
          </a:xfrm>
          <a:prstGeom prst="straightConnector1">
            <a:avLst/>
          </a:prstGeom>
          <a:noFill/>
          <a:ln cap="flat" cmpd="sng" w="19050">
            <a:solidFill>
              <a:schemeClr val="accent2"/>
            </a:solidFill>
            <a:prstDash val="solid"/>
            <a:round/>
            <a:headEnd len="sm" w="sm" type="none"/>
            <a:tailEnd len="sm" w="sm" type="none"/>
          </a:ln>
        </p:spPr>
      </p:cxnSp>
      <p:cxnSp>
        <p:nvCxnSpPr>
          <p:cNvPr id="1766" name="Google Shape;1766;p47"/>
          <p:cNvCxnSpPr>
            <a:stCxn id="1756" idx="3"/>
            <a:endCxn id="1767" idx="1"/>
          </p:cNvCxnSpPr>
          <p:nvPr/>
        </p:nvCxnSpPr>
        <p:spPr>
          <a:xfrm flipH="1" rot="10800000">
            <a:off x="4165438" y="1612025"/>
            <a:ext cx="311400" cy="1500"/>
          </a:xfrm>
          <a:prstGeom prst="straightConnector1">
            <a:avLst/>
          </a:prstGeom>
          <a:noFill/>
          <a:ln cap="flat" cmpd="sng" w="19050">
            <a:solidFill>
              <a:schemeClr val="accent2"/>
            </a:solidFill>
            <a:prstDash val="solid"/>
            <a:round/>
            <a:headEnd len="sm" w="sm" type="none"/>
            <a:tailEnd len="sm" w="sm" type="none"/>
          </a:ln>
        </p:spPr>
      </p:cxnSp>
      <p:cxnSp>
        <p:nvCxnSpPr>
          <p:cNvPr id="1768" name="Google Shape;1768;p47"/>
          <p:cNvCxnSpPr>
            <a:stCxn id="1759" idx="3"/>
            <a:endCxn id="1769" idx="1"/>
          </p:cNvCxnSpPr>
          <p:nvPr/>
        </p:nvCxnSpPr>
        <p:spPr>
          <a:xfrm flipH="1" rot="10800000">
            <a:off x="4165438" y="2425325"/>
            <a:ext cx="311400" cy="1500"/>
          </a:xfrm>
          <a:prstGeom prst="straightConnector1">
            <a:avLst/>
          </a:prstGeom>
          <a:noFill/>
          <a:ln cap="flat" cmpd="sng" w="19050">
            <a:solidFill>
              <a:schemeClr val="accent2"/>
            </a:solidFill>
            <a:prstDash val="solid"/>
            <a:round/>
            <a:headEnd len="sm" w="sm" type="none"/>
            <a:tailEnd len="sm" w="sm" type="none"/>
          </a:ln>
        </p:spPr>
      </p:cxnSp>
      <p:cxnSp>
        <p:nvCxnSpPr>
          <p:cNvPr id="1770" name="Google Shape;1770;p47"/>
          <p:cNvCxnSpPr>
            <a:stCxn id="1762" idx="3"/>
            <a:endCxn id="1771" idx="1"/>
          </p:cNvCxnSpPr>
          <p:nvPr/>
        </p:nvCxnSpPr>
        <p:spPr>
          <a:xfrm flipH="1" rot="10800000">
            <a:off x="4165438" y="3236225"/>
            <a:ext cx="311400" cy="3900"/>
          </a:xfrm>
          <a:prstGeom prst="straightConnector1">
            <a:avLst/>
          </a:prstGeom>
          <a:noFill/>
          <a:ln cap="flat" cmpd="sng" w="19050">
            <a:solidFill>
              <a:schemeClr val="accent2"/>
            </a:solidFill>
            <a:prstDash val="solid"/>
            <a:round/>
            <a:headEnd len="sm" w="sm" type="none"/>
            <a:tailEnd len="sm" w="sm" type="none"/>
          </a:ln>
        </p:spPr>
      </p:cxnSp>
      <p:cxnSp>
        <p:nvCxnSpPr>
          <p:cNvPr id="1772" name="Google Shape;1772;p47"/>
          <p:cNvCxnSpPr>
            <a:stCxn id="1765" idx="3"/>
            <a:endCxn id="1773" idx="1"/>
          </p:cNvCxnSpPr>
          <p:nvPr/>
        </p:nvCxnSpPr>
        <p:spPr>
          <a:xfrm flipH="1" rot="10800000">
            <a:off x="4165438" y="4051925"/>
            <a:ext cx="311400" cy="1500"/>
          </a:xfrm>
          <a:prstGeom prst="straightConnector1">
            <a:avLst/>
          </a:prstGeom>
          <a:noFill/>
          <a:ln cap="flat" cmpd="sng" w="19050">
            <a:solidFill>
              <a:schemeClr val="accent2"/>
            </a:solidFill>
            <a:prstDash val="solid"/>
            <a:round/>
            <a:headEnd len="sm" w="sm" type="none"/>
            <a:tailEnd len="sm" w="sm" type="none"/>
          </a:ln>
        </p:spPr>
      </p:cxnSp>
      <p:grpSp>
        <p:nvGrpSpPr>
          <p:cNvPr id="1774" name="Google Shape;1774;p47"/>
          <p:cNvGrpSpPr/>
          <p:nvPr/>
        </p:nvGrpSpPr>
        <p:grpSpPr>
          <a:xfrm>
            <a:off x="1739151" y="1387925"/>
            <a:ext cx="6684099" cy="451200"/>
            <a:chOff x="1739151" y="1387925"/>
            <a:chExt cx="6684099" cy="451200"/>
          </a:xfrm>
        </p:grpSpPr>
        <p:sp>
          <p:nvSpPr>
            <p:cNvPr id="1756" name="Google Shape;1756;p47"/>
            <p:cNvSpPr txBox="1"/>
            <p:nvPr/>
          </p:nvSpPr>
          <p:spPr>
            <a:xfrm>
              <a:off x="2703238" y="1387925"/>
              <a:ext cx="14622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Neptune</a:t>
              </a:r>
              <a:endParaRPr sz="2200">
                <a:solidFill>
                  <a:schemeClr val="accent2"/>
                </a:solidFill>
                <a:latin typeface="Shrikhand"/>
                <a:ea typeface="Shrikhand"/>
                <a:cs typeface="Shrikhand"/>
                <a:sym typeface="Shrikhand"/>
              </a:endParaRPr>
            </a:p>
          </p:txBody>
        </p:sp>
        <p:sp>
          <p:nvSpPr>
            <p:cNvPr id="1767" name="Google Shape;1767;p47"/>
            <p:cNvSpPr txBox="1"/>
            <p:nvPr/>
          </p:nvSpPr>
          <p:spPr>
            <a:xfrm>
              <a:off x="4476750" y="1387925"/>
              <a:ext cx="3946500" cy="4482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Neptune is the farthest planet from the Sun</a:t>
              </a:r>
              <a:endParaRPr>
                <a:solidFill>
                  <a:schemeClr val="accent4"/>
                </a:solidFill>
                <a:latin typeface="Manrope Medium"/>
                <a:ea typeface="Manrope Medium"/>
                <a:cs typeface="Manrope Medium"/>
                <a:sym typeface="Manrope Medium"/>
              </a:endParaRPr>
            </a:p>
          </p:txBody>
        </p:sp>
        <p:sp>
          <p:nvSpPr>
            <p:cNvPr id="1755" name="Google Shape;1755;p47"/>
            <p:cNvSpPr txBox="1"/>
            <p:nvPr/>
          </p:nvSpPr>
          <p:spPr>
            <a:xfrm>
              <a:off x="1739151" y="1387925"/>
              <a:ext cx="6528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01</a:t>
              </a:r>
              <a:endParaRPr sz="2200">
                <a:solidFill>
                  <a:schemeClr val="accent2"/>
                </a:solidFill>
                <a:latin typeface="Shrikhand"/>
                <a:ea typeface="Shrikhand"/>
                <a:cs typeface="Shrikhand"/>
                <a:sym typeface="Shrikhand"/>
              </a:endParaRPr>
            </a:p>
          </p:txBody>
        </p:sp>
      </p:grpSp>
      <p:grpSp>
        <p:nvGrpSpPr>
          <p:cNvPr id="1775" name="Google Shape;1775;p47"/>
          <p:cNvGrpSpPr/>
          <p:nvPr/>
        </p:nvGrpSpPr>
        <p:grpSpPr>
          <a:xfrm>
            <a:off x="1739151" y="2201225"/>
            <a:ext cx="6684099" cy="451200"/>
            <a:chOff x="1739151" y="2201225"/>
            <a:chExt cx="6684099" cy="451200"/>
          </a:xfrm>
        </p:grpSpPr>
        <p:sp>
          <p:nvSpPr>
            <p:cNvPr id="1759" name="Google Shape;1759;p47"/>
            <p:cNvSpPr txBox="1"/>
            <p:nvPr/>
          </p:nvSpPr>
          <p:spPr>
            <a:xfrm>
              <a:off x="2703238" y="2201225"/>
              <a:ext cx="14622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Jupiter</a:t>
              </a:r>
              <a:endParaRPr sz="2200">
                <a:solidFill>
                  <a:schemeClr val="dk1"/>
                </a:solidFill>
                <a:latin typeface="Shrikhand"/>
                <a:ea typeface="Shrikhand"/>
                <a:cs typeface="Shrikhand"/>
                <a:sym typeface="Shrikhand"/>
              </a:endParaRPr>
            </a:p>
          </p:txBody>
        </p:sp>
        <p:sp>
          <p:nvSpPr>
            <p:cNvPr id="1769" name="Google Shape;1769;p47"/>
            <p:cNvSpPr txBox="1"/>
            <p:nvPr/>
          </p:nvSpPr>
          <p:spPr>
            <a:xfrm>
              <a:off x="4476750" y="2201225"/>
              <a:ext cx="3946500" cy="4482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758" name="Google Shape;1758;p47"/>
            <p:cNvSpPr txBox="1"/>
            <p:nvPr/>
          </p:nvSpPr>
          <p:spPr>
            <a:xfrm>
              <a:off x="1739151" y="2201225"/>
              <a:ext cx="6528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02</a:t>
              </a:r>
              <a:endParaRPr sz="2200">
                <a:solidFill>
                  <a:schemeClr val="dk1"/>
                </a:solidFill>
                <a:latin typeface="Shrikhand"/>
                <a:ea typeface="Shrikhand"/>
                <a:cs typeface="Shrikhand"/>
                <a:sym typeface="Shrikhand"/>
              </a:endParaRPr>
            </a:p>
          </p:txBody>
        </p:sp>
      </p:grpSp>
      <p:grpSp>
        <p:nvGrpSpPr>
          <p:cNvPr id="1776" name="Google Shape;1776;p47"/>
          <p:cNvGrpSpPr/>
          <p:nvPr/>
        </p:nvGrpSpPr>
        <p:grpSpPr>
          <a:xfrm>
            <a:off x="1739151" y="3012125"/>
            <a:ext cx="6684099" cy="453600"/>
            <a:chOff x="1739151" y="3012125"/>
            <a:chExt cx="6684099" cy="453600"/>
          </a:xfrm>
        </p:grpSpPr>
        <p:sp>
          <p:nvSpPr>
            <p:cNvPr id="1762" name="Google Shape;1762;p47"/>
            <p:cNvSpPr txBox="1"/>
            <p:nvPr/>
          </p:nvSpPr>
          <p:spPr>
            <a:xfrm>
              <a:off x="2703238" y="3014525"/>
              <a:ext cx="14622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Mars</a:t>
              </a:r>
              <a:endParaRPr sz="2200">
                <a:solidFill>
                  <a:schemeClr val="accent3"/>
                </a:solidFill>
                <a:latin typeface="Shrikhand"/>
                <a:ea typeface="Shrikhand"/>
                <a:cs typeface="Shrikhand"/>
                <a:sym typeface="Shrikhand"/>
              </a:endParaRPr>
            </a:p>
          </p:txBody>
        </p:sp>
        <p:sp>
          <p:nvSpPr>
            <p:cNvPr id="1771" name="Google Shape;1771;p47"/>
            <p:cNvSpPr txBox="1"/>
            <p:nvPr/>
          </p:nvSpPr>
          <p:spPr>
            <a:xfrm>
              <a:off x="4476750" y="3012125"/>
              <a:ext cx="3946500" cy="4482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Despite being red, Mars is a very cold place</a:t>
              </a:r>
              <a:endParaRPr>
                <a:solidFill>
                  <a:schemeClr val="accent4"/>
                </a:solidFill>
                <a:latin typeface="Manrope Medium"/>
                <a:ea typeface="Manrope Medium"/>
                <a:cs typeface="Manrope Medium"/>
                <a:sym typeface="Manrope Medium"/>
              </a:endParaRPr>
            </a:p>
          </p:txBody>
        </p:sp>
        <p:sp>
          <p:nvSpPr>
            <p:cNvPr id="1761" name="Google Shape;1761;p47"/>
            <p:cNvSpPr txBox="1"/>
            <p:nvPr/>
          </p:nvSpPr>
          <p:spPr>
            <a:xfrm>
              <a:off x="1739151" y="3014525"/>
              <a:ext cx="6528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03</a:t>
              </a:r>
              <a:endParaRPr sz="2200">
                <a:solidFill>
                  <a:schemeClr val="accent3"/>
                </a:solidFill>
                <a:latin typeface="Shrikhand"/>
                <a:ea typeface="Shrikhand"/>
                <a:cs typeface="Shrikhand"/>
                <a:sym typeface="Shrikhand"/>
              </a:endParaRPr>
            </a:p>
          </p:txBody>
        </p:sp>
      </p:grpSp>
      <p:grpSp>
        <p:nvGrpSpPr>
          <p:cNvPr id="1777" name="Google Shape;1777;p47"/>
          <p:cNvGrpSpPr/>
          <p:nvPr/>
        </p:nvGrpSpPr>
        <p:grpSpPr>
          <a:xfrm>
            <a:off x="1739151" y="3827825"/>
            <a:ext cx="6684099" cy="451200"/>
            <a:chOff x="1739151" y="3827825"/>
            <a:chExt cx="6684099" cy="451200"/>
          </a:xfrm>
        </p:grpSpPr>
        <p:sp>
          <p:nvSpPr>
            <p:cNvPr id="1765" name="Google Shape;1765;p47"/>
            <p:cNvSpPr txBox="1"/>
            <p:nvPr/>
          </p:nvSpPr>
          <p:spPr>
            <a:xfrm>
              <a:off x="2703238" y="3827825"/>
              <a:ext cx="14622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4"/>
                  </a:solidFill>
                  <a:latin typeface="Shrikhand"/>
                  <a:ea typeface="Shrikhand"/>
                  <a:cs typeface="Shrikhand"/>
                  <a:sym typeface="Shrikhand"/>
                </a:rPr>
                <a:t>Pluto</a:t>
              </a:r>
              <a:endParaRPr sz="2200">
                <a:solidFill>
                  <a:schemeClr val="accent4"/>
                </a:solidFill>
                <a:latin typeface="Shrikhand"/>
                <a:ea typeface="Shrikhand"/>
                <a:cs typeface="Shrikhand"/>
                <a:sym typeface="Shrikhand"/>
              </a:endParaRPr>
            </a:p>
          </p:txBody>
        </p:sp>
        <p:sp>
          <p:nvSpPr>
            <p:cNvPr id="1773" name="Google Shape;1773;p47"/>
            <p:cNvSpPr txBox="1"/>
            <p:nvPr/>
          </p:nvSpPr>
          <p:spPr>
            <a:xfrm>
              <a:off x="4476750" y="3827825"/>
              <a:ext cx="3946500" cy="4482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Pluto is now classified as a dwarf planet</a:t>
              </a:r>
              <a:endParaRPr>
                <a:solidFill>
                  <a:schemeClr val="accent4"/>
                </a:solidFill>
                <a:latin typeface="Manrope Medium"/>
                <a:ea typeface="Manrope Medium"/>
                <a:cs typeface="Manrope Medium"/>
                <a:sym typeface="Manrope Medium"/>
              </a:endParaRPr>
            </a:p>
          </p:txBody>
        </p:sp>
        <p:sp>
          <p:nvSpPr>
            <p:cNvPr id="1764" name="Google Shape;1764;p47"/>
            <p:cNvSpPr txBox="1"/>
            <p:nvPr/>
          </p:nvSpPr>
          <p:spPr>
            <a:xfrm>
              <a:off x="1739151" y="3827825"/>
              <a:ext cx="652800" cy="4512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4"/>
                  </a:solidFill>
                  <a:latin typeface="Shrikhand"/>
                  <a:ea typeface="Shrikhand"/>
                  <a:cs typeface="Shrikhand"/>
                  <a:sym typeface="Shrikhand"/>
                </a:rPr>
                <a:t>04</a:t>
              </a:r>
              <a:endParaRPr sz="2200">
                <a:solidFill>
                  <a:schemeClr val="accent4"/>
                </a:solidFill>
                <a:latin typeface="Shrikhand"/>
                <a:ea typeface="Shrikhand"/>
                <a:cs typeface="Shrikhand"/>
                <a:sym typeface="Shrikhand"/>
              </a:endParaRPr>
            </a:p>
          </p:txBody>
        </p:sp>
      </p:grpSp>
      <p:grpSp>
        <p:nvGrpSpPr>
          <p:cNvPr id="1778" name="Google Shape;1778;p47"/>
          <p:cNvGrpSpPr/>
          <p:nvPr/>
        </p:nvGrpSpPr>
        <p:grpSpPr>
          <a:xfrm rot="354465">
            <a:off x="851320" y="2987885"/>
            <a:ext cx="791309" cy="475688"/>
            <a:chOff x="6229400" y="3347592"/>
            <a:chExt cx="1619227" cy="973383"/>
          </a:xfrm>
        </p:grpSpPr>
        <p:sp>
          <p:nvSpPr>
            <p:cNvPr id="1779" name="Google Shape;1779;p47"/>
            <p:cNvSpPr/>
            <p:nvPr/>
          </p:nvSpPr>
          <p:spPr>
            <a:xfrm>
              <a:off x="6256486" y="3347592"/>
              <a:ext cx="1565032" cy="966792"/>
            </a:xfrm>
            <a:custGeom>
              <a:rect b="b" l="l" r="r" t="t"/>
              <a:pathLst>
                <a:path extrusionOk="0" h="33286" w="53883">
                  <a:moveTo>
                    <a:pt x="32649" y="0"/>
                  </a:moveTo>
                  <a:cubicBezTo>
                    <a:pt x="31584" y="0"/>
                    <a:pt x="30539" y="303"/>
                    <a:pt x="29501" y="731"/>
                  </a:cubicBezTo>
                  <a:cubicBezTo>
                    <a:pt x="29267" y="764"/>
                    <a:pt x="29032" y="797"/>
                    <a:pt x="28796" y="828"/>
                  </a:cubicBezTo>
                  <a:cubicBezTo>
                    <a:pt x="28777" y="828"/>
                    <a:pt x="28758" y="827"/>
                    <a:pt x="28739" y="827"/>
                  </a:cubicBezTo>
                  <a:cubicBezTo>
                    <a:pt x="28054" y="827"/>
                    <a:pt x="27496" y="1197"/>
                    <a:pt x="26908" y="1480"/>
                  </a:cubicBezTo>
                  <a:cubicBezTo>
                    <a:pt x="26398" y="1119"/>
                    <a:pt x="25822" y="927"/>
                    <a:pt x="25209" y="836"/>
                  </a:cubicBezTo>
                  <a:cubicBezTo>
                    <a:pt x="24841" y="801"/>
                    <a:pt x="24473" y="768"/>
                    <a:pt x="24105" y="733"/>
                  </a:cubicBezTo>
                  <a:cubicBezTo>
                    <a:pt x="23539" y="499"/>
                    <a:pt x="22975" y="361"/>
                    <a:pt x="22411" y="361"/>
                  </a:cubicBezTo>
                  <a:cubicBezTo>
                    <a:pt x="21889" y="361"/>
                    <a:pt x="21368" y="479"/>
                    <a:pt x="20848" y="747"/>
                  </a:cubicBezTo>
                  <a:cubicBezTo>
                    <a:pt x="20752" y="736"/>
                    <a:pt x="20657" y="731"/>
                    <a:pt x="20564" y="731"/>
                  </a:cubicBezTo>
                  <a:cubicBezTo>
                    <a:pt x="19857" y="731"/>
                    <a:pt x="19217" y="1020"/>
                    <a:pt x="18566" y="1264"/>
                  </a:cubicBezTo>
                  <a:lnTo>
                    <a:pt x="18566" y="1266"/>
                  </a:lnTo>
                  <a:cubicBezTo>
                    <a:pt x="18078" y="1355"/>
                    <a:pt x="17593" y="1458"/>
                    <a:pt x="17267" y="1889"/>
                  </a:cubicBezTo>
                  <a:cubicBezTo>
                    <a:pt x="17151" y="1898"/>
                    <a:pt x="17050" y="1943"/>
                    <a:pt x="16963" y="2020"/>
                  </a:cubicBezTo>
                  <a:cubicBezTo>
                    <a:pt x="16950" y="2020"/>
                    <a:pt x="16937" y="2019"/>
                    <a:pt x="16924" y="2019"/>
                  </a:cubicBezTo>
                  <a:cubicBezTo>
                    <a:pt x="16736" y="2019"/>
                    <a:pt x="16607" y="2113"/>
                    <a:pt x="16527" y="2288"/>
                  </a:cubicBezTo>
                  <a:cubicBezTo>
                    <a:pt x="15959" y="2373"/>
                    <a:pt x="15519" y="2670"/>
                    <a:pt x="15164" y="3108"/>
                  </a:cubicBezTo>
                  <a:cubicBezTo>
                    <a:pt x="15117" y="3102"/>
                    <a:pt x="15071" y="3098"/>
                    <a:pt x="15026" y="3098"/>
                  </a:cubicBezTo>
                  <a:cubicBezTo>
                    <a:pt x="14820" y="3098"/>
                    <a:pt x="14649" y="3173"/>
                    <a:pt x="14546" y="3395"/>
                  </a:cubicBezTo>
                  <a:lnTo>
                    <a:pt x="13394" y="3971"/>
                  </a:lnTo>
                  <a:cubicBezTo>
                    <a:pt x="12477" y="4294"/>
                    <a:pt x="11708" y="4855"/>
                    <a:pt x="10981" y="5483"/>
                  </a:cubicBezTo>
                  <a:cubicBezTo>
                    <a:pt x="10734" y="5642"/>
                    <a:pt x="10486" y="5799"/>
                    <a:pt x="10240" y="5958"/>
                  </a:cubicBezTo>
                  <a:cubicBezTo>
                    <a:pt x="9622" y="6148"/>
                    <a:pt x="9060" y="6432"/>
                    <a:pt x="8608" y="6909"/>
                  </a:cubicBezTo>
                  <a:cubicBezTo>
                    <a:pt x="7650" y="7427"/>
                    <a:pt x="6708" y="7970"/>
                    <a:pt x="5886" y="8693"/>
                  </a:cubicBezTo>
                  <a:cubicBezTo>
                    <a:pt x="5739" y="8809"/>
                    <a:pt x="5590" y="8925"/>
                    <a:pt x="5440" y="9044"/>
                  </a:cubicBezTo>
                  <a:cubicBezTo>
                    <a:pt x="5068" y="9156"/>
                    <a:pt x="4832" y="9418"/>
                    <a:pt x="4673" y="9761"/>
                  </a:cubicBezTo>
                  <a:cubicBezTo>
                    <a:pt x="4423" y="9943"/>
                    <a:pt x="4172" y="10125"/>
                    <a:pt x="3924" y="10308"/>
                  </a:cubicBezTo>
                  <a:cubicBezTo>
                    <a:pt x="2788" y="10823"/>
                    <a:pt x="1742" y="11490"/>
                    <a:pt x="714" y="12192"/>
                  </a:cubicBezTo>
                  <a:cubicBezTo>
                    <a:pt x="352" y="12324"/>
                    <a:pt x="103" y="12845"/>
                    <a:pt x="84" y="13291"/>
                  </a:cubicBezTo>
                  <a:cubicBezTo>
                    <a:pt x="1" y="15162"/>
                    <a:pt x="1712" y="17397"/>
                    <a:pt x="2744" y="17942"/>
                  </a:cubicBezTo>
                  <a:cubicBezTo>
                    <a:pt x="3831" y="18940"/>
                    <a:pt x="4897" y="19921"/>
                    <a:pt x="5964" y="20902"/>
                  </a:cubicBezTo>
                  <a:cubicBezTo>
                    <a:pt x="6241" y="21611"/>
                    <a:pt x="6716" y="22146"/>
                    <a:pt x="7385" y="22513"/>
                  </a:cubicBezTo>
                  <a:cubicBezTo>
                    <a:pt x="8819" y="24370"/>
                    <a:pt x="10163" y="26310"/>
                    <a:pt x="12132" y="27677"/>
                  </a:cubicBezTo>
                  <a:cubicBezTo>
                    <a:pt x="12549" y="28241"/>
                    <a:pt x="13125" y="28574"/>
                    <a:pt x="13780" y="28786"/>
                  </a:cubicBezTo>
                  <a:cubicBezTo>
                    <a:pt x="14422" y="29239"/>
                    <a:pt x="14941" y="29871"/>
                    <a:pt x="15711" y="30143"/>
                  </a:cubicBezTo>
                  <a:cubicBezTo>
                    <a:pt x="15786" y="30342"/>
                    <a:pt x="15947" y="30393"/>
                    <a:pt x="16139" y="30393"/>
                  </a:cubicBezTo>
                  <a:cubicBezTo>
                    <a:pt x="16901" y="31197"/>
                    <a:pt x="17928" y="31519"/>
                    <a:pt x="18917" y="31911"/>
                  </a:cubicBezTo>
                  <a:cubicBezTo>
                    <a:pt x="19354" y="32186"/>
                    <a:pt x="19814" y="32391"/>
                    <a:pt x="20339" y="32391"/>
                  </a:cubicBezTo>
                  <a:cubicBezTo>
                    <a:pt x="20369" y="32391"/>
                    <a:pt x="20399" y="32391"/>
                    <a:pt x="20429" y="32389"/>
                  </a:cubicBezTo>
                  <a:cubicBezTo>
                    <a:pt x="20841" y="32669"/>
                    <a:pt x="21291" y="32782"/>
                    <a:pt x="21766" y="32782"/>
                  </a:cubicBezTo>
                  <a:cubicBezTo>
                    <a:pt x="21865" y="32782"/>
                    <a:pt x="21966" y="32777"/>
                    <a:pt x="22067" y="32767"/>
                  </a:cubicBezTo>
                  <a:cubicBezTo>
                    <a:pt x="23922" y="33218"/>
                    <a:pt x="25802" y="33285"/>
                    <a:pt x="27685" y="33285"/>
                  </a:cubicBezTo>
                  <a:cubicBezTo>
                    <a:pt x="28426" y="33285"/>
                    <a:pt x="29169" y="33275"/>
                    <a:pt x="29910" y="33273"/>
                  </a:cubicBezTo>
                  <a:cubicBezTo>
                    <a:pt x="31316" y="33271"/>
                    <a:pt x="32644" y="32946"/>
                    <a:pt x="33888" y="32287"/>
                  </a:cubicBezTo>
                  <a:cubicBezTo>
                    <a:pt x="35534" y="31639"/>
                    <a:pt x="37176" y="30984"/>
                    <a:pt x="38657" y="29997"/>
                  </a:cubicBezTo>
                  <a:cubicBezTo>
                    <a:pt x="39415" y="29751"/>
                    <a:pt x="40072" y="29344"/>
                    <a:pt x="40609" y="28751"/>
                  </a:cubicBezTo>
                  <a:cubicBezTo>
                    <a:pt x="41677" y="28152"/>
                    <a:pt x="42633" y="27419"/>
                    <a:pt x="43393" y="26448"/>
                  </a:cubicBezTo>
                  <a:cubicBezTo>
                    <a:pt x="43606" y="26392"/>
                    <a:pt x="43738" y="26260"/>
                    <a:pt x="43785" y="26043"/>
                  </a:cubicBezTo>
                  <a:cubicBezTo>
                    <a:pt x="44337" y="25800"/>
                    <a:pt x="44680" y="25351"/>
                    <a:pt x="44963" y="24845"/>
                  </a:cubicBezTo>
                  <a:cubicBezTo>
                    <a:pt x="45304" y="24666"/>
                    <a:pt x="45574" y="24416"/>
                    <a:pt x="45744" y="24065"/>
                  </a:cubicBezTo>
                  <a:cubicBezTo>
                    <a:pt x="46407" y="23742"/>
                    <a:pt x="46687" y="23077"/>
                    <a:pt x="47103" y="22534"/>
                  </a:cubicBezTo>
                  <a:lnTo>
                    <a:pt x="47105" y="22534"/>
                  </a:lnTo>
                  <a:cubicBezTo>
                    <a:pt x="48251" y="21361"/>
                    <a:pt x="49189" y="19996"/>
                    <a:pt x="50449" y="18928"/>
                  </a:cubicBezTo>
                  <a:cubicBezTo>
                    <a:pt x="50856" y="18643"/>
                    <a:pt x="51261" y="18358"/>
                    <a:pt x="51667" y="18071"/>
                  </a:cubicBezTo>
                  <a:cubicBezTo>
                    <a:pt x="51696" y="18071"/>
                    <a:pt x="51725" y="18046"/>
                    <a:pt x="51752" y="17992"/>
                  </a:cubicBezTo>
                  <a:cubicBezTo>
                    <a:pt x="51798" y="17949"/>
                    <a:pt x="51843" y="17909"/>
                    <a:pt x="51888" y="17866"/>
                  </a:cubicBezTo>
                  <a:cubicBezTo>
                    <a:pt x="51942" y="17833"/>
                    <a:pt x="51990" y="17788"/>
                    <a:pt x="52031" y="17732"/>
                  </a:cubicBezTo>
                  <a:lnTo>
                    <a:pt x="52058" y="17709"/>
                  </a:lnTo>
                  <a:cubicBezTo>
                    <a:pt x="52167" y="17618"/>
                    <a:pt x="52273" y="17529"/>
                    <a:pt x="52382" y="17439"/>
                  </a:cubicBezTo>
                  <a:cubicBezTo>
                    <a:pt x="52413" y="17420"/>
                    <a:pt x="52442" y="17395"/>
                    <a:pt x="52473" y="17364"/>
                  </a:cubicBezTo>
                  <a:cubicBezTo>
                    <a:pt x="52616" y="17242"/>
                    <a:pt x="52762" y="17122"/>
                    <a:pt x="52905" y="16999"/>
                  </a:cubicBezTo>
                  <a:cubicBezTo>
                    <a:pt x="53119" y="16825"/>
                    <a:pt x="53231" y="16639"/>
                    <a:pt x="53198" y="16490"/>
                  </a:cubicBezTo>
                  <a:cubicBezTo>
                    <a:pt x="53448" y="16201"/>
                    <a:pt x="53882" y="13863"/>
                    <a:pt x="52471" y="12021"/>
                  </a:cubicBezTo>
                  <a:cubicBezTo>
                    <a:pt x="52275" y="11765"/>
                    <a:pt x="51934" y="11663"/>
                    <a:pt x="51665" y="11486"/>
                  </a:cubicBezTo>
                  <a:cubicBezTo>
                    <a:pt x="51190" y="11137"/>
                    <a:pt x="50754" y="10717"/>
                    <a:pt x="50139" y="10614"/>
                  </a:cubicBezTo>
                  <a:cubicBezTo>
                    <a:pt x="49674" y="10222"/>
                    <a:pt x="49147" y="9949"/>
                    <a:pt x="48563" y="9784"/>
                  </a:cubicBezTo>
                  <a:cubicBezTo>
                    <a:pt x="48354" y="9470"/>
                    <a:pt x="48094" y="9222"/>
                    <a:pt x="47708" y="9143"/>
                  </a:cubicBezTo>
                  <a:cubicBezTo>
                    <a:pt x="47452" y="8984"/>
                    <a:pt x="47198" y="8827"/>
                    <a:pt x="46942" y="8668"/>
                  </a:cubicBezTo>
                  <a:cubicBezTo>
                    <a:pt x="46551" y="8404"/>
                    <a:pt x="46159" y="8138"/>
                    <a:pt x="45768" y="7875"/>
                  </a:cubicBezTo>
                  <a:cubicBezTo>
                    <a:pt x="45248" y="7472"/>
                    <a:pt x="44729" y="7068"/>
                    <a:pt x="44209" y="6665"/>
                  </a:cubicBezTo>
                  <a:cubicBezTo>
                    <a:pt x="44068" y="6545"/>
                    <a:pt x="43926" y="6423"/>
                    <a:pt x="43785" y="6303"/>
                  </a:cubicBezTo>
                  <a:cubicBezTo>
                    <a:pt x="41268" y="4114"/>
                    <a:pt x="38361" y="2493"/>
                    <a:pt x="35612" y="642"/>
                  </a:cubicBezTo>
                  <a:cubicBezTo>
                    <a:pt x="35386" y="490"/>
                    <a:pt x="35145" y="392"/>
                    <a:pt x="34877" y="392"/>
                  </a:cubicBezTo>
                  <a:cubicBezTo>
                    <a:pt x="34817" y="392"/>
                    <a:pt x="34754" y="397"/>
                    <a:pt x="34691" y="408"/>
                  </a:cubicBezTo>
                  <a:cubicBezTo>
                    <a:pt x="34001" y="121"/>
                    <a:pt x="33321" y="0"/>
                    <a:pt x="32649"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80" name="Google Shape;1780;p47"/>
            <p:cNvPicPr preferRelativeResize="0"/>
            <p:nvPr/>
          </p:nvPicPr>
          <p:blipFill rotWithShape="1">
            <a:blip r:embed="rId3">
              <a:alphaModFix/>
            </a:blip>
            <a:srcRect b="32032" l="27746" r="36377" t="30410"/>
            <a:stretch/>
          </p:blipFill>
          <p:spPr>
            <a:xfrm>
              <a:off x="6229400" y="3354200"/>
              <a:ext cx="1619227" cy="966775"/>
            </a:xfrm>
            <a:prstGeom prst="rect">
              <a:avLst/>
            </a:prstGeom>
            <a:noFill/>
            <a:ln>
              <a:noFill/>
            </a:ln>
          </p:spPr>
        </p:pic>
      </p:grpSp>
      <p:grpSp>
        <p:nvGrpSpPr>
          <p:cNvPr id="1781" name="Google Shape;1781;p47"/>
          <p:cNvGrpSpPr/>
          <p:nvPr/>
        </p:nvGrpSpPr>
        <p:grpSpPr>
          <a:xfrm flipH="1" rot="567620">
            <a:off x="869910" y="2215640"/>
            <a:ext cx="797515" cy="483939"/>
            <a:chOff x="2815625" y="3753900"/>
            <a:chExt cx="1684877" cy="874900"/>
          </a:xfrm>
        </p:grpSpPr>
        <p:sp>
          <p:nvSpPr>
            <p:cNvPr id="1782" name="Google Shape;1782;p47"/>
            <p:cNvSpPr/>
            <p:nvPr/>
          </p:nvSpPr>
          <p:spPr>
            <a:xfrm>
              <a:off x="2815626" y="3753911"/>
              <a:ext cx="1684871" cy="854528"/>
            </a:xfrm>
            <a:custGeom>
              <a:rect b="b" l="l" r="r" t="t"/>
              <a:pathLst>
                <a:path extrusionOk="0" h="36746" w="72452">
                  <a:moveTo>
                    <a:pt x="64438" y="19305"/>
                  </a:moveTo>
                  <a:lnTo>
                    <a:pt x="64459" y="19321"/>
                  </a:lnTo>
                  <a:lnTo>
                    <a:pt x="64459" y="19321"/>
                  </a:lnTo>
                  <a:cubicBezTo>
                    <a:pt x="64451" y="19315"/>
                    <a:pt x="64444" y="19311"/>
                    <a:pt x="64437" y="19305"/>
                  </a:cubicBezTo>
                  <a:close/>
                  <a:moveTo>
                    <a:pt x="49476" y="0"/>
                  </a:moveTo>
                  <a:cubicBezTo>
                    <a:pt x="48701" y="0"/>
                    <a:pt x="47927" y="60"/>
                    <a:pt x="47152" y="101"/>
                  </a:cubicBezTo>
                  <a:cubicBezTo>
                    <a:pt x="46545" y="133"/>
                    <a:pt x="45973" y="346"/>
                    <a:pt x="45368" y="358"/>
                  </a:cubicBezTo>
                  <a:cubicBezTo>
                    <a:pt x="45273" y="360"/>
                    <a:pt x="45176" y="412"/>
                    <a:pt x="45082" y="447"/>
                  </a:cubicBezTo>
                  <a:cubicBezTo>
                    <a:pt x="44583" y="641"/>
                    <a:pt x="44083" y="833"/>
                    <a:pt x="43586" y="1034"/>
                  </a:cubicBezTo>
                  <a:cubicBezTo>
                    <a:pt x="42925" y="1301"/>
                    <a:pt x="42226" y="1502"/>
                    <a:pt x="41708" y="2038"/>
                  </a:cubicBezTo>
                  <a:cubicBezTo>
                    <a:pt x="41701" y="2037"/>
                    <a:pt x="41695" y="2037"/>
                    <a:pt x="41688" y="2037"/>
                  </a:cubicBezTo>
                  <a:cubicBezTo>
                    <a:pt x="41610" y="2037"/>
                    <a:pt x="41538" y="2056"/>
                    <a:pt x="41484" y="2119"/>
                  </a:cubicBezTo>
                  <a:cubicBezTo>
                    <a:pt x="41192" y="2144"/>
                    <a:pt x="40964" y="2320"/>
                    <a:pt x="40713" y="2440"/>
                  </a:cubicBezTo>
                  <a:lnTo>
                    <a:pt x="40704" y="2448"/>
                  </a:lnTo>
                  <a:cubicBezTo>
                    <a:pt x="40564" y="2490"/>
                    <a:pt x="40516" y="2605"/>
                    <a:pt x="40483" y="2732"/>
                  </a:cubicBezTo>
                  <a:cubicBezTo>
                    <a:pt x="40006" y="2878"/>
                    <a:pt x="39638" y="3204"/>
                    <a:pt x="39247" y="3488"/>
                  </a:cubicBezTo>
                  <a:cubicBezTo>
                    <a:pt x="38994" y="3672"/>
                    <a:pt x="38801" y="3963"/>
                    <a:pt x="38527" y="4095"/>
                  </a:cubicBezTo>
                  <a:cubicBezTo>
                    <a:pt x="38003" y="4348"/>
                    <a:pt x="37692" y="4840"/>
                    <a:pt x="37215" y="5158"/>
                  </a:cubicBezTo>
                  <a:cubicBezTo>
                    <a:pt x="36764" y="5458"/>
                    <a:pt x="36449" y="5990"/>
                    <a:pt x="36133" y="6460"/>
                  </a:cubicBezTo>
                  <a:cubicBezTo>
                    <a:pt x="35752" y="7031"/>
                    <a:pt x="35322" y="7565"/>
                    <a:pt x="34928" y="8122"/>
                  </a:cubicBezTo>
                  <a:cubicBezTo>
                    <a:pt x="34675" y="8478"/>
                    <a:pt x="34410" y="8816"/>
                    <a:pt x="34238" y="9218"/>
                  </a:cubicBezTo>
                  <a:cubicBezTo>
                    <a:pt x="34171" y="9266"/>
                    <a:pt x="34092" y="9303"/>
                    <a:pt x="34043" y="9363"/>
                  </a:cubicBezTo>
                  <a:cubicBezTo>
                    <a:pt x="33884" y="9551"/>
                    <a:pt x="33798" y="9644"/>
                    <a:pt x="33707" y="9644"/>
                  </a:cubicBezTo>
                  <a:cubicBezTo>
                    <a:pt x="33622" y="9644"/>
                    <a:pt x="33532" y="9564"/>
                    <a:pt x="33374" y="9406"/>
                  </a:cubicBezTo>
                  <a:cubicBezTo>
                    <a:pt x="33247" y="9279"/>
                    <a:pt x="33131" y="9141"/>
                    <a:pt x="33008" y="9007"/>
                  </a:cubicBezTo>
                  <a:cubicBezTo>
                    <a:pt x="33000" y="8951"/>
                    <a:pt x="32969" y="8918"/>
                    <a:pt x="32915" y="8905"/>
                  </a:cubicBezTo>
                  <a:lnTo>
                    <a:pt x="32915" y="8904"/>
                  </a:lnTo>
                  <a:cubicBezTo>
                    <a:pt x="32829" y="8743"/>
                    <a:pt x="32707" y="8624"/>
                    <a:pt x="32524" y="8580"/>
                  </a:cubicBezTo>
                  <a:cubicBezTo>
                    <a:pt x="32498" y="8521"/>
                    <a:pt x="32487" y="8445"/>
                    <a:pt x="32443" y="8403"/>
                  </a:cubicBezTo>
                  <a:cubicBezTo>
                    <a:pt x="32103" y="8092"/>
                    <a:pt x="31758" y="7789"/>
                    <a:pt x="31415" y="7482"/>
                  </a:cubicBezTo>
                  <a:cubicBezTo>
                    <a:pt x="31396" y="7358"/>
                    <a:pt x="31328" y="7290"/>
                    <a:pt x="31199" y="7287"/>
                  </a:cubicBezTo>
                  <a:lnTo>
                    <a:pt x="31199" y="7285"/>
                  </a:lnTo>
                  <a:cubicBezTo>
                    <a:pt x="31059" y="7042"/>
                    <a:pt x="30711" y="7045"/>
                    <a:pt x="30597" y="6773"/>
                  </a:cubicBezTo>
                  <a:cubicBezTo>
                    <a:pt x="30424" y="6681"/>
                    <a:pt x="30382" y="6451"/>
                    <a:pt x="30187" y="6381"/>
                  </a:cubicBezTo>
                  <a:cubicBezTo>
                    <a:pt x="30157" y="6372"/>
                    <a:pt x="30123" y="6367"/>
                    <a:pt x="30092" y="6367"/>
                  </a:cubicBezTo>
                  <a:cubicBezTo>
                    <a:pt x="30027" y="6248"/>
                    <a:pt x="29930" y="6176"/>
                    <a:pt x="29791" y="6167"/>
                  </a:cubicBezTo>
                  <a:cubicBezTo>
                    <a:pt x="29366" y="5636"/>
                    <a:pt x="28771" y="5306"/>
                    <a:pt x="28266" y="4869"/>
                  </a:cubicBezTo>
                  <a:cubicBezTo>
                    <a:pt x="28242" y="4859"/>
                    <a:pt x="28217" y="4853"/>
                    <a:pt x="28190" y="4853"/>
                  </a:cubicBezTo>
                  <a:cubicBezTo>
                    <a:pt x="28171" y="4773"/>
                    <a:pt x="28157" y="4692"/>
                    <a:pt x="28072" y="4653"/>
                  </a:cubicBezTo>
                  <a:cubicBezTo>
                    <a:pt x="28003" y="4519"/>
                    <a:pt x="27898" y="4417"/>
                    <a:pt x="27774" y="4335"/>
                  </a:cubicBezTo>
                  <a:cubicBezTo>
                    <a:pt x="27297" y="3766"/>
                    <a:pt x="26787" y="3236"/>
                    <a:pt x="26144" y="2851"/>
                  </a:cubicBezTo>
                  <a:cubicBezTo>
                    <a:pt x="26076" y="2802"/>
                    <a:pt x="26001" y="2759"/>
                    <a:pt x="25941" y="2702"/>
                  </a:cubicBezTo>
                  <a:cubicBezTo>
                    <a:pt x="25443" y="2225"/>
                    <a:pt x="24863" y="1884"/>
                    <a:pt x="24255" y="1559"/>
                  </a:cubicBezTo>
                  <a:cubicBezTo>
                    <a:pt x="23464" y="1137"/>
                    <a:pt x="22677" y="794"/>
                    <a:pt x="21770" y="686"/>
                  </a:cubicBezTo>
                  <a:cubicBezTo>
                    <a:pt x="21335" y="634"/>
                    <a:pt x="20901" y="610"/>
                    <a:pt x="20469" y="610"/>
                  </a:cubicBezTo>
                  <a:cubicBezTo>
                    <a:pt x="19920" y="610"/>
                    <a:pt x="19372" y="649"/>
                    <a:pt x="18823" y="719"/>
                  </a:cubicBezTo>
                  <a:cubicBezTo>
                    <a:pt x="18663" y="741"/>
                    <a:pt x="18496" y="802"/>
                    <a:pt x="18353" y="884"/>
                  </a:cubicBezTo>
                  <a:cubicBezTo>
                    <a:pt x="17934" y="1124"/>
                    <a:pt x="17455" y="1208"/>
                    <a:pt x="17017" y="1407"/>
                  </a:cubicBezTo>
                  <a:cubicBezTo>
                    <a:pt x="16642" y="1579"/>
                    <a:pt x="16239" y="1720"/>
                    <a:pt x="15900" y="1946"/>
                  </a:cubicBezTo>
                  <a:cubicBezTo>
                    <a:pt x="15403" y="2281"/>
                    <a:pt x="14918" y="2637"/>
                    <a:pt x="14408" y="2954"/>
                  </a:cubicBezTo>
                  <a:cubicBezTo>
                    <a:pt x="14041" y="3183"/>
                    <a:pt x="13652" y="3405"/>
                    <a:pt x="13358" y="3711"/>
                  </a:cubicBezTo>
                  <a:cubicBezTo>
                    <a:pt x="12856" y="4232"/>
                    <a:pt x="12213" y="4568"/>
                    <a:pt x="11706" y="5075"/>
                  </a:cubicBezTo>
                  <a:cubicBezTo>
                    <a:pt x="11554" y="5120"/>
                    <a:pt x="11473" y="5240"/>
                    <a:pt x="11395" y="5366"/>
                  </a:cubicBezTo>
                  <a:cubicBezTo>
                    <a:pt x="11217" y="5429"/>
                    <a:pt x="11072" y="5541"/>
                    <a:pt x="10944" y="5676"/>
                  </a:cubicBezTo>
                  <a:cubicBezTo>
                    <a:pt x="10647" y="5989"/>
                    <a:pt x="10316" y="6270"/>
                    <a:pt x="9998" y="6559"/>
                  </a:cubicBezTo>
                  <a:cubicBezTo>
                    <a:pt x="9431" y="7071"/>
                    <a:pt x="8805" y="7514"/>
                    <a:pt x="8305" y="8100"/>
                  </a:cubicBezTo>
                  <a:cubicBezTo>
                    <a:pt x="8003" y="8451"/>
                    <a:pt x="7619" y="8735"/>
                    <a:pt x="7445" y="9188"/>
                  </a:cubicBezTo>
                  <a:cubicBezTo>
                    <a:pt x="6883" y="9546"/>
                    <a:pt x="6475" y="10044"/>
                    <a:pt x="6132" y="10604"/>
                  </a:cubicBezTo>
                  <a:cubicBezTo>
                    <a:pt x="5963" y="10748"/>
                    <a:pt x="5771" y="10875"/>
                    <a:pt x="5725" y="11117"/>
                  </a:cubicBezTo>
                  <a:cubicBezTo>
                    <a:pt x="5560" y="11222"/>
                    <a:pt x="5426" y="11358"/>
                    <a:pt x="5320" y="11524"/>
                  </a:cubicBezTo>
                  <a:cubicBezTo>
                    <a:pt x="5015" y="11732"/>
                    <a:pt x="4813" y="12027"/>
                    <a:pt x="4622" y="12334"/>
                  </a:cubicBezTo>
                  <a:cubicBezTo>
                    <a:pt x="4252" y="12810"/>
                    <a:pt x="3884" y="13285"/>
                    <a:pt x="3515" y="13760"/>
                  </a:cubicBezTo>
                  <a:cubicBezTo>
                    <a:pt x="3415" y="13794"/>
                    <a:pt x="3340" y="13864"/>
                    <a:pt x="3286" y="13946"/>
                  </a:cubicBezTo>
                  <a:cubicBezTo>
                    <a:pt x="3032" y="14324"/>
                    <a:pt x="2686" y="14604"/>
                    <a:pt x="2338" y="14890"/>
                  </a:cubicBezTo>
                  <a:cubicBezTo>
                    <a:pt x="1976" y="15187"/>
                    <a:pt x="1531" y="15352"/>
                    <a:pt x="1183" y="15664"/>
                  </a:cubicBezTo>
                  <a:cubicBezTo>
                    <a:pt x="825" y="15711"/>
                    <a:pt x="617" y="16011"/>
                    <a:pt x="322" y="16167"/>
                  </a:cubicBezTo>
                  <a:cubicBezTo>
                    <a:pt x="1" y="16337"/>
                    <a:pt x="6" y="16464"/>
                    <a:pt x="279" y="16780"/>
                  </a:cubicBezTo>
                  <a:lnTo>
                    <a:pt x="281" y="16782"/>
                  </a:lnTo>
                  <a:cubicBezTo>
                    <a:pt x="282" y="16863"/>
                    <a:pt x="296" y="16938"/>
                    <a:pt x="379" y="16977"/>
                  </a:cubicBezTo>
                  <a:cubicBezTo>
                    <a:pt x="835" y="17292"/>
                    <a:pt x="1283" y="17619"/>
                    <a:pt x="1748" y="17916"/>
                  </a:cubicBezTo>
                  <a:cubicBezTo>
                    <a:pt x="2408" y="18334"/>
                    <a:pt x="2962" y="18871"/>
                    <a:pt x="3463" y="19454"/>
                  </a:cubicBezTo>
                  <a:cubicBezTo>
                    <a:pt x="3993" y="20070"/>
                    <a:pt x="4409" y="20784"/>
                    <a:pt x="5027" y="21330"/>
                  </a:cubicBezTo>
                  <a:cubicBezTo>
                    <a:pt x="5617" y="22118"/>
                    <a:pt x="6308" y="22811"/>
                    <a:pt x="7045" y="23459"/>
                  </a:cubicBezTo>
                  <a:cubicBezTo>
                    <a:pt x="7083" y="23489"/>
                    <a:pt x="7120" y="23519"/>
                    <a:pt x="7158" y="23550"/>
                  </a:cubicBezTo>
                  <a:cubicBezTo>
                    <a:pt x="7209" y="23696"/>
                    <a:pt x="7307" y="23801"/>
                    <a:pt x="7449" y="23864"/>
                  </a:cubicBezTo>
                  <a:cubicBezTo>
                    <a:pt x="7596" y="24052"/>
                    <a:pt x="7712" y="24269"/>
                    <a:pt x="7952" y="24366"/>
                  </a:cubicBezTo>
                  <a:cubicBezTo>
                    <a:pt x="7955" y="24447"/>
                    <a:pt x="7976" y="24519"/>
                    <a:pt x="8065" y="24547"/>
                  </a:cubicBezTo>
                  <a:cubicBezTo>
                    <a:pt x="8534" y="24952"/>
                    <a:pt x="8939" y="25431"/>
                    <a:pt x="9452" y="25785"/>
                  </a:cubicBezTo>
                  <a:cubicBezTo>
                    <a:pt x="9490" y="25818"/>
                    <a:pt x="9530" y="25850"/>
                    <a:pt x="9568" y="25883"/>
                  </a:cubicBezTo>
                  <a:lnTo>
                    <a:pt x="9666" y="25985"/>
                  </a:lnTo>
                  <a:cubicBezTo>
                    <a:pt x="9681" y="26039"/>
                    <a:pt x="9717" y="26072"/>
                    <a:pt x="9770" y="26088"/>
                  </a:cubicBezTo>
                  <a:cubicBezTo>
                    <a:pt x="9787" y="26139"/>
                    <a:pt x="9822" y="26171"/>
                    <a:pt x="9874" y="26184"/>
                  </a:cubicBezTo>
                  <a:cubicBezTo>
                    <a:pt x="9908" y="26220"/>
                    <a:pt x="9941" y="26258"/>
                    <a:pt x="9973" y="26295"/>
                  </a:cubicBezTo>
                  <a:cubicBezTo>
                    <a:pt x="10259" y="26752"/>
                    <a:pt x="10726" y="27032"/>
                    <a:pt x="11079" y="27423"/>
                  </a:cubicBezTo>
                  <a:cubicBezTo>
                    <a:pt x="11226" y="27586"/>
                    <a:pt x="11392" y="27714"/>
                    <a:pt x="11595" y="27798"/>
                  </a:cubicBezTo>
                  <a:cubicBezTo>
                    <a:pt x="11638" y="27869"/>
                    <a:pt x="11708" y="27903"/>
                    <a:pt x="11784" y="27926"/>
                  </a:cubicBezTo>
                  <a:cubicBezTo>
                    <a:pt x="11922" y="28190"/>
                    <a:pt x="12149" y="28360"/>
                    <a:pt x="12399" y="28508"/>
                  </a:cubicBezTo>
                  <a:cubicBezTo>
                    <a:pt x="12586" y="28767"/>
                    <a:pt x="12826" y="28965"/>
                    <a:pt x="13104" y="29121"/>
                  </a:cubicBezTo>
                  <a:cubicBezTo>
                    <a:pt x="13104" y="29121"/>
                    <a:pt x="13104" y="29119"/>
                    <a:pt x="13104" y="29119"/>
                  </a:cubicBezTo>
                  <a:cubicBezTo>
                    <a:pt x="13139" y="29151"/>
                    <a:pt x="13176" y="29181"/>
                    <a:pt x="13211" y="29213"/>
                  </a:cubicBezTo>
                  <a:cubicBezTo>
                    <a:pt x="13754" y="29714"/>
                    <a:pt x="14294" y="30219"/>
                    <a:pt x="14904" y="30640"/>
                  </a:cubicBezTo>
                  <a:cubicBezTo>
                    <a:pt x="15046" y="30738"/>
                    <a:pt x="15187" y="30837"/>
                    <a:pt x="15328" y="30935"/>
                  </a:cubicBezTo>
                  <a:lnTo>
                    <a:pt x="15328" y="30934"/>
                  </a:lnTo>
                  <a:cubicBezTo>
                    <a:pt x="15373" y="31015"/>
                    <a:pt x="15449" y="31032"/>
                    <a:pt x="15530" y="31042"/>
                  </a:cubicBezTo>
                  <a:cubicBezTo>
                    <a:pt x="15641" y="31167"/>
                    <a:pt x="15722" y="31336"/>
                    <a:pt x="15926" y="31342"/>
                  </a:cubicBezTo>
                  <a:cubicBezTo>
                    <a:pt x="16162" y="31514"/>
                    <a:pt x="16326" y="31792"/>
                    <a:pt x="16647" y="31839"/>
                  </a:cubicBezTo>
                  <a:cubicBezTo>
                    <a:pt x="16992" y="32028"/>
                    <a:pt x="17282" y="32309"/>
                    <a:pt x="17656" y="32449"/>
                  </a:cubicBezTo>
                  <a:cubicBezTo>
                    <a:pt x="17919" y="32533"/>
                    <a:pt x="18145" y="32684"/>
                    <a:pt x="18369" y="32842"/>
                  </a:cubicBezTo>
                  <a:cubicBezTo>
                    <a:pt x="18399" y="32858"/>
                    <a:pt x="18429" y="32864"/>
                    <a:pt x="18464" y="32864"/>
                  </a:cubicBezTo>
                  <a:cubicBezTo>
                    <a:pt x="18512" y="32935"/>
                    <a:pt x="18588" y="32950"/>
                    <a:pt x="18664" y="32964"/>
                  </a:cubicBezTo>
                  <a:cubicBezTo>
                    <a:pt x="18939" y="33269"/>
                    <a:pt x="19329" y="33380"/>
                    <a:pt x="19680" y="33557"/>
                  </a:cubicBezTo>
                  <a:cubicBezTo>
                    <a:pt x="19877" y="33747"/>
                    <a:pt x="20139" y="33787"/>
                    <a:pt x="20385" y="33862"/>
                  </a:cubicBezTo>
                  <a:cubicBezTo>
                    <a:pt x="20858" y="34063"/>
                    <a:pt x="21332" y="34264"/>
                    <a:pt x="21805" y="34464"/>
                  </a:cubicBezTo>
                  <a:cubicBezTo>
                    <a:pt x="21871" y="34552"/>
                    <a:pt x="21955" y="34567"/>
                    <a:pt x="22042" y="34567"/>
                  </a:cubicBezTo>
                  <a:cubicBezTo>
                    <a:pt x="22088" y="34567"/>
                    <a:pt x="22135" y="34563"/>
                    <a:pt x="22181" y="34563"/>
                  </a:cubicBezTo>
                  <a:cubicBezTo>
                    <a:pt x="22190" y="34563"/>
                    <a:pt x="22200" y="34563"/>
                    <a:pt x="22209" y="34564"/>
                  </a:cubicBezTo>
                  <a:lnTo>
                    <a:pt x="22210" y="34565"/>
                  </a:lnTo>
                  <a:cubicBezTo>
                    <a:pt x="22247" y="34644"/>
                    <a:pt x="22313" y="34666"/>
                    <a:pt x="22391" y="34666"/>
                  </a:cubicBezTo>
                  <a:cubicBezTo>
                    <a:pt x="22396" y="34666"/>
                    <a:pt x="22402" y="34666"/>
                    <a:pt x="22407" y="34665"/>
                  </a:cubicBezTo>
                  <a:cubicBezTo>
                    <a:pt x="22874" y="34928"/>
                    <a:pt x="23403" y="35007"/>
                    <a:pt x="23899" y="35187"/>
                  </a:cubicBezTo>
                  <a:cubicBezTo>
                    <a:pt x="23955" y="35223"/>
                    <a:pt x="24006" y="35272"/>
                    <a:pt x="24066" y="35293"/>
                  </a:cubicBezTo>
                  <a:cubicBezTo>
                    <a:pt x="24860" y="35577"/>
                    <a:pt x="25629" y="35954"/>
                    <a:pt x="26497" y="35979"/>
                  </a:cubicBezTo>
                  <a:cubicBezTo>
                    <a:pt x="26579" y="35981"/>
                    <a:pt x="26660" y="36011"/>
                    <a:pt x="26741" y="36030"/>
                  </a:cubicBezTo>
                  <a:cubicBezTo>
                    <a:pt x="27257" y="36149"/>
                    <a:pt x="27770" y="36297"/>
                    <a:pt x="28306" y="36297"/>
                  </a:cubicBezTo>
                  <a:cubicBezTo>
                    <a:pt x="28320" y="36297"/>
                    <a:pt x="28333" y="36297"/>
                    <a:pt x="28347" y="36297"/>
                  </a:cubicBezTo>
                  <a:cubicBezTo>
                    <a:pt x="29424" y="36617"/>
                    <a:pt x="30523" y="36745"/>
                    <a:pt x="31645" y="36745"/>
                  </a:cubicBezTo>
                  <a:cubicBezTo>
                    <a:pt x="31672" y="36745"/>
                    <a:pt x="31699" y="36745"/>
                    <a:pt x="31726" y="36745"/>
                  </a:cubicBezTo>
                  <a:cubicBezTo>
                    <a:pt x="32595" y="36742"/>
                    <a:pt x="33453" y="36635"/>
                    <a:pt x="34316" y="36577"/>
                  </a:cubicBezTo>
                  <a:cubicBezTo>
                    <a:pt x="34341" y="36575"/>
                    <a:pt x="34366" y="36574"/>
                    <a:pt x="34392" y="36574"/>
                  </a:cubicBezTo>
                  <a:cubicBezTo>
                    <a:pt x="34515" y="36574"/>
                    <a:pt x="34640" y="36591"/>
                    <a:pt x="34763" y="36591"/>
                  </a:cubicBezTo>
                  <a:cubicBezTo>
                    <a:pt x="34894" y="36591"/>
                    <a:pt x="35023" y="36572"/>
                    <a:pt x="35145" y="36494"/>
                  </a:cubicBezTo>
                  <a:cubicBezTo>
                    <a:pt x="35224" y="36515"/>
                    <a:pt x="35302" y="36526"/>
                    <a:pt x="35377" y="36526"/>
                  </a:cubicBezTo>
                  <a:cubicBezTo>
                    <a:pt x="35512" y="36526"/>
                    <a:pt x="35641" y="36489"/>
                    <a:pt x="35762" y="36399"/>
                  </a:cubicBezTo>
                  <a:cubicBezTo>
                    <a:pt x="35796" y="36404"/>
                    <a:pt x="35830" y="36406"/>
                    <a:pt x="35864" y="36406"/>
                  </a:cubicBezTo>
                  <a:cubicBezTo>
                    <a:pt x="36080" y="36406"/>
                    <a:pt x="36283" y="36310"/>
                    <a:pt x="36499" y="36294"/>
                  </a:cubicBezTo>
                  <a:cubicBezTo>
                    <a:pt x="37873" y="36195"/>
                    <a:pt x="39242" y="36040"/>
                    <a:pt x="40596" y="35779"/>
                  </a:cubicBezTo>
                  <a:cubicBezTo>
                    <a:pt x="40636" y="35784"/>
                    <a:pt x="40676" y="35786"/>
                    <a:pt x="40715" y="35786"/>
                  </a:cubicBezTo>
                  <a:cubicBezTo>
                    <a:pt x="41066" y="35786"/>
                    <a:pt x="41381" y="35605"/>
                    <a:pt x="41721" y="35542"/>
                  </a:cubicBezTo>
                  <a:cubicBezTo>
                    <a:pt x="42377" y="35418"/>
                    <a:pt x="43050" y="35399"/>
                    <a:pt x="43697" y="35210"/>
                  </a:cubicBezTo>
                  <a:cubicBezTo>
                    <a:pt x="44288" y="35037"/>
                    <a:pt x="44880" y="34874"/>
                    <a:pt x="45467" y="34673"/>
                  </a:cubicBezTo>
                  <a:cubicBezTo>
                    <a:pt x="46641" y="34271"/>
                    <a:pt x="47816" y="33892"/>
                    <a:pt x="48879" y="33221"/>
                  </a:cubicBezTo>
                  <a:cubicBezTo>
                    <a:pt x="49289" y="32964"/>
                    <a:pt x="49691" y="32643"/>
                    <a:pt x="50144" y="32503"/>
                  </a:cubicBezTo>
                  <a:cubicBezTo>
                    <a:pt x="50949" y="32255"/>
                    <a:pt x="51600" y="31758"/>
                    <a:pt x="52301" y="31342"/>
                  </a:cubicBezTo>
                  <a:cubicBezTo>
                    <a:pt x="53192" y="30811"/>
                    <a:pt x="53926" y="30068"/>
                    <a:pt x="54686" y="29377"/>
                  </a:cubicBezTo>
                  <a:cubicBezTo>
                    <a:pt x="55215" y="28894"/>
                    <a:pt x="55768" y="28435"/>
                    <a:pt x="56290" y="27942"/>
                  </a:cubicBezTo>
                  <a:cubicBezTo>
                    <a:pt x="56535" y="27712"/>
                    <a:pt x="56779" y="27486"/>
                    <a:pt x="56980" y="27216"/>
                  </a:cubicBezTo>
                  <a:cubicBezTo>
                    <a:pt x="57108" y="27180"/>
                    <a:pt x="57213" y="27115"/>
                    <a:pt x="57272" y="26989"/>
                  </a:cubicBezTo>
                  <a:cubicBezTo>
                    <a:pt x="57671" y="26665"/>
                    <a:pt x="58069" y="26342"/>
                    <a:pt x="58468" y="26018"/>
                  </a:cubicBezTo>
                  <a:cubicBezTo>
                    <a:pt x="58664" y="25861"/>
                    <a:pt x="58856" y="25702"/>
                    <a:pt x="59002" y="25494"/>
                  </a:cubicBezTo>
                  <a:lnTo>
                    <a:pt x="59709" y="24770"/>
                  </a:lnTo>
                  <a:cubicBezTo>
                    <a:pt x="60052" y="24509"/>
                    <a:pt x="60344" y="24199"/>
                    <a:pt x="60607" y="23859"/>
                  </a:cubicBezTo>
                  <a:cubicBezTo>
                    <a:pt x="61182" y="23254"/>
                    <a:pt x="61755" y="22650"/>
                    <a:pt x="62329" y="22047"/>
                  </a:cubicBezTo>
                  <a:cubicBezTo>
                    <a:pt x="62565" y="21901"/>
                    <a:pt x="62661" y="21635"/>
                    <a:pt x="62843" y="21446"/>
                  </a:cubicBezTo>
                  <a:cubicBezTo>
                    <a:pt x="63164" y="21109"/>
                    <a:pt x="63444" y="20731"/>
                    <a:pt x="63760" y="20399"/>
                  </a:cubicBezTo>
                  <a:cubicBezTo>
                    <a:pt x="64070" y="20072"/>
                    <a:pt x="64295" y="19726"/>
                    <a:pt x="64461" y="19322"/>
                  </a:cubicBezTo>
                  <a:cubicBezTo>
                    <a:pt x="64545" y="19270"/>
                    <a:pt x="64607" y="19200"/>
                    <a:pt x="64650" y="19111"/>
                  </a:cubicBezTo>
                  <a:cubicBezTo>
                    <a:pt x="64843" y="18968"/>
                    <a:pt x="65021" y="18809"/>
                    <a:pt x="65142" y="18598"/>
                  </a:cubicBezTo>
                  <a:cubicBezTo>
                    <a:pt x="65407" y="18253"/>
                    <a:pt x="65763" y="18002"/>
                    <a:pt x="66064" y="17694"/>
                  </a:cubicBezTo>
                  <a:cubicBezTo>
                    <a:pt x="66235" y="17600"/>
                    <a:pt x="66362" y="17459"/>
                    <a:pt x="66472" y="17298"/>
                  </a:cubicBezTo>
                  <a:cubicBezTo>
                    <a:pt x="66504" y="17262"/>
                    <a:pt x="66537" y="17225"/>
                    <a:pt x="66570" y="17189"/>
                  </a:cubicBezTo>
                  <a:lnTo>
                    <a:pt x="66570" y="17190"/>
                  </a:lnTo>
                  <a:cubicBezTo>
                    <a:pt x="67176" y="16647"/>
                    <a:pt x="67781" y="16105"/>
                    <a:pt x="68386" y="15563"/>
                  </a:cubicBezTo>
                  <a:cubicBezTo>
                    <a:pt x="68420" y="15535"/>
                    <a:pt x="68451" y="15503"/>
                    <a:pt x="68478" y="15470"/>
                  </a:cubicBezTo>
                  <a:lnTo>
                    <a:pt x="68480" y="15470"/>
                  </a:lnTo>
                  <a:cubicBezTo>
                    <a:pt x="68486" y="15440"/>
                    <a:pt x="68493" y="15408"/>
                    <a:pt x="68494" y="15376"/>
                  </a:cubicBezTo>
                  <a:cubicBezTo>
                    <a:pt x="68910" y="15160"/>
                    <a:pt x="69187" y="14790"/>
                    <a:pt x="69506" y="14466"/>
                  </a:cubicBezTo>
                  <a:cubicBezTo>
                    <a:pt x="69907" y="14126"/>
                    <a:pt x="70275" y="13754"/>
                    <a:pt x="70621" y="13358"/>
                  </a:cubicBezTo>
                  <a:cubicBezTo>
                    <a:pt x="70655" y="13323"/>
                    <a:pt x="70688" y="13290"/>
                    <a:pt x="70722" y="13257"/>
                  </a:cubicBezTo>
                  <a:lnTo>
                    <a:pt x="70701" y="13247"/>
                  </a:lnTo>
                  <a:cubicBezTo>
                    <a:pt x="70702" y="13246"/>
                    <a:pt x="70704" y="13244"/>
                    <a:pt x="70706" y="13242"/>
                  </a:cubicBezTo>
                  <a:cubicBezTo>
                    <a:pt x="70706" y="13242"/>
                    <a:pt x="70722" y="13257"/>
                    <a:pt x="70722" y="13257"/>
                  </a:cubicBezTo>
                  <a:cubicBezTo>
                    <a:pt x="70755" y="13223"/>
                    <a:pt x="70788" y="13190"/>
                    <a:pt x="70822" y="13157"/>
                  </a:cubicBezTo>
                  <a:cubicBezTo>
                    <a:pt x="71238" y="12761"/>
                    <a:pt x="71664" y="12378"/>
                    <a:pt x="72127" y="12038"/>
                  </a:cubicBezTo>
                  <a:cubicBezTo>
                    <a:pt x="72159" y="12038"/>
                    <a:pt x="72191" y="12035"/>
                    <a:pt x="72223" y="12027"/>
                  </a:cubicBezTo>
                  <a:cubicBezTo>
                    <a:pt x="72452" y="11809"/>
                    <a:pt x="72237" y="11678"/>
                    <a:pt x="72126" y="11527"/>
                  </a:cubicBezTo>
                  <a:lnTo>
                    <a:pt x="72126" y="11528"/>
                  </a:lnTo>
                  <a:cubicBezTo>
                    <a:pt x="72040" y="11438"/>
                    <a:pt x="71937" y="11427"/>
                    <a:pt x="71831" y="11427"/>
                  </a:cubicBezTo>
                  <a:cubicBezTo>
                    <a:pt x="71794" y="11427"/>
                    <a:pt x="71756" y="11428"/>
                    <a:pt x="71719" y="11428"/>
                  </a:cubicBezTo>
                  <a:cubicBezTo>
                    <a:pt x="71688" y="11428"/>
                    <a:pt x="71657" y="11427"/>
                    <a:pt x="71627" y="11423"/>
                  </a:cubicBezTo>
                  <a:cubicBezTo>
                    <a:pt x="71608" y="11393"/>
                    <a:pt x="71589" y="11378"/>
                    <a:pt x="71569" y="11378"/>
                  </a:cubicBezTo>
                  <a:cubicBezTo>
                    <a:pt x="71551" y="11378"/>
                    <a:pt x="71532" y="11393"/>
                    <a:pt x="71513" y="11423"/>
                  </a:cubicBezTo>
                  <a:cubicBezTo>
                    <a:pt x="71481" y="11420"/>
                    <a:pt x="71451" y="11417"/>
                    <a:pt x="71419" y="11417"/>
                  </a:cubicBezTo>
                  <a:cubicBezTo>
                    <a:pt x="70872" y="11163"/>
                    <a:pt x="70266" y="11122"/>
                    <a:pt x="69700" y="10929"/>
                  </a:cubicBezTo>
                  <a:cubicBezTo>
                    <a:pt x="69295" y="10726"/>
                    <a:pt x="68890" y="10521"/>
                    <a:pt x="68485" y="10318"/>
                  </a:cubicBezTo>
                  <a:cubicBezTo>
                    <a:pt x="67952" y="9940"/>
                    <a:pt x="67347" y="9700"/>
                    <a:pt x="66771" y="9406"/>
                  </a:cubicBezTo>
                  <a:cubicBezTo>
                    <a:pt x="66697" y="9296"/>
                    <a:pt x="66575" y="9261"/>
                    <a:pt x="66464" y="9210"/>
                  </a:cubicBezTo>
                  <a:lnTo>
                    <a:pt x="64554" y="8186"/>
                  </a:lnTo>
                  <a:cubicBezTo>
                    <a:pt x="64505" y="8098"/>
                    <a:pt x="64438" y="8030"/>
                    <a:pt x="64341" y="7997"/>
                  </a:cubicBezTo>
                  <a:lnTo>
                    <a:pt x="64341" y="7995"/>
                  </a:lnTo>
                  <a:cubicBezTo>
                    <a:pt x="64140" y="7862"/>
                    <a:pt x="63938" y="7727"/>
                    <a:pt x="63736" y="7593"/>
                  </a:cubicBezTo>
                  <a:cubicBezTo>
                    <a:pt x="63377" y="7352"/>
                    <a:pt x="63040" y="7066"/>
                    <a:pt x="62654" y="6881"/>
                  </a:cubicBezTo>
                  <a:cubicBezTo>
                    <a:pt x="62244" y="6686"/>
                    <a:pt x="61993" y="6256"/>
                    <a:pt x="61525" y="6165"/>
                  </a:cubicBezTo>
                  <a:lnTo>
                    <a:pt x="61520" y="6167"/>
                  </a:lnTo>
                  <a:cubicBezTo>
                    <a:pt x="61487" y="6132"/>
                    <a:pt x="61453" y="6098"/>
                    <a:pt x="61420" y="6065"/>
                  </a:cubicBezTo>
                  <a:cubicBezTo>
                    <a:pt x="61420" y="6065"/>
                    <a:pt x="61420" y="6063"/>
                    <a:pt x="61420" y="6063"/>
                  </a:cubicBezTo>
                  <a:cubicBezTo>
                    <a:pt x="61355" y="5947"/>
                    <a:pt x="61258" y="5876"/>
                    <a:pt x="61123" y="5860"/>
                  </a:cubicBezTo>
                  <a:cubicBezTo>
                    <a:pt x="61121" y="5860"/>
                    <a:pt x="61121" y="5860"/>
                    <a:pt x="61120" y="5862"/>
                  </a:cubicBezTo>
                  <a:cubicBezTo>
                    <a:pt x="61115" y="5779"/>
                    <a:pt x="61091" y="5707"/>
                    <a:pt x="61008" y="5669"/>
                  </a:cubicBezTo>
                  <a:cubicBezTo>
                    <a:pt x="60810" y="5528"/>
                    <a:pt x="60664" y="5310"/>
                    <a:pt x="60410" y="5247"/>
                  </a:cubicBezTo>
                  <a:cubicBezTo>
                    <a:pt x="60157" y="4932"/>
                    <a:pt x="59850" y="4668"/>
                    <a:pt x="59534" y="4433"/>
                  </a:cubicBezTo>
                  <a:cubicBezTo>
                    <a:pt x="59077" y="4095"/>
                    <a:pt x="58613" y="3772"/>
                    <a:pt x="58185" y="3396"/>
                  </a:cubicBezTo>
                  <a:cubicBezTo>
                    <a:pt x="57823" y="3077"/>
                    <a:pt x="57453" y="2735"/>
                    <a:pt x="57027" y="2529"/>
                  </a:cubicBezTo>
                  <a:cubicBezTo>
                    <a:pt x="56270" y="2158"/>
                    <a:pt x="55659" y="1571"/>
                    <a:pt x="54905" y="1197"/>
                  </a:cubicBezTo>
                  <a:cubicBezTo>
                    <a:pt x="54487" y="989"/>
                    <a:pt x="54084" y="759"/>
                    <a:pt x="53640" y="605"/>
                  </a:cubicBezTo>
                  <a:cubicBezTo>
                    <a:pt x="53218" y="455"/>
                    <a:pt x="52795" y="335"/>
                    <a:pt x="52349" y="254"/>
                  </a:cubicBezTo>
                  <a:cubicBezTo>
                    <a:pt x="51558" y="107"/>
                    <a:pt x="50763" y="41"/>
                    <a:pt x="49966" y="9"/>
                  </a:cubicBezTo>
                  <a:cubicBezTo>
                    <a:pt x="49802" y="3"/>
                    <a:pt x="49639" y="0"/>
                    <a:pt x="49476" y="0"/>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83" name="Google Shape;1783;p47"/>
            <p:cNvPicPr preferRelativeResize="0"/>
            <p:nvPr/>
          </p:nvPicPr>
          <p:blipFill rotWithShape="1">
            <a:blip r:embed="rId4">
              <a:alphaModFix/>
            </a:blip>
            <a:srcRect b="24928" l="18187" r="24384" t="23287"/>
            <a:stretch/>
          </p:blipFill>
          <p:spPr>
            <a:xfrm>
              <a:off x="2815625" y="3753900"/>
              <a:ext cx="1684877" cy="874900"/>
            </a:xfrm>
            <a:prstGeom prst="rect">
              <a:avLst/>
            </a:prstGeom>
            <a:noFill/>
            <a:ln>
              <a:noFill/>
            </a:ln>
          </p:spPr>
        </p:pic>
      </p:grpSp>
      <p:grpSp>
        <p:nvGrpSpPr>
          <p:cNvPr id="1784" name="Google Shape;1784;p47"/>
          <p:cNvGrpSpPr/>
          <p:nvPr/>
        </p:nvGrpSpPr>
        <p:grpSpPr>
          <a:xfrm rot="-866171">
            <a:off x="803234" y="3832118"/>
            <a:ext cx="930639" cy="477662"/>
            <a:chOff x="1422062" y="2483000"/>
            <a:chExt cx="1809749" cy="928876"/>
          </a:xfrm>
        </p:grpSpPr>
        <p:sp>
          <p:nvSpPr>
            <p:cNvPr id="1785" name="Google Shape;1785;p47"/>
            <p:cNvSpPr/>
            <p:nvPr/>
          </p:nvSpPr>
          <p:spPr>
            <a:xfrm>
              <a:off x="1488155" y="2535958"/>
              <a:ext cx="1677575" cy="822975"/>
            </a:xfrm>
            <a:custGeom>
              <a:rect b="b" l="l" r="r" t="t"/>
              <a:pathLst>
                <a:path extrusionOk="0" h="32919" w="67103">
                  <a:moveTo>
                    <a:pt x="23418" y="1"/>
                  </a:moveTo>
                  <a:cubicBezTo>
                    <a:pt x="22819" y="1"/>
                    <a:pt x="22215" y="46"/>
                    <a:pt x="21607" y="124"/>
                  </a:cubicBezTo>
                  <a:cubicBezTo>
                    <a:pt x="21402" y="121"/>
                    <a:pt x="21195" y="111"/>
                    <a:pt x="20989" y="111"/>
                  </a:cubicBezTo>
                  <a:cubicBezTo>
                    <a:pt x="20522" y="111"/>
                    <a:pt x="20064" y="164"/>
                    <a:pt x="19651" y="475"/>
                  </a:cubicBezTo>
                  <a:lnTo>
                    <a:pt x="19650" y="475"/>
                  </a:lnTo>
                  <a:cubicBezTo>
                    <a:pt x="17837" y="801"/>
                    <a:pt x="16224" y="1539"/>
                    <a:pt x="14848" y="2776"/>
                  </a:cubicBezTo>
                  <a:lnTo>
                    <a:pt x="14842" y="2780"/>
                  </a:lnTo>
                  <a:cubicBezTo>
                    <a:pt x="14431" y="2859"/>
                    <a:pt x="14185" y="3141"/>
                    <a:pt x="13979" y="3476"/>
                  </a:cubicBezTo>
                  <a:cubicBezTo>
                    <a:pt x="13846" y="3489"/>
                    <a:pt x="13747" y="3557"/>
                    <a:pt x="13687" y="3678"/>
                  </a:cubicBezTo>
                  <a:cubicBezTo>
                    <a:pt x="13685" y="3677"/>
                    <a:pt x="13683" y="3677"/>
                    <a:pt x="13681" y="3677"/>
                  </a:cubicBezTo>
                  <a:cubicBezTo>
                    <a:pt x="13520" y="3677"/>
                    <a:pt x="13436" y="3766"/>
                    <a:pt x="13415" y="3922"/>
                  </a:cubicBezTo>
                  <a:lnTo>
                    <a:pt x="13351" y="3972"/>
                  </a:lnTo>
                  <a:cubicBezTo>
                    <a:pt x="13152" y="3984"/>
                    <a:pt x="13037" y="4092"/>
                    <a:pt x="12987" y="4280"/>
                  </a:cubicBezTo>
                  <a:cubicBezTo>
                    <a:pt x="12229" y="4765"/>
                    <a:pt x="11560" y="5347"/>
                    <a:pt x="11033" y="6079"/>
                  </a:cubicBezTo>
                  <a:cubicBezTo>
                    <a:pt x="10800" y="6254"/>
                    <a:pt x="10569" y="6428"/>
                    <a:pt x="10337" y="6603"/>
                  </a:cubicBezTo>
                  <a:cubicBezTo>
                    <a:pt x="9368" y="7231"/>
                    <a:pt x="8453" y="7929"/>
                    <a:pt x="7658" y="8772"/>
                  </a:cubicBezTo>
                  <a:cubicBezTo>
                    <a:pt x="6987" y="9129"/>
                    <a:pt x="6181" y="9239"/>
                    <a:pt x="5665" y="9873"/>
                  </a:cubicBezTo>
                  <a:cubicBezTo>
                    <a:pt x="5281" y="9887"/>
                    <a:pt x="4924" y="9964"/>
                    <a:pt x="4663" y="10280"/>
                  </a:cubicBezTo>
                  <a:cubicBezTo>
                    <a:pt x="3577" y="10480"/>
                    <a:pt x="2492" y="10685"/>
                    <a:pt x="1402" y="10875"/>
                  </a:cubicBezTo>
                  <a:cubicBezTo>
                    <a:pt x="1" y="11120"/>
                    <a:pt x="1" y="11116"/>
                    <a:pt x="510" y="12593"/>
                  </a:cubicBezTo>
                  <a:cubicBezTo>
                    <a:pt x="745" y="13310"/>
                    <a:pt x="1106" y="13954"/>
                    <a:pt x="1615" y="14512"/>
                  </a:cubicBezTo>
                  <a:cubicBezTo>
                    <a:pt x="1854" y="14904"/>
                    <a:pt x="2092" y="15293"/>
                    <a:pt x="2331" y="15683"/>
                  </a:cubicBezTo>
                  <a:cubicBezTo>
                    <a:pt x="2331" y="15799"/>
                    <a:pt x="2379" y="15886"/>
                    <a:pt x="2480" y="15943"/>
                  </a:cubicBezTo>
                  <a:cubicBezTo>
                    <a:pt x="3172" y="16980"/>
                    <a:pt x="4116" y="17790"/>
                    <a:pt x="4957" y="18689"/>
                  </a:cubicBezTo>
                  <a:cubicBezTo>
                    <a:pt x="5019" y="18971"/>
                    <a:pt x="5151" y="19203"/>
                    <a:pt x="5417" y="19341"/>
                  </a:cubicBezTo>
                  <a:cubicBezTo>
                    <a:pt x="5872" y="20362"/>
                    <a:pt x="6617" y="21169"/>
                    <a:pt x="7369" y="21971"/>
                  </a:cubicBezTo>
                  <a:cubicBezTo>
                    <a:pt x="7392" y="22169"/>
                    <a:pt x="7505" y="22282"/>
                    <a:pt x="7704" y="22299"/>
                  </a:cubicBezTo>
                  <a:lnTo>
                    <a:pt x="7731" y="22324"/>
                  </a:lnTo>
                  <a:cubicBezTo>
                    <a:pt x="8683" y="23540"/>
                    <a:pt x="9742" y="24643"/>
                    <a:pt x="11037" y="25500"/>
                  </a:cubicBezTo>
                  <a:cubicBezTo>
                    <a:pt x="11310" y="25957"/>
                    <a:pt x="11703" y="26261"/>
                    <a:pt x="12211" y="26416"/>
                  </a:cubicBezTo>
                  <a:cubicBezTo>
                    <a:pt x="12927" y="26835"/>
                    <a:pt x="13642" y="27254"/>
                    <a:pt x="14357" y="27675"/>
                  </a:cubicBezTo>
                  <a:cubicBezTo>
                    <a:pt x="15315" y="28479"/>
                    <a:pt x="16234" y="29338"/>
                    <a:pt x="17350" y="29933"/>
                  </a:cubicBezTo>
                  <a:cubicBezTo>
                    <a:pt x="17452" y="30097"/>
                    <a:pt x="17586" y="30193"/>
                    <a:pt x="17773" y="30193"/>
                  </a:cubicBezTo>
                  <a:cubicBezTo>
                    <a:pt x="17796" y="30193"/>
                    <a:pt x="17820" y="30192"/>
                    <a:pt x="17845" y="30189"/>
                  </a:cubicBezTo>
                  <a:cubicBezTo>
                    <a:pt x="17917" y="30254"/>
                    <a:pt x="17998" y="30286"/>
                    <a:pt x="18088" y="30286"/>
                  </a:cubicBezTo>
                  <a:cubicBezTo>
                    <a:pt x="18116" y="30286"/>
                    <a:pt x="18146" y="30283"/>
                    <a:pt x="18176" y="30276"/>
                  </a:cubicBezTo>
                  <a:cubicBezTo>
                    <a:pt x="18743" y="30665"/>
                    <a:pt x="19306" y="31061"/>
                    <a:pt x="20036" y="31061"/>
                  </a:cubicBezTo>
                  <a:cubicBezTo>
                    <a:pt x="20038" y="31061"/>
                    <a:pt x="20039" y="31061"/>
                    <a:pt x="20041" y="31061"/>
                  </a:cubicBezTo>
                  <a:cubicBezTo>
                    <a:pt x="20559" y="31372"/>
                    <a:pt x="21126" y="31387"/>
                    <a:pt x="21695" y="31387"/>
                  </a:cubicBezTo>
                  <a:cubicBezTo>
                    <a:pt x="21754" y="31387"/>
                    <a:pt x="21814" y="31387"/>
                    <a:pt x="21873" y="31387"/>
                  </a:cubicBezTo>
                  <a:cubicBezTo>
                    <a:pt x="21912" y="31387"/>
                    <a:pt x="21951" y="31387"/>
                    <a:pt x="21989" y="31387"/>
                  </a:cubicBezTo>
                  <a:cubicBezTo>
                    <a:pt x="22400" y="31775"/>
                    <a:pt x="22933" y="31744"/>
                    <a:pt x="23439" y="31806"/>
                  </a:cubicBezTo>
                  <a:cubicBezTo>
                    <a:pt x="23862" y="32113"/>
                    <a:pt x="24330" y="32168"/>
                    <a:pt x="24808" y="32168"/>
                  </a:cubicBezTo>
                  <a:cubicBezTo>
                    <a:pt x="24995" y="32168"/>
                    <a:pt x="25183" y="32160"/>
                    <a:pt x="25370" y="32155"/>
                  </a:cubicBezTo>
                  <a:cubicBezTo>
                    <a:pt x="25459" y="32205"/>
                    <a:pt x="25547" y="32242"/>
                    <a:pt x="25634" y="32269"/>
                  </a:cubicBezTo>
                  <a:cubicBezTo>
                    <a:pt x="26613" y="32668"/>
                    <a:pt x="27640" y="32775"/>
                    <a:pt x="28684" y="32775"/>
                  </a:cubicBezTo>
                  <a:cubicBezTo>
                    <a:pt x="28826" y="32775"/>
                    <a:pt x="28969" y="32773"/>
                    <a:pt x="29112" y="32769"/>
                  </a:cubicBezTo>
                  <a:cubicBezTo>
                    <a:pt x="29468" y="32859"/>
                    <a:pt x="29827" y="32898"/>
                    <a:pt x="30187" y="32898"/>
                  </a:cubicBezTo>
                  <a:cubicBezTo>
                    <a:pt x="30466" y="32898"/>
                    <a:pt x="30746" y="32874"/>
                    <a:pt x="31027" y="32831"/>
                  </a:cubicBezTo>
                  <a:cubicBezTo>
                    <a:pt x="31546" y="32893"/>
                    <a:pt x="32063" y="32919"/>
                    <a:pt x="32578" y="32919"/>
                  </a:cubicBezTo>
                  <a:cubicBezTo>
                    <a:pt x="34421" y="32919"/>
                    <a:pt x="36248" y="32594"/>
                    <a:pt x="38085" y="32469"/>
                  </a:cubicBezTo>
                  <a:cubicBezTo>
                    <a:pt x="38126" y="32370"/>
                    <a:pt x="38161" y="32269"/>
                    <a:pt x="38192" y="32164"/>
                  </a:cubicBezTo>
                  <a:cubicBezTo>
                    <a:pt x="38247" y="32166"/>
                    <a:pt x="38303" y="32167"/>
                    <a:pt x="38358" y="32167"/>
                  </a:cubicBezTo>
                  <a:cubicBezTo>
                    <a:pt x="40092" y="32167"/>
                    <a:pt x="41719" y="31425"/>
                    <a:pt x="43451" y="31402"/>
                  </a:cubicBezTo>
                  <a:cubicBezTo>
                    <a:pt x="43703" y="31274"/>
                    <a:pt x="43957" y="31146"/>
                    <a:pt x="44209" y="31020"/>
                  </a:cubicBezTo>
                  <a:cubicBezTo>
                    <a:pt x="44630" y="31009"/>
                    <a:pt x="45064" y="31048"/>
                    <a:pt x="45376" y="30675"/>
                  </a:cubicBezTo>
                  <a:cubicBezTo>
                    <a:pt x="45384" y="30676"/>
                    <a:pt x="45392" y="30676"/>
                    <a:pt x="45400" y="30676"/>
                  </a:cubicBezTo>
                  <a:cubicBezTo>
                    <a:pt x="45506" y="30676"/>
                    <a:pt x="45606" y="30653"/>
                    <a:pt x="45702" y="30610"/>
                  </a:cubicBezTo>
                  <a:cubicBezTo>
                    <a:pt x="45757" y="30617"/>
                    <a:pt x="45812" y="30620"/>
                    <a:pt x="45864" y="30620"/>
                  </a:cubicBezTo>
                  <a:cubicBezTo>
                    <a:pt x="46120" y="30620"/>
                    <a:pt x="46341" y="30532"/>
                    <a:pt x="46498" y="30290"/>
                  </a:cubicBezTo>
                  <a:cubicBezTo>
                    <a:pt x="47115" y="30020"/>
                    <a:pt x="47731" y="29753"/>
                    <a:pt x="48346" y="29483"/>
                  </a:cubicBezTo>
                  <a:cubicBezTo>
                    <a:pt x="48551" y="29462"/>
                    <a:pt x="48700" y="29365"/>
                    <a:pt x="48768" y="29163"/>
                  </a:cubicBezTo>
                  <a:lnTo>
                    <a:pt x="48770" y="29163"/>
                  </a:lnTo>
                  <a:lnTo>
                    <a:pt x="48780" y="29185"/>
                  </a:lnTo>
                  <a:cubicBezTo>
                    <a:pt x="49629" y="29008"/>
                    <a:pt x="50356" y="28595"/>
                    <a:pt x="50998" y="28020"/>
                  </a:cubicBezTo>
                  <a:cubicBezTo>
                    <a:pt x="52093" y="27692"/>
                    <a:pt x="52932" y="26990"/>
                    <a:pt x="53698" y="26178"/>
                  </a:cubicBezTo>
                  <a:cubicBezTo>
                    <a:pt x="53981" y="26124"/>
                    <a:pt x="54221" y="26000"/>
                    <a:pt x="54375" y="25742"/>
                  </a:cubicBezTo>
                  <a:cubicBezTo>
                    <a:pt x="55293" y="25040"/>
                    <a:pt x="56426" y="24583"/>
                    <a:pt x="56974" y="23460"/>
                  </a:cubicBezTo>
                  <a:lnTo>
                    <a:pt x="56980" y="23451"/>
                  </a:lnTo>
                  <a:cubicBezTo>
                    <a:pt x="58098" y="22824"/>
                    <a:pt x="58849" y="21801"/>
                    <a:pt x="59717" y="20905"/>
                  </a:cubicBezTo>
                  <a:cubicBezTo>
                    <a:pt x="59717" y="20905"/>
                    <a:pt x="59719" y="20903"/>
                    <a:pt x="59719" y="20903"/>
                  </a:cubicBezTo>
                  <a:cubicBezTo>
                    <a:pt x="59837" y="20779"/>
                    <a:pt x="59956" y="20655"/>
                    <a:pt x="60074" y="20531"/>
                  </a:cubicBezTo>
                  <a:lnTo>
                    <a:pt x="60101" y="20512"/>
                  </a:lnTo>
                  <a:cubicBezTo>
                    <a:pt x="60080" y="20494"/>
                    <a:pt x="60056" y="20477"/>
                    <a:pt x="60035" y="20457"/>
                  </a:cubicBezTo>
                  <a:lnTo>
                    <a:pt x="60008" y="20407"/>
                  </a:lnTo>
                  <a:lnTo>
                    <a:pt x="60101" y="20512"/>
                  </a:lnTo>
                  <a:cubicBezTo>
                    <a:pt x="60743" y="19917"/>
                    <a:pt x="61497" y="19422"/>
                    <a:pt x="61848" y="18567"/>
                  </a:cubicBezTo>
                  <a:lnTo>
                    <a:pt x="61871" y="18538"/>
                  </a:lnTo>
                  <a:cubicBezTo>
                    <a:pt x="62369" y="18358"/>
                    <a:pt x="62602" y="17966"/>
                    <a:pt x="62722" y="17484"/>
                  </a:cubicBezTo>
                  <a:cubicBezTo>
                    <a:pt x="63526" y="16728"/>
                    <a:pt x="64073" y="15799"/>
                    <a:pt x="64529" y="14809"/>
                  </a:cubicBezTo>
                  <a:cubicBezTo>
                    <a:pt x="64567" y="14764"/>
                    <a:pt x="64598" y="14721"/>
                    <a:pt x="64624" y="14679"/>
                  </a:cubicBezTo>
                  <a:cubicBezTo>
                    <a:pt x="64965" y="14211"/>
                    <a:pt x="65306" y="13744"/>
                    <a:pt x="65647" y="13277"/>
                  </a:cubicBezTo>
                  <a:cubicBezTo>
                    <a:pt x="65913" y="13172"/>
                    <a:pt x="66039" y="12967"/>
                    <a:pt x="66068" y="12690"/>
                  </a:cubicBezTo>
                  <a:cubicBezTo>
                    <a:pt x="66574" y="12475"/>
                    <a:pt x="67103" y="12228"/>
                    <a:pt x="67072" y="11581"/>
                  </a:cubicBezTo>
                  <a:lnTo>
                    <a:pt x="67074" y="11579"/>
                  </a:lnTo>
                  <a:cubicBezTo>
                    <a:pt x="67047" y="11003"/>
                    <a:pt x="66510" y="11073"/>
                    <a:pt x="66114" y="11001"/>
                  </a:cubicBezTo>
                  <a:cubicBezTo>
                    <a:pt x="65389" y="10581"/>
                    <a:pt x="64567" y="10499"/>
                    <a:pt x="63771" y="10332"/>
                  </a:cubicBezTo>
                  <a:cubicBezTo>
                    <a:pt x="61260" y="9578"/>
                    <a:pt x="58905" y="8532"/>
                    <a:pt x="56757" y="6990"/>
                  </a:cubicBezTo>
                  <a:cubicBezTo>
                    <a:pt x="55764" y="6279"/>
                    <a:pt x="54859" y="5397"/>
                    <a:pt x="53659" y="4996"/>
                  </a:cubicBezTo>
                  <a:cubicBezTo>
                    <a:pt x="53650" y="4998"/>
                    <a:pt x="53640" y="5002"/>
                    <a:pt x="53632" y="5003"/>
                  </a:cubicBezTo>
                  <a:cubicBezTo>
                    <a:pt x="53450" y="4936"/>
                    <a:pt x="53370" y="4761"/>
                    <a:pt x="53252" y="4625"/>
                  </a:cubicBezTo>
                  <a:cubicBezTo>
                    <a:pt x="51984" y="3569"/>
                    <a:pt x="50571" y="2743"/>
                    <a:pt x="49102" y="2006"/>
                  </a:cubicBezTo>
                  <a:cubicBezTo>
                    <a:pt x="48379" y="1369"/>
                    <a:pt x="47586" y="884"/>
                    <a:pt x="46591" y="832"/>
                  </a:cubicBezTo>
                  <a:cubicBezTo>
                    <a:pt x="46393" y="680"/>
                    <a:pt x="46176" y="597"/>
                    <a:pt x="45939" y="597"/>
                  </a:cubicBezTo>
                  <a:cubicBezTo>
                    <a:pt x="45873" y="597"/>
                    <a:pt x="45806" y="603"/>
                    <a:pt x="45738" y="616"/>
                  </a:cubicBezTo>
                  <a:lnTo>
                    <a:pt x="45738" y="616"/>
                  </a:lnTo>
                  <a:cubicBezTo>
                    <a:pt x="45490" y="552"/>
                    <a:pt x="45244" y="489"/>
                    <a:pt x="44998" y="423"/>
                  </a:cubicBezTo>
                  <a:cubicBezTo>
                    <a:pt x="44607" y="180"/>
                    <a:pt x="44195" y="123"/>
                    <a:pt x="43776" y="123"/>
                  </a:cubicBezTo>
                  <a:cubicBezTo>
                    <a:pt x="43420" y="123"/>
                    <a:pt x="43059" y="164"/>
                    <a:pt x="42703" y="165"/>
                  </a:cubicBezTo>
                  <a:cubicBezTo>
                    <a:pt x="41596" y="105"/>
                    <a:pt x="40489" y="22"/>
                    <a:pt x="39384" y="22"/>
                  </a:cubicBezTo>
                  <a:cubicBezTo>
                    <a:pt x="38190" y="22"/>
                    <a:pt x="36999" y="119"/>
                    <a:pt x="35819" y="450"/>
                  </a:cubicBezTo>
                  <a:cubicBezTo>
                    <a:pt x="35786" y="441"/>
                    <a:pt x="35753" y="437"/>
                    <a:pt x="35721" y="437"/>
                  </a:cubicBezTo>
                  <a:cubicBezTo>
                    <a:pt x="35660" y="437"/>
                    <a:pt x="35601" y="453"/>
                    <a:pt x="35544" y="485"/>
                  </a:cubicBezTo>
                  <a:cubicBezTo>
                    <a:pt x="34553" y="580"/>
                    <a:pt x="33566" y="754"/>
                    <a:pt x="32739" y="1318"/>
                  </a:cubicBezTo>
                  <a:cubicBezTo>
                    <a:pt x="32040" y="1795"/>
                    <a:pt x="31308" y="1992"/>
                    <a:pt x="30526" y="1992"/>
                  </a:cubicBezTo>
                  <a:cubicBezTo>
                    <a:pt x="30325" y="1992"/>
                    <a:pt x="30120" y="1979"/>
                    <a:pt x="29912" y="1954"/>
                  </a:cubicBezTo>
                  <a:cubicBezTo>
                    <a:pt x="29104" y="1431"/>
                    <a:pt x="28330" y="830"/>
                    <a:pt x="27297" y="824"/>
                  </a:cubicBezTo>
                  <a:cubicBezTo>
                    <a:pt x="26044" y="225"/>
                    <a:pt x="24745" y="1"/>
                    <a:pt x="23418" y="1"/>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86" name="Google Shape;1786;p47"/>
            <p:cNvPicPr preferRelativeResize="0"/>
            <p:nvPr/>
          </p:nvPicPr>
          <p:blipFill rotWithShape="1">
            <a:blip r:embed="rId5">
              <a:alphaModFix/>
            </a:blip>
            <a:srcRect b="33110" l="26304" r="28961" t="26068"/>
            <a:stretch/>
          </p:blipFill>
          <p:spPr>
            <a:xfrm>
              <a:off x="1422062" y="2483000"/>
              <a:ext cx="1809749" cy="928876"/>
            </a:xfrm>
            <a:prstGeom prst="rect">
              <a:avLst/>
            </a:prstGeom>
            <a:noFill/>
            <a:ln>
              <a:noFill/>
            </a:ln>
          </p:spPr>
        </p:pic>
      </p:grpSp>
      <p:grpSp>
        <p:nvGrpSpPr>
          <p:cNvPr id="1787" name="Google Shape;1787;p47"/>
          <p:cNvGrpSpPr/>
          <p:nvPr/>
        </p:nvGrpSpPr>
        <p:grpSpPr>
          <a:xfrm rot="-246427">
            <a:off x="883454" y="1248773"/>
            <a:ext cx="726763" cy="634513"/>
            <a:chOff x="4924988" y="2972675"/>
            <a:chExt cx="1034827" cy="903474"/>
          </a:xfrm>
        </p:grpSpPr>
        <p:sp>
          <p:nvSpPr>
            <p:cNvPr id="1788" name="Google Shape;1788;p47"/>
            <p:cNvSpPr/>
            <p:nvPr/>
          </p:nvSpPr>
          <p:spPr>
            <a:xfrm>
              <a:off x="4936301" y="2983811"/>
              <a:ext cx="1012201" cy="881202"/>
            </a:xfrm>
            <a:custGeom>
              <a:rect b="b" l="l" r="r" t="t"/>
              <a:pathLst>
                <a:path extrusionOk="0" h="24351" w="27971">
                  <a:moveTo>
                    <a:pt x="10430" y="1"/>
                  </a:moveTo>
                  <a:cubicBezTo>
                    <a:pt x="10345" y="1"/>
                    <a:pt x="10261" y="7"/>
                    <a:pt x="10176" y="22"/>
                  </a:cubicBezTo>
                  <a:cubicBezTo>
                    <a:pt x="10093" y="10"/>
                    <a:pt x="10011" y="5"/>
                    <a:pt x="9931" y="5"/>
                  </a:cubicBezTo>
                  <a:cubicBezTo>
                    <a:pt x="9621" y="5"/>
                    <a:pt x="9322" y="82"/>
                    <a:pt x="9024" y="171"/>
                  </a:cubicBezTo>
                  <a:cubicBezTo>
                    <a:pt x="8910" y="203"/>
                    <a:pt x="8792" y="226"/>
                    <a:pt x="8683" y="269"/>
                  </a:cubicBezTo>
                  <a:cubicBezTo>
                    <a:pt x="8169" y="468"/>
                    <a:pt x="7666" y="697"/>
                    <a:pt x="7231" y="1036"/>
                  </a:cubicBezTo>
                  <a:cubicBezTo>
                    <a:pt x="6769" y="1395"/>
                    <a:pt x="6339" y="1793"/>
                    <a:pt x="5895" y="2174"/>
                  </a:cubicBezTo>
                  <a:cubicBezTo>
                    <a:pt x="5835" y="2272"/>
                    <a:pt x="5695" y="2304"/>
                    <a:pt x="5680" y="2439"/>
                  </a:cubicBezTo>
                  <a:cubicBezTo>
                    <a:pt x="5425" y="2830"/>
                    <a:pt x="5110" y="3180"/>
                    <a:pt x="4891" y="3595"/>
                  </a:cubicBezTo>
                  <a:cubicBezTo>
                    <a:pt x="4751" y="3792"/>
                    <a:pt x="4588" y="3975"/>
                    <a:pt x="4505" y="4207"/>
                  </a:cubicBezTo>
                  <a:cubicBezTo>
                    <a:pt x="4349" y="4404"/>
                    <a:pt x="4341" y="4666"/>
                    <a:pt x="4215" y="4877"/>
                  </a:cubicBezTo>
                  <a:cubicBezTo>
                    <a:pt x="4154" y="5195"/>
                    <a:pt x="3905" y="5437"/>
                    <a:pt x="3861" y="5761"/>
                  </a:cubicBezTo>
                  <a:lnTo>
                    <a:pt x="3269" y="7023"/>
                  </a:lnTo>
                  <a:cubicBezTo>
                    <a:pt x="3217" y="7121"/>
                    <a:pt x="3165" y="7219"/>
                    <a:pt x="3113" y="7317"/>
                  </a:cubicBezTo>
                  <a:cubicBezTo>
                    <a:pt x="2983" y="7522"/>
                    <a:pt x="2855" y="7727"/>
                    <a:pt x="2726" y="7931"/>
                  </a:cubicBezTo>
                  <a:cubicBezTo>
                    <a:pt x="2712" y="7946"/>
                    <a:pt x="2701" y="7959"/>
                    <a:pt x="2690" y="7975"/>
                  </a:cubicBezTo>
                  <a:lnTo>
                    <a:pt x="2228" y="8487"/>
                  </a:lnTo>
                  <a:cubicBezTo>
                    <a:pt x="2069" y="8676"/>
                    <a:pt x="1906" y="8861"/>
                    <a:pt x="1753" y="9056"/>
                  </a:cubicBezTo>
                  <a:cubicBezTo>
                    <a:pt x="1302" y="9632"/>
                    <a:pt x="797" y="10148"/>
                    <a:pt x="177" y="10545"/>
                  </a:cubicBezTo>
                  <a:cubicBezTo>
                    <a:pt x="127" y="10577"/>
                    <a:pt x="1" y="10613"/>
                    <a:pt x="87" y="10699"/>
                  </a:cubicBezTo>
                  <a:cubicBezTo>
                    <a:pt x="282" y="10896"/>
                    <a:pt x="378" y="11167"/>
                    <a:pt x="594" y="11345"/>
                  </a:cubicBezTo>
                  <a:cubicBezTo>
                    <a:pt x="790" y="11760"/>
                    <a:pt x="967" y="12186"/>
                    <a:pt x="1286" y="12530"/>
                  </a:cubicBezTo>
                  <a:cubicBezTo>
                    <a:pt x="1432" y="12841"/>
                    <a:pt x="1630" y="13118"/>
                    <a:pt x="1840" y="13389"/>
                  </a:cubicBezTo>
                  <a:cubicBezTo>
                    <a:pt x="1936" y="13636"/>
                    <a:pt x="2048" y="13879"/>
                    <a:pt x="2124" y="14131"/>
                  </a:cubicBezTo>
                  <a:cubicBezTo>
                    <a:pt x="2218" y="14447"/>
                    <a:pt x="2453" y="14682"/>
                    <a:pt x="2566" y="14986"/>
                  </a:cubicBezTo>
                  <a:cubicBezTo>
                    <a:pt x="2748" y="15477"/>
                    <a:pt x="3020" y="15923"/>
                    <a:pt x="3293" y="16366"/>
                  </a:cubicBezTo>
                  <a:cubicBezTo>
                    <a:pt x="3645" y="17222"/>
                    <a:pt x="4119" y="18006"/>
                    <a:pt x="4682" y="18737"/>
                  </a:cubicBezTo>
                  <a:cubicBezTo>
                    <a:pt x="4833" y="19090"/>
                    <a:pt x="5086" y="19370"/>
                    <a:pt x="5334" y="19652"/>
                  </a:cubicBezTo>
                  <a:cubicBezTo>
                    <a:pt x="5336" y="19720"/>
                    <a:pt x="5368" y="19766"/>
                    <a:pt x="5411" y="19818"/>
                  </a:cubicBezTo>
                  <a:cubicBezTo>
                    <a:pt x="5675" y="20138"/>
                    <a:pt x="5930" y="20463"/>
                    <a:pt x="6188" y="20788"/>
                  </a:cubicBezTo>
                  <a:cubicBezTo>
                    <a:pt x="6451" y="21040"/>
                    <a:pt x="6674" y="21334"/>
                    <a:pt x="6995" y="21523"/>
                  </a:cubicBezTo>
                  <a:cubicBezTo>
                    <a:pt x="7012" y="21532"/>
                    <a:pt x="7029" y="21541"/>
                    <a:pt x="7046" y="21550"/>
                  </a:cubicBezTo>
                  <a:cubicBezTo>
                    <a:pt x="7174" y="21663"/>
                    <a:pt x="7276" y="21807"/>
                    <a:pt x="7436" y="21883"/>
                  </a:cubicBezTo>
                  <a:cubicBezTo>
                    <a:pt x="7887" y="22316"/>
                    <a:pt x="8372" y="22700"/>
                    <a:pt x="8956" y="22940"/>
                  </a:cubicBezTo>
                  <a:cubicBezTo>
                    <a:pt x="9052" y="22994"/>
                    <a:pt x="9143" y="23063"/>
                    <a:pt x="9245" y="23099"/>
                  </a:cubicBezTo>
                  <a:cubicBezTo>
                    <a:pt x="9691" y="23258"/>
                    <a:pt x="10134" y="23422"/>
                    <a:pt x="10575" y="23595"/>
                  </a:cubicBezTo>
                  <a:cubicBezTo>
                    <a:pt x="10976" y="23752"/>
                    <a:pt x="11376" y="23934"/>
                    <a:pt x="11818" y="23965"/>
                  </a:cubicBezTo>
                  <a:cubicBezTo>
                    <a:pt x="11999" y="24027"/>
                    <a:pt x="12184" y="24073"/>
                    <a:pt x="12375" y="24073"/>
                  </a:cubicBezTo>
                  <a:cubicBezTo>
                    <a:pt x="12421" y="24073"/>
                    <a:pt x="12468" y="24070"/>
                    <a:pt x="12515" y="24064"/>
                  </a:cubicBezTo>
                  <a:cubicBezTo>
                    <a:pt x="13108" y="24187"/>
                    <a:pt x="13695" y="24350"/>
                    <a:pt x="14305" y="24350"/>
                  </a:cubicBezTo>
                  <a:cubicBezTo>
                    <a:pt x="14319" y="24350"/>
                    <a:pt x="14333" y="24350"/>
                    <a:pt x="14347" y="24350"/>
                  </a:cubicBezTo>
                  <a:cubicBezTo>
                    <a:pt x="14563" y="24347"/>
                    <a:pt x="14783" y="24293"/>
                    <a:pt x="14995" y="24293"/>
                  </a:cubicBezTo>
                  <a:cubicBezTo>
                    <a:pt x="15003" y="24293"/>
                    <a:pt x="15011" y="24293"/>
                    <a:pt x="15019" y="24293"/>
                  </a:cubicBezTo>
                  <a:cubicBezTo>
                    <a:pt x="15045" y="24294"/>
                    <a:pt x="15070" y="24294"/>
                    <a:pt x="15095" y="24294"/>
                  </a:cubicBezTo>
                  <a:cubicBezTo>
                    <a:pt x="15933" y="24294"/>
                    <a:pt x="16710" y="24014"/>
                    <a:pt x="17507" y="23821"/>
                  </a:cubicBezTo>
                  <a:cubicBezTo>
                    <a:pt x="17583" y="23798"/>
                    <a:pt x="17658" y="23776"/>
                    <a:pt x="17733" y="23752"/>
                  </a:cubicBezTo>
                  <a:cubicBezTo>
                    <a:pt x="18328" y="23512"/>
                    <a:pt x="18895" y="23217"/>
                    <a:pt x="19457" y="22911"/>
                  </a:cubicBezTo>
                  <a:cubicBezTo>
                    <a:pt x="19876" y="22684"/>
                    <a:pt x="20287" y="22443"/>
                    <a:pt x="20657" y="22145"/>
                  </a:cubicBezTo>
                  <a:cubicBezTo>
                    <a:pt x="21360" y="21580"/>
                    <a:pt x="22036" y="20990"/>
                    <a:pt x="22621" y="20293"/>
                  </a:cubicBezTo>
                  <a:cubicBezTo>
                    <a:pt x="23134" y="19682"/>
                    <a:pt x="23595" y="19047"/>
                    <a:pt x="23987" y="18354"/>
                  </a:cubicBezTo>
                  <a:cubicBezTo>
                    <a:pt x="24496" y="17455"/>
                    <a:pt x="24813" y="16479"/>
                    <a:pt x="25163" y="15515"/>
                  </a:cubicBezTo>
                  <a:cubicBezTo>
                    <a:pt x="25301" y="15076"/>
                    <a:pt x="25520" y="14670"/>
                    <a:pt x="25697" y="14248"/>
                  </a:cubicBezTo>
                  <a:cubicBezTo>
                    <a:pt x="25909" y="13742"/>
                    <a:pt x="26167" y="13279"/>
                    <a:pt x="26499" y="12843"/>
                  </a:cubicBezTo>
                  <a:cubicBezTo>
                    <a:pt x="26699" y="12578"/>
                    <a:pt x="27028" y="12469"/>
                    <a:pt x="27194" y="12182"/>
                  </a:cubicBezTo>
                  <a:cubicBezTo>
                    <a:pt x="27385" y="12074"/>
                    <a:pt x="27573" y="11962"/>
                    <a:pt x="27768" y="11860"/>
                  </a:cubicBezTo>
                  <a:cubicBezTo>
                    <a:pt x="27956" y="11760"/>
                    <a:pt x="27971" y="11635"/>
                    <a:pt x="27777" y="11517"/>
                  </a:cubicBezTo>
                  <a:lnTo>
                    <a:pt x="27777" y="11517"/>
                  </a:lnTo>
                  <a:lnTo>
                    <a:pt x="27777" y="11518"/>
                  </a:lnTo>
                  <a:cubicBezTo>
                    <a:pt x="27220" y="11179"/>
                    <a:pt x="26770" y="10735"/>
                    <a:pt x="26407" y="10198"/>
                  </a:cubicBezTo>
                  <a:cubicBezTo>
                    <a:pt x="26387" y="10162"/>
                    <a:pt x="26366" y="10126"/>
                    <a:pt x="26345" y="10090"/>
                  </a:cubicBezTo>
                  <a:cubicBezTo>
                    <a:pt x="26168" y="9794"/>
                    <a:pt x="26114" y="9434"/>
                    <a:pt x="25884" y="9163"/>
                  </a:cubicBezTo>
                  <a:cubicBezTo>
                    <a:pt x="25863" y="9128"/>
                    <a:pt x="25842" y="9092"/>
                    <a:pt x="25821" y="9057"/>
                  </a:cubicBezTo>
                  <a:cubicBezTo>
                    <a:pt x="25818" y="9054"/>
                    <a:pt x="25816" y="9050"/>
                    <a:pt x="25814" y="9047"/>
                  </a:cubicBezTo>
                  <a:cubicBezTo>
                    <a:pt x="25694" y="8869"/>
                    <a:pt x="25657" y="8642"/>
                    <a:pt x="25483" y="8498"/>
                  </a:cubicBezTo>
                  <a:cubicBezTo>
                    <a:pt x="25289" y="7893"/>
                    <a:pt x="24955" y="7350"/>
                    <a:pt x="24707" y="6769"/>
                  </a:cubicBezTo>
                  <a:cubicBezTo>
                    <a:pt x="24282" y="5772"/>
                    <a:pt x="23713" y="4845"/>
                    <a:pt x="23211" y="3885"/>
                  </a:cubicBezTo>
                  <a:cubicBezTo>
                    <a:pt x="23048" y="3575"/>
                    <a:pt x="22830" y="3303"/>
                    <a:pt x="22624" y="3021"/>
                  </a:cubicBezTo>
                  <a:cubicBezTo>
                    <a:pt x="22257" y="2518"/>
                    <a:pt x="21883" y="2021"/>
                    <a:pt x="21427" y="1592"/>
                  </a:cubicBezTo>
                  <a:cubicBezTo>
                    <a:pt x="20835" y="1037"/>
                    <a:pt x="20157" y="606"/>
                    <a:pt x="19380" y="367"/>
                  </a:cubicBezTo>
                  <a:cubicBezTo>
                    <a:pt x="19033" y="261"/>
                    <a:pt x="18677" y="219"/>
                    <a:pt x="18317" y="219"/>
                  </a:cubicBezTo>
                  <a:cubicBezTo>
                    <a:pt x="18088" y="219"/>
                    <a:pt x="17858" y="236"/>
                    <a:pt x="17629" y="264"/>
                  </a:cubicBezTo>
                  <a:cubicBezTo>
                    <a:pt x="17045" y="337"/>
                    <a:pt x="16523" y="604"/>
                    <a:pt x="15989" y="828"/>
                  </a:cubicBezTo>
                  <a:cubicBezTo>
                    <a:pt x="15597" y="972"/>
                    <a:pt x="15261" y="1202"/>
                    <a:pt x="14958" y="1485"/>
                  </a:cubicBezTo>
                  <a:cubicBezTo>
                    <a:pt x="14946" y="1498"/>
                    <a:pt x="14935" y="1512"/>
                    <a:pt x="14925" y="1526"/>
                  </a:cubicBezTo>
                  <a:cubicBezTo>
                    <a:pt x="14720" y="1596"/>
                    <a:pt x="14607" y="1773"/>
                    <a:pt x="14465" y="1917"/>
                  </a:cubicBezTo>
                  <a:cubicBezTo>
                    <a:pt x="13974" y="1322"/>
                    <a:pt x="13446" y="772"/>
                    <a:pt x="12732" y="441"/>
                  </a:cubicBezTo>
                  <a:cubicBezTo>
                    <a:pt x="12197" y="263"/>
                    <a:pt x="11656" y="117"/>
                    <a:pt x="11094" y="68"/>
                  </a:cubicBezTo>
                  <a:cubicBezTo>
                    <a:pt x="10873" y="43"/>
                    <a:pt x="10652" y="1"/>
                    <a:pt x="10430" y="1"/>
                  </a:cubicBezTo>
                  <a:close/>
                </a:path>
              </a:pathLst>
            </a:custGeom>
            <a:solidFill>
              <a:schemeClr val="dk2"/>
            </a:solidFill>
            <a:ln cap="flat" cmpd="sng" w="15240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789" name="Google Shape;1789;p47"/>
            <p:cNvPicPr preferRelativeResize="0"/>
            <p:nvPr/>
          </p:nvPicPr>
          <p:blipFill rotWithShape="1">
            <a:blip r:embed="rId6">
              <a:alphaModFix/>
            </a:blip>
            <a:srcRect b="21005" l="30352" r="33882" t="23481"/>
            <a:stretch/>
          </p:blipFill>
          <p:spPr>
            <a:xfrm>
              <a:off x="4924988" y="2972675"/>
              <a:ext cx="1034827" cy="903474"/>
            </a:xfrm>
            <a:prstGeom prst="rect">
              <a:avLst/>
            </a:prstGeom>
            <a:noFill/>
            <a:ln>
              <a:noFill/>
            </a:ln>
          </p:spPr>
        </p:pic>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3" name="Shape 1793"/>
        <p:cNvGrpSpPr/>
        <p:nvPr/>
      </p:nvGrpSpPr>
      <p:grpSpPr>
        <a:xfrm>
          <a:off x="0" y="0"/>
          <a:ext cx="0" cy="0"/>
          <a:chOff x="0" y="0"/>
          <a:chExt cx="0" cy="0"/>
        </a:xfrm>
      </p:grpSpPr>
      <p:sp>
        <p:nvSpPr>
          <p:cNvPr id="1794" name="Google Shape;1794;p48"/>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795" name="Google Shape;1795;p48"/>
          <p:cNvGrpSpPr/>
          <p:nvPr/>
        </p:nvGrpSpPr>
        <p:grpSpPr>
          <a:xfrm>
            <a:off x="720016" y="1306220"/>
            <a:ext cx="3947109" cy="659248"/>
            <a:chOff x="720016" y="1306220"/>
            <a:chExt cx="3947109" cy="659248"/>
          </a:xfrm>
        </p:grpSpPr>
        <p:sp>
          <p:nvSpPr>
            <p:cNvPr id="1796" name="Google Shape;1796;p48"/>
            <p:cNvSpPr txBox="1"/>
            <p:nvPr/>
          </p:nvSpPr>
          <p:spPr>
            <a:xfrm>
              <a:off x="720016" y="1306220"/>
              <a:ext cx="2303111" cy="659248"/>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is the second planet from the Sun</a:t>
              </a:r>
              <a:endParaRPr>
                <a:solidFill>
                  <a:schemeClr val="accent4"/>
                </a:solidFill>
                <a:latin typeface="Manrope Medium"/>
                <a:ea typeface="Manrope Medium"/>
                <a:cs typeface="Manrope Medium"/>
                <a:sym typeface="Manrope Medium"/>
              </a:endParaRPr>
            </a:p>
          </p:txBody>
        </p:sp>
        <p:sp>
          <p:nvSpPr>
            <p:cNvPr id="1797" name="Google Shape;1797;p48"/>
            <p:cNvSpPr/>
            <p:nvPr/>
          </p:nvSpPr>
          <p:spPr>
            <a:xfrm>
              <a:off x="3023125" y="1401525"/>
              <a:ext cx="1644000" cy="4686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Approach</a:t>
              </a:r>
              <a:endParaRPr sz="2200">
                <a:solidFill>
                  <a:schemeClr val="accent2"/>
                </a:solidFill>
                <a:latin typeface="Shrikhand"/>
                <a:ea typeface="Shrikhand"/>
                <a:cs typeface="Shrikhand"/>
                <a:sym typeface="Shrikhand"/>
              </a:endParaRPr>
            </a:p>
          </p:txBody>
        </p:sp>
      </p:grpSp>
      <p:grpSp>
        <p:nvGrpSpPr>
          <p:cNvPr id="1798" name="Google Shape;1798;p48"/>
          <p:cNvGrpSpPr/>
          <p:nvPr/>
        </p:nvGrpSpPr>
        <p:grpSpPr>
          <a:xfrm>
            <a:off x="720016" y="3002447"/>
            <a:ext cx="3947109" cy="659248"/>
            <a:chOff x="720016" y="3002447"/>
            <a:chExt cx="3947109" cy="659248"/>
          </a:xfrm>
        </p:grpSpPr>
        <p:sp>
          <p:nvSpPr>
            <p:cNvPr id="1799" name="Google Shape;1799;p48"/>
            <p:cNvSpPr txBox="1"/>
            <p:nvPr/>
          </p:nvSpPr>
          <p:spPr>
            <a:xfrm>
              <a:off x="720016" y="3002447"/>
              <a:ext cx="2303111" cy="659248"/>
            </a:xfrm>
            <a:prstGeom prst="rect">
              <a:avLst/>
            </a:prstGeom>
            <a:noFill/>
            <a:ln>
              <a:noFill/>
            </a:ln>
          </p:spPr>
          <p:txBody>
            <a:bodyPr anchorCtr="0" anchor="t" bIns="91425" lIns="91425" spcFirstLastPara="1" rIns="91425" wrap="square" tIns="91425">
              <a:noAutofit/>
            </a:bodyPr>
            <a:lstStyle/>
            <a:p>
              <a:pPr indent="0" lvl="0" marL="0" marR="0" rtl="0" algn="l">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Jupiter is the biggest planet of them all</a:t>
              </a:r>
              <a:endParaRPr>
                <a:solidFill>
                  <a:schemeClr val="accent4"/>
                </a:solidFill>
                <a:latin typeface="Manrope Medium"/>
                <a:ea typeface="Manrope Medium"/>
                <a:cs typeface="Manrope Medium"/>
                <a:sym typeface="Manrope Medium"/>
              </a:endParaRPr>
            </a:p>
          </p:txBody>
        </p:sp>
        <p:sp>
          <p:nvSpPr>
            <p:cNvPr id="1800" name="Google Shape;1800;p48"/>
            <p:cNvSpPr/>
            <p:nvPr/>
          </p:nvSpPr>
          <p:spPr>
            <a:xfrm>
              <a:off x="3023125" y="3097775"/>
              <a:ext cx="1644000" cy="4686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Seduce</a:t>
              </a:r>
              <a:endParaRPr sz="2200">
                <a:solidFill>
                  <a:schemeClr val="dk1"/>
                </a:solidFill>
                <a:latin typeface="Shrikhand"/>
                <a:ea typeface="Shrikhand"/>
                <a:cs typeface="Shrikhand"/>
                <a:sym typeface="Shrikhand"/>
              </a:endParaRPr>
            </a:p>
          </p:txBody>
        </p:sp>
      </p:grpSp>
      <p:grpSp>
        <p:nvGrpSpPr>
          <p:cNvPr id="1801" name="Google Shape;1801;p48"/>
          <p:cNvGrpSpPr/>
          <p:nvPr/>
        </p:nvGrpSpPr>
        <p:grpSpPr>
          <a:xfrm>
            <a:off x="4477050" y="2154326"/>
            <a:ext cx="3947120" cy="659248"/>
            <a:chOff x="4477050" y="2154326"/>
            <a:chExt cx="3947120" cy="659248"/>
          </a:xfrm>
        </p:grpSpPr>
        <p:sp>
          <p:nvSpPr>
            <p:cNvPr id="1802" name="Google Shape;1802;p48"/>
            <p:cNvSpPr txBox="1"/>
            <p:nvPr/>
          </p:nvSpPr>
          <p:spPr>
            <a:xfrm>
              <a:off x="6121059" y="2154326"/>
              <a:ext cx="2303111" cy="659248"/>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a:t>
              </a:r>
              <a:endParaRPr>
                <a:solidFill>
                  <a:schemeClr val="accent4"/>
                </a:solidFill>
                <a:latin typeface="Manrope Medium"/>
                <a:ea typeface="Manrope Medium"/>
                <a:cs typeface="Manrope Medium"/>
                <a:sym typeface="Manrope Medium"/>
              </a:endParaRPr>
            </a:p>
          </p:txBody>
        </p:sp>
        <p:sp>
          <p:nvSpPr>
            <p:cNvPr id="1803" name="Google Shape;1803;p48"/>
            <p:cNvSpPr/>
            <p:nvPr/>
          </p:nvSpPr>
          <p:spPr>
            <a:xfrm>
              <a:off x="4477050" y="2249675"/>
              <a:ext cx="1644000" cy="4686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3"/>
                  </a:solidFill>
                  <a:latin typeface="Shrikhand"/>
                  <a:ea typeface="Shrikhand"/>
                  <a:cs typeface="Shrikhand"/>
                  <a:sym typeface="Shrikhand"/>
                </a:rPr>
                <a:t>Contact</a:t>
              </a:r>
              <a:endParaRPr sz="2200">
                <a:solidFill>
                  <a:schemeClr val="accent3"/>
                </a:solidFill>
                <a:latin typeface="Shrikhand"/>
                <a:ea typeface="Shrikhand"/>
                <a:cs typeface="Shrikhand"/>
                <a:sym typeface="Shrikhand"/>
              </a:endParaRPr>
            </a:p>
          </p:txBody>
        </p:sp>
      </p:grpSp>
      <p:grpSp>
        <p:nvGrpSpPr>
          <p:cNvPr id="1804" name="Google Shape;1804;p48"/>
          <p:cNvGrpSpPr/>
          <p:nvPr/>
        </p:nvGrpSpPr>
        <p:grpSpPr>
          <a:xfrm>
            <a:off x="4477050" y="3850553"/>
            <a:ext cx="3947120" cy="659248"/>
            <a:chOff x="4477050" y="3850553"/>
            <a:chExt cx="3947120" cy="659248"/>
          </a:xfrm>
        </p:grpSpPr>
        <p:sp>
          <p:nvSpPr>
            <p:cNvPr id="1805" name="Google Shape;1805;p48"/>
            <p:cNvSpPr txBox="1"/>
            <p:nvPr/>
          </p:nvSpPr>
          <p:spPr>
            <a:xfrm>
              <a:off x="6121059" y="3850553"/>
              <a:ext cx="2303111" cy="659248"/>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Neptune is the farthest planet from the Sun</a:t>
              </a:r>
              <a:endParaRPr>
                <a:solidFill>
                  <a:schemeClr val="accent4"/>
                </a:solidFill>
                <a:latin typeface="Manrope Medium"/>
                <a:ea typeface="Manrope Medium"/>
                <a:cs typeface="Manrope Medium"/>
                <a:sym typeface="Manrope Medium"/>
              </a:endParaRPr>
            </a:p>
          </p:txBody>
        </p:sp>
        <p:sp>
          <p:nvSpPr>
            <p:cNvPr id="1806" name="Google Shape;1806;p48"/>
            <p:cNvSpPr/>
            <p:nvPr/>
          </p:nvSpPr>
          <p:spPr>
            <a:xfrm>
              <a:off x="4477050" y="3945900"/>
              <a:ext cx="1644000" cy="468600"/>
            </a:xfrm>
            <a:prstGeom prst="roundRect">
              <a:avLst>
                <a:gd fmla="val 0" name="adj"/>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Kiss</a:t>
              </a:r>
              <a:endParaRPr sz="2200">
                <a:solidFill>
                  <a:schemeClr val="accent2"/>
                </a:solidFill>
                <a:latin typeface="Shrikhand"/>
                <a:ea typeface="Shrikhand"/>
                <a:cs typeface="Shrikhand"/>
                <a:sym typeface="Shrikhand"/>
              </a:endParaRPr>
            </a:p>
          </p:txBody>
        </p:sp>
      </p:grpSp>
      <p:cxnSp>
        <p:nvCxnSpPr>
          <p:cNvPr id="1807" name="Google Shape;1807;p48"/>
          <p:cNvCxnSpPr>
            <a:stCxn id="1797" idx="3"/>
            <a:endCxn id="1803" idx="0"/>
          </p:cNvCxnSpPr>
          <p:nvPr/>
        </p:nvCxnSpPr>
        <p:spPr>
          <a:xfrm>
            <a:off x="4667125" y="1635825"/>
            <a:ext cx="631800" cy="613800"/>
          </a:xfrm>
          <a:prstGeom prst="bentConnector2">
            <a:avLst/>
          </a:prstGeom>
          <a:noFill/>
          <a:ln cap="flat" cmpd="sng" w="19050">
            <a:solidFill>
              <a:schemeClr val="accent2"/>
            </a:solidFill>
            <a:prstDash val="solid"/>
            <a:round/>
            <a:headEnd len="sm" w="sm" type="none"/>
            <a:tailEnd len="sm" w="sm" type="triangle"/>
          </a:ln>
        </p:spPr>
      </p:cxnSp>
      <p:cxnSp>
        <p:nvCxnSpPr>
          <p:cNvPr id="1808" name="Google Shape;1808;p48"/>
          <p:cNvCxnSpPr>
            <a:stCxn id="1803" idx="1"/>
            <a:endCxn id="1800" idx="0"/>
          </p:cNvCxnSpPr>
          <p:nvPr/>
        </p:nvCxnSpPr>
        <p:spPr>
          <a:xfrm flipH="1">
            <a:off x="3845250" y="2483975"/>
            <a:ext cx="631800" cy="613800"/>
          </a:xfrm>
          <a:prstGeom prst="bentConnector2">
            <a:avLst/>
          </a:prstGeom>
          <a:noFill/>
          <a:ln cap="flat" cmpd="sng" w="19050">
            <a:solidFill>
              <a:schemeClr val="accent2"/>
            </a:solidFill>
            <a:prstDash val="solid"/>
            <a:round/>
            <a:headEnd len="sm" w="sm" type="none"/>
            <a:tailEnd len="sm" w="sm" type="triangle"/>
          </a:ln>
        </p:spPr>
      </p:cxnSp>
      <p:cxnSp>
        <p:nvCxnSpPr>
          <p:cNvPr id="1809" name="Google Shape;1809;p48"/>
          <p:cNvCxnSpPr>
            <a:stCxn id="1800" idx="3"/>
            <a:endCxn id="1806" idx="0"/>
          </p:cNvCxnSpPr>
          <p:nvPr/>
        </p:nvCxnSpPr>
        <p:spPr>
          <a:xfrm>
            <a:off x="4667125" y="3332075"/>
            <a:ext cx="631800" cy="613800"/>
          </a:xfrm>
          <a:prstGeom prst="bentConnector2">
            <a:avLst/>
          </a:prstGeom>
          <a:noFill/>
          <a:ln cap="flat" cmpd="sng" w="19050">
            <a:solidFill>
              <a:schemeClr val="accent2"/>
            </a:solidFill>
            <a:prstDash val="solid"/>
            <a:round/>
            <a:headEnd len="sm" w="sm" type="none"/>
            <a:tailEnd len="sm" w="sm" type="triangle"/>
          </a:ln>
        </p:spPr>
      </p:cxn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13" name="Shape 1813"/>
        <p:cNvGrpSpPr/>
        <p:nvPr/>
      </p:nvGrpSpPr>
      <p:grpSpPr>
        <a:xfrm>
          <a:off x="0" y="0"/>
          <a:ext cx="0" cy="0"/>
          <a:chOff x="0" y="0"/>
          <a:chExt cx="0" cy="0"/>
        </a:xfrm>
      </p:grpSpPr>
      <p:sp>
        <p:nvSpPr>
          <p:cNvPr id="1814" name="Google Shape;1814;p49"/>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815" name="Google Shape;1815;p49"/>
          <p:cNvGrpSpPr/>
          <p:nvPr/>
        </p:nvGrpSpPr>
        <p:grpSpPr>
          <a:xfrm>
            <a:off x="1087950" y="1460400"/>
            <a:ext cx="3089400" cy="3049600"/>
            <a:chOff x="1087950" y="1460400"/>
            <a:chExt cx="3089400" cy="3049600"/>
          </a:xfrm>
        </p:grpSpPr>
        <p:sp>
          <p:nvSpPr>
            <p:cNvPr id="1816" name="Google Shape;1816;p49"/>
            <p:cNvSpPr/>
            <p:nvPr/>
          </p:nvSpPr>
          <p:spPr>
            <a:xfrm flipH="1">
              <a:off x="2118475" y="1460400"/>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dk1"/>
                  </a:solidFill>
                  <a:latin typeface="Shrikhand"/>
                  <a:ea typeface="Shrikhand"/>
                  <a:cs typeface="Shrikhand"/>
                  <a:sym typeface="Shrikhand"/>
                </a:rPr>
                <a:t>7</a:t>
              </a:r>
              <a:r>
                <a:rPr lang="en" sz="2200">
                  <a:solidFill>
                    <a:schemeClr val="dk1"/>
                  </a:solidFill>
                  <a:latin typeface="Shrikhand"/>
                  <a:ea typeface="Shrikhand"/>
                  <a:cs typeface="Shrikhand"/>
                  <a:sym typeface="Shrikhand"/>
                </a:rPr>
                <a:t>5%</a:t>
              </a:r>
              <a:endParaRPr sz="2200">
                <a:solidFill>
                  <a:schemeClr val="dk1"/>
                </a:solidFill>
                <a:latin typeface="Shrikhand"/>
                <a:ea typeface="Shrikhand"/>
                <a:cs typeface="Shrikhand"/>
                <a:sym typeface="Shrikhand"/>
              </a:endParaRPr>
            </a:p>
          </p:txBody>
        </p:sp>
        <p:sp>
          <p:nvSpPr>
            <p:cNvPr id="1817" name="Google Shape;1817;p49"/>
            <p:cNvSpPr txBox="1"/>
            <p:nvPr/>
          </p:nvSpPr>
          <p:spPr>
            <a:xfrm>
              <a:off x="1087950" y="3211275"/>
              <a:ext cx="3089400" cy="452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French kiss</a:t>
              </a:r>
              <a:endParaRPr sz="2200">
                <a:solidFill>
                  <a:schemeClr val="dk1"/>
                </a:solidFill>
                <a:latin typeface="Shrikhand"/>
                <a:ea typeface="Shrikhand"/>
                <a:cs typeface="Shrikhand"/>
                <a:sym typeface="Shrikhand"/>
              </a:endParaRPr>
            </a:p>
          </p:txBody>
        </p:sp>
        <p:sp>
          <p:nvSpPr>
            <p:cNvPr id="1818" name="Google Shape;1818;p49"/>
            <p:cNvSpPr txBox="1"/>
            <p:nvPr/>
          </p:nvSpPr>
          <p:spPr>
            <a:xfrm>
              <a:off x="1087950" y="3613300"/>
              <a:ext cx="3089400" cy="896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Venus has a beautiful name and is the second planet from the Sun. It has extremely high temperatures</a:t>
              </a:r>
              <a:endParaRPr>
                <a:solidFill>
                  <a:schemeClr val="accent4"/>
                </a:solidFill>
                <a:latin typeface="Manrope Medium"/>
                <a:ea typeface="Manrope Medium"/>
                <a:cs typeface="Manrope Medium"/>
                <a:sym typeface="Manrope Medium"/>
              </a:endParaRPr>
            </a:p>
          </p:txBody>
        </p:sp>
      </p:grpSp>
      <p:sp>
        <p:nvSpPr>
          <p:cNvPr id="1819" name="Google Shape;1819;p49"/>
          <p:cNvSpPr/>
          <p:nvPr/>
        </p:nvSpPr>
        <p:spPr>
          <a:xfrm>
            <a:off x="1228825" y="2302169"/>
            <a:ext cx="2807700" cy="528000"/>
          </a:xfrm>
          <a:prstGeom prst="roundRect">
            <a:avLst>
              <a:gd fmla="val 50000" name="adj"/>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dk1"/>
              </a:solidFill>
              <a:latin typeface="Shrikhand"/>
              <a:ea typeface="Shrikhand"/>
              <a:cs typeface="Shrikhand"/>
              <a:sym typeface="Shrikhand"/>
            </a:endParaRPr>
          </a:p>
        </p:txBody>
      </p:sp>
      <p:grpSp>
        <p:nvGrpSpPr>
          <p:cNvPr id="1820" name="Google Shape;1820;p49"/>
          <p:cNvGrpSpPr/>
          <p:nvPr/>
        </p:nvGrpSpPr>
        <p:grpSpPr>
          <a:xfrm>
            <a:off x="4966600" y="1460400"/>
            <a:ext cx="3089400" cy="3049600"/>
            <a:chOff x="4966600" y="1460400"/>
            <a:chExt cx="3089400" cy="3049600"/>
          </a:xfrm>
        </p:grpSpPr>
        <p:sp>
          <p:nvSpPr>
            <p:cNvPr id="1821" name="Google Shape;1821;p49"/>
            <p:cNvSpPr/>
            <p:nvPr/>
          </p:nvSpPr>
          <p:spPr>
            <a:xfrm flipH="1">
              <a:off x="6004325" y="1460400"/>
              <a:ext cx="1028400" cy="5646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0" spcFirstLastPara="1" rIns="0" wrap="square" tIns="91425">
              <a:noAutofit/>
            </a:bodyPr>
            <a:lstStyle/>
            <a:p>
              <a:pPr indent="0" lvl="0" marL="0" rtl="0" algn="ctr">
                <a:spcBef>
                  <a:spcPts val="0"/>
                </a:spcBef>
                <a:spcAft>
                  <a:spcPts val="0"/>
                </a:spcAft>
                <a:buNone/>
              </a:pPr>
              <a:r>
                <a:rPr lang="en" sz="2200">
                  <a:solidFill>
                    <a:schemeClr val="accent2"/>
                  </a:solidFill>
                  <a:latin typeface="Shrikhand"/>
                  <a:ea typeface="Shrikhand"/>
                  <a:cs typeface="Shrikhand"/>
                  <a:sym typeface="Shrikhand"/>
                </a:rPr>
                <a:t>2</a:t>
              </a:r>
              <a:r>
                <a:rPr lang="en" sz="2200">
                  <a:solidFill>
                    <a:schemeClr val="accent2"/>
                  </a:solidFill>
                  <a:latin typeface="Shrikhand"/>
                  <a:ea typeface="Shrikhand"/>
                  <a:cs typeface="Shrikhand"/>
                  <a:sym typeface="Shrikhand"/>
                </a:rPr>
                <a:t>5%</a:t>
              </a:r>
              <a:endParaRPr sz="2200">
                <a:solidFill>
                  <a:schemeClr val="accent2"/>
                </a:solidFill>
                <a:latin typeface="Shrikhand"/>
                <a:ea typeface="Shrikhand"/>
                <a:cs typeface="Shrikhand"/>
                <a:sym typeface="Shrikhand"/>
              </a:endParaRPr>
            </a:p>
          </p:txBody>
        </p:sp>
        <p:sp>
          <p:nvSpPr>
            <p:cNvPr id="1822" name="Google Shape;1822;p49"/>
            <p:cNvSpPr txBox="1"/>
            <p:nvPr/>
          </p:nvSpPr>
          <p:spPr>
            <a:xfrm>
              <a:off x="4966600" y="3211275"/>
              <a:ext cx="3089400" cy="4527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accent2"/>
                  </a:solidFill>
                  <a:latin typeface="Shrikhand"/>
                  <a:ea typeface="Shrikhand"/>
                  <a:cs typeface="Shrikhand"/>
                  <a:sym typeface="Shrikhand"/>
                </a:rPr>
                <a:t>Butterfly kiss</a:t>
              </a:r>
              <a:endParaRPr sz="2200">
                <a:solidFill>
                  <a:schemeClr val="accent2"/>
                </a:solidFill>
                <a:latin typeface="Shrikhand"/>
                <a:ea typeface="Shrikhand"/>
                <a:cs typeface="Shrikhand"/>
                <a:sym typeface="Shrikhand"/>
              </a:endParaRPr>
            </a:p>
          </p:txBody>
        </p:sp>
        <p:sp>
          <p:nvSpPr>
            <p:cNvPr id="1823" name="Google Shape;1823;p49"/>
            <p:cNvSpPr txBox="1"/>
            <p:nvPr/>
          </p:nvSpPr>
          <p:spPr>
            <a:xfrm>
              <a:off x="4966600" y="3613300"/>
              <a:ext cx="3089400" cy="896700"/>
            </a:xfrm>
            <a:prstGeom prst="rect">
              <a:avLst/>
            </a:prstGeom>
            <a:noFill/>
            <a:ln>
              <a:noFill/>
            </a:ln>
          </p:spPr>
          <p:txBody>
            <a:bodyPr anchorCtr="0" anchor="t" bIns="91425" lIns="91425" spcFirstLastPara="1" rIns="91425" wrap="square" tIns="91425">
              <a:noAutofit/>
            </a:bodyPr>
            <a:lstStyle/>
            <a:p>
              <a:pPr indent="0" lvl="0" marL="0" marR="0" rtl="0" algn="ctr">
                <a:lnSpc>
                  <a:spcPct val="100000"/>
                </a:lnSpc>
                <a:spcBef>
                  <a:spcPts val="0"/>
                </a:spcBef>
                <a:spcAft>
                  <a:spcPts val="0"/>
                </a:spcAft>
                <a:buNone/>
              </a:pPr>
              <a:r>
                <a:rPr lang="en">
                  <a:solidFill>
                    <a:schemeClr val="accent4"/>
                  </a:solidFill>
                  <a:latin typeface="Manrope Medium"/>
                  <a:ea typeface="Manrope Medium"/>
                  <a:cs typeface="Manrope Medium"/>
                  <a:sym typeface="Manrope Medium"/>
                </a:rPr>
                <a:t>Earth is the third planet from the Sun and the only one that harbors life in the Solar System</a:t>
              </a:r>
              <a:endParaRPr>
                <a:solidFill>
                  <a:schemeClr val="accent4"/>
                </a:solidFill>
                <a:latin typeface="Manrope Medium"/>
                <a:ea typeface="Manrope Medium"/>
                <a:cs typeface="Manrope Medium"/>
                <a:sym typeface="Manrope Medium"/>
              </a:endParaRPr>
            </a:p>
          </p:txBody>
        </p:sp>
      </p:grpSp>
      <p:sp>
        <p:nvSpPr>
          <p:cNvPr id="1824" name="Google Shape;1824;p49"/>
          <p:cNvSpPr/>
          <p:nvPr/>
        </p:nvSpPr>
        <p:spPr>
          <a:xfrm>
            <a:off x="1228825" y="2302161"/>
            <a:ext cx="2096700" cy="528000"/>
          </a:xfrm>
          <a:prstGeom prst="roundRect">
            <a:avLst>
              <a:gd fmla="val 50000" name="adj"/>
            </a:avLst>
          </a:prstGeom>
          <a:solidFill>
            <a:schemeClr val="dk1"/>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1825" name="Google Shape;1825;p49"/>
          <p:cNvCxnSpPr/>
          <p:nvPr/>
        </p:nvCxnSpPr>
        <p:spPr>
          <a:xfrm>
            <a:off x="4575600" y="1422925"/>
            <a:ext cx="0" cy="3081000"/>
          </a:xfrm>
          <a:prstGeom prst="straightConnector1">
            <a:avLst/>
          </a:prstGeom>
          <a:noFill/>
          <a:ln cap="flat" cmpd="sng" w="19050">
            <a:solidFill>
              <a:schemeClr val="accent2"/>
            </a:solidFill>
            <a:prstDash val="solid"/>
            <a:round/>
            <a:headEnd len="sm" w="sm" type="none"/>
            <a:tailEnd len="sm" w="sm" type="none"/>
          </a:ln>
        </p:spPr>
      </p:cxnSp>
      <p:sp>
        <p:nvSpPr>
          <p:cNvPr id="1826" name="Google Shape;1826;p49"/>
          <p:cNvSpPr/>
          <p:nvPr/>
        </p:nvSpPr>
        <p:spPr>
          <a:xfrm>
            <a:off x="5114675" y="2302169"/>
            <a:ext cx="2807700" cy="528000"/>
          </a:xfrm>
          <a:prstGeom prst="roundRect">
            <a:avLst>
              <a:gd fmla="val 50000" name="adj"/>
            </a:avLst>
          </a:prstGeom>
          <a:solidFill>
            <a:schemeClr val="dk2"/>
          </a:solidFill>
          <a:ln cap="flat" cmpd="sng" w="19050">
            <a:solidFill>
              <a:schemeClr val="dk2"/>
            </a:solidFill>
            <a:prstDash val="solid"/>
            <a:round/>
            <a:headEnd len="sm" w="sm" type="none"/>
            <a:tailEnd len="sm" w="sm" type="none"/>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200">
              <a:solidFill>
                <a:schemeClr val="dk1"/>
              </a:solidFill>
              <a:latin typeface="Shrikhand"/>
              <a:ea typeface="Shrikhand"/>
              <a:cs typeface="Shrikhand"/>
              <a:sym typeface="Shrikhand"/>
            </a:endParaRPr>
          </a:p>
        </p:txBody>
      </p:sp>
      <p:sp>
        <p:nvSpPr>
          <p:cNvPr id="1827" name="Google Shape;1827;p49"/>
          <p:cNvSpPr/>
          <p:nvPr/>
        </p:nvSpPr>
        <p:spPr>
          <a:xfrm>
            <a:off x="5114675" y="2302150"/>
            <a:ext cx="839400" cy="528000"/>
          </a:xfrm>
          <a:prstGeom prst="roundRect">
            <a:avLst>
              <a:gd fmla="val 50000" name="adj"/>
            </a:avLst>
          </a:prstGeom>
          <a:solidFill>
            <a:schemeClr val="accent2"/>
          </a:solidFill>
          <a:ln cap="flat" cmpd="sng" w="19050">
            <a:solidFill>
              <a:schemeClr val="dk2"/>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31" name="Shape 1831"/>
        <p:cNvGrpSpPr/>
        <p:nvPr/>
      </p:nvGrpSpPr>
      <p:grpSpPr>
        <a:xfrm>
          <a:off x="0" y="0"/>
          <a:ext cx="0" cy="0"/>
          <a:chOff x="0" y="0"/>
          <a:chExt cx="0" cy="0"/>
        </a:xfrm>
      </p:grpSpPr>
      <p:sp>
        <p:nvSpPr>
          <p:cNvPr id="1832" name="Google Shape;1832;p50"/>
          <p:cNvSpPr txBox="1"/>
          <p:nvPr>
            <p:ph type="title"/>
          </p:nvPr>
        </p:nvSpPr>
        <p:spPr>
          <a:xfrm>
            <a:off x="720000" y="535000"/>
            <a:ext cx="7704000" cy="6198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lang="en"/>
              <a:t>Kiss list infographics</a:t>
            </a:r>
            <a:endParaRPr/>
          </a:p>
        </p:txBody>
      </p:sp>
      <p:grpSp>
        <p:nvGrpSpPr>
          <p:cNvPr id="1833" name="Google Shape;1833;p50"/>
          <p:cNvGrpSpPr/>
          <p:nvPr/>
        </p:nvGrpSpPr>
        <p:grpSpPr>
          <a:xfrm>
            <a:off x="715022" y="1264225"/>
            <a:ext cx="2025381" cy="3245787"/>
            <a:chOff x="715022" y="1264225"/>
            <a:chExt cx="2025381" cy="3245787"/>
          </a:xfrm>
        </p:grpSpPr>
        <p:grpSp>
          <p:nvGrpSpPr>
            <p:cNvPr id="1834" name="Google Shape;1834;p50"/>
            <p:cNvGrpSpPr/>
            <p:nvPr/>
          </p:nvGrpSpPr>
          <p:grpSpPr>
            <a:xfrm>
              <a:off x="715022" y="2485644"/>
              <a:ext cx="2025381" cy="2024368"/>
              <a:chOff x="720000" y="1426225"/>
              <a:chExt cx="4191600" cy="1618200"/>
            </a:xfrm>
          </p:grpSpPr>
          <p:sp>
            <p:nvSpPr>
              <p:cNvPr id="1835" name="Google Shape;1835;p50"/>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6" name="Google Shape;1836;p50"/>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37" name="Google Shape;1837;p50"/>
            <p:cNvSpPr txBox="1"/>
            <p:nvPr/>
          </p:nvSpPr>
          <p:spPr>
            <a:xfrm>
              <a:off x="851425" y="1264225"/>
              <a:ext cx="1752600" cy="483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Kiss 1</a:t>
              </a:r>
              <a:endParaRPr sz="2200">
                <a:solidFill>
                  <a:schemeClr val="dk1"/>
                </a:solidFill>
                <a:latin typeface="Shrikhand"/>
                <a:ea typeface="Shrikhand"/>
                <a:cs typeface="Shrikhand"/>
                <a:sym typeface="Shrikhand"/>
              </a:endParaRPr>
            </a:p>
          </p:txBody>
        </p:sp>
        <p:sp>
          <p:nvSpPr>
            <p:cNvPr id="1838" name="Google Shape;1838;p50"/>
            <p:cNvSpPr txBox="1"/>
            <p:nvPr/>
          </p:nvSpPr>
          <p:spPr>
            <a:xfrm>
              <a:off x="851425" y="2902174"/>
              <a:ext cx="1752600" cy="3864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2xxx</a:t>
              </a:r>
              <a:endParaRPr sz="2200">
                <a:solidFill>
                  <a:schemeClr val="dk1"/>
                </a:solidFill>
                <a:latin typeface="Shrikhand"/>
                <a:ea typeface="Shrikhand"/>
                <a:cs typeface="Shrikhand"/>
                <a:sym typeface="Shrikhand"/>
              </a:endParaRPr>
            </a:p>
          </p:txBody>
        </p:sp>
        <p:sp>
          <p:nvSpPr>
            <p:cNvPr id="1839" name="Google Shape;1839;p50"/>
            <p:cNvSpPr txBox="1"/>
            <p:nvPr/>
          </p:nvSpPr>
          <p:spPr>
            <a:xfrm>
              <a:off x="851425" y="3288500"/>
              <a:ext cx="1752600" cy="8088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1</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2</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3</a:t>
              </a:r>
              <a:endParaRPr>
                <a:solidFill>
                  <a:schemeClr val="accent4"/>
                </a:solidFill>
                <a:latin typeface="Manrope Medium"/>
                <a:ea typeface="Manrope Medium"/>
                <a:cs typeface="Manrope Medium"/>
                <a:sym typeface="Manrope Medium"/>
              </a:endParaRPr>
            </a:p>
          </p:txBody>
        </p:sp>
      </p:grpSp>
      <p:grpSp>
        <p:nvGrpSpPr>
          <p:cNvPr id="1840" name="Google Shape;1840;p50"/>
          <p:cNvGrpSpPr/>
          <p:nvPr/>
        </p:nvGrpSpPr>
        <p:grpSpPr>
          <a:xfrm>
            <a:off x="3559309" y="1264219"/>
            <a:ext cx="2025381" cy="3245781"/>
            <a:chOff x="3559309" y="1264219"/>
            <a:chExt cx="2025381" cy="3245781"/>
          </a:xfrm>
        </p:grpSpPr>
        <p:grpSp>
          <p:nvGrpSpPr>
            <p:cNvPr id="1841" name="Google Shape;1841;p50"/>
            <p:cNvGrpSpPr/>
            <p:nvPr/>
          </p:nvGrpSpPr>
          <p:grpSpPr>
            <a:xfrm>
              <a:off x="3559309" y="1264219"/>
              <a:ext cx="2025381" cy="2024368"/>
              <a:chOff x="720000" y="1426225"/>
              <a:chExt cx="4191600" cy="1618200"/>
            </a:xfrm>
          </p:grpSpPr>
          <p:sp>
            <p:nvSpPr>
              <p:cNvPr id="1842" name="Google Shape;1842;p50"/>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50"/>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44" name="Google Shape;1844;p50"/>
            <p:cNvSpPr txBox="1"/>
            <p:nvPr/>
          </p:nvSpPr>
          <p:spPr>
            <a:xfrm>
              <a:off x="3695775" y="4027000"/>
              <a:ext cx="1752600" cy="483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Kiss 2</a:t>
              </a:r>
              <a:endParaRPr sz="2200">
                <a:solidFill>
                  <a:schemeClr val="dk1"/>
                </a:solidFill>
                <a:latin typeface="Shrikhand"/>
                <a:ea typeface="Shrikhand"/>
                <a:cs typeface="Shrikhand"/>
                <a:sym typeface="Shrikhand"/>
              </a:endParaRPr>
            </a:p>
          </p:txBody>
        </p:sp>
        <p:sp>
          <p:nvSpPr>
            <p:cNvPr id="1845" name="Google Shape;1845;p50"/>
            <p:cNvSpPr txBox="1"/>
            <p:nvPr/>
          </p:nvSpPr>
          <p:spPr>
            <a:xfrm>
              <a:off x="3695775" y="1680750"/>
              <a:ext cx="1752600" cy="3864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2xxx</a:t>
              </a:r>
              <a:endParaRPr sz="2200">
                <a:solidFill>
                  <a:schemeClr val="dk1"/>
                </a:solidFill>
                <a:latin typeface="Shrikhand"/>
                <a:ea typeface="Shrikhand"/>
                <a:cs typeface="Shrikhand"/>
                <a:sym typeface="Shrikhand"/>
              </a:endParaRPr>
            </a:p>
          </p:txBody>
        </p:sp>
        <p:sp>
          <p:nvSpPr>
            <p:cNvPr id="1846" name="Google Shape;1846;p50"/>
            <p:cNvSpPr txBox="1"/>
            <p:nvPr/>
          </p:nvSpPr>
          <p:spPr>
            <a:xfrm>
              <a:off x="3695700" y="2067075"/>
              <a:ext cx="1752600" cy="8088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1</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2</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3</a:t>
              </a:r>
              <a:endParaRPr>
                <a:solidFill>
                  <a:schemeClr val="accent4"/>
                </a:solidFill>
                <a:latin typeface="Manrope Medium"/>
                <a:ea typeface="Manrope Medium"/>
                <a:cs typeface="Manrope Medium"/>
                <a:sym typeface="Manrope Medium"/>
              </a:endParaRPr>
            </a:p>
          </p:txBody>
        </p:sp>
      </p:grpSp>
      <p:grpSp>
        <p:nvGrpSpPr>
          <p:cNvPr id="1847" name="Google Shape;1847;p50"/>
          <p:cNvGrpSpPr/>
          <p:nvPr/>
        </p:nvGrpSpPr>
        <p:grpSpPr>
          <a:xfrm>
            <a:off x="6403609" y="1264225"/>
            <a:ext cx="2025381" cy="3245787"/>
            <a:chOff x="6403609" y="1264225"/>
            <a:chExt cx="2025381" cy="3245787"/>
          </a:xfrm>
        </p:grpSpPr>
        <p:grpSp>
          <p:nvGrpSpPr>
            <p:cNvPr id="1848" name="Google Shape;1848;p50"/>
            <p:cNvGrpSpPr/>
            <p:nvPr/>
          </p:nvGrpSpPr>
          <p:grpSpPr>
            <a:xfrm>
              <a:off x="6403609" y="2485644"/>
              <a:ext cx="2025381" cy="2024368"/>
              <a:chOff x="720000" y="1426225"/>
              <a:chExt cx="4191600" cy="1618200"/>
            </a:xfrm>
          </p:grpSpPr>
          <p:sp>
            <p:nvSpPr>
              <p:cNvPr id="1849" name="Google Shape;1849;p50"/>
              <p:cNvSpPr/>
              <p:nvPr/>
            </p:nvSpPr>
            <p:spPr>
              <a:xfrm>
                <a:off x="720000" y="1426225"/>
                <a:ext cx="4191600" cy="1618200"/>
              </a:xfrm>
              <a:prstGeom prst="plaque">
                <a:avLst>
                  <a:gd fmla="val 13620" name="adj"/>
                </a:avLst>
              </a:prstGeom>
              <a:solidFill>
                <a:schemeClr val="dk2"/>
              </a:solidFill>
              <a:ln>
                <a:noFill/>
              </a:ln>
              <a:effectLst>
                <a:outerShdw blurRad="57150" rotWithShape="0" algn="bl" dir="5400000" dist="19050">
                  <a:schemeClr val="accent4">
                    <a:alpha val="50000"/>
                  </a:scheme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0" name="Google Shape;1850;p50"/>
              <p:cNvSpPr/>
              <p:nvPr/>
            </p:nvSpPr>
            <p:spPr>
              <a:xfrm>
                <a:off x="883788" y="1493700"/>
                <a:ext cx="3864000" cy="1483200"/>
              </a:xfrm>
              <a:prstGeom prst="plaque">
                <a:avLst>
                  <a:gd fmla="val 13620" name="adj"/>
                </a:avLst>
              </a:prstGeom>
              <a:noFill/>
              <a:ln cap="flat" cmpd="sng" w="3810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51" name="Google Shape;1851;p50"/>
            <p:cNvSpPr txBox="1"/>
            <p:nvPr/>
          </p:nvSpPr>
          <p:spPr>
            <a:xfrm>
              <a:off x="6539825" y="1264225"/>
              <a:ext cx="1752600" cy="4830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Kiss 3</a:t>
              </a:r>
              <a:endParaRPr sz="2200">
                <a:solidFill>
                  <a:schemeClr val="dk1"/>
                </a:solidFill>
                <a:latin typeface="Shrikhand"/>
                <a:ea typeface="Shrikhand"/>
                <a:cs typeface="Shrikhand"/>
                <a:sym typeface="Shrikhand"/>
              </a:endParaRPr>
            </a:p>
          </p:txBody>
        </p:sp>
        <p:sp>
          <p:nvSpPr>
            <p:cNvPr id="1852" name="Google Shape;1852;p50"/>
            <p:cNvSpPr txBox="1"/>
            <p:nvPr/>
          </p:nvSpPr>
          <p:spPr>
            <a:xfrm>
              <a:off x="6539825" y="2902174"/>
              <a:ext cx="1752600" cy="386400"/>
            </a:xfrm>
            <a:prstGeom prst="rect">
              <a:avLst/>
            </a:prstGeom>
            <a:noFill/>
            <a:ln>
              <a:noFill/>
            </a:ln>
          </p:spPr>
          <p:txBody>
            <a:bodyPr anchorCtr="0" anchor="b" bIns="91425" lIns="91425" spcFirstLastPara="1" rIns="91425" wrap="square" tIns="91425">
              <a:noAutofit/>
            </a:bodyPr>
            <a:lstStyle/>
            <a:p>
              <a:pPr indent="0" lvl="0" marL="0" marR="0" rtl="0" algn="ctr">
                <a:lnSpc>
                  <a:spcPct val="100000"/>
                </a:lnSpc>
                <a:spcBef>
                  <a:spcPts val="0"/>
                </a:spcBef>
                <a:spcAft>
                  <a:spcPts val="0"/>
                </a:spcAft>
                <a:buNone/>
              </a:pPr>
              <a:r>
                <a:rPr lang="en" sz="2200">
                  <a:solidFill>
                    <a:schemeClr val="dk1"/>
                  </a:solidFill>
                  <a:latin typeface="Shrikhand"/>
                  <a:ea typeface="Shrikhand"/>
                  <a:cs typeface="Shrikhand"/>
                  <a:sym typeface="Shrikhand"/>
                </a:rPr>
                <a:t>2xxx</a:t>
              </a:r>
              <a:endParaRPr sz="2200">
                <a:solidFill>
                  <a:schemeClr val="dk1"/>
                </a:solidFill>
                <a:latin typeface="Shrikhand"/>
                <a:ea typeface="Shrikhand"/>
                <a:cs typeface="Shrikhand"/>
                <a:sym typeface="Shrikhand"/>
              </a:endParaRPr>
            </a:p>
          </p:txBody>
        </p:sp>
        <p:sp>
          <p:nvSpPr>
            <p:cNvPr id="1853" name="Google Shape;1853;p50"/>
            <p:cNvSpPr txBox="1"/>
            <p:nvPr/>
          </p:nvSpPr>
          <p:spPr>
            <a:xfrm>
              <a:off x="6539825" y="3288500"/>
              <a:ext cx="1752600" cy="808800"/>
            </a:xfrm>
            <a:prstGeom prst="rect">
              <a:avLst/>
            </a:prstGeom>
            <a:noFill/>
            <a:ln>
              <a:noFill/>
            </a:ln>
          </p:spPr>
          <p:txBody>
            <a:bodyPr anchorCtr="0" anchor="t" bIns="91425" lIns="91425" spcFirstLastPara="1" rIns="91425" wrap="square" tIns="91425">
              <a:noAutofit/>
            </a:bodyPr>
            <a:lstStyle/>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1</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2</a:t>
              </a:r>
              <a:endParaRPr>
                <a:solidFill>
                  <a:schemeClr val="accent4"/>
                </a:solidFill>
                <a:latin typeface="Manrope Medium"/>
                <a:ea typeface="Manrope Medium"/>
                <a:cs typeface="Manrope Medium"/>
                <a:sym typeface="Manrope Medium"/>
              </a:endParaRPr>
            </a:p>
            <a:p>
              <a:pPr indent="-317500" lvl="0" marL="457200" marR="0" rtl="0" algn="l">
                <a:lnSpc>
                  <a:spcPct val="100000"/>
                </a:lnSpc>
                <a:spcBef>
                  <a:spcPts val="0"/>
                </a:spcBef>
                <a:spcAft>
                  <a:spcPts val="0"/>
                </a:spcAft>
                <a:buClr>
                  <a:schemeClr val="accent4"/>
                </a:buClr>
                <a:buSzPts val="1400"/>
                <a:buFont typeface="Manrope Medium"/>
                <a:buChar char="●"/>
              </a:pPr>
              <a:r>
                <a:rPr lang="en">
                  <a:solidFill>
                    <a:schemeClr val="accent4"/>
                  </a:solidFill>
                  <a:latin typeface="Manrope Medium"/>
                  <a:ea typeface="Manrope Medium"/>
                  <a:cs typeface="Manrope Medium"/>
                  <a:sym typeface="Manrope Medium"/>
                </a:rPr>
                <a:t>List item 3</a:t>
              </a:r>
              <a:endParaRPr>
                <a:solidFill>
                  <a:schemeClr val="accent4"/>
                </a:solidFill>
                <a:latin typeface="Manrope Medium"/>
                <a:ea typeface="Manrope Medium"/>
                <a:cs typeface="Manrope Medium"/>
                <a:sym typeface="Manrope Medium"/>
              </a:endParaRPr>
            </a:p>
          </p:txBody>
        </p:sp>
      </p:grpSp>
      <p:cxnSp>
        <p:nvCxnSpPr>
          <p:cNvPr id="1854" name="Google Shape;1854;p50"/>
          <p:cNvCxnSpPr>
            <a:endCxn id="1837" idx="2"/>
          </p:cNvCxnSpPr>
          <p:nvPr/>
        </p:nvCxnSpPr>
        <p:spPr>
          <a:xfrm rot="-5400000">
            <a:off x="1358275" y="2116075"/>
            <a:ext cx="738300" cy="6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855" name="Google Shape;1855;p50"/>
          <p:cNvCxnSpPr>
            <a:endCxn id="1844" idx="0"/>
          </p:cNvCxnSpPr>
          <p:nvPr/>
        </p:nvCxnSpPr>
        <p:spPr>
          <a:xfrm flipH="1" rot="-5400000">
            <a:off x="4202625" y="3657550"/>
            <a:ext cx="738300" cy="600"/>
          </a:xfrm>
          <a:prstGeom prst="bentConnector3">
            <a:avLst>
              <a:gd fmla="val 50000" name="adj1"/>
            </a:avLst>
          </a:prstGeom>
          <a:noFill/>
          <a:ln cap="flat" cmpd="sng" w="19050">
            <a:solidFill>
              <a:schemeClr val="accent2"/>
            </a:solidFill>
            <a:prstDash val="solid"/>
            <a:round/>
            <a:headEnd len="sm" w="sm" type="none"/>
            <a:tailEnd len="sm" w="sm" type="none"/>
          </a:ln>
        </p:spPr>
      </p:cxnSp>
      <p:cxnSp>
        <p:nvCxnSpPr>
          <p:cNvPr id="1856" name="Google Shape;1856;p50"/>
          <p:cNvCxnSpPr>
            <a:stCxn id="1849" idx="0"/>
            <a:endCxn id="1851" idx="2"/>
          </p:cNvCxnSpPr>
          <p:nvPr/>
        </p:nvCxnSpPr>
        <p:spPr>
          <a:xfrm rot="-5400000">
            <a:off x="7047450" y="2116194"/>
            <a:ext cx="738300" cy="600"/>
          </a:xfrm>
          <a:prstGeom prst="bentConnector3">
            <a:avLst>
              <a:gd fmla="val 50008" name="adj1"/>
            </a:avLst>
          </a:prstGeom>
          <a:noFill/>
          <a:ln cap="flat" cmpd="sng" w="19050">
            <a:solidFill>
              <a:schemeClr val="accent2"/>
            </a:solidFill>
            <a:prstDash val="solid"/>
            <a:round/>
            <a:headEnd len="sm" w="sm" type="none"/>
            <a:tailEnd len="sm" w="sm" type="none"/>
          </a:ln>
        </p:spPr>
      </p:cxnSp>
      <p:cxnSp>
        <p:nvCxnSpPr>
          <p:cNvPr id="1857" name="Google Shape;1857;p50"/>
          <p:cNvCxnSpPr>
            <a:stCxn id="1837" idx="3"/>
            <a:endCxn id="1844" idx="1"/>
          </p:cNvCxnSpPr>
          <p:nvPr/>
        </p:nvCxnSpPr>
        <p:spPr>
          <a:xfrm>
            <a:off x="2604025" y="1505725"/>
            <a:ext cx="1091700" cy="2762700"/>
          </a:xfrm>
          <a:prstGeom prst="bentConnector3">
            <a:avLst>
              <a:gd fmla="val 50002" name="adj1"/>
            </a:avLst>
          </a:prstGeom>
          <a:noFill/>
          <a:ln cap="flat" cmpd="sng" w="19050">
            <a:solidFill>
              <a:schemeClr val="accent2"/>
            </a:solidFill>
            <a:prstDash val="solid"/>
            <a:round/>
            <a:headEnd len="sm" w="sm" type="none"/>
            <a:tailEnd len="sm" w="sm" type="none"/>
          </a:ln>
        </p:spPr>
      </p:cxnSp>
      <p:cxnSp>
        <p:nvCxnSpPr>
          <p:cNvPr id="1858" name="Google Shape;1858;p50"/>
          <p:cNvCxnSpPr>
            <a:stCxn id="1844" idx="3"/>
            <a:endCxn id="1851" idx="1"/>
          </p:cNvCxnSpPr>
          <p:nvPr/>
        </p:nvCxnSpPr>
        <p:spPr>
          <a:xfrm flipH="1" rot="10800000">
            <a:off x="5448375" y="1505800"/>
            <a:ext cx="1091400" cy="2762700"/>
          </a:xfrm>
          <a:prstGeom prst="bentConnector3">
            <a:avLst>
              <a:gd fmla="val 50002" name="adj1"/>
            </a:avLst>
          </a:prstGeom>
          <a:noFill/>
          <a:ln cap="flat" cmpd="sng" w="19050">
            <a:solidFill>
              <a:schemeClr val="accent2"/>
            </a:solidFill>
            <a:prstDash val="solid"/>
            <a:round/>
            <a:headEnd len="sm" w="sm" type="none"/>
            <a:tailEnd len="sm" w="sm" type="none"/>
          </a:ln>
        </p:spPr>
      </p:cxnSp>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862" name="Shape 1862"/>
        <p:cNvGrpSpPr/>
        <p:nvPr/>
      </p:nvGrpSpPr>
      <p:grpSpPr>
        <a:xfrm>
          <a:off x="0" y="0"/>
          <a:ext cx="0" cy="0"/>
          <a:chOff x="0" y="0"/>
          <a:chExt cx="0" cy="0"/>
        </a:xfrm>
      </p:grpSpPr>
      <p:sp>
        <p:nvSpPr>
          <p:cNvPr id="1863" name="Google Shape;1863;p51"/>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a:t>
            </a:r>
            <a:endParaRPr sz="2400">
              <a:solidFill>
                <a:srgbClr val="FFFFFF"/>
              </a:solidFill>
            </a:endParaRPr>
          </a:p>
        </p:txBody>
      </p:sp>
      <p:sp>
        <p:nvSpPr>
          <p:cNvPr id="1864" name="Google Shape;1864;p51"/>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3">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4">
                  <a:extLst>
                    <a:ext uri="{A12FA001-AC4F-418D-AE19-62706E023703}">
                      <ahyp:hlinkClr val="tx"/>
                    </a:ext>
                  </a:extLst>
                </a:hlinkClick>
              </a:rPr>
              <a:t>https://slidesgo.com/slidesgo-school</a:t>
            </a:r>
            <a:endParaRPr sz="1000" u="sng">
              <a:solidFill>
                <a:srgbClr val="869FB2"/>
              </a:solidFill>
            </a:endParaRPr>
          </a:p>
        </p:txBody>
      </p:sp>
      <p:sp>
        <p:nvSpPr>
          <p:cNvPr id="1865" name="Google Shape;1865;p51"/>
          <p:cNvSpPr txBox="1"/>
          <p:nvPr/>
        </p:nvSpPr>
        <p:spPr>
          <a:xfrm>
            <a:off x="1048350" y="902900"/>
            <a:ext cx="7047300" cy="26865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rgbClr val="000000"/>
              </a:buClr>
              <a:buSzPts val="1100"/>
              <a:buFont typeface="Arial"/>
              <a:buNone/>
            </a:pPr>
            <a:r>
              <a:rPr lang="en" sz="1000">
                <a:solidFill>
                  <a:srgbClr val="FFFFFF"/>
                </a:solidFill>
              </a:rPr>
              <a:t>If you have a free account, in order to use this template, you must credit </a:t>
            </a:r>
            <a:r>
              <a:rPr b="1" lang="en" sz="1000" u="sng">
                <a:solidFill>
                  <a:srgbClr val="869FB2"/>
                </a:solidFill>
                <a:hlinkClick r:id="rId5">
                  <a:extLst>
                    <a:ext uri="{A12FA001-AC4F-418D-AE19-62706E023703}">
                      <ahyp:hlinkClr val="tx"/>
                    </a:ext>
                  </a:extLst>
                </a:hlinkClick>
              </a:rPr>
              <a:t>Slidesgo</a:t>
            </a:r>
            <a:r>
              <a:rPr lang="en" sz="1000">
                <a:solidFill>
                  <a:srgbClr val="435D74"/>
                </a:solidFill>
              </a:rPr>
              <a:t> </a:t>
            </a:r>
            <a:r>
              <a:rPr lang="en" sz="1000">
                <a:solidFill>
                  <a:srgbClr val="FFFFFF"/>
                </a:solidFill>
              </a:rPr>
              <a:t>in your final presentation. Please refer to the next slide to read the instructions for premium users.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As a Free user, you are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Modify this template.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Use it for both personal and commercial projects.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You are not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Sublicense, sell or rent any of Slidesgo Content (or a modified version of Slidesgo Content).</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Distribute Slidesgo Content unless it has been expressly authorized by Slidesgo.</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Include Slidesgo Content in an online or offline database or file.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Offer Slidesgo templates (or modified versions of Slidesgo templates) for download.</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Acquire the copyright of Slidesgo Content.</a:t>
            </a:r>
            <a:endParaRPr sz="1000">
              <a:solidFill>
                <a:srgbClr val="FFFFFF"/>
              </a:solidFill>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869" name="Shape 1869"/>
        <p:cNvGrpSpPr/>
        <p:nvPr/>
      </p:nvGrpSpPr>
      <p:grpSpPr>
        <a:xfrm>
          <a:off x="0" y="0"/>
          <a:ext cx="0" cy="0"/>
          <a:chOff x="0" y="0"/>
          <a:chExt cx="0" cy="0"/>
        </a:xfrm>
      </p:grpSpPr>
      <p:sp>
        <p:nvSpPr>
          <p:cNvPr id="1870" name="Google Shape;1870;p52"/>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 (premium users)</a:t>
            </a:r>
            <a:endParaRPr sz="2400">
              <a:solidFill>
                <a:srgbClr val="FFFFFF"/>
              </a:solidFill>
            </a:endParaRPr>
          </a:p>
        </p:txBody>
      </p:sp>
      <p:sp>
        <p:nvSpPr>
          <p:cNvPr id="1871" name="Google Shape;1871;p52"/>
          <p:cNvSpPr txBox="1"/>
          <p:nvPr/>
        </p:nvSpPr>
        <p:spPr>
          <a:xfrm>
            <a:off x="1048350" y="902900"/>
            <a:ext cx="7047300" cy="3929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chemeClr val="dk1"/>
              </a:buClr>
              <a:buSzPts val="1100"/>
              <a:buFont typeface="Arial"/>
              <a:buNone/>
            </a:pPr>
            <a:r>
              <a:rPr lang="en" sz="1000">
                <a:solidFill>
                  <a:schemeClr val="lt1"/>
                </a:solidFill>
              </a:rPr>
              <a:t>As a Premium user, you can use this template without attributing </a:t>
            </a:r>
            <a:r>
              <a:rPr b="1" lang="en" sz="1000">
                <a:solidFill>
                  <a:schemeClr val="hlink"/>
                </a:solidFill>
                <a:uFill>
                  <a:noFill/>
                </a:uFill>
                <a:hlinkClick r:id="rId3"/>
              </a:rPr>
              <a:t>Slidesgo</a:t>
            </a:r>
            <a:r>
              <a:rPr lang="en" sz="900">
                <a:solidFill>
                  <a:schemeClr val="lt1"/>
                </a:solidFill>
              </a:rPr>
              <a:t>.</a:t>
            </a:r>
            <a:endParaRPr sz="900">
              <a:solidFill>
                <a:schemeClr val="lt1"/>
              </a:solidFill>
            </a:endParaRPr>
          </a:p>
          <a:p>
            <a:pPr indent="0" lvl="0" marL="0" rtl="0" algn="l">
              <a:lnSpc>
                <a:spcPct val="115000"/>
              </a:lnSpc>
              <a:spcBef>
                <a:spcPts val="1400"/>
              </a:spcBef>
              <a:spcAft>
                <a:spcPts val="0"/>
              </a:spcAft>
              <a:buClr>
                <a:schemeClr val="dk1"/>
              </a:buClr>
              <a:buSzPts val="1100"/>
              <a:buFont typeface="Arial"/>
              <a:buNone/>
            </a:pPr>
            <a:r>
              <a:rPr b="1" lang="en" sz="1000">
                <a:solidFill>
                  <a:srgbClr val="869FB2"/>
                </a:solidFill>
              </a:rPr>
              <a:t>You are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Modify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it for both personal and commercial purposes.</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Share this template in an editable format with people who are not part of your team.</a:t>
            </a:r>
            <a:endParaRPr sz="1000">
              <a:solidFill>
                <a:srgbClr val="FFFFFF"/>
              </a:solidFill>
            </a:endParaRPr>
          </a:p>
          <a:p>
            <a:pPr indent="0" lvl="0" marL="0" rtl="0" algn="l">
              <a:lnSpc>
                <a:spcPct val="115000"/>
              </a:lnSpc>
              <a:spcBef>
                <a:spcPts val="1400"/>
              </a:spcBef>
              <a:spcAft>
                <a:spcPts val="0"/>
              </a:spcAft>
              <a:buNone/>
            </a:pPr>
            <a:r>
              <a:rPr b="1" lang="en" sz="1000">
                <a:solidFill>
                  <a:srgbClr val="869FB2"/>
                </a:solidFill>
              </a:rPr>
              <a:t>You are not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Sublicense, sell or rent this Slidesgo Template (or a modified version of this Slidesgo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any of the elements that are part of this Slidesgo Template in an isolated and separated way from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Register any of the elements that are part of this template as a trademark or logo, or register it as a work in an intellectual property registry or similar.</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p:txBody>
      </p:sp>
      <p:sp>
        <p:nvSpPr>
          <p:cNvPr id="1872" name="Google Shape;1872;p52"/>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4">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5">
                  <a:extLst>
                    <a:ext uri="{A12FA001-AC4F-418D-AE19-62706E023703}">
                      <ahyp:hlinkClr val="tx"/>
                    </a:ext>
                  </a:extLst>
                </a:hlinkClick>
              </a:rPr>
              <a:t>https://slidesgo.com/slidesgo-school</a:t>
            </a:r>
            <a:endParaRPr sz="1000" u="sng">
              <a:solidFill>
                <a:srgbClr val="869FB2"/>
              </a:solidFil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1876" name="Shape 1876"/>
        <p:cNvGrpSpPr/>
        <p:nvPr/>
      </p:nvGrpSpPr>
      <p:grpSpPr>
        <a:xfrm>
          <a:off x="0" y="0"/>
          <a:ext cx="0" cy="0"/>
          <a:chOff x="0" y="0"/>
          <a:chExt cx="0" cy="0"/>
        </a:xfrm>
      </p:grpSpPr>
      <p:sp>
        <p:nvSpPr>
          <p:cNvPr id="1877" name="Google Shape;1877;p53"/>
          <p:cNvSpPr txBox="1"/>
          <p:nvPr>
            <p:ph idx="4294967295" type="title"/>
          </p:nvPr>
        </p:nvSpPr>
        <p:spPr>
          <a:xfrm>
            <a:off x="1048350" y="32004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n">
                <a:latin typeface="Arial"/>
                <a:ea typeface="Arial"/>
                <a:cs typeface="Arial"/>
                <a:sym typeface="Arial"/>
              </a:rPr>
              <a:t>Infographics</a:t>
            </a:r>
            <a:endParaRPr>
              <a:solidFill>
                <a:srgbClr val="FFFFFF"/>
              </a:solidFill>
              <a:latin typeface="Arial"/>
              <a:ea typeface="Arial"/>
              <a:cs typeface="Arial"/>
              <a:sym typeface="Arial"/>
            </a:endParaRPr>
          </a:p>
        </p:txBody>
      </p:sp>
      <p:sp>
        <p:nvSpPr>
          <p:cNvPr id="1878" name="Google Shape;1878;p53"/>
          <p:cNvSpPr txBox="1"/>
          <p:nvPr>
            <p:ph idx="4294967295" type="body"/>
          </p:nvPr>
        </p:nvSpPr>
        <p:spPr>
          <a:xfrm>
            <a:off x="943675" y="1084204"/>
            <a:ext cx="7079400" cy="318300"/>
          </a:xfrm>
          <a:prstGeom prst="rect">
            <a:avLst/>
          </a:prstGeom>
        </p:spPr>
        <p:txBody>
          <a:bodyPr anchorCtr="0" anchor="t" bIns="91425" lIns="91425" spcFirstLastPara="1" rIns="91425" wrap="square" tIns="91425">
            <a:noAutofit/>
          </a:bodyPr>
          <a:lstStyle/>
          <a:p>
            <a:pPr indent="0" lvl="0" marL="114300" rtl="0" algn="l">
              <a:spcBef>
                <a:spcPts val="0"/>
              </a:spcBef>
              <a:spcAft>
                <a:spcPts val="0"/>
              </a:spcAft>
              <a:buNone/>
            </a:pPr>
            <a:r>
              <a:rPr lang="en">
                <a:solidFill>
                  <a:schemeClr val="lt1"/>
                </a:solidFill>
                <a:latin typeface="Arial"/>
                <a:ea typeface="Arial"/>
                <a:cs typeface="Arial"/>
                <a:sym typeface="Arial"/>
              </a:rPr>
              <a:t>You can add and edit some </a:t>
            </a:r>
            <a:r>
              <a:rPr b="1" lang="en">
                <a:solidFill>
                  <a:srgbClr val="869FB2"/>
                </a:solidFill>
                <a:uFill>
                  <a:noFill/>
                </a:uFill>
                <a:latin typeface="Arial"/>
                <a:ea typeface="Arial"/>
                <a:cs typeface="Arial"/>
                <a:sym typeface="Arial"/>
                <a:hlinkClick r:id="rId3">
                  <a:extLst>
                    <a:ext uri="{A12FA001-AC4F-418D-AE19-62706E023703}">
                      <ahyp:hlinkClr val="tx"/>
                    </a:ext>
                  </a:extLst>
                </a:hlinkClick>
              </a:rPr>
              <a:t>i</a:t>
            </a:r>
            <a:r>
              <a:rPr b="1" lang="en">
                <a:solidFill>
                  <a:srgbClr val="869FB2"/>
                </a:solidFill>
                <a:uFill>
                  <a:noFill/>
                </a:uFill>
                <a:latin typeface="Arial"/>
                <a:ea typeface="Arial"/>
                <a:cs typeface="Arial"/>
                <a:sym typeface="Arial"/>
                <a:hlinkClick r:id="rId4">
                  <a:extLst>
                    <a:ext uri="{A12FA001-AC4F-418D-AE19-62706E023703}">
                      <ahyp:hlinkClr val="tx"/>
                    </a:ext>
                  </a:extLst>
                </a:hlinkClick>
              </a:rPr>
              <a:t>nfographics</a:t>
            </a:r>
            <a:r>
              <a:rPr lang="en">
                <a:solidFill>
                  <a:schemeClr val="lt1"/>
                </a:solidFill>
                <a:latin typeface="Arial"/>
                <a:ea typeface="Arial"/>
                <a:cs typeface="Arial"/>
                <a:sym typeface="Arial"/>
              </a:rPr>
              <a:t> </a:t>
            </a:r>
            <a:r>
              <a:rPr lang="en">
                <a:solidFill>
                  <a:schemeClr val="lt1"/>
                </a:solidFill>
                <a:latin typeface="Arial"/>
                <a:ea typeface="Arial"/>
                <a:cs typeface="Arial"/>
                <a:sym typeface="Arial"/>
              </a:rPr>
              <a:t>to your presentation to present your data in a visual way.</a:t>
            </a:r>
            <a:endParaRPr>
              <a:solidFill>
                <a:srgbClr val="FFFFFF"/>
              </a:solidFill>
              <a:latin typeface="Arial"/>
              <a:ea typeface="Arial"/>
              <a:cs typeface="Arial"/>
              <a:sym typeface="Arial"/>
            </a:endParaRPr>
          </a:p>
          <a:p>
            <a:pPr indent="0" lvl="0" marL="0" marR="0" rtl="0" algn="l">
              <a:lnSpc>
                <a:spcPct val="115000"/>
              </a:lnSpc>
              <a:spcBef>
                <a:spcPts val="0"/>
              </a:spcBef>
              <a:spcAft>
                <a:spcPts val="0"/>
              </a:spcAft>
              <a:buNone/>
            </a:pPr>
            <a:r>
              <a:t/>
            </a:r>
            <a:endParaRPr>
              <a:solidFill>
                <a:srgbClr val="869FB2"/>
              </a:solidFill>
              <a:latin typeface="Arial"/>
              <a:ea typeface="Arial"/>
              <a:cs typeface="Arial"/>
              <a:sym typeface="Arial"/>
            </a:endParaRPr>
          </a:p>
        </p:txBody>
      </p:sp>
      <p:sp>
        <p:nvSpPr>
          <p:cNvPr id="1879" name="Google Shape;1879;p53"/>
          <p:cNvSpPr txBox="1"/>
          <p:nvPr/>
        </p:nvSpPr>
        <p:spPr>
          <a:xfrm>
            <a:off x="943675" y="1487934"/>
            <a:ext cx="5571300" cy="2931900"/>
          </a:xfrm>
          <a:prstGeom prst="rect">
            <a:avLst/>
          </a:prstGeom>
          <a:noFill/>
          <a:ln>
            <a:noFill/>
          </a:ln>
        </p:spPr>
        <p:txBody>
          <a:bodyPr anchorCtr="0" anchor="t" bIns="91425" lIns="91425" spcFirstLastPara="1" rIns="91425" wrap="square" tIns="91425">
            <a:noAutofit/>
          </a:bodyPr>
          <a:lstStyle/>
          <a:p>
            <a:pPr indent="-298450" lvl="0" marL="457200" rtl="0" algn="l">
              <a:lnSpc>
                <a:spcPct val="115000"/>
              </a:lnSpc>
              <a:spcBef>
                <a:spcPts val="0"/>
              </a:spcBef>
              <a:spcAft>
                <a:spcPts val="0"/>
              </a:spcAft>
              <a:buClr>
                <a:srgbClr val="FFFFFF"/>
              </a:buClr>
              <a:buSzPts val="1100"/>
              <a:buChar char="●"/>
            </a:pPr>
            <a:r>
              <a:rPr lang="en" sz="1100">
                <a:solidFill>
                  <a:srgbClr val="FFFFFF"/>
                </a:solidFill>
              </a:rPr>
              <a:t>Choose your favourite infographic and insert it in your presentation using Ctrl C + Ctrl V or Cmd C + Cmd V in Mac.</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Select one of the parts and </a:t>
            </a:r>
            <a:r>
              <a:rPr b="1" lang="en" sz="1100">
                <a:solidFill>
                  <a:srgbClr val="869FB2"/>
                </a:solidFill>
              </a:rPr>
              <a:t>ungroup</a:t>
            </a:r>
            <a:r>
              <a:rPr lang="en" sz="1100">
                <a:solidFill>
                  <a:srgbClr val="FFFFFF"/>
                </a:solidFill>
              </a:rPr>
              <a:t> it by right-clicking and choosing “Ungroup”.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Change the color</a:t>
            </a:r>
            <a:r>
              <a:rPr lang="en" sz="1100">
                <a:solidFill>
                  <a:srgbClr val="FFFFFF"/>
                </a:solidFill>
              </a:rPr>
              <a:t> by clicking on the paint bucket.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Then </a:t>
            </a:r>
            <a:r>
              <a:rPr b="1" lang="en" sz="1100">
                <a:solidFill>
                  <a:srgbClr val="869FB2"/>
                </a:solidFill>
              </a:rPr>
              <a:t>resize</a:t>
            </a:r>
            <a:r>
              <a:rPr lang="en" sz="1100">
                <a:solidFill>
                  <a:srgbClr val="FFFFFF"/>
                </a:solidFill>
              </a:rPr>
              <a:t> the element by clicking and dragging one of the square-shaped points of its bounding box (the cursor should look like a double-headed arrow). Remember to hold Shift while dragging to keep the proportions.</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Group</a:t>
            </a:r>
            <a:r>
              <a:rPr lang="en" sz="1100">
                <a:solidFill>
                  <a:srgbClr val="FFFFFF"/>
                </a:solidFill>
              </a:rPr>
              <a:t> the elements again by selecting them, right-clicking and choosing “Group”.</a:t>
            </a:r>
            <a:endParaRPr sz="1100">
              <a:solidFill>
                <a:srgbClr val="FFFFFF"/>
              </a:solidFill>
            </a:endParaRPr>
          </a:p>
          <a:p>
            <a:pPr indent="-298450" lvl="0" marL="457200" rtl="0" algn="l">
              <a:lnSpc>
                <a:spcPct val="115000"/>
              </a:lnSpc>
              <a:spcBef>
                <a:spcPts val="0"/>
              </a:spcBef>
              <a:spcAft>
                <a:spcPts val="0"/>
              </a:spcAft>
              <a:buClr>
                <a:srgbClr val="FFFFFF"/>
              </a:buClr>
              <a:buSzPts val="1100"/>
              <a:buChar char="●"/>
            </a:pPr>
            <a:r>
              <a:rPr lang="en" sz="1100">
                <a:solidFill>
                  <a:srgbClr val="FFFFFF"/>
                </a:solidFill>
              </a:rPr>
              <a:t>Repeat the steps above with the other parts and when you’re done editing, copy the end result and paste it into your presentation.</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Remember to choose the</a:t>
            </a:r>
            <a:r>
              <a:rPr lang="en" sz="1100">
                <a:solidFill>
                  <a:srgbClr val="78909C"/>
                </a:solidFill>
              </a:rPr>
              <a:t> </a:t>
            </a:r>
            <a:r>
              <a:rPr lang="en" sz="1100">
                <a:solidFill>
                  <a:srgbClr val="869FB2"/>
                </a:solidFill>
              </a:rPr>
              <a:t>“</a:t>
            </a:r>
            <a:r>
              <a:rPr b="1" lang="en" sz="1100">
                <a:solidFill>
                  <a:srgbClr val="869FB2"/>
                </a:solidFill>
              </a:rPr>
              <a:t>Keep source formatting</a:t>
            </a:r>
            <a:r>
              <a:rPr lang="en" sz="1100">
                <a:solidFill>
                  <a:srgbClr val="869FB2"/>
                </a:solidFill>
              </a:rPr>
              <a:t>”</a:t>
            </a:r>
            <a:r>
              <a:rPr lang="en" sz="1100">
                <a:solidFill>
                  <a:srgbClr val="FFFFFF"/>
                </a:solidFill>
              </a:rPr>
              <a:t> option so that it keeps the design. For more info, please visit </a:t>
            </a:r>
            <a:r>
              <a:rPr b="1" lang="en" sz="1100">
                <a:solidFill>
                  <a:srgbClr val="869FB2"/>
                </a:solidFill>
                <a:uFill>
                  <a:noFill/>
                </a:uFill>
                <a:hlinkClick r:id="rId5">
                  <a:extLst>
                    <a:ext uri="{A12FA001-AC4F-418D-AE19-62706E023703}">
                      <ahyp:hlinkClr val="tx"/>
                    </a:ext>
                  </a:extLst>
                </a:hlinkClick>
              </a:rPr>
              <a:t>our blog</a:t>
            </a:r>
            <a:r>
              <a:rPr lang="en" sz="1100">
                <a:solidFill>
                  <a:srgbClr val="FFFFFF"/>
                </a:solidFill>
              </a:rPr>
              <a:t>.</a:t>
            </a:r>
            <a:endParaRPr sz="1100"/>
          </a:p>
        </p:txBody>
      </p:sp>
      <p:grpSp>
        <p:nvGrpSpPr>
          <p:cNvPr id="1880" name="Google Shape;1880;p53"/>
          <p:cNvGrpSpPr/>
          <p:nvPr/>
        </p:nvGrpSpPr>
        <p:grpSpPr>
          <a:xfrm>
            <a:off x="6874322" y="1571957"/>
            <a:ext cx="1446116" cy="2863897"/>
            <a:chOff x="6529419" y="1724307"/>
            <a:chExt cx="1480463" cy="2931917"/>
          </a:xfrm>
        </p:grpSpPr>
        <p:grpSp>
          <p:nvGrpSpPr>
            <p:cNvPr id="1881" name="Google Shape;1881;p53"/>
            <p:cNvGrpSpPr/>
            <p:nvPr/>
          </p:nvGrpSpPr>
          <p:grpSpPr>
            <a:xfrm>
              <a:off x="6556827" y="1724307"/>
              <a:ext cx="956596" cy="944294"/>
              <a:chOff x="3800349" y="1238762"/>
              <a:chExt cx="1098904" cy="1084772"/>
            </a:xfrm>
          </p:grpSpPr>
          <p:grpSp>
            <p:nvGrpSpPr>
              <p:cNvPr id="1882" name="Google Shape;1882;p53"/>
              <p:cNvGrpSpPr/>
              <p:nvPr/>
            </p:nvGrpSpPr>
            <p:grpSpPr>
              <a:xfrm>
                <a:off x="3800349" y="1238762"/>
                <a:ext cx="1098904" cy="1084772"/>
                <a:chOff x="3800349" y="1238762"/>
                <a:chExt cx="1098904" cy="1084772"/>
              </a:xfrm>
            </p:grpSpPr>
            <p:sp>
              <p:nvSpPr>
                <p:cNvPr id="1883" name="Google Shape;1883;p53"/>
                <p:cNvSpPr/>
                <p:nvPr/>
              </p:nvSpPr>
              <p:spPr>
                <a:xfrm>
                  <a:off x="3800349" y="1238762"/>
                  <a:ext cx="1098904" cy="1084772"/>
                </a:xfrm>
                <a:custGeom>
                  <a:rect b="b" l="l" r="r" t="t"/>
                  <a:pathLst>
                    <a:path extrusionOk="0" h="45133" w="45721">
                      <a:moveTo>
                        <a:pt x="22825" y="1"/>
                      </a:moveTo>
                      <a:cubicBezTo>
                        <a:pt x="22054" y="1"/>
                        <a:pt x="21283" y="295"/>
                        <a:pt x="20693" y="885"/>
                      </a:cubicBezTo>
                      <a:lnTo>
                        <a:pt x="1179" y="20482"/>
                      </a:lnTo>
                      <a:cubicBezTo>
                        <a:pt x="0" y="21661"/>
                        <a:pt x="0" y="23566"/>
                        <a:pt x="1179" y="24733"/>
                      </a:cubicBezTo>
                      <a:lnTo>
                        <a:pt x="20777" y="44259"/>
                      </a:lnTo>
                      <a:cubicBezTo>
                        <a:pt x="21364" y="44841"/>
                        <a:pt x="22133" y="45133"/>
                        <a:pt x="22900" y="45133"/>
                      </a:cubicBezTo>
                      <a:cubicBezTo>
                        <a:pt x="23672" y="45133"/>
                        <a:pt x="24442" y="44838"/>
                        <a:pt x="25027" y="44247"/>
                      </a:cubicBezTo>
                      <a:lnTo>
                        <a:pt x="32873" y="36377"/>
                      </a:lnTo>
                      <a:cubicBezTo>
                        <a:pt x="33053" y="36197"/>
                        <a:pt x="33283" y="36110"/>
                        <a:pt x="33511" y="36110"/>
                      </a:cubicBezTo>
                      <a:cubicBezTo>
                        <a:pt x="33810" y="36110"/>
                        <a:pt x="34108" y="36260"/>
                        <a:pt x="34290" y="36544"/>
                      </a:cubicBezTo>
                      <a:cubicBezTo>
                        <a:pt x="34743" y="37246"/>
                        <a:pt x="35112" y="38020"/>
                        <a:pt x="35409" y="38806"/>
                      </a:cubicBezTo>
                      <a:cubicBezTo>
                        <a:pt x="35588" y="39294"/>
                        <a:pt x="35909" y="39735"/>
                        <a:pt x="36362" y="40080"/>
                      </a:cubicBezTo>
                      <a:cubicBezTo>
                        <a:pt x="36890" y="40489"/>
                        <a:pt x="37508" y="40695"/>
                        <a:pt x="38128" y="40695"/>
                      </a:cubicBezTo>
                      <a:cubicBezTo>
                        <a:pt x="38682" y="40695"/>
                        <a:pt x="39237" y="40530"/>
                        <a:pt x="39731" y="40199"/>
                      </a:cubicBezTo>
                      <a:cubicBezTo>
                        <a:pt x="41303" y="39127"/>
                        <a:pt x="41446" y="36984"/>
                        <a:pt x="40172" y="35710"/>
                      </a:cubicBezTo>
                      <a:cubicBezTo>
                        <a:pt x="39862" y="35401"/>
                        <a:pt x="39505" y="35186"/>
                        <a:pt x="39112" y="35044"/>
                      </a:cubicBezTo>
                      <a:cubicBezTo>
                        <a:pt x="38326" y="34758"/>
                        <a:pt x="37564" y="34401"/>
                        <a:pt x="36862" y="33948"/>
                      </a:cubicBezTo>
                      <a:cubicBezTo>
                        <a:pt x="36374" y="33639"/>
                        <a:pt x="36279" y="32960"/>
                        <a:pt x="36695" y="32543"/>
                      </a:cubicBezTo>
                      <a:lnTo>
                        <a:pt x="44553" y="24661"/>
                      </a:lnTo>
                      <a:cubicBezTo>
                        <a:pt x="45720" y="23483"/>
                        <a:pt x="45720" y="21578"/>
                        <a:pt x="44542" y="20399"/>
                      </a:cubicBezTo>
                      <a:lnTo>
                        <a:pt x="24956" y="885"/>
                      </a:lnTo>
                      <a:cubicBezTo>
                        <a:pt x="24366" y="295"/>
                        <a:pt x="23595" y="1"/>
                        <a:pt x="22825"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53"/>
                <p:cNvSpPr/>
                <p:nvPr/>
              </p:nvSpPr>
              <p:spPr>
                <a:xfrm>
                  <a:off x="3884758" y="1311226"/>
                  <a:ext cx="287338" cy="287050"/>
                </a:xfrm>
                <a:custGeom>
                  <a:rect b="b" l="l" r="r" t="t"/>
                  <a:pathLst>
                    <a:path extrusionOk="0" h="11943" w="11955">
                      <a:moveTo>
                        <a:pt x="5978" y="1"/>
                      </a:moveTo>
                      <a:cubicBezTo>
                        <a:pt x="2679" y="1"/>
                        <a:pt x="1" y="2668"/>
                        <a:pt x="1" y="5966"/>
                      </a:cubicBezTo>
                      <a:cubicBezTo>
                        <a:pt x="1" y="9276"/>
                        <a:pt x="2679" y="11943"/>
                        <a:pt x="5978" y="11943"/>
                      </a:cubicBezTo>
                      <a:cubicBezTo>
                        <a:pt x="9276" y="11943"/>
                        <a:pt x="11954" y="9276"/>
                        <a:pt x="11954" y="5966"/>
                      </a:cubicBezTo>
                      <a:cubicBezTo>
                        <a:pt x="11954" y="2668"/>
                        <a:pt x="9276" y="1"/>
                        <a:pt x="5978"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885" name="Google Shape;1885;p53"/>
              <p:cNvSpPr/>
              <p:nvPr/>
            </p:nvSpPr>
            <p:spPr>
              <a:xfrm>
                <a:off x="4162525" y="1593650"/>
                <a:ext cx="374561" cy="374975"/>
              </a:xfrm>
              <a:custGeom>
                <a:rect b="b" l="l" r="r" t="t"/>
                <a:pathLst>
                  <a:path extrusionOk="0" h="10872" w="10860">
                    <a:moveTo>
                      <a:pt x="5430" y="1"/>
                    </a:moveTo>
                    <a:cubicBezTo>
                      <a:pt x="3990" y="1"/>
                      <a:pt x="2608" y="560"/>
                      <a:pt x="1596" y="1584"/>
                    </a:cubicBezTo>
                    <a:cubicBezTo>
                      <a:pt x="561" y="2620"/>
                      <a:pt x="1" y="3989"/>
                      <a:pt x="1" y="5430"/>
                    </a:cubicBezTo>
                    <a:cubicBezTo>
                      <a:pt x="1" y="6561"/>
                      <a:pt x="346" y="7645"/>
                      <a:pt x="1001" y="8573"/>
                    </a:cubicBezTo>
                    <a:cubicBezTo>
                      <a:pt x="1632" y="9466"/>
                      <a:pt x="2513" y="10145"/>
                      <a:pt x="3537" y="10538"/>
                    </a:cubicBezTo>
                    <a:cubicBezTo>
                      <a:pt x="3559" y="10544"/>
                      <a:pt x="3579" y="10547"/>
                      <a:pt x="3599" y="10547"/>
                    </a:cubicBezTo>
                    <a:cubicBezTo>
                      <a:pt x="3656" y="10547"/>
                      <a:pt x="3704" y="10522"/>
                      <a:pt x="3740" y="10478"/>
                    </a:cubicBezTo>
                    <a:cubicBezTo>
                      <a:pt x="3763" y="10443"/>
                      <a:pt x="3763" y="10395"/>
                      <a:pt x="3763" y="10371"/>
                    </a:cubicBezTo>
                    <a:lnTo>
                      <a:pt x="3763" y="7275"/>
                    </a:lnTo>
                    <a:cubicBezTo>
                      <a:pt x="3763" y="7180"/>
                      <a:pt x="3692" y="7097"/>
                      <a:pt x="3585" y="7097"/>
                    </a:cubicBezTo>
                    <a:lnTo>
                      <a:pt x="2156" y="7097"/>
                    </a:lnTo>
                    <a:lnTo>
                      <a:pt x="2156" y="5835"/>
                    </a:lnTo>
                    <a:lnTo>
                      <a:pt x="3585" y="5835"/>
                    </a:lnTo>
                    <a:cubicBezTo>
                      <a:pt x="3680" y="5835"/>
                      <a:pt x="3763" y="5751"/>
                      <a:pt x="3763" y="5656"/>
                    </a:cubicBezTo>
                    <a:lnTo>
                      <a:pt x="3763" y="5430"/>
                    </a:lnTo>
                    <a:cubicBezTo>
                      <a:pt x="3763" y="3942"/>
                      <a:pt x="5180" y="2632"/>
                      <a:pt x="6799" y="2632"/>
                    </a:cubicBezTo>
                    <a:lnTo>
                      <a:pt x="7550" y="2632"/>
                    </a:lnTo>
                    <a:lnTo>
                      <a:pt x="7550" y="3894"/>
                    </a:lnTo>
                    <a:lnTo>
                      <a:pt x="6799" y="3894"/>
                    </a:lnTo>
                    <a:cubicBezTo>
                      <a:pt x="6311" y="3894"/>
                      <a:pt x="5883" y="4025"/>
                      <a:pt x="5561" y="4287"/>
                    </a:cubicBezTo>
                    <a:cubicBezTo>
                      <a:pt x="5228" y="4561"/>
                      <a:pt x="5025" y="4966"/>
                      <a:pt x="5025" y="5430"/>
                    </a:cubicBezTo>
                    <a:lnTo>
                      <a:pt x="5025" y="5656"/>
                    </a:lnTo>
                    <a:cubicBezTo>
                      <a:pt x="5025" y="5740"/>
                      <a:pt x="5109" y="5835"/>
                      <a:pt x="5204" y="5835"/>
                    </a:cubicBezTo>
                    <a:lnTo>
                      <a:pt x="5883" y="5835"/>
                    </a:lnTo>
                    <a:cubicBezTo>
                      <a:pt x="5966" y="5835"/>
                      <a:pt x="6061" y="5751"/>
                      <a:pt x="6061" y="5656"/>
                    </a:cubicBezTo>
                    <a:cubicBezTo>
                      <a:pt x="6061" y="5561"/>
                      <a:pt x="5978" y="5478"/>
                      <a:pt x="5883" y="5478"/>
                    </a:cubicBezTo>
                    <a:lnTo>
                      <a:pt x="5371" y="5478"/>
                    </a:lnTo>
                    <a:lnTo>
                      <a:pt x="5371" y="5418"/>
                    </a:lnTo>
                    <a:cubicBezTo>
                      <a:pt x="5371" y="4525"/>
                      <a:pt x="6145" y="4204"/>
                      <a:pt x="6799" y="4204"/>
                    </a:cubicBezTo>
                    <a:lnTo>
                      <a:pt x="7704" y="4204"/>
                    </a:lnTo>
                    <a:cubicBezTo>
                      <a:pt x="7800" y="4204"/>
                      <a:pt x="7883" y="4132"/>
                      <a:pt x="7883" y="4025"/>
                    </a:cubicBezTo>
                    <a:lnTo>
                      <a:pt x="7883" y="2418"/>
                    </a:lnTo>
                    <a:cubicBezTo>
                      <a:pt x="7883" y="2334"/>
                      <a:pt x="7811" y="2239"/>
                      <a:pt x="7704" y="2239"/>
                    </a:cubicBezTo>
                    <a:lnTo>
                      <a:pt x="6799" y="2239"/>
                    </a:lnTo>
                    <a:cubicBezTo>
                      <a:pt x="5966" y="2239"/>
                      <a:pt x="5121" y="2572"/>
                      <a:pt x="4466" y="3156"/>
                    </a:cubicBezTo>
                    <a:cubicBezTo>
                      <a:pt x="3799" y="3763"/>
                      <a:pt x="3418" y="4549"/>
                      <a:pt x="3418" y="5382"/>
                    </a:cubicBezTo>
                    <a:lnTo>
                      <a:pt x="3418" y="5442"/>
                    </a:lnTo>
                    <a:lnTo>
                      <a:pt x="1989" y="5442"/>
                    </a:lnTo>
                    <a:cubicBezTo>
                      <a:pt x="1906" y="5442"/>
                      <a:pt x="1811" y="5513"/>
                      <a:pt x="1811" y="5620"/>
                    </a:cubicBezTo>
                    <a:lnTo>
                      <a:pt x="1811" y="7228"/>
                    </a:lnTo>
                    <a:cubicBezTo>
                      <a:pt x="1811" y="7323"/>
                      <a:pt x="1894" y="7406"/>
                      <a:pt x="1989" y="7406"/>
                    </a:cubicBezTo>
                    <a:lnTo>
                      <a:pt x="3418" y="7406"/>
                    </a:lnTo>
                    <a:lnTo>
                      <a:pt x="3418" y="10085"/>
                    </a:lnTo>
                    <a:cubicBezTo>
                      <a:pt x="1561" y="9300"/>
                      <a:pt x="346" y="7442"/>
                      <a:pt x="346" y="5418"/>
                    </a:cubicBezTo>
                    <a:cubicBezTo>
                      <a:pt x="346" y="2596"/>
                      <a:pt x="2620" y="322"/>
                      <a:pt x="5430" y="322"/>
                    </a:cubicBezTo>
                    <a:cubicBezTo>
                      <a:pt x="8228" y="322"/>
                      <a:pt x="10526" y="2620"/>
                      <a:pt x="10526" y="5418"/>
                    </a:cubicBezTo>
                    <a:cubicBezTo>
                      <a:pt x="10526" y="8228"/>
                      <a:pt x="8240" y="10502"/>
                      <a:pt x="5430" y="10502"/>
                    </a:cubicBezTo>
                    <a:lnTo>
                      <a:pt x="5371" y="10502"/>
                    </a:lnTo>
                    <a:lnTo>
                      <a:pt x="5371" y="7418"/>
                    </a:lnTo>
                    <a:lnTo>
                      <a:pt x="7728" y="7418"/>
                    </a:lnTo>
                    <a:cubicBezTo>
                      <a:pt x="7811" y="7418"/>
                      <a:pt x="7907" y="7347"/>
                      <a:pt x="7907" y="7240"/>
                    </a:cubicBezTo>
                    <a:lnTo>
                      <a:pt x="7907" y="5656"/>
                    </a:lnTo>
                    <a:cubicBezTo>
                      <a:pt x="7907" y="5561"/>
                      <a:pt x="7823" y="5478"/>
                      <a:pt x="7728" y="5478"/>
                    </a:cubicBezTo>
                    <a:lnTo>
                      <a:pt x="6728" y="5478"/>
                    </a:lnTo>
                    <a:cubicBezTo>
                      <a:pt x="6633" y="5478"/>
                      <a:pt x="6549" y="5549"/>
                      <a:pt x="6549" y="5656"/>
                    </a:cubicBezTo>
                    <a:cubicBezTo>
                      <a:pt x="6549" y="5740"/>
                      <a:pt x="6621" y="5835"/>
                      <a:pt x="6728" y="5835"/>
                    </a:cubicBezTo>
                    <a:lnTo>
                      <a:pt x="7561" y="5835"/>
                    </a:lnTo>
                    <a:lnTo>
                      <a:pt x="7561" y="7097"/>
                    </a:lnTo>
                    <a:lnTo>
                      <a:pt x="5204" y="7097"/>
                    </a:lnTo>
                    <a:cubicBezTo>
                      <a:pt x="5121" y="7097"/>
                      <a:pt x="5025" y="7168"/>
                      <a:pt x="5025" y="7275"/>
                    </a:cubicBezTo>
                    <a:lnTo>
                      <a:pt x="5025" y="10693"/>
                    </a:lnTo>
                    <a:cubicBezTo>
                      <a:pt x="5025" y="10788"/>
                      <a:pt x="5109" y="10859"/>
                      <a:pt x="5192" y="10871"/>
                    </a:cubicBezTo>
                    <a:lnTo>
                      <a:pt x="5430" y="10871"/>
                    </a:lnTo>
                    <a:cubicBezTo>
                      <a:pt x="6871" y="10871"/>
                      <a:pt x="8240" y="10312"/>
                      <a:pt x="9276" y="9288"/>
                    </a:cubicBezTo>
                    <a:cubicBezTo>
                      <a:pt x="10300" y="8252"/>
                      <a:pt x="10859" y="6883"/>
                      <a:pt x="10859" y="5442"/>
                    </a:cubicBezTo>
                    <a:cubicBezTo>
                      <a:pt x="10859" y="3989"/>
                      <a:pt x="10300" y="2620"/>
                      <a:pt x="9276" y="1584"/>
                    </a:cubicBezTo>
                    <a:cubicBezTo>
                      <a:pt x="8240" y="560"/>
                      <a:pt x="6871"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86" name="Google Shape;1886;p53"/>
            <p:cNvGrpSpPr/>
            <p:nvPr/>
          </p:nvGrpSpPr>
          <p:grpSpPr>
            <a:xfrm>
              <a:off x="7053286" y="2227254"/>
              <a:ext cx="956596" cy="944252"/>
              <a:chOff x="4370663" y="1816530"/>
              <a:chExt cx="1098904" cy="1084724"/>
            </a:xfrm>
          </p:grpSpPr>
          <p:grpSp>
            <p:nvGrpSpPr>
              <p:cNvPr id="1887" name="Google Shape;1887;p53"/>
              <p:cNvGrpSpPr/>
              <p:nvPr/>
            </p:nvGrpSpPr>
            <p:grpSpPr>
              <a:xfrm>
                <a:off x="4370663" y="1816530"/>
                <a:ext cx="1098904" cy="1084724"/>
                <a:chOff x="4370663" y="1816530"/>
                <a:chExt cx="1098904" cy="1084724"/>
              </a:xfrm>
            </p:grpSpPr>
            <p:sp>
              <p:nvSpPr>
                <p:cNvPr id="1888" name="Google Shape;1888;p53"/>
                <p:cNvSpPr/>
                <p:nvPr/>
              </p:nvSpPr>
              <p:spPr>
                <a:xfrm>
                  <a:off x="4370663" y="1816530"/>
                  <a:ext cx="1098904" cy="1084724"/>
                </a:xfrm>
                <a:custGeom>
                  <a:rect b="b" l="l" r="r" t="t"/>
                  <a:pathLst>
                    <a:path extrusionOk="0" h="45131" w="45721">
                      <a:moveTo>
                        <a:pt x="22862" y="0"/>
                      </a:moveTo>
                      <a:cubicBezTo>
                        <a:pt x="22092" y="0"/>
                        <a:pt x="21324" y="295"/>
                        <a:pt x="20741" y="884"/>
                      </a:cubicBezTo>
                      <a:lnTo>
                        <a:pt x="12871" y="8742"/>
                      </a:lnTo>
                      <a:cubicBezTo>
                        <a:pt x="12698" y="8921"/>
                        <a:pt x="12472" y="9005"/>
                        <a:pt x="12246" y="9005"/>
                      </a:cubicBezTo>
                      <a:cubicBezTo>
                        <a:pt x="11945" y="9005"/>
                        <a:pt x="11643" y="8855"/>
                        <a:pt x="11466" y="8576"/>
                      </a:cubicBezTo>
                      <a:cubicBezTo>
                        <a:pt x="11014" y="7861"/>
                        <a:pt x="10645" y="7099"/>
                        <a:pt x="10347" y="6302"/>
                      </a:cubicBezTo>
                      <a:cubicBezTo>
                        <a:pt x="10168" y="5813"/>
                        <a:pt x="9847" y="5373"/>
                        <a:pt x="9394" y="5028"/>
                      </a:cubicBezTo>
                      <a:cubicBezTo>
                        <a:pt x="8866" y="4619"/>
                        <a:pt x="8248" y="4413"/>
                        <a:pt x="7630" y="4413"/>
                      </a:cubicBezTo>
                      <a:cubicBezTo>
                        <a:pt x="7078" y="4413"/>
                        <a:pt x="6526" y="4577"/>
                        <a:pt x="6037" y="4909"/>
                      </a:cubicBezTo>
                      <a:cubicBezTo>
                        <a:pt x="4465" y="5968"/>
                        <a:pt x="4310" y="8123"/>
                        <a:pt x="5584" y="9385"/>
                      </a:cubicBezTo>
                      <a:cubicBezTo>
                        <a:pt x="5894" y="9695"/>
                        <a:pt x="6251" y="9921"/>
                        <a:pt x="6632" y="10064"/>
                      </a:cubicBezTo>
                      <a:cubicBezTo>
                        <a:pt x="7418" y="10350"/>
                        <a:pt x="8180" y="10707"/>
                        <a:pt x="8882" y="11159"/>
                      </a:cubicBezTo>
                      <a:cubicBezTo>
                        <a:pt x="9383"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9" name="Google Shape;1889;p53"/>
                <p:cNvSpPr/>
                <p:nvPr/>
              </p:nvSpPr>
              <p:spPr>
                <a:xfrm>
                  <a:off x="5055718" y="1904160"/>
                  <a:ext cx="287338" cy="287338"/>
                </a:xfrm>
                <a:custGeom>
                  <a:rect b="b" l="l" r="r" t="t"/>
                  <a:pathLst>
                    <a:path extrusionOk="0" h="11955" w="11955">
                      <a:moveTo>
                        <a:pt x="5978" y="0"/>
                      </a:moveTo>
                      <a:cubicBezTo>
                        <a:pt x="2680" y="0"/>
                        <a:pt x="1" y="2679"/>
                        <a:pt x="1" y="5977"/>
                      </a:cubicBezTo>
                      <a:cubicBezTo>
                        <a:pt x="1" y="9275"/>
                        <a:pt x="2680" y="11954"/>
                        <a:pt x="5978" y="11954"/>
                      </a:cubicBezTo>
                      <a:cubicBezTo>
                        <a:pt x="9276" y="11954"/>
                        <a:pt x="11955" y="9275"/>
                        <a:pt x="11955" y="5977"/>
                      </a:cubicBezTo>
                      <a:cubicBezTo>
                        <a:pt x="11955" y="2679"/>
                        <a:pt x="9276" y="0"/>
                        <a:pt x="5978"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90" name="Google Shape;1890;p53"/>
              <p:cNvGrpSpPr/>
              <p:nvPr/>
            </p:nvGrpSpPr>
            <p:grpSpPr>
              <a:xfrm>
                <a:off x="4732628" y="2171596"/>
                <a:ext cx="374986" cy="374572"/>
                <a:chOff x="3303268" y="3817349"/>
                <a:chExt cx="346056" cy="345674"/>
              </a:xfrm>
            </p:grpSpPr>
            <p:sp>
              <p:nvSpPr>
                <p:cNvPr id="1891" name="Google Shape;1891;p53"/>
                <p:cNvSpPr/>
                <p:nvPr/>
              </p:nvSpPr>
              <p:spPr>
                <a:xfrm>
                  <a:off x="3303268" y="3817349"/>
                  <a:ext cx="346056" cy="345674"/>
                </a:xfrm>
                <a:custGeom>
                  <a:rect b="b" l="l" r="r" t="t"/>
                  <a:pathLst>
                    <a:path extrusionOk="0" h="10860" w="10872">
                      <a:moveTo>
                        <a:pt x="5418" y="334"/>
                      </a:moveTo>
                      <a:cubicBezTo>
                        <a:pt x="8228" y="334"/>
                        <a:pt x="10514" y="2608"/>
                        <a:pt x="10514" y="5430"/>
                      </a:cubicBezTo>
                      <a:cubicBezTo>
                        <a:pt x="10514" y="8240"/>
                        <a:pt x="8228" y="10514"/>
                        <a:pt x="5418" y="10514"/>
                      </a:cubicBezTo>
                      <a:cubicBezTo>
                        <a:pt x="2608" y="10514"/>
                        <a:pt x="334" y="8240"/>
                        <a:pt x="334" y="5430"/>
                      </a:cubicBezTo>
                      <a:cubicBezTo>
                        <a:pt x="334" y="2608"/>
                        <a:pt x="2608" y="334"/>
                        <a:pt x="5418"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3" y="10859"/>
                        <a:pt x="8252" y="10300"/>
                        <a:pt x="9276" y="9264"/>
                      </a:cubicBezTo>
                      <a:cubicBezTo>
                        <a:pt x="10300" y="8240"/>
                        <a:pt x="10871" y="6871"/>
                        <a:pt x="10871" y="5430"/>
                      </a:cubicBezTo>
                      <a:cubicBezTo>
                        <a:pt x="10871" y="3989"/>
                        <a:pt x="10300" y="2620"/>
                        <a:pt x="9276" y="1584"/>
                      </a:cubicBezTo>
                      <a:cubicBezTo>
                        <a:pt x="8252" y="560"/>
                        <a:pt x="6883"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53"/>
                <p:cNvSpPr/>
                <p:nvPr/>
              </p:nvSpPr>
              <p:spPr>
                <a:xfrm>
                  <a:off x="3368074" y="3882537"/>
                  <a:ext cx="215298" cy="215298"/>
                </a:xfrm>
                <a:custGeom>
                  <a:rect b="b" l="l" r="r" t="t"/>
                  <a:pathLst>
                    <a:path extrusionOk="0" h="6764" w="6764">
                      <a:moveTo>
                        <a:pt x="5335" y="346"/>
                      </a:moveTo>
                      <a:cubicBezTo>
                        <a:pt x="5930" y="346"/>
                        <a:pt x="6418" y="834"/>
                        <a:pt x="6418" y="1429"/>
                      </a:cubicBezTo>
                      <a:lnTo>
                        <a:pt x="6418" y="5335"/>
                      </a:lnTo>
                      <a:cubicBezTo>
                        <a:pt x="6418" y="5930"/>
                        <a:pt x="5930" y="6418"/>
                        <a:pt x="5335" y="6418"/>
                      </a:cubicBezTo>
                      <a:lnTo>
                        <a:pt x="1429" y="6418"/>
                      </a:lnTo>
                      <a:cubicBezTo>
                        <a:pt x="834" y="6418"/>
                        <a:pt x="346" y="5930"/>
                        <a:pt x="346" y="5335"/>
                      </a:cubicBezTo>
                      <a:lnTo>
                        <a:pt x="346" y="1429"/>
                      </a:lnTo>
                      <a:cubicBezTo>
                        <a:pt x="346" y="834"/>
                        <a:pt x="834" y="346"/>
                        <a:pt x="1429" y="346"/>
                      </a:cubicBezTo>
                      <a:close/>
                      <a:moveTo>
                        <a:pt x="1429" y="1"/>
                      </a:moveTo>
                      <a:cubicBezTo>
                        <a:pt x="644" y="1"/>
                        <a:pt x="1" y="644"/>
                        <a:pt x="1" y="1429"/>
                      </a:cubicBezTo>
                      <a:lnTo>
                        <a:pt x="1" y="5335"/>
                      </a:lnTo>
                      <a:cubicBezTo>
                        <a:pt x="1" y="6120"/>
                        <a:pt x="644" y="6763"/>
                        <a:pt x="1429" y="6763"/>
                      </a:cubicBezTo>
                      <a:lnTo>
                        <a:pt x="5335" y="6763"/>
                      </a:lnTo>
                      <a:cubicBezTo>
                        <a:pt x="6121" y="6763"/>
                        <a:pt x="6763" y="6120"/>
                        <a:pt x="6763" y="5335"/>
                      </a:cubicBezTo>
                      <a:lnTo>
                        <a:pt x="6763" y="1429"/>
                      </a:lnTo>
                      <a:cubicBezTo>
                        <a:pt x="6763" y="644"/>
                        <a:pt x="6121" y="1"/>
                        <a:pt x="53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53"/>
                <p:cNvSpPr/>
                <p:nvPr/>
              </p:nvSpPr>
              <p:spPr>
                <a:xfrm>
                  <a:off x="3418143" y="3933656"/>
                  <a:ext cx="114811" cy="112742"/>
                </a:xfrm>
                <a:custGeom>
                  <a:rect b="b" l="l" r="r" t="t"/>
                  <a:pathLst>
                    <a:path extrusionOk="0" h="3542" w="3607">
                      <a:moveTo>
                        <a:pt x="1822" y="0"/>
                      </a:moveTo>
                      <a:cubicBezTo>
                        <a:pt x="812" y="0"/>
                        <a:pt x="1" y="851"/>
                        <a:pt x="59" y="1859"/>
                      </a:cubicBezTo>
                      <a:cubicBezTo>
                        <a:pt x="95" y="2776"/>
                        <a:pt x="833" y="3502"/>
                        <a:pt x="1726" y="3538"/>
                      </a:cubicBezTo>
                      <a:cubicBezTo>
                        <a:pt x="1764" y="3541"/>
                        <a:pt x="1802" y="3542"/>
                        <a:pt x="1840" y="3542"/>
                      </a:cubicBezTo>
                      <a:cubicBezTo>
                        <a:pt x="2178" y="3542"/>
                        <a:pt x="2494" y="3447"/>
                        <a:pt x="2762" y="3276"/>
                      </a:cubicBezTo>
                      <a:cubicBezTo>
                        <a:pt x="2857" y="3217"/>
                        <a:pt x="2869" y="3086"/>
                        <a:pt x="2797" y="3014"/>
                      </a:cubicBezTo>
                      <a:cubicBezTo>
                        <a:pt x="2761" y="2978"/>
                        <a:pt x="2711" y="2964"/>
                        <a:pt x="2664" y="2964"/>
                      </a:cubicBezTo>
                      <a:cubicBezTo>
                        <a:pt x="2634" y="2964"/>
                        <a:pt x="2606" y="2969"/>
                        <a:pt x="2583" y="2979"/>
                      </a:cubicBezTo>
                      <a:cubicBezTo>
                        <a:pt x="2380" y="3096"/>
                        <a:pt x="2149" y="3185"/>
                        <a:pt x="1897" y="3185"/>
                      </a:cubicBezTo>
                      <a:cubicBezTo>
                        <a:pt x="1868" y="3185"/>
                        <a:pt x="1839" y="3183"/>
                        <a:pt x="1809" y="3181"/>
                      </a:cubicBezTo>
                      <a:cubicBezTo>
                        <a:pt x="1023" y="3169"/>
                        <a:pt x="380" y="2514"/>
                        <a:pt x="392" y="1716"/>
                      </a:cubicBezTo>
                      <a:cubicBezTo>
                        <a:pt x="426" y="948"/>
                        <a:pt x="1028" y="330"/>
                        <a:pt x="1792" y="330"/>
                      </a:cubicBezTo>
                      <a:cubicBezTo>
                        <a:pt x="1833" y="330"/>
                        <a:pt x="1874" y="332"/>
                        <a:pt x="1916" y="335"/>
                      </a:cubicBezTo>
                      <a:cubicBezTo>
                        <a:pt x="2619" y="371"/>
                        <a:pt x="3190" y="943"/>
                        <a:pt x="3250" y="1633"/>
                      </a:cubicBezTo>
                      <a:cubicBezTo>
                        <a:pt x="3285" y="1919"/>
                        <a:pt x="3214" y="2193"/>
                        <a:pt x="3095" y="2431"/>
                      </a:cubicBezTo>
                      <a:cubicBezTo>
                        <a:pt x="3059" y="2490"/>
                        <a:pt x="3059" y="2574"/>
                        <a:pt x="3119" y="2633"/>
                      </a:cubicBezTo>
                      <a:cubicBezTo>
                        <a:pt x="3149" y="2663"/>
                        <a:pt x="3191" y="2678"/>
                        <a:pt x="3234" y="2678"/>
                      </a:cubicBezTo>
                      <a:cubicBezTo>
                        <a:pt x="3295" y="2678"/>
                        <a:pt x="3358" y="2648"/>
                        <a:pt x="3393" y="2586"/>
                      </a:cubicBezTo>
                      <a:cubicBezTo>
                        <a:pt x="3536" y="2324"/>
                        <a:pt x="3607" y="2014"/>
                        <a:pt x="3583" y="1669"/>
                      </a:cubicBezTo>
                      <a:cubicBezTo>
                        <a:pt x="3536" y="764"/>
                        <a:pt x="2797" y="50"/>
                        <a:pt x="1904" y="2"/>
                      </a:cubicBezTo>
                      <a:cubicBezTo>
                        <a:pt x="1877" y="1"/>
                        <a:pt x="1849" y="0"/>
                        <a:pt x="182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4" name="Google Shape;1894;p53"/>
                <p:cNvSpPr/>
                <p:nvPr/>
              </p:nvSpPr>
              <p:spPr>
                <a:xfrm>
                  <a:off x="3519298" y="3910197"/>
                  <a:ext cx="29570" cy="29220"/>
                </a:xfrm>
                <a:custGeom>
                  <a:rect b="b" l="l" r="r" t="t"/>
                  <a:pathLst>
                    <a:path extrusionOk="0" h="918" w="929">
                      <a:moveTo>
                        <a:pt x="465" y="1"/>
                      </a:moveTo>
                      <a:cubicBezTo>
                        <a:pt x="203" y="1"/>
                        <a:pt x="0" y="203"/>
                        <a:pt x="0" y="453"/>
                      </a:cubicBezTo>
                      <a:cubicBezTo>
                        <a:pt x="0" y="715"/>
                        <a:pt x="203" y="918"/>
                        <a:pt x="465" y="918"/>
                      </a:cubicBezTo>
                      <a:cubicBezTo>
                        <a:pt x="715" y="918"/>
                        <a:pt x="929" y="715"/>
                        <a:pt x="929" y="453"/>
                      </a:cubicBezTo>
                      <a:cubicBezTo>
                        <a:pt x="929" y="203"/>
                        <a:pt x="715" y="1"/>
                        <a:pt x="46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895" name="Google Shape;1895;p53"/>
            <p:cNvGrpSpPr/>
            <p:nvPr/>
          </p:nvGrpSpPr>
          <p:grpSpPr>
            <a:xfrm>
              <a:off x="6547098" y="2715744"/>
              <a:ext cx="956596" cy="944315"/>
              <a:chOff x="3789173" y="2377690"/>
              <a:chExt cx="1098904" cy="1084796"/>
            </a:xfrm>
          </p:grpSpPr>
          <p:grpSp>
            <p:nvGrpSpPr>
              <p:cNvPr id="1896" name="Google Shape;1896;p53"/>
              <p:cNvGrpSpPr/>
              <p:nvPr/>
            </p:nvGrpSpPr>
            <p:grpSpPr>
              <a:xfrm>
                <a:off x="3789173" y="2377690"/>
                <a:ext cx="1098904" cy="1084796"/>
                <a:chOff x="3789173" y="2377690"/>
                <a:chExt cx="1098904" cy="1084796"/>
              </a:xfrm>
            </p:grpSpPr>
            <p:sp>
              <p:nvSpPr>
                <p:cNvPr id="1897" name="Google Shape;1897;p53"/>
                <p:cNvSpPr/>
                <p:nvPr/>
              </p:nvSpPr>
              <p:spPr>
                <a:xfrm>
                  <a:off x="3789173" y="2377690"/>
                  <a:ext cx="1098904" cy="1084796"/>
                </a:xfrm>
                <a:custGeom>
                  <a:rect b="b" l="l" r="r" t="t"/>
                  <a:pathLst>
                    <a:path extrusionOk="0" h="45134" w="45721">
                      <a:moveTo>
                        <a:pt x="22861" y="0"/>
                      </a:moveTo>
                      <a:cubicBezTo>
                        <a:pt x="22090" y="0"/>
                        <a:pt x="21319" y="295"/>
                        <a:pt x="20730" y="884"/>
                      </a:cubicBezTo>
                      <a:lnTo>
                        <a:pt x="1180" y="20446"/>
                      </a:lnTo>
                      <a:cubicBezTo>
                        <a:pt x="1" y="21613"/>
                        <a:pt x="1" y="23518"/>
                        <a:pt x="1180" y="24697"/>
                      </a:cubicBezTo>
                      <a:lnTo>
                        <a:pt x="20730" y="44259"/>
                      </a:lnTo>
                      <a:cubicBezTo>
                        <a:pt x="21319" y="44842"/>
                        <a:pt x="22090" y="45134"/>
                        <a:pt x="22861" y="45134"/>
                      </a:cubicBezTo>
                      <a:cubicBezTo>
                        <a:pt x="23632" y="45134"/>
                        <a:pt x="24403" y="44842"/>
                        <a:pt x="24992" y="44259"/>
                      </a:cubicBezTo>
                      <a:lnTo>
                        <a:pt x="44542" y="24697"/>
                      </a:lnTo>
                      <a:cubicBezTo>
                        <a:pt x="45721" y="23518"/>
                        <a:pt x="45721" y="21613"/>
                        <a:pt x="44542" y="20446"/>
                      </a:cubicBezTo>
                      <a:lnTo>
                        <a:pt x="36684" y="12576"/>
                      </a:lnTo>
                      <a:cubicBezTo>
                        <a:pt x="36267" y="12171"/>
                        <a:pt x="36363" y="11481"/>
                        <a:pt x="36851" y="11171"/>
                      </a:cubicBezTo>
                      <a:cubicBezTo>
                        <a:pt x="37565" y="10719"/>
                        <a:pt x="38327" y="10350"/>
                        <a:pt x="39125" y="10052"/>
                      </a:cubicBezTo>
                      <a:cubicBezTo>
                        <a:pt x="39613" y="9874"/>
                        <a:pt x="40054" y="9552"/>
                        <a:pt x="40399" y="9100"/>
                      </a:cubicBezTo>
                      <a:cubicBezTo>
                        <a:pt x="41173" y="8099"/>
                        <a:pt x="41220" y="6778"/>
                        <a:pt x="40518" y="5730"/>
                      </a:cubicBezTo>
                      <a:cubicBezTo>
                        <a:pt x="39932" y="4868"/>
                        <a:pt x="39013" y="4436"/>
                        <a:pt x="38094" y="4436"/>
                      </a:cubicBezTo>
                      <a:cubicBezTo>
                        <a:pt x="37349" y="4436"/>
                        <a:pt x="36606" y="4720"/>
                        <a:pt x="36041" y="5290"/>
                      </a:cubicBezTo>
                      <a:cubicBezTo>
                        <a:pt x="35732" y="5587"/>
                        <a:pt x="35505" y="5956"/>
                        <a:pt x="35362" y="6337"/>
                      </a:cubicBezTo>
                      <a:cubicBezTo>
                        <a:pt x="35077" y="7123"/>
                        <a:pt x="34720" y="7885"/>
                        <a:pt x="34267" y="8588"/>
                      </a:cubicBezTo>
                      <a:cubicBezTo>
                        <a:pt x="34091" y="8872"/>
                        <a:pt x="33797" y="9021"/>
                        <a:pt x="33498" y="9021"/>
                      </a:cubicBezTo>
                      <a:cubicBezTo>
                        <a:pt x="33271" y="9021"/>
                        <a:pt x="33042" y="8934"/>
                        <a:pt x="32862" y="8754"/>
                      </a:cubicBezTo>
                      <a:lnTo>
                        <a:pt x="24992" y="884"/>
                      </a:lnTo>
                      <a:cubicBezTo>
                        <a:pt x="24403" y="295"/>
                        <a:pt x="23632" y="0"/>
                        <a:pt x="22861"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8" name="Google Shape;1898;p53"/>
                <p:cNvSpPr/>
                <p:nvPr/>
              </p:nvSpPr>
              <p:spPr>
                <a:xfrm>
                  <a:off x="3885623" y="2465897"/>
                  <a:ext cx="287050" cy="287338"/>
                </a:xfrm>
                <a:custGeom>
                  <a:rect b="b" l="l" r="r" t="t"/>
                  <a:pathLst>
                    <a:path extrusionOk="0" h="11955" w="11943">
                      <a:moveTo>
                        <a:pt x="5977" y="0"/>
                      </a:moveTo>
                      <a:cubicBezTo>
                        <a:pt x="2679" y="0"/>
                        <a:pt x="0" y="2679"/>
                        <a:pt x="0" y="5977"/>
                      </a:cubicBezTo>
                      <a:cubicBezTo>
                        <a:pt x="0" y="9275"/>
                        <a:pt x="2679" y="11954"/>
                        <a:pt x="5977" y="11954"/>
                      </a:cubicBezTo>
                      <a:cubicBezTo>
                        <a:pt x="9275" y="11954"/>
                        <a:pt x="11942" y="9275"/>
                        <a:pt x="11942" y="5977"/>
                      </a:cubicBezTo>
                      <a:cubicBezTo>
                        <a:pt x="11942" y="2679"/>
                        <a:pt x="9275" y="0"/>
                        <a:pt x="5977"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899" name="Google Shape;1899;p53"/>
              <p:cNvGrpSpPr/>
              <p:nvPr/>
            </p:nvGrpSpPr>
            <p:grpSpPr>
              <a:xfrm>
                <a:off x="4151137" y="2732796"/>
                <a:ext cx="374986" cy="374572"/>
                <a:chOff x="3752358" y="3817349"/>
                <a:chExt cx="346056" cy="345674"/>
              </a:xfrm>
            </p:grpSpPr>
            <p:sp>
              <p:nvSpPr>
                <p:cNvPr id="1900" name="Google Shape;1900;p53"/>
                <p:cNvSpPr/>
                <p:nvPr/>
              </p:nvSpPr>
              <p:spPr>
                <a:xfrm>
                  <a:off x="3752358" y="3817349"/>
                  <a:ext cx="346056" cy="345674"/>
                </a:xfrm>
                <a:custGeom>
                  <a:rect b="b" l="l" r="r" t="t"/>
                  <a:pathLst>
                    <a:path extrusionOk="0" h="10860" w="10872">
                      <a:moveTo>
                        <a:pt x="5430" y="334"/>
                      </a:moveTo>
                      <a:cubicBezTo>
                        <a:pt x="8252" y="334"/>
                        <a:pt x="10526" y="2608"/>
                        <a:pt x="10526" y="5430"/>
                      </a:cubicBezTo>
                      <a:cubicBezTo>
                        <a:pt x="10526" y="8240"/>
                        <a:pt x="8228"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300" y="8240"/>
                        <a:pt x="10871" y="6871"/>
                        <a:pt x="10871" y="5430"/>
                      </a:cubicBezTo>
                      <a:cubicBezTo>
                        <a:pt x="10871" y="3989"/>
                        <a:pt x="10300"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1" name="Google Shape;1901;p53"/>
                <p:cNvSpPr/>
                <p:nvPr/>
              </p:nvSpPr>
              <p:spPr>
                <a:xfrm>
                  <a:off x="3831933" y="3955682"/>
                  <a:ext cx="47809" cy="120540"/>
                </a:xfrm>
                <a:custGeom>
                  <a:rect b="b" l="l" r="r" t="t"/>
                  <a:pathLst>
                    <a:path extrusionOk="0" h="3787" w="1502">
                      <a:moveTo>
                        <a:pt x="1168" y="346"/>
                      </a:moveTo>
                      <a:lnTo>
                        <a:pt x="1168" y="3430"/>
                      </a:lnTo>
                      <a:lnTo>
                        <a:pt x="358" y="3430"/>
                      </a:lnTo>
                      <a:lnTo>
                        <a:pt x="358" y="346"/>
                      </a:lnTo>
                      <a:close/>
                      <a:moveTo>
                        <a:pt x="180" y="1"/>
                      </a:moveTo>
                      <a:cubicBezTo>
                        <a:pt x="96" y="1"/>
                        <a:pt x="1" y="72"/>
                        <a:pt x="1" y="179"/>
                      </a:cubicBezTo>
                      <a:lnTo>
                        <a:pt x="1" y="3608"/>
                      </a:lnTo>
                      <a:cubicBezTo>
                        <a:pt x="1" y="3703"/>
                        <a:pt x="72" y="3787"/>
                        <a:pt x="180" y="3787"/>
                      </a:cubicBezTo>
                      <a:lnTo>
                        <a:pt x="1323" y="3787"/>
                      </a:lnTo>
                      <a:cubicBezTo>
                        <a:pt x="1418" y="3787"/>
                        <a:pt x="1501" y="3715"/>
                        <a:pt x="1501" y="3608"/>
                      </a:cubicBezTo>
                      <a:lnTo>
                        <a:pt x="1501" y="179"/>
                      </a:lnTo>
                      <a:cubicBezTo>
                        <a:pt x="1501" y="72"/>
                        <a:pt x="1430" y="1"/>
                        <a:pt x="13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2" name="Google Shape;1902;p53"/>
                <p:cNvSpPr/>
                <p:nvPr/>
              </p:nvSpPr>
              <p:spPr>
                <a:xfrm>
                  <a:off x="3824739" y="3890112"/>
                  <a:ext cx="55002" cy="55002"/>
                </a:xfrm>
                <a:custGeom>
                  <a:rect b="b" l="l" r="r" t="t"/>
                  <a:pathLst>
                    <a:path extrusionOk="0" h="1728" w="1728">
                      <a:moveTo>
                        <a:pt x="870" y="334"/>
                      </a:moveTo>
                      <a:cubicBezTo>
                        <a:pt x="1156" y="334"/>
                        <a:pt x="1394" y="572"/>
                        <a:pt x="1394" y="846"/>
                      </a:cubicBezTo>
                      <a:cubicBezTo>
                        <a:pt x="1394" y="1132"/>
                        <a:pt x="1156" y="1370"/>
                        <a:pt x="870" y="1370"/>
                      </a:cubicBezTo>
                      <a:cubicBezTo>
                        <a:pt x="584" y="1370"/>
                        <a:pt x="346" y="1132"/>
                        <a:pt x="346" y="846"/>
                      </a:cubicBezTo>
                      <a:cubicBezTo>
                        <a:pt x="346" y="572"/>
                        <a:pt x="584" y="334"/>
                        <a:pt x="870" y="334"/>
                      </a:cubicBezTo>
                      <a:close/>
                      <a:moveTo>
                        <a:pt x="870" y="1"/>
                      </a:moveTo>
                      <a:cubicBezTo>
                        <a:pt x="394" y="1"/>
                        <a:pt x="1" y="394"/>
                        <a:pt x="1" y="870"/>
                      </a:cubicBezTo>
                      <a:cubicBezTo>
                        <a:pt x="1" y="1346"/>
                        <a:pt x="394" y="1727"/>
                        <a:pt x="870" y="1727"/>
                      </a:cubicBezTo>
                      <a:cubicBezTo>
                        <a:pt x="1346" y="1727"/>
                        <a:pt x="1727" y="1334"/>
                        <a:pt x="1727" y="870"/>
                      </a:cubicBezTo>
                      <a:cubicBezTo>
                        <a:pt x="1727" y="394"/>
                        <a:pt x="1346" y="1"/>
                        <a:pt x="87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53"/>
                <p:cNvSpPr/>
                <p:nvPr/>
              </p:nvSpPr>
              <p:spPr>
                <a:xfrm>
                  <a:off x="3904696" y="3955682"/>
                  <a:ext cx="128148" cy="120540"/>
                </a:xfrm>
                <a:custGeom>
                  <a:rect b="b" l="l" r="r" t="t"/>
                  <a:pathLst>
                    <a:path extrusionOk="0" h="3787" w="4026">
                      <a:moveTo>
                        <a:pt x="191" y="1"/>
                      </a:moveTo>
                      <a:cubicBezTo>
                        <a:pt x="96" y="1"/>
                        <a:pt x="1" y="72"/>
                        <a:pt x="1" y="179"/>
                      </a:cubicBezTo>
                      <a:lnTo>
                        <a:pt x="1" y="3608"/>
                      </a:lnTo>
                      <a:cubicBezTo>
                        <a:pt x="1" y="3703"/>
                        <a:pt x="84" y="3787"/>
                        <a:pt x="191" y="3787"/>
                      </a:cubicBezTo>
                      <a:lnTo>
                        <a:pt x="1334" y="3787"/>
                      </a:lnTo>
                      <a:cubicBezTo>
                        <a:pt x="1418" y="3787"/>
                        <a:pt x="1513" y="3715"/>
                        <a:pt x="1513" y="3608"/>
                      </a:cubicBezTo>
                      <a:lnTo>
                        <a:pt x="1513" y="2382"/>
                      </a:lnTo>
                      <a:cubicBezTo>
                        <a:pt x="1513" y="1977"/>
                        <a:pt x="1596" y="1501"/>
                        <a:pt x="2037" y="1501"/>
                      </a:cubicBezTo>
                      <a:cubicBezTo>
                        <a:pt x="2347" y="1501"/>
                        <a:pt x="2477" y="1763"/>
                        <a:pt x="2525" y="2060"/>
                      </a:cubicBezTo>
                      <a:cubicBezTo>
                        <a:pt x="2537" y="2156"/>
                        <a:pt x="2608" y="2215"/>
                        <a:pt x="2692" y="2215"/>
                      </a:cubicBezTo>
                      <a:cubicBezTo>
                        <a:pt x="2787" y="2215"/>
                        <a:pt x="2870" y="2120"/>
                        <a:pt x="2847" y="2025"/>
                      </a:cubicBezTo>
                      <a:cubicBezTo>
                        <a:pt x="2763" y="1465"/>
                        <a:pt x="2477" y="1155"/>
                        <a:pt x="2013" y="1155"/>
                      </a:cubicBezTo>
                      <a:cubicBezTo>
                        <a:pt x="1465" y="1155"/>
                        <a:pt x="1156" y="1608"/>
                        <a:pt x="1156" y="2382"/>
                      </a:cubicBezTo>
                      <a:lnTo>
                        <a:pt x="1156" y="3430"/>
                      </a:lnTo>
                      <a:lnTo>
                        <a:pt x="346" y="3430"/>
                      </a:lnTo>
                      <a:lnTo>
                        <a:pt x="346" y="358"/>
                      </a:lnTo>
                      <a:lnTo>
                        <a:pt x="918" y="358"/>
                      </a:lnTo>
                      <a:lnTo>
                        <a:pt x="918" y="572"/>
                      </a:lnTo>
                      <a:cubicBezTo>
                        <a:pt x="918" y="632"/>
                        <a:pt x="930" y="679"/>
                        <a:pt x="977" y="715"/>
                      </a:cubicBezTo>
                      <a:cubicBezTo>
                        <a:pt x="1007" y="733"/>
                        <a:pt x="1043" y="742"/>
                        <a:pt x="1078" y="742"/>
                      </a:cubicBezTo>
                      <a:cubicBezTo>
                        <a:pt x="1114" y="742"/>
                        <a:pt x="1150" y="733"/>
                        <a:pt x="1180" y="715"/>
                      </a:cubicBezTo>
                      <a:cubicBezTo>
                        <a:pt x="1477" y="477"/>
                        <a:pt x="1835" y="358"/>
                        <a:pt x="2227" y="358"/>
                      </a:cubicBezTo>
                      <a:cubicBezTo>
                        <a:pt x="3204" y="358"/>
                        <a:pt x="3656" y="1191"/>
                        <a:pt x="3656" y="2001"/>
                      </a:cubicBezTo>
                      <a:lnTo>
                        <a:pt x="3656" y="3430"/>
                      </a:lnTo>
                      <a:lnTo>
                        <a:pt x="2847" y="3430"/>
                      </a:lnTo>
                      <a:lnTo>
                        <a:pt x="2847" y="2870"/>
                      </a:lnTo>
                      <a:cubicBezTo>
                        <a:pt x="2847" y="2775"/>
                        <a:pt x="2775" y="2703"/>
                        <a:pt x="2692" y="2703"/>
                      </a:cubicBezTo>
                      <a:cubicBezTo>
                        <a:pt x="2597" y="2703"/>
                        <a:pt x="2525" y="2775"/>
                        <a:pt x="2525" y="2870"/>
                      </a:cubicBezTo>
                      <a:lnTo>
                        <a:pt x="2525" y="3596"/>
                      </a:lnTo>
                      <a:cubicBezTo>
                        <a:pt x="2525" y="3691"/>
                        <a:pt x="2597" y="3775"/>
                        <a:pt x="2704" y="3775"/>
                      </a:cubicBezTo>
                      <a:lnTo>
                        <a:pt x="3847" y="3775"/>
                      </a:lnTo>
                      <a:cubicBezTo>
                        <a:pt x="3942" y="3775"/>
                        <a:pt x="4025" y="3703"/>
                        <a:pt x="4025" y="3596"/>
                      </a:cubicBezTo>
                      <a:lnTo>
                        <a:pt x="4025" y="1989"/>
                      </a:lnTo>
                      <a:cubicBezTo>
                        <a:pt x="4025" y="810"/>
                        <a:pt x="3299" y="1"/>
                        <a:pt x="2239" y="1"/>
                      </a:cubicBezTo>
                      <a:cubicBezTo>
                        <a:pt x="1894" y="1"/>
                        <a:pt x="1573" y="84"/>
                        <a:pt x="1275" y="251"/>
                      </a:cubicBezTo>
                      <a:lnTo>
                        <a:pt x="1275" y="179"/>
                      </a:lnTo>
                      <a:cubicBezTo>
                        <a:pt x="1275" y="84"/>
                        <a:pt x="1204" y="1"/>
                        <a:pt x="109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904" name="Google Shape;1904;p53"/>
            <p:cNvGrpSpPr/>
            <p:nvPr/>
          </p:nvGrpSpPr>
          <p:grpSpPr>
            <a:xfrm>
              <a:off x="7034853" y="3222917"/>
              <a:ext cx="956596" cy="944252"/>
              <a:chOff x="4349489" y="2960313"/>
              <a:chExt cx="1098904" cy="1084724"/>
            </a:xfrm>
          </p:grpSpPr>
          <p:grpSp>
            <p:nvGrpSpPr>
              <p:cNvPr id="1905" name="Google Shape;1905;p53"/>
              <p:cNvGrpSpPr/>
              <p:nvPr/>
            </p:nvGrpSpPr>
            <p:grpSpPr>
              <a:xfrm>
                <a:off x="4349489" y="2960313"/>
                <a:ext cx="1098904" cy="1084724"/>
                <a:chOff x="4349489" y="2960313"/>
                <a:chExt cx="1098904" cy="1084724"/>
              </a:xfrm>
            </p:grpSpPr>
            <p:sp>
              <p:nvSpPr>
                <p:cNvPr id="1906" name="Google Shape;1906;p53"/>
                <p:cNvSpPr/>
                <p:nvPr/>
              </p:nvSpPr>
              <p:spPr>
                <a:xfrm>
                  <a:off x="4349489" y="2960313"/>
                  <a:ext cx="1098904" cy="1084724"/>
                </a:xfrm>
                <a:custGeom>
                  <a:rect b="b" l="l" r="r" t="t"/>
                  <a:pathLst>
                    <a:path extrusionOk="0" h="45131" w="45721">
                      <a:moveTo>
                        <a:pt x="22862" y="0"/>
                      </a:moveTo>
                      <a:cubicBezTo>
                        <a:pt x="22092" y="0"/>
                        <a:pt x="21324" y="295"/>
                        <a:pt x="20741" y="884"/>
                      </a:cubicBezTo>
                      <a:lnTo>
                        <a:pt x="12871" y="8743"/>
                      </a:lnTo>
                      <a:cubicBezTo>
                        <a:pt x="12697" y="8917"/>
                        <a:pt x="12470" y="9001"/>
                        <a:pt x="12243" y="9001"/>
                      </a:cubicBezTo>
                      <a:cubicBezTo>
                        <a:pt x="11942" y="9001"/>
                        <a:pt x="11642" y="8854"/>
                        <a:pt x="11466" y="8576"/>
                      </a:cubicBezTo>
                      <a:cubicBezTo>
                        <a:pt x="11014" y="7861"/>
                        <a:pt x="10645" y="7099"/>
                        <a:pt x="10347" y="6302"/>
                      </a:cubicBezTo>
                      <a:cubicBezTo>
                        <a:pt x="10168" y="5814"/>
                        <a:pt x="9847" y="5373"/>
                        <a:pt x="9394" y="5028"/>
                      </a:cubicBezTo>
                      <a:cubicBezTo>
                        <a:pt x="8866" y="4619"/>
                        <a:pt x="8248" y="4413"/>
                        <a:pt x="7630" y="4413"/>
                      </a:cubicBezTo>
                      <a:cubicBezTo>
                        <a:pt x="7078" y="4413"/>
                        <a:pt x="6525" y="4577"/>
                        <a:pt x="6037" y="4909"/>
                      </a:cubicBezTo>
                      <a:cubicBezTo>
                        <a:pt x="4465" y="5968"/>
                        <a:pt x="4310" y="8123"/>
                        <a:pt x="5584" y="9385"/>
                      </a:cubicBezTo>
                      <a:cubicBezTo>
                        <a:pt x="5894" y="9695"/>
                        <a:pt x="6251" y="9921"/>
                        <a:pt x="6632" y="10064"/>
                      </a:cubicBezTo>
                      <a:cubicBezTo>
                        <a:pt x="7418" y="10350"/>
                        <a:pt x="8180" y="10707"/>
                        <a:pt x="8882" y="11159"/>
                      </a:cubicBezTo>
                      <a:cubicBezTo>
                        <a:pt x="9382"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53"/>
                <p:cNvSpPr/>
                <p:nvPr/>
              </p:nvSpPr>
              <p:spPr>
                <a:xfrm>
                  <a:off x="5065741" y="3026769"/>
                  <a:ext cx="287338" cy="287338"/>
                </a:xfrm>
                <a:custGeom>
                  <a:rect b="b" l="l" r="r" t="t"/>
                  <a:pathLst>
                    <a:path extrusionOk="0" h="11955" w="11955">
                      <a:moveTo>
                        <a:pt x="5978" y="1"/>
                      </a:moveTo>
                      <a:cubicBezTo>
                        <a:pt x="2680" y="1"/>
                        <a:pt x="1" y="2679"/>
                        <a:pt x="1" y="5978"/>
                      </a:cubicBezTo>
                      <a:cubicBezTo>
                        <a:pt x="1" y="9276"/>
                        <a:pt x="2680" y="11954"/>
                        <a:pt x="5978" y="11954"/>
                      </a:cubicBezTo>
                      <a:cubicBezTo>
                        <a:pt x="9276" y="11954"/>
                        <a:pt x="11955" y="9276"/>
                        <a:pt x="11955" y="5978"/>
                      </a:cubicBezTo>
                      <a:cubicBezTo>
                        <a:pt x="11955" y="2679"/>
                        <a:pt x="9276" y="1"/>
                        <a:pt x="5978" y="1"/>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08" name="Google Shape;1908;p53"/>
              <p:cNvGrpSpPr/>
              <p:nvPr/>
            </p:nvGrpSpPr>
            <p:grpSpPr>
              <a:xfrm>
                <a:off x="4732657" y="3315384"/>
                <a:ext cx="374952" cy="374572"/>
                <a:chOff x="4201447" y="3817349"/>
                <a:chExt cx="346024" cy="345674"/>
              </a:xfrm>
            </p:grpSpPr>
            <p:sp>
              <p:nvSpPr>
                <p:cNvPr id="1909" name="Google Shape;1909;p53"/>
                <p:cNvSpPr/>
                <p:nvPr/>
              </p:nvSpPr>
              <p:spPr>
                <a:xfrm>
                  <a:off x="4201447" y="3817349"/>
                  <a:ext cx="346024" cy="345674"/>
                </a:xfrm>
                <a:custGeom>
                  <a:rect b="b" l="l" r="r" t="t"/>
                  <a:pathLst>
                    <a:path extrusionOk="0" h="10860" w="10871">
                      <a:moveTo>
                        <a:pt x="5430" y="334"/>
                      </a:moveTo>
                      <a:cubicBezTo>
                        <a:pt x="8252" y="334"/>
                        <a:pt x="10526" y="2608"/>
                        <a:pt x="10526" y="5430"/>
                      </a:cubicBezTo>
                      <a:cubicBezTo>
                        <a:pt x="10526" y="8240"/>
                        <a:pt x="8252"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299" y="8240"/>
                        <a:pt x="10871" y="6871"/>
                        <a:pt x="10871" y="5430"/>
                      </a:cubicBezTo>
                      <a:cubicBezTo>
                        <a:pt x="10871" y="3989"/>
                        <a:pt x="10299"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0" name="Google Shape;1910;p53"/>
                <p:cNvSpPr/>
                <p:nvPr/>
              </p:nvSpPr>
              <p:spPr>
                <a:xfrm>
                  <a:off x="4271569" y="3904531"/>
                  <a:ext cx="227394" cy="185728"/>
                </a:xfrm>
                <a:custGeom>
                  <a:rect b="b" l="l" r="r" t="t"/>
                  <a:pathLst>
                    <a:path extrusionOk="0" h="5835" w="7144">
                      <a:moveTo>
                        <a:pt x="4620" y="0"/>
                      </a:moveTo>
                      <a:cubicBezTo>
                        <a:pt x="3727" y="0"/>
                        <a:pt x="2977" y="691"/>
                        <a:pt x="2905" y="1572"/>
                      </a:cubicBezTo>
                      <a:cubicBezTo>
                        <a:pt x="2727" y="1548"/>
                        <a:pt x="2358" y="1441"/>
                        <a:pt x="2262" y="1405"/>
                      </a:cubicBezTo>
                      <a:cubicBezTo>
                        <a:pt x="1643" y="1203"/>
                        <a:pt x="1072" y="810"/>
                        <a:pt x="631" y="322"/>
                      </a:cubicBezTo>
                      <a:cubicBezTo>
                        <a:pt x="596" y="298"/>
                        <a:pt x="572" y="274"/>
                        <a:pt x="524" y="262"/>
                      </a:cubicBezTo>
                      <a:cubicBezTo>
                        <a:pt x="517" y="261"/>
                        <a:pt x="509" y="260"/>
                        <a:pt x="501" y="260"/>
                      </a:cubicBezTo>
                      <a:cubicBezTo>
                        <a:pt x="436" y="260"/>
                        <a:pt x="367" y="304"/>
                        <a:pt x="346" y="357"/>
                      </a:cubicBezTo>
                      <a:cubicBezTo>
                        <a:pt x="238" y="572"/>
                        <a:pt x="179" y="810"/>
                        <a:pt x="179" y="1048"/>
                      </a:cubicBezTo>
                      <a:cubicBezTo>
                        <a:pt x="179" y="1393"/>
                        <a:pt x="286" y="1727"/>
                        <a:pt x="476" y="1977"/>
                      </a:cubicBezTo>
                      <a:cubicBezTo>
                        <a:pt x="466" y="1975"/>
                        <a:pt x="456" y="1974"/>
                        <a:pt x="446" y="1974"/>
                      </a:cubicBezTo>
                      <a:cubicBezTo>
                        <a:pt x="397" y="1974"/>
                        <a:pt x="349" y="1997"/>
                        <a:pt x="310" y="2036"/>
                      </a:cubicBezTo>
                      <a:cubicBezTo>
                        <a:pt x="286" y="2060"/>
                        <a:pt x="286" y="2108"/>
                        <a:pt x="274" y="2143"/>
                      </a:cubicBezTo>
                      <a:lnTo>
                        <a:pt x="274" y="2203"/>
                      </a:lnTo>
                      <a:cubicBezTo>
                        <a:pt x="274" y="2655"/>
                        <a:pt x="476" y="3072"/>
                        <a:pt x="822" y="3358"/>
                      </a:cubicBezTo>
                      <a:cubicBezTo>
                        <a:pt x="786" y="3370"/>
                        <a:pt x="774" y="3405"/>
                        <a:pt x="762" y="3417"/>
                      </a:cubicBezTo>
                      <a:cubicBezTo>
                        <a:pt x="750" y="3465"/>
                        <a:pt x="727" y="3513"/>
                        <a:pt x="750" y="3548"/>
                      </a:cubicBezTo>
                      <a:cubicBezTo>
                        <a:pt x="893" y="4024"/>
                        <a:pt x="1262" y="4405"/>
                        <a:pt x="1727" y="4548"/>
                      </a:cubicBezTo>
                      <a:cubicBezTo>
                        <a:pt x="1310" y="4798"/>
                        <a:pt x="834" y="4941"/>
                        <a:pt x="334" y="4941"/>
                      </a:cubicBezTo>
                      <a:lnTo>
                        <a:pt x="191" y="4941"/>
                      </a:lnTo>
                      <a:cubicBezTo>
                        <a:pt x="107" y="4941"/>
                        <a:pt x="36" y="5001"/>
                        <a:pt x="12" y="5084"/>
                      </a:cubicBezTo>
                      <a:cubicBezTo>
                        <a:pt x="0" y="5156"/>
                        <a:pt x="48" y="5239"/>
                        <a:pt x="107" y="5263"/>
                      </a:cubicBezTo>
                      <a:cubicBezTo>
                        <a:pt x="727" y="5632"/>
                        <a:pt x="1465" y="5834"/>
                        <a:pt x="2191" y="5834"/>
                      </a:cubicBezTo>
                      <a:cubicBezTo>
                        <a:pt x="3072" y="5834"/>
                        <a:pt x="3905" y="5560"/>
                        <a:pt x="4596" y="5060"/>
                      </a:cubicBezTo>
                      <a:cubicBezTo>
                        <a:pt x="4691" y="5001"/>
                        <a:pt x="4691" y="4858"/>
                        <a:pt x="4620" y="4786"/>
                      </a:cubicBezTo>
                      <a:cubicBezTo>
                        <a:pt x="4587" y="4754"/>
                        <a:pt x="4544" y="4735"/>
                        <a:pt x="4499" y="4735"/>
                      </a:cubicBezTo>
                      <a:cubicBezTo>
                        <a:pt x="4463" y="4735"/>
                        <a:pt x="4426" y="4748"/>
                        <a:pt x="4394" y="4775"/>
                      </a:cubicBezTo>
                      <a:cubicBezTo>
                        <a:pt x="3763" y="5215"/>
                        <a:pt x="3013" y="5489"/>
                        <a:pt x="2191" y="5489"/>
                      </a:cubicBezTo>
                      <a:cubicBezTo>
                        <a:pt x="1727" y="5489"/>
                        <a:pt x="1262" y="5394"/>
                        <a:pt x="846" y="5239"/>
                      </a:cubicBezTo>
                      <a:cubicBezTo>
                        <a:pt x="1369" y="5144"/>
                        <a:pt x="1846" y="4917"/>
                        <a:pt x="2262" y="4584"/>
                      </a:cubicBezTo>
                      <a:cubicBezTo>
                        <a:pt x="2310" y="4536"/>
                        <a:pt x="2334" y="4477"/>
                        <a:pt x="2322" y="4417"/>
                      </a:cubicBezTo>
                      <a:cubicBezTo>
                        <a:pt x="2310" y="4346"/>
                        <a:pt x="2239" y="4286"/>
                        <a:pt x="2155" y="4286"/>
                      </a:cubicBezTo>
                      <a:cubicBezTo>
                        <a:pt x="1739" y="4263"/>
                        <a:pt x="1369" y="4048"/>
                        <a:pt x="1167" y="3691"/>
                      </a:cubicBezTo>
                      <a:cubicBezTo>
                        <a:pt x="1250" y="3691"/>
                        <a:pt x="1358" y="3667"/>
                        <a:pt x="1441" y="3643"/>
                      </a:cubicBezTo>
                      <a:cubicBezTo>
                        <a:pt x="1524" y="3632"/>
                        <a:pt x="1584" y="3572"/>
                        <a:pt x="1584" y="3489"/>
                      </a:cubicBezTo>
                      <a:cubicBezTo>
                        <a:pt x="1596" y="3405"/>
                        <a:pt x="1536" y="3334"/>
                        <a:pt x="1441" y="3298"/>
                      </a:cubicBezTo>
                      <a:cubicBezTo>
                        <a:pt x="1000" y="3191"/>
                        <a:pt x="667" y="2822"/>
                        <a:pt x="596" y="2381"/>
                      </a:cubicBezTo>
                      <a:lnTo>
                        <a:pt x="596" y="2381"/>
                      </a:lnTo>
                      <a:cubicBezTo>
                        <a:pt x="727" y="2405"/>
                        <a:pt x="869" y="2417"/>
                        <a:pt x="1000" y="2417"/>
                      </a:cubicBezTo>
                      <a:cubicBezTo>
                        <a:pt x="1084" y="2417"/>
                        <a:pt x="1143" y="2358"/>
                        <a:pt x="1167" y="2274"/>
                      </a:cubicBezTo>
                      <a:cubicBezTo>
                        <a:pt x="1179" y="2203"/>
                        <a:pt x="1131" y="2143"/>
                        <a:pt x="1072" y="2108"/>
                      </a:cubicBezTo>
                      <a:cubicBezTo>
                        <a:pt x="703" y="1881"/>
                        <a:pt x="476" y="1488"/>
                        <a:pt x="476" y="1048"/>
                      </a:cubicBezTo>
                      <a:cubicBezTo>
                        <a:pt x="476" y="953"/>
                        <a:pt x="488" y="846"/>
                        <a:pt x="524" y="738"/>
                      </a:cubicBezTo>
                      <a:cubicBezTo>
                        <a:pt x="965" y="1191"/>
                        <a:pt x="1524" y="1524"/>
                        <a:pt x="2120" y="1727"/>
                      </a:cubicBezTo>
                      <a:cubicBezTo>
                        <a:pt x="2120" y="1727"/>
                        <a:pt x="2715" y="1905"/>
                        <a:pt x="2929" y="1917"/>
                      </a:cubicBezTo>
                      <a:lnTo>
                        <a:pt x="3024" y="1917"/>
                      </a:lnTo>
                      <a:cubicBezTo>
                        <a:pt x="3096" y="1917"/>
                        <a:pt x="3167" y="1869"/>
                        <a:pt x="3191" y="1798"/>
                      </a:cubicBezTo>
                      <a:cubicBezTo>
                        <a:pt x="3203" y="1786"/>
                        <a:pt x="3203" y="1750"/>
                        <a:pt x="3203" y="1738"/>
                      </a:cubicBezTo>
                      <a:lnTo>
                        <a:pt x="3203" y="1703"/>
                      </a:lnTo>
                      <a:cubicBezTo>
                        <a:pt x="3203" y="953"/>
                        <a:pt x="3810" y="334"/>
                        <a:pt x="4572" y="334"/>
                      </a:cubicBezTo>
                      <a:cubicBezTo>
                        <a:pt x="4941" y="334"/>
                        <a:pt x="5287" y="488"/>
                        <a:pt x="5549" y="750"/>
                      </a:cubicBezTo>
                      <a:cubicBezTo>
                        <a:pt x="5585" y="787"/>
                        <a:pt x="5621" y="802"/>
                        <a:pt x="5663" y="802"/>
                      </a:cubicBezTo>
                      <a:cubicBezTo>
                        <a:pt x="5676" y="802"/>
                        <a:pt x="5689" y="801"/>
                        <a:pt x="5703" y="798"/>
                      </a:cubicBezTo>
                      <a:cubicBezTo>
                        <a:pt x="5882" y="762"/>
                        <a:pt x="6049" y="738"/>
                        <a:pt x="6203" y="679"/>
                      </a:cubicBezTo>
                      <a:lnTo>
                        <a:pt x="6203" y="679"/>
                      </a:lnTo>
                      <a:cubicBezTo>
                        <a:pt x="6120" y="762"/>
                        <a:pt x="6013" y="857"/>
                        <a:pt x="5894" y="917"/>
                      </a:cubicBezTo>
                      <a:cubicBezTo>
                        <a:pt x="5822" y="965"/>
                        <a:pt x="5787" y="1048"/>
                        <a:pt x="5822" y="1143"/>
                      </a:cubicBezTo>
                      <a:cubicBezTo>
                        <a:pt x="5846" y="1203"/>
                        <a:pt x="5930" y="1250"/>
                        <a:pt x="6001" y="1250"/>
                      </a:cubicBezTo>
                      <a:cubicBezTo>
                        <a:pt x="6144" y="1227"/>
                        <a:pt x="6287" y="1215"/>
                        <a:pt x="6418" y="1167"/>
                      </a:cubicBezTo>
                      <a:lnTo>
                        <a:pt x="6418" y="1167"/>
                      </a:lnTo>
                      <a:cubicBezTo>
                        <a:pt x="6299" y="1286"/>
                        <a:pt x="6168" y="1405"/>
                        <a:pt x="6013" y="1512"/>
                      </a:cubicBezTo>
                      <a:cubicBezTo>
                        <a:pt x="5965" y="1548"/>
                        <a:pt x="5941" y="1608"/>
                        <a:pt x="5941" y="1655"/>
                      </a:cubicBezTo>
                      <a:lnTo>
                        <a:pt x="5941" y="1679"/>
                      </a:lnTo>
                      <a:lnTo>
                        <a:pt x="5941" y="1703"/>
                      </a:lnTo>
                      <a:lnTo>
                        <a:pt x="5941" y="1727"/>
                      </a:lnTo>
                      <a:cubicBezTo>
                        <a:pt x="5941" y="2691"/>
                        <a:pt x="5572" y="3572"/>
                        <a:pt x="4977" y="4227"/>
                      </a:cubicBezTo>
                      <a:cubicBezTo>
                        <a:pt x="4918" y="4298"/>
                        <a:pt x="4918" y="4405"/>
                        <a:pt x="4977" y="4465"/>
                      </a:cubicBezTo>
                      <a:cubicBezTo>
                        <a:pt x="5011" y="4499"/>
                        <a:pt x="5053" y="4514"/>
                        <a:pt x="5096" y="4514"/>
                      </a:cubicBezTo>
                      <a:cubicBezTo>
                        <a:pt x="5143" y="4514"/>
                        <a:pt x="5190" y="4496"/>
                        <a:pt x="5227" y="4465"/>
                      </a:cubicBezTo>
                      <a:cubicBezTo>
                        <a:pt x="5894" y="3715"/>
                        <a:pt x="6263" y="2762"/>
                        <a:pt x="6287" y="1750"/>
                      </a:cubicBezTo>
                      <a:cubicBezTo>
                        <a:pt x="6596" y="1524"/>
                        <a:pt x="6846" y="1250"/>
                        <a:pt x="7061" y="917"/>
                      </a:cubicBezTo>
                      <a:cubicBezTo>
                        <a:pt x="7144" y="857"/>
                        <a:pt x="7132" y="750"/>
                        <a:pt x="7061" y="715"/>
                      </a:cubicBezTo>
                      <a:cubicBezTo>
                        <a:pt x="7029" y="683"/>
                        <a:pt x="6987" y="667"/>
                        <a:pt x="6937" y="667"/>
                      </a:cubicBezTo>
                      <a:cubicBezTo>
                        <a:pt x="6912" y="667"/>
                        <a:pt x="6886" y="671"/>
                        <a:pt x="6858" y="679"/>
                      </a:cubicBezTo>
                      <a:cubicBezTo>
                        <a:pt x="6775" y="726"/>
                        <a:pt x="6680" y="750"/>
                        <a:pt x="6596" y="786"/>
                      </a:cubicBezTo>
                      <a:cubicBezTo>
                        <a:pt x="6680" y="667"/>
                        <a:pt x="6763" y="512"/>
                        <a:pt x="6823" y="369"/>
                      </a:cubicBezTo>
                      <a:cubicBezTo>
                        <a:pt x="6834" y="310"/>
                        <a:pt x="6834" y="238"/>
                        <a:pt x="6787" y="191"/>
                      </a:cubicBezTo>
                      <a:cubicBezTo>
                        <a:pt x="6750" y="153"/>
                        <a:pt x="6703" y="135"/>
                        <a:pt x="6659" y="135"/>
                      </a:cubicBezTo>
                      <a:cubicBezTo>
                        <a:pt x="6632" y="135"/>
                        <a:pt x="6607" y="142"/>
                        <a:pt x="6584" y="155"/>
                      </a:cubicBezTo>
                      <a:cubicBezTo>
                        <a:pt x="6322" y="310"/>
                        <a:pt x="6061" y="393"/>
                        <a:pt x="5775" y="441"/>
                      </a:cubicBezTo>
                      <a:cubicBezTo>
                        <a:pt x="5465" y="143"/>
                        <a:pt x="5048" y="0"/>
                        <a:pt x="462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911" name="Google Shape;1911;p53"/>
            <p:cNvGrpSpPr/>
            <p:nvPr/>
          </p:nvGrpSpPr>
          <p:grpSpPr>
            <a:xfrm>
              <a:off x="6529419" y="3711909"/>
              <a:ext cx="956596" cy="944315"/>
              <a:chOff x="3768864" y="3522050"/>
              <a:chExt cx="1098904" cy="1084796"/>
            </a:xfrm>
          </p:grpSpPr>
          <p:grpSp>
            <p:nvGrpSpPr>
              <p:cNvPr id="1912" name="Google Shape;1912;p53"/>
              <p:cNvGrpSpPr/>
              <p:nvPr/>
            </p:nvGrpSpPr>
            <p:grpSpPr>
              <a:xfrm>
                <a:off x="3768864" y="3522050"/>
                <a:ext cx="1098904" cy="1084796"/>
                <a:chOff x="3768864" y="3522050"/>
                <a:chExt cx="1098904" cy="1084796"/>
              </a:xfrm>
            </p:grpSpPr>
            <p:sp>
              <p:nvSpPr>
                <p:cNvPr id="1913" name="Google Shape;1913;p53"/>
                <p:cNvSpPr/>
                <p:nvPr/>
              </p:nvSpPr>
              <p:spPr>
                <a:xfrm>
                  <a:off x="3768864" y="3522050"/>
                  <a:ext cx="1098904" cy="1084796"/>
                </a:xfrm>
                <a:custGeom>
                  <a:rect b="b" l="l" r="r" t="t"/>
                  <a:pathLst>
                    <a:path extrusionOk="0" h="45134" w="45721">
                      <a:moveTo>
                        <a:pt x="22862" y="0"/>
                      </a:moveTo>
                      <a:cubicBezTo>
                        <a:pt x="22093" y="0"/>
                        <a:pt x="21325" y="295"/>
                        <a:pt x="20741" y="884"/>
                      </a:cubicBezTo>
                      <a:lnTo>
                        <a:pt x="1179" y="20446"/>
                      </a:lnTo>
                      <a:cubicBezTo>
                        <a:pt x="1" y="21613"/>
                        <a:pt x="1" y="23518"/>
                        <a:pt x="1179" y="24697"/>
                      </a:cubicBezTo>
                      <a:lnTo>
                        <a:pt x="20741" y="44259"/>
                      </a:lnTo>
                      <a:cubicBezTo>
                        <a:pt x="21325" y="44842"/>
                        <a:pt x="22093" y="45134"/>
                        <a:pt x="22862" y="45134"/>
                      </a:cubicBezTo>
                      <a:cubicBezTo>
                        <a:pt x="23631" y="45134"/>
                        <a:pt x="24402" y="44842"/>
                        <a:pt x="24992" y="44259"/>
                      </a:cubicBezTo>
                      <a:lnTo>
                        <a:pt x="44554" y="24697"/>
                      </a:lnTo>
                      <a:cubicBezTo>
                        <a:pt x="45721" y="23518"/>
                        <a:pt x="45721" y="21613"/>
                        <a:pt x="44554" y="20446"/>
                      </a:cubicBezTo>
                      <a:lnTo>
                        <a:pt x="36684" y="12576"/>
                      </a:lnTo>
                      <a:cubicBezTo>
                        <a:pt x="36279" y="12171"/>
                        <a:pt x="36362" y="11481"/>
                        <a:pt x="36850" y="11171"/>
                      </a:cubicBezTo>
                      <a:cubicBezTo>
                        <a:pt x="37565" y="10719"/>
                        <a:pt x="38327" y="10362"/>
                        <a:pt x="39124" y="10052"/>
                      </a:cubicBezTo>
                      <a:cubicBezTo>
                        <a:pt x="39613" y="9874"/>
                        <a:pt x="40053" y="9552"/>
                        <a:pt x="40410" y="9100"/>
                      </a:cubicBezTo>
                      <a:cubicBezTo>
                        <a:pt x="41172" y="8111"/>
                        <a:pt x="41220" y="6778"/>
                        <a:pt x="40518" y="5742"/>
                      </a:cubicBezTo>
                      <a:cubicBezTo>
                        <a:pt x="39931" y="4872"/>
                        <a:pt x="39013" y="4437"/>
                        <a:pt x="38094" y="4437"/>
                      </a:cubicBezTo>
                      <a:cubicBezTo>
                        <a:pt x="37352" y="4437"/>
                        <a:pt x="36610" y="4721"/>
                        <a:pt x="36041" y="5290"/>
                      </a:cubicBezTo>
                      <a:cubicBezTo>
                        <a:pt x="35731" y="5599"/>
                        <a:pt x="35505" y="5956"/>
                        <a:pt x="35362" y="6337"/>
                      </a:cubicBezTo>
                      <a:cubicBezTo>
                        <a:pt x="35076" y="7135"/>
                        <a:pt x="34719" y="7885"/>
                        <a:pt x="34267" y="8588"/>
                      </a:cubicBezTo>
                      <a:cubicBezTo>
                        <a:pt x="34091" y="8872"/>
                        <a:pt x="33796" y="9021"/>
                        <a:pt x="33498" y="9021"/>
                      </a:cubicBezTo>
                      <a:cubicBezTo>
                        <a:pt x="33271" y="9021"/>
                        <a:pt x="33042" y="8934"/>
                        <a:pt x="32862" y="8754"/>
                      </a:cubicBezTo>
                      <a:lnTo>
                        <a:pt x="24992" y="884"/>
                      </a:lnTo>
                      <a:cubicBezTo>
                        <a:pt x="24402" y="295"/>
                        <a:pt x="23631" y="0"/>
                        <a:pt x="22862"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4" name="Google Shape;1914;p53"/>
                <p:cNvSpPr/>
                <p:nvPr/>
              </p:nvSpPr>
              <p:spPr>
                <a:xfrm>
                  <a:off x="3887041" y="3641743"/>
                  <a:ext cx="287338" cy="287026"/>
                </a:xfrm>
                <a:custGeom>
                  <a:rect b="b" l="l" r="r" t="t"/>
                  <a:pathLst>
                    <a:path extrusionOk="0" h="11942" w="11955">
                      <a:moveTo>
                        <a:pt x="5978" y="0"/>
                      </a:moveTo>
                      <a:cubicBezTo>
                        <a:pt x="2680" y="0"/>
                        <a:pt x="1" y="2667"/>
                        <a:pt x="1" y="5977"/>
                      </a:cubicBezTo>
                      <a:cubicBezTo>
                        <a:pt x="1" y="9275"/>
                        <a:pt x="2680" y="11942"/>
                        <a:pt x="5978" y="11942"/>
                      </a:cubicBezTo>
                      <a:cubicBezTo>
                        <a:pt x="9276" y="11942"/>
                        <a:pt x="11955" y="9275"/>
                        <a:pt x="11955" y="5977"/>
                      </a:cubicBezTo>
                      <a:cubicBezTo>
                        <a:pt x="11955" y="2667"/>
                        <a:pt x="9276" y="0"/>
                        <a:pt x="5978"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15" name="Google Shape;1915;p53"/>
              <p:cNvGrpSpPr/>
              <p:nvPr/>
            </p:nvGrpSpPr>
            <p:grpSpPr>
              <a:xfrm>
                <a:off x="4139616" y="3871555"/>
                <a:ext cx="357419" cy="357005"/>
                <a:chOff x="7482229" y="3351230"/>
                <a:chExt cx="357419" cy="357005"/>
              </a:xfrm>
            </p:grpSpPr>
            <p:sp>
              <p:nvSpPr>
                <p:cNvPr id="1916" name="Google Shape;1916;p53"/>
                <p:cNvSpPr/>
                <p:nvPr/>
              </p:nvSpPr>
              <p:spPr>
                <a:xfrm>
                  <a:off x="7482229" y="3351230"/>
                  <a:ext cx="357419" cy="357005"/>
                </a:xfrm>
                <a:custGeom>
                  <a:rect b="b" l="l" r="r" t="t"/>
                  <a:pathLst>
                    <a:path extrusionOk="0" h="11216" w="11229">
                      <a:moveTo>
                        <a:pt x="5633" y="357"/>
                      </a:moveTo>
                      <a:cubicBezTo>
                        <a:pt x="8538" y="357"/>
                        <a:pt x="10883" y="2703"/>
                        <a:pt x="10883" y="5608"/>
                      </a:cubicBezTo>
                      <a:cubicBezTo>
                        <a:pt x="10883" y="8513"/>
                        <a:pt x="8538" y="10859"/>
                        <a:pt x="5633" y="10859"/>
                      </a:cubicBezTo>
                      <a:cubicBezTo>
                        <a:pt x="2728" y="10859"/>
                        <a:pt x="382" y="8513"/>
                        <a:pt x="382" y="5608"/>
                      </a:cubicBezTo>
                      <a:cubicBezTo>
                        <a:pt x="382" y="2703"/>
                        <a:pt x="2728" y="357"/>
                        <a:pt x="5633" y="357"/>
                      </a:cubicBezTo>
                      <a:close/>
                      <a:moveTo>
                        <a:pt x="5621" y="0"/>
                      </a:moveTo>
                      <a:cubicBezTo>
                        <a:pt x="4109" y="0"/>
                        <a:pt x="2716" y="572"/>
                        <a:pt x="1644" y="1631"/>
                      </a:cubicBezTo>
                      <a:cubicBezTo>
                        <a:pt x="584" y="2691"/>
                        <a:pt x="1" y="4108"/>
                        <a:pt x="1" y="5608"/>
                      </a:cubicBezTo>
                      <a:cubicBezTo>
                        <a:pt x="1" y="7108"/>
                        <a:pt x="584" y="8513"/>
                        <a:pt x="1644" y="9585"/>
                      </a:cubicBezTo>
                      <a:cubicBezTo>
                        <a:pt x="2704" y="10632"/>
                        <a:pt x="4109" y="11216"/>
                        <a:pt x="5621" y="11216"/>
                      </a:cubicBezTo>
                      <a:cubicBezTo>
                        <a:pt x="7121" y="11216"/>
                        <a:pt x="8526" y="10632"/>
                        <a:pt x="9597" y="9585"/>
                      </a:cubicBezTo>
                      <a:cubicBezTo>
                        <a:pt x="10645" y="8525"/>
                        <a:pt x="11229" y="7108"/>
                        <a:pt x="11229" y="5608"/>
                      </a:cubicBezTo>
                      <a:cubicBezTo>
                        <a:pt x="11229" y="4108"/>
                        <a:pt x="10669" y="2703"/>
                        <a:pt x="9597" y="1631"/>
                      </a:cubicBezTo>
                      <a:cubicBezTo>
                        <a:pt x="8538" y="572"/>
                        <a:pt x="7121" y="0"/>
                        <a:pt x="562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7" name="Google Shape;1917;p53"/>
                <p:cNvSpPr/>
                <p:nvPr/>
              </p:nvSpPr>
              <p:spPr>
                <a:xfrm>
                  <a:off x="7592138" y="3605616"/>
                  <a:ext cx="137983" cy="32530"/>
                </a:xfrm>
                <a:custGeom>
                  <a:rect b="b" l="l" r="r" t="t"/>
                  <a:pathLst>
                    <a:path extrusionOk="0" h="1022" w="4335">
                      <a:moveTo>
                        <a:pt x="202" y="1"/>
                      </a:moveTo>
                      <a:cubicBezTo>
                        <a:pt x="147" y="1"/>
                        <a:pt x="94" y="21"/>
                        <a:pt x="60" y="69"/>
                      </a:cubicBezTo>
                      <a:cubicBezTo>
                        <a:pt x="1" y="140"/>
                        <a:pt x="1" y="259"/>
                        <a:pt x="96" y="319"/>
                      </a:cubicBezTo>
                      <a:cubicBezTo>
                        <a:pt x="644" y="783"/>
                        <a:pt x="1370" y="1021"/>
                        <a:pt x="2168" y="1021"/>
                      </a:cubicBezTo>
                      <a:cubicBezTo>
                        <a:pt x="2954" y="1021"/>
                        <a:pt x="3680" y="771"/>
                        <a:pt x="4239" y="319"/>
                      </a:cubicBezTo>
                      <a:cubicBezTo>
                        <a:pt x="4323" y="259"/>
                        <a:pt x="4335" y="140"/>
                        <a:pt x="4263" y="69"/>
                      </a:cubicBezTo>
                      <a:cubicBezTo>
                        <a:pt x="4228" y="26"/>
                        <a:pt x="4170" y="4"/>
                        <a:pt x="4115" y="4"/>
                      </a:cubicBezTo>
                      <a:cubicBezTo>
                        <a:pt x="4078" y="4"/>
                        <a:pt x="4042" y="14"/>
                        <a:pt x="4013" y="33"/>
                      </a:cubicBezTo>
                      <a:cubicBezTo>
                        <a:pt x="3537" y="438"/>
                        <a:pt x="2882" y="664"/>
                        <a:pt x="2168" y="664"/>
                      </a:cubicBezTo>
                      <a:cubicBezTo>
                        <a:pt x="1465" y="664"/>
                        <a:pt x="810" y="438"/>
                        <a:pt x="322" y="33"/>
                      </a:cubicBezTo>
                      <a:cubicBezTo>
                        <a:pt x="286" y="12"/>
                        <a:pt x="244" y="1"/>
                        <a:pt x="20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8" name="Google Shape;1918;p53"/>
                <p:cNvSpPr/>
                <p:nvPr/>
              </p:nvSpPr>
              <p:spPr>
                <a:xfrm>
                  <a:off x="7513709" y="3387962"/>
                  <a:ext cx="295987" cy="282014"/>
                </a:xfrm>
                <a:custGeom>
                  <a:rect b="b" l="l" r="r" t="t"/>
                  <a:pathLst>
                    <a:path extrusionOk="0" h="8860" w="9299">
                      <a:moveTo>
                        <a:pt x="6060" y="370"/>
                      </a:moveTo>
                      <a:cubicBezTo>
                        <a:pt x="6358" y="370"/>
                        <a:pt x="6596" y="608"/>
                        <a:pt x="6596" y="906"/>
                      </a:cubicBezTo>
                      <a:cubicBezTo>
                        <a:pt x="6596" y="1204"/>
                        <a:pt x="6358" y="1442"/>
                        <a:pt x="6060" y="1442"/>
                      </a:cubicBezTo>
                      <a:cubicBezTo>
                        <a:pt x="5763" y="1442"/>
                        <a:pt x="5525" y="1204"/>
                        <a:pt x="5525" y="906"/>
                      </a:cubicBezTo>
                      <a:cubicBezTo>
                        <a:pt x="5525" y="608"/>
                        <a:pt x="5763" y="370"/>
                        <a:pt x="6060" y="370"/>
                      </a:cubicBezTo>
                      <a:close/>
                      <a:moveTo>
                        <a:pt x="1322" y="2989"/>
                      </a:moveTo>
                      <a:cubicBezTo>
                        <a:pt x="1596" y="2989"/>
                        <a:pt x="1834" y="3097"/>
                        <a:pt x="2012" y="3263"/>
                      </a:cubicBezTo>
                      <a:cubicBezTo>
                        <a:pt x="1477" y="3680"/>
                        <a:pt x="1072" y="4240"/>
                        <a:pt x="881" y="4883"/>
                      </a:cubicBezTo>
                      <a:cubicBezTo>
                        <a:pt x="548" y="4716"/>
                        <a:pt x="334" y="4359"/>
                        <a:pt x="334" y="3990"/>
                      </a:cubicBezTo>
                      <a:cubicBezTo>
                        <a:pt x="334" y="3442"/>
                        <a:pt x="774" y="2989"/>
                        <a:pt x="1322" y="2989"/>
                      </a:cubicBezTo>
                      <a:close/>
                      <a:moveTo>
                        <a:pt x="7954" y="2989"/>
                      </a:moveTo>
                      <a:cubicBezTo>
                        <a:pt x="8501" y="2989"/>
                        <a:pt x="8942" y="3442"/>
                        <a:pt x="8942" y="3990"/>
                      </a:cubicBezTo>
                      <a:cubicBezTo>
                        <a:pt x="8966" y="4359"/>
                        <a:pt x="8739" y="4704"/>
                        <a:pt x="8394" y="4883"/>
                      </a:cubicBezTo>
                      <a:cubicBezTo>
                        <a:pt x="8216" y="4240"/>
                        <a:pt x="7811" y="3680"/>
                        <a:pt x="7263" y="3263"/>
                      </a:cubicBezTo>
                      <a:cubicBezTo>
                        <a:pt x="7442" y="3085"/>
                        <a:pt x="7692" y="2989"/>
                        <a:pt x="7954" y="2989"/>
                      </a:cubicBezTo>
                      <a:close/>
                      <a:moveTo>
                        <a:pt x="6072" y="1"/>
                      </a:moveTo>
                      <a:cubicBezTo>
                        <a:pt x="5632" y="1"/>
                        <a:pt x="5251" y="334"/>
                        <a:pt x="5191" y="763"/>
                      </a:cubicBezTo>
                      <a:lnTo>
                        <a:pt x="4596" y="953"/>
                      </a:lnTo>
                      <a:cubicBezTo>
                        <a:pt x="4525" y="989"/>
                        <a:pt x="4477" y="1049"/>
                        <a:pt x="4477" y="1120"/>
                      </a:cubicBezTo>
                      <a:lnTo>
                        <a:pt x="4477" y="2370"/>
                      </a:lnTo>
                      <a:cubicBezTo>
                        <a:pt x="3679" y="2394"/>
                        <a:pt x="2929" y="2632"/>
                        <a:pt x="2334" y="3025"/>
                      </a:cubicBezTo>
                      <a:cubicBezTo>
                        <a:pt x="2084" y="2751"/>
                        <a:pt x="1727" y="2608"/>
                        <a:pt x="1358" y="2608"/>
                      </a:cubicBezTo>
                      <a:cubicBezTo>
                        <a:pt x="607" y="2608"/>
                        <a:pt x="0" y="3216"/>
                        <a:pt x="0" y="3966"/>
                      </a:cubicBezTo>
                      <a:cubicBezTo>
                        <a:pt x="0" y="4513"/>
                        <a:pt x="345" y="5002"/>
                        <a:pt x="834" y="5216"/>
                      </a:cubicBezTo>
                      <a:cubicBezTo>
                        <a:pt x="822" y="5347"/>
                        <a:pt x="798" y="5478"/>
                        <a:pt x="798" y="5609"/>
                      </a:cubicBezTo>
                      <a:cubicBezTo>
                        <a:pt x="798" y="7395"/>
                        <a:pt x="2524" y="8859"/>
                        <a:pt x="4667" y="8859"/>
                      </a:cubicBezTo>
                      <a:cubicBezTo>
                        <a:pt x="5763" y="8859"/>
                        <a:pt x="6739" y="8490"/>
                        <a:pt x="7442" y="7871"/>
                      </a:cubicBezTo>
                      <a:cubicBezTo>
                        <a:pt x="7513" y="7811"/>
                        <a:pt x="7513" y="7692"/>
                        <a:pt x="7454" y="7621"/>
                      </a:cubicBezTo>
                      <a:cubicBezTo>
                        <a:pt x="7421" y="7588"/>
                        <a:pt x="7374" y="7570"/>
                        <a:pt x="7326" y="7570"/>
                      </a:cubicBezTo>
                      <a:cubicBezTo>
                        <a:pt x="7287" y="7570"/>
                        <a:pt x="7248" y="7582"/>
                        <a:pt x="7215" y="7609"/>
                      </a:cubicBezTo>
                      <a:cubicBezTo>
                        <a:pt x="6572" y="8157"/>
                        <a:pt x="5668" y="8514"/>
                        <a:pt x="4667" y="8514"/>
                      </a:cubicBezTo>
                      <a:cubicBezTo>
                        <a:pt x="2739" y="8514"/>
                        <a:pt x="1167" y="7216"/>
                        <a:pt x="1167" y="5633"/>
                      </a:cubicBezTo>
                      <a:cubicBezTo>
                        <a:pt x="1167" y="4037"/>
                        <a:pt x="2739" y="2739"/>
                        <a:pt x="4667" y="2739"/>
                      </a:cubicBezTo>
                      <a:cubicBezTo>
                        <a:pt x="6608" y="2739"/>
                        <a:pt x="8180" y="4037"/>
                        <a:pt x="8180" y="5633"/>
                      </a:cubicBezTo>
                      <a:cubicBezTo>
                        <a:pt x="8180" y="6133"/>
                        <a:pt x="8037" y="6597"/>
                        <a:pt x="7751" y="7014"/>
                      </a:cubicBezTo>
                      <a:cubicBezTo>
                        <a:pt x="7704" y="7085"/>
                        <a:pt x="7727" y="7169"/>
                        <a:pt x="7787" y="7228"/>
                      </a:cubicBezTo>
                      <a:cubicBezTo>
                        <a:pt x="7818" y="7264"/>
                        <a:pt x="7859" y="7280"/>
                        <a:pt x="7902" y="7280"/>
                      </a:cubicBezTo>
                      <a:cubicBezTo>
                        <a:pt x="7958" y="7280"/>
                        <a:pt x="8015" y="7252"/>
                        <a:pt x="8049" y="7204"/>
                      </a:cubicBezTo>
                      <a:cubicBezTo>
                        <a:pt x="8358" y="6740"/>
                        <a:pt x="8537" y="6192"/>
                        <a:pt x="8537" y="5621"/>
                      </a:cubicBezTo>
                      <a:cubicBezTo>
                        <a:pt x="8537" y="5490"/>
                        <a:pt x="8525" y="5359"/>
                        <a:pt x="8513" y="5228"/>
                      </a:cubicBezTo>
                      <a:cubicBezTo>
                        <a:pt x="8978" y="5014"/>
                        <a:pt x="9299" y="4525"/>
                        <a:pt x="9299" y="3978"/>
                      </a:cubicBezTo>
                      <a:cubicBezTo>
                        <a:pt x="9299" y="3228"/>
                        <a:pt x="8692" y="2620"/>
                        <a:pt x="7954" y="2620"/>
                      </a:cubicBezTo>
                      <a:cubicBezTo>
                        <a:pt x="7573" y="2620"/>
                        <a:pt x="7215" y="2775"/>
                        <a:pt x="6965" y="3037"/>
                      </a:cubicBezTo>
                      <a:cubicBezTo>
                        <a:pt x="6358" y="2656"/>
                        <a:pt x="5632" y="2406"/>
                        <a:pt x="4822" y="2382"/>
                      </a:cubicBezTo>
                      <a:lnTo>
                        <a:pt x="4822" y="1263"/>
                      </a:lnTo>
                      <a:lnTo>
                        <a:pt x="5215" y="1132"/>
                      </a:lnTo>
                      <a:cubicBezTo>
                        <a:pt x="5303" y="1507"/>
                        <a:pt x="5647" y="1780"/>
                        <a:pt x="6048" y="1780"/>
                      </a:cubicBezTo>
                      <a:cubicBezTo>
                        <a:pt x="6080" y="1780"/>
                        <a:pt x="6112" y="1779"/>
                        <a:pt x="6144" y="1775"/>
                      </a:cubicBezTo>
                      <a:cubicBezTo>
                        <a:pt x="6584" y="1727"/>
                        <a:pt x="6918" y="1382"/>
                        <a:pt x="6953" y="953"/>
                      </a:cubicBezTo>
                      <a:cubicBezTo>
                        <a:pt x="6977" y="430"/>
                        <a:pt x="6584" y="1"/>
                        <a:pt x="607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53"/>
                <p:cNvSpPr/>
                <p:nvPr/>
              </p:nvSpPr>
              <p:spPr>
                <a:xfrm>
                  <a:off x="7580393" y="3516460"/>
                  <a:ext cx="56880" cy="56880"/>
                </a:xfrm>
                <a:custGeom>
                  <a:rect b="b" l="l" r="r" t="t"/>
                  <a:pathLst>
                    <a:path extrusionOk="0" h="1787" w="1787">
                      <a:moveTo>
                        <a:pt x="894" y="345"/>
                      </a:moveTo>
                      <a:cubicBezTo>
                        <a:pt x="1191" y="345"/>
                        <a:pt x="1429" y="584"/>
                        <a:pt x="1429" y="881"/>
                      </a:cubicBezTo>
                      <a:cubicBezTo>
                        <a:pt x="1418" y="1179"/>
                        <a:pt x="1179" y="1417"/>
                        <a:pt x="894" y="1417"/>
                      </a:cubicBezTo>
                      <a:cubicBezTo>
                        <a:pt x="596" y="1417"/>
                        <a:pt x="358" y="1179"/>
                        <a:pt x="358" y="881"/>
                      </a:cubicBezTo>
                      <a:cubicBezTo>
                        <a:pt x="358" y="584"/>
                        <a:pt x="596" y="345"/>
                        <a:pt x="894" y="345"/>
                      </a:cubicBezTo>
                      <a:close/>
                      <a:moveTo>
                        <a:pt x="894" y="0"/>
                      </a:moveTo>
                      <a:cubicBezTo>
                        <a:pt x="406" y="0"/>
                        <a:pt x="1" y="405"/>
                        <a:pt x="1" y="893"/>
                      </a:cubicBezTo>
                      <a:cubicBezTo>
                        <a:pt x="1" y="1381"/>
                        <a:pt x="406" y="1786"/>
                        <a:pt x="894" y="1786"/>
                      </a:cubicBezTo>
                      <a:cubicBezTo>
                        <a:pt x="1394" y="1786"/>
                        <a:pt x="1787" y="1381"/>
                        <a:pt x="1787" y="893"/>
                      </a:cubicBezTo>
                      <a:cubicBezTo>
                        <a:pt x="1775" y="405"/>
                        <a:pt x="1394"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53"/>
                <p:cNvSpPr/>
                <p:nvPr/>
              </p:nvSpPr>
              <p:spPr>
                <a:xfrm>
                  <a:off x="7685750" y="3516460"/>
                  <a:ext cx="56880" cy="56880"/>
                </a:xfrm>
                <a:custGeom>
                  <a:rect b="b" l="l" r="r" t="t"/>
                  <a:pathLst>
                    <a:path extrusionOk="0" h="1787" w="1787">
                      <a:moveTo>
                        <a:pt x="894" y="345"/>
                      </a:moveTo>
                      <a:cubicBezTo>
                        <a:pt x="1191" y="345"/>
                        <a:pt x="1429" y="584"/>
                        <a:pt x="1429" y="881"/>
                      </a:cubicBezTo>
                      <a:cubicBezTo>
                        <a:pt x="1429" y="1179"/>
                        <a:pt x="1191" y="1417"/>
                        <a:pt x="894" y="1417"/>
                      </a:cubicBezTo>
                      <a:cubicBezTo>
                        <a:pt x="596" y="1417"/>
                        <a:pt x="358" y="1179"/>
                        <a:pt x="358" y="881"/>
                      </a:cubicBezTo>
                      <a:cubicBezTo>
                        <a:pt x="358" y="584"/>
                        <a:pt x="596" y="345"/>
                        <a:pt x="894" y="345"/>
                      </a:cubicBezTo>
                      <a:close/>
                      <a:moveTo>
                        <a:pt x="894" y="0"/>
                      </a:moveTo>
                      <a:cubicBezTo>
                        <a:pt x="405" y="0"/>
                        <a:pt x="1" y="405"/>
                        <a:pt x="1" y="893"/>
                      </a:cubicBezTo>
                      <a:cubicBezTo>
                        <a:pt x="1" y="1381"/>
                        <a:pt x="405" y="1786"/>
                        <a:pt x="894" y="1786"/>
                      </a:cubicBezTo>
                      <a:cubicBezTo>
                        <a:pt x="1382" y="1786"/>
                        <a:pt x="1787" y="1381"/>
                        <a:pt x="1787" y="893"/>
                      </a:cubicBezTo>
                      <a:cubicBezTo>
                        <a:pt x="1775" y="405"/>
                        <a:pt x="1382"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Kiss List Infographics by Slidesgo">
  <a:themeElements>
    <a:clrScheme name="Simple Light">
      <a:dk1>
        <a:srgbClr val="FF294A"/>
      </a:dk1>
      <a:lt1>
        <a:srgbClr val="FAE7EC"/>
      </a:lt1>
      <a:dk2>
        <a:srgbClr val="FFFFFF"/>
      </a:dk2>
      <a:lt2>
        <a:srgbClr val="FFC9DB"/>
      </a:lt2>
      <a:accent1>
        <a:srgbClr val="FF9CBD"/>
      </a:accent1>
      <a:accent2>
        <a:srgbClr val="FF6A8F"/>
      </a:accent2>
      <a:accent3>
        <a:srgbClr val="D12852"/>
      </a:accent3>
      <a:accent4>
        <a:srgbClr val="381A32"/>
      </a:accent4>
      <a:accent5>
        <a:srgbClr val="FFFFFF"/>
      </a:accent5>
      <a:accent6>
        <a:srgbClr val="FFFFFF"/>
      </a:accent6>
      <a:hlink>
        <a:srgbClr val="381A3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Slidesgo Final Page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