
<file path=[Content_Types].xml><?xml version="1.0" encoding="utf-8"?>
<Types xmlns="http://schemas.openxmlformats.org/package/2006/content-types">
  <Default ContentType="image/jpeg" Extension="jpg"/>
  <Default ContentType="application/vnd.openxmlformats-officedocument.spreadsheetml.sheet" Extension="xlsx"/>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package.core-properties+xml" PartName="/docProps/core.xml"/>
  <Override ContentType="application/vnd.openxmlformats-officedocument.presentationml.presentation.main+xml" PartName="/ppt/presentation.xml"/>
  <Override ContentType="application/vnd.ms-office.chartcolorstyle+xml" PartName="/ppt/charts/colors1.xml"/>
  <Override ContentType="application/vnd.openxmlformats-officedocument.theme+xml" PartName="/ppt/theme/theme1.xml"/>
  <Override ContentType="application/vnd.openxmlformats-officedocument.theme+xml" PartName="/ppt/theme/theme2.xml"/>
  <Override ContentType="application/vnd.openxmlformats-officedocument.drawingml.chart+xml" PartName="/ppt/charts/chart1.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binary" PartName="/ppt/metadata"/>
  <Override ContentType="application/vnd.openxmlformats-officedocument.presentationml.notesMaster+xml" PartName="/ppt/notesMasters/notesMaster1.xml"/>
  <Override ContentType="application/vnd.ms-office.chartstyle+xml" PartName="/ppt/charts/style1.xml"/>
  <Override ContentType="application/vnd.openxmlformats-officedocument.presentationml.presProps+xml" PartName="/ppt/presProps.xml"/>
</Types>
</file>

<file path=_rels/.rels><?xml version="1.0" encoding="UTF-8" standalone="yes"?><Relationships xmlns="http://schemas.openxmlformats.org/package/2006/relationships"><Relationship Id="rId1" Type="http://schemas.openxmlformats.org/package/2006/relationships/metadata/core-properties" Target="docProps/core.xml"/><Relationship Id="rId2"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4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6858000" cx="12192000"/>
  <p:notesSz cx="6858000" cy="9144000"/>
  <p:embeddedFontLst>
    <p:embeddedFont>
      <p:font typeface="Dosis"/>
      <p:regular r:id="rId22"/>
      <p:bold r:id="rId23"/>
    </p:embeddedFont>
    <p:embeddedFont>
      <p:font typeface="Muli"/>
      <p:regular r:id="rId24"/>
      <p:bold r:id="rId25"/>
      <p:italic r:id="rId26"/>
      <p:boldItalic r:id="rId27"/>
    </p:embeddedFont>
    <p:embeddedFont>
      <p:font typeface="Roboto"/>
      <p:regular r:id="rId28"/>
      <p:bold r:id="rId29"/>
      <p:italic r:id="rId30"/>
      <p:boldItalic r:id="rId31"/>
    </p:embeddedFont>
    <p:embeddedFont>
      <p:font typeface="Lato"/>
      <p:regular r:id="rId32"/>
      <p:bold r:id="rId33"/>
      <p:italic r:id="rId34"/>
      <p:boldItalic r:id="rId35"/>
    </p:embeddedFont>
    <p:embeddedFont>
      <p:font typeface="Bitter"/>
      <p:regular r:id="rId36"/>
      <p:bold r:id="rId37"/>
      <p:italic r:id="rId3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http://customooxmlschemas.google.com/">
      <go:slidesCustomData xmlns:go="http://customooxmlschemas.google.com/" r:id="rId39" roundtripDataSignature="AMtx7mg8DzPOuHQIQbzLPF58Auegt4hszQ=="/>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404DC41B-C2FC-4473-9ED0-AB76A4AAFF02}">
  <a:tblStyle styleId="{404DC41B-C2FC-4473-9ED0-AB76A4AAFF02}" styleName="Table_0">
    <a:wholeTbl>
      <a:tcTxStyle b="off" i="off">
        <a:font>
          <a:latin typeface="Roboto Cn"/>
          <a:ea typeface="Roboto Cn"/>
          <a:cs typeface="Roboto Cn"/>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E7F1FA"/>
          </a:solidFill>
        </a:fill>
      </a:tcStyle>
    </a:wholeTbl>
    <a:band1H>
      <a:tcTxStyle/>
      <a:tcStyle>
        <a:fill>
          <a:solidFill>
            <a:srgbClr val="CBE2F5"/>
          </a:solidFill>
        </a:fill>
      </a:tcStyle>
    </a:band1H>
    <a:band2H>
      <a:tcTxStyle/>
    </a:band2H>
    <a:band1V>
      <a:tcTxStyle/>
      <a:tcStyle>
        <a:fill>
          <a:solidFill>
            <a:srgbClr val="CBE2F5"/>
          </a:solidFill>
        </a:fill>
      </a:tcStyle>
    </a:band1V>
    <a:band2V>
      <a:tcTxStyle/>
    </a:band2V>
    <a:lastCol>
      <a:tcTxStyle b="on" i="off">
        <a:font>
          <a:latin typeface="Roboto Cn"/>
          <a:ea typeface="Roboto Cn"/>
          <a:cs typeface="Roboto Cn"/>
        </a:font>
        <a:schemeClr val="lt1"/>
      </a:tcTxStyle>
      <a:tcStyle>
        <a:fill>
          <a:solidFill>
            <a:schemeClr val="accent1"/>
          </a:solidFill>
        </a:fill>
      </a:tcStyle>
    </a:lastCol>
    <a:firstCol>
      <a:tcTxStyle b="on" i="off">
        <a:font>
          <a:latin typeface="Roboto Cn"/>
          <a:ea typeface="Roboto Cn"/>
          <a:cs typeface="Roboto Cn"/>
        </a:font>
        <a:schemeClr val="lt1"/>
      </a:tcTxStyle>
      <a:tcStyle>
        <a:fill>
          <a:solidFill>
            <a:schemeClr val="accent1"/>
          </a:solidFill>
        </a:fill>
      </a:tcStyle>
    </a:firstCol>
    <a:lastRow>
      <a:tcTxStyle b="on" i="off">
        <a:font>
          <a:latin typeface="Roboto Cn"/>
          <a:ea typeface="Roboto Cn"/>
          <a:cs typeface="Roboto Cn"/>
        </a:font>
        <a:schemeClr val="lt1"/>
      </a:tcTxStyle>
      <a:tcStyle>
        <a:tcBdr>
          <a:top>
            <a:ln cap="flat" cmpd="sng" w="38100">
              <a:solidFill>
                <a:schemeClr val="lt1"/>
              </a:solidFill>
              <a:prstDash val="solid"/>
              <a:round/>
              <a:headEnd len="sm" w="sm" type="none"/>
              <a:tailEnd len="sm" w="sm" type="none"/>
            </a:ln>
          </a:top>
        </a:tcBdr>
        <a:fill>
          <a:solidFill>
            <a:schemeClr val="accent1"/>
          </a:solidFill>
        </a:fill>
      </a:tcStyle>
    </a:lastRow>
    <a:seCell>
      <a:tcTxStyle/>
    </a:seCell>
    <a:swCell>
      <a:tcTxStyle/>
    </a:swCell>
    <a:firstRow>
      <a:tcTxStyle b="on" i="off">
        <a:font>
          <a:latin typeface="Roboto Cn"/>
          <a:ea typeface="Roboto Cn"/>
          <a:cs typeface="Roboto Cn"/>
        </a:font>
        <a:schemeClr val="lt1"/>
      </a:tcTxStyle>
      <a:tcStyle>
        <a:tcBdr>
          <a:bottom>
            <a:ln cap="flat" cmpd="sng" w="38100">
              <a:solidFill>
                <a:schemeClr val="lt1"/>
              </a:solidFill>
              <a:prstDash val="solid"/>
              <a:round/>
              <a:headEnd len="sm" w="sm" type="none"/>
              <a:tailEnd len="sm" w="sm" type="none"/>
            </a:ln>
          </a:bottom>
        </a:tcBdr>
        <a:fill>
          <a:solidFill>
            <a:schemeClr val="accent1"/>
          </a:solidFill>
        </a:fill>
      </a:tcStyle>
    </a:firstRow>
    <a:neCell>
      <a:tcTxStyle/>
    </a:neCell>
    <a:nwCell>
      <a:tcTxStyle/>
    </a:nwCell>
  </a:tblStyle>
</a:tblStyleLst>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font" Target="fonts/Dosis-regular.fntdata"/><Relationship Id="rId21" Type="http://schemas.openxmlformats.org/officeDocument/2006/relationships/slide" Target="slides/slide16.xml"/><Relationship Id="rId24" Type="http://schemas.openxmlformats.org/officeDocument/2006/relationships/font" Target="fonts/Muli-regular.fntdata"/><Relationship Id="rId23" Type="http://schemas.openxmlformats.org/officeDocument/2006/relationships/font" Target="fonts/Dosis-bold.fntdata"/><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Muli-italic.fntdata"/><Relationship Id="rId25" Type="http://schemas.openxmlformats.org/officeDocument/2006/relationships/font" Target="fonts/Muli-bold.fntdata"/><Relationship Id="rId28" Type="http://schemas.openxmlformats.org/officeDocument/2006/relationships/font" Target="fonts/Roboto-regular.fntdata"/><Relationship Id="rId27" Type="http://schemas.openxmlformats.org/officeDocument/2006/relationships/font" Target="fonts/Muli-boldItalic.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Roboto-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Roboto-boldItalic.fntdata"/><Relationship Id="rId30" Type="http://schemas.openxmlformats.org/officeDocument/2006/relationships/font" Target="fonts/Roboto-italic.fntdata"/><Relationship Id="rId11" Type="http://schemas.openxmlformats.org/officeDocument/2006/relationships/slide" Target="slides/slide6.xml"/><Relationship Id="rId33" Type="http://schemas.openxmlformats.org/officeDocument/2006/relationships/font" Target="fonts/Lato-bold.fntdata"/><Relationship Id="rId10" Type="http://schemas.openxmlformats.org/officeDocument/2006/relationships/slide" Target="slides/slide5.xml"/><Relationship Id="rId32" Type="http://schemas.openxmlformats.org/officeDocument/2006/relationships/font" Target="fonts/Lato-regular.fntdata"/><Relationship Id="rId13" Type="http://schemas.openxmlformats.org/officeDocument/2006/relationships/slide" Target="slides/slide8.xml"/><Relationship Id="rId35" Type="http://schemas.openxmlformats.org/officeDocument/2006/relationships/font" Target="fonts/Lato-boldItalic.fntdata"/><Relationship Id="rId12" Type="http://schemas.openxmlformats.org/officeDocument/2006/relationships/slide" Target="slides/slide7.xml"/><Relationship Id="rId34" Type="http://schemas.openxmlformats.org/officeDocument/2006/relationships/font" Target="fonts/Lato-italic.fntdata"/><Relationship Id="rId15" Type="http://schemas.openxmlformats.org/officeDocument/2006/relationships/slide" Target="slides/slide10.xml"/><Relationship Id="rId37" Type="http://schemas.openxmlformats.org/officeDocument/2006/relationships/font" Target="fonts/Bitter-bold.fntdata"/><Relationship Id="rId14" Type="http://schemas.openxmlformats.org/officeDocument/2006/relationships/slide" Target="slides/slide9.xml"/><Relationship Id="rId36" Type="http://schemas.openxmlformats.org/officeDocument/2006/relationships/font" Target="fonts/Bitter-regular.fntdata"/><Relationship Id="rId17" Type="http://schemas.openxmlformats.org/officeDocument/2006/relationships/slide" Target="slides/slide12.xml"/><Relationship Id="rId39" Type="http://customschemas.google.com/relationships/presentationmetadata" Target="metadata"/><Relationship Id="rId16" Type="http://schemas.openxmlformats.org/officeDocument/2006/relationships/slide" Target="slides/slide11.xml"/><Relationship Id="rId38" Type="http://schemas.openxmlformats.org/officeDocument/2006/relationships/font" Target="fonts/Bitter-italic.fntdata"/><Relationship Id="rId19" Type="http://schemas.openxmlformats.org/officeDocument/2006/relationships/slide" Target="slides/slide14.xml"/><Relationship Id="rId18" Type="http://schemas.openxmlformats.org/officeDocument/2006/relationships/slide" Target="slides/slide13.xml"/></Relationships>
</file>

<file path=ppt/charts/_rels/chart1.xml.rels><?xml version="1.0" encoding="UTF-8" standalone="yes"?><Relationships xmlns="http://schemas.openxmlformats.org/package/2006/relationships"><Relationship Id="rId1" Type="http://schemas.microsoft.com/office/2011/relationships/chartStyle" Target="style1.xml"/><Relationship Id="rId2" Type="http://schemas.microsoft.com/office/2011/relationships/chartColorStyle" Target="colors1.xml"/><Relationship Id="rId3" Type="http://schemas.openxmlformats.org/officeDocument/2006/relationships/package" Target="../embeddings/Microsoft_Excel_Sheet1.xlsx"/></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US"/>
        </a:p>
      </c:txPr>
    </c:title>
    <c:autoTitleDeleted val="0"/>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pie3DChart>
        <c:varyColors val="1"/>
        <c:ser>
          <c:idx val="0"/>
          <c:order val="0"/>
          <c:tx>
            <c:strRef>
              <c:f>Sheet1!$B$1</c:f>
              <c:strCache>
                <c:ptCount val="1"/>
                <c:pt idx="0">
                  <c:v>Sales</c:v>
                </c:pt>
              </c:strCache>
            </c:strRef>
          </c:tx>
          <c:dPt>
            <c:idx val="0"/>
            <c:bubble3D val="0"/>
            <c:explosion val="4"/>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1-48C3-4711-B4EE-4FAE2D429BCB}"/>
              </c:ext>
            </c:extLst>
          </c:dPt>
          <c:dPt>
            <c:idx val="1"/>
            <c:bubble3D val="0"/>
            <c:explosion val="7"/>
            <c:spPr>
              <a:solidFill>
                <a:schemeClr val="accent2"/>
              </a:solidFill>
              <a:ln w="25400">
                <a:solidFill>
                  <a:schemeClr val="lt1"/>
                </a:solidFill>
              </a:ln>
              <a:effectLst/>
              <a:sp3d contourW="25400">
                <a:contourClr>
                  <a:schemeClr val="lt1"/>
                </a:contourClr>
              </a:sp3d>
            </c:spPr>
            <c:extLst>
              <c:ext xmlns:c16="http://schemas.microsoft.com/office/drawing/2014/chart" uri="{C3380CC4-5D6E-409C-BE32-E72D297353CC}">
                <c16:uniqueId val="{00000004-48C3-4711-B4EE-4FAE2D429BCB}"/>
              </c:ext>
            </c:extLst>
          </c:dPt>
          <c:dPt>
            <c:idx val="2"/>
            <c:bubble3D val="0"/>
            <c:explosion val="8"/>
            <c:spPr>
              <a:solidFill>
                <a:schemeClr val="accent3"/>
              </a:solidFill>
              <a:ln w="25400">
                <a:solidFill>
                  <a:schemeClr val="lt1"/>
                </a:solidFill>
              </a:ln>
              <a:effectLst/>
              <a:sp3d contourW="25400">
                <a:contourClr>
                  <a:schemeClr val="lt1"/>
                </a:contourClr>
              </a:sp3d>
            </c:spPr>
            <c:extLst>
              <c:ext xmlns:c16="http://schemas.microsoft.com/office/drawing/2014/chart" uri="{C3380CC4-5D6E-409C-BE32-E72D297353CC}">
                <c16:uniqueId val="{00000003-48C3-4711-B4EE-4FAE2D429BCB}"/>
              </c:ext>
            </c:extLst>
          </c:dPt>
          <c:dPt>
            <c:idx val="3"/>
            <c:bubble3D val="0"/>
            <c:explosion val="10"/>
            <c:spPr>
              <a:solidFill>
                <a:schemeClr val="accent4"/>
              </a:solidFill>
              <a:ln w="25400">
                <a:solidFill>
                  <a:schemeClr val="lt1"/>
                </a:solidFill>
              </a:ln>
              <a:effectLst/>
              <a:sp3d contourW="25400">
                <a:contourClr>
                  <a:schemeClr val="lt1"/>
                </a:contourClr>
              </a:sp3d>
            </c:spPr>
            <c:extLst>
              <c:ext xmlns:c16="http://schemas.microsoft.com/office/drawing/2014/chart" uri="{C3380CC4-5D6E-409C-BE32-E72D297353CC}">
                <c16:uniqueId val="{00000002-48C3-4711-B4EE-4FAE2D429BCB}"/>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48C3-4711-B4EE-4FAE2D429BCB}"/>
            </c:ext>
          </c:extLst>
        </c:ser>
        <c:dLbls>
          <c:showLegendKey val="0"/>
          <c:showVal val="0"/>
          <c:showCatName val="0"/>
          <c:showSerName val="0"/>
          <c:showPercent val="0"/>
          <c:showBubbleSize val="0"/>
          <c:showLeaderLines val="1"/>
        </c:dLbls>
      </c:pie3DChart>
      <c:spPr>
        <a:noFill/>
        <a:ln>
          <a:noFill/>
        </a:ln>
        <a:effectLst/>
      </c:spPr>
    </c:plotArea>
    <c:legend>
      <c:legendPos val="b"/>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1" name="Shape 91"/>
        <p:cNvGrpSpPr/>
        <p:nvPr/>
      </p:nvGrpSpPr>
      <p:grpSpPr>
        <a:xfrm>
          <a:off x="0" y="0"/>
          <a:ext cx="0" cy="0"/>
          <a:chOff x="0" y="0"/>
          <a:chExt cx="0" cy="0"/>
        </a:xfrm>
      </p:grpSpPr>
      <p:sp>
        <p:nvSpPr>
          <p:cNvPr id="92" name="Google Shape;92;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 name="Shape 97"/>
        <p:cNvGrpSpPr/>
        <p:nvPr/>
      </p:nvGrpSpPr>
      <p:grpSpPr>
        <a:xfrm>
          <a:off x="0" y="0"/>
          <a:ext cx="0" cy="0"/>
          <a:chOff x="0" y="0"/>
          <a:chExt cx="0" cy="0"/>
        </a:xfrm>
      </p:grpSpPr>
      <p:sp>
        <p:nvSpPr>
          <p:cNvPr id="98" name="Google Shape;98;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5" name="Shape 105"/>
        <p:cNvGrpSpPr/>
        <p:nvPr/>
      </p:nvGrpSpPr>
      <p:grpSpPr>
        <a:xfrm>
          <a:off x="0" y="0"/>
          <a:ext cx="0" cy="0"/>
          <a:chOff x="0" y="0"/>
          <a:chExt cx="0" cy="0"/>
        </a:xfrm>
      </p:grpSpPr>
      <p:sp>
        <p:nvSpPr>
          <p:cNvPr id="106" name="Google Shape;106;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1" name="Shape 111"/>
        <p:cNvGrpSpPr/>
        <p:nvPr/>
      </p:nvGrpSpPr>
      <p:grpSpPr>
        <a:xfrm>
          <a:off x="0" y="0"/>
          <a:ext cx="0" cy="0"/>
          <a:chOff x="0" y="0"/>
          <a:chExt cx="0" cy="0"/>
        </a:xfrm>
      </p:grpSpPr>
      <p:sp>
        <p:nvSpPr>
          <p:cNvPr id="112" name="Google Shape;112;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8" name="Shape 118"/>
        <p:cNvGrpSpPr/>
        <p:nvPr/>
      </p:nvGrpSpPr>
      <p:grpSpPr>
        <a:xfrm>
          <a:off x="0" y="0"/>
          <a:ext cx="0" cy="0"/>
          <a:chOff x="0" y="0"/>
          <a:chExt cx="0" cy="0"/>
        </a:xfrm>
      </p:grpSpPr>
      <p:sp>
        <p:nvSpPr>
          <p:cNvPr id="119" name="Google Shape;119;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1" name="Shape 131"/>
        <p:cNvGrpSpPr/>
        <p:nvPr/>
      </p:nvGrpSpPr>
      <p:grpSpPr>
        <a:xfrm>
          <a:off x="0" y="0"/>
          <a:ext cx="0" cy="0"/>
          <a:chOff x="0" y="0"/>
          <a:chExt cx="0" cy="0"/>
        </a:xfrm>
      </p:grpSpPr>
      <p:sp>
        <p:nvSpPr>
          <p:cNvPr id="132" name="Google Shape;132;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9" name="Shape 139"/>
        <p:cNvGrpSpPr/>
        <p:nvPr/>
      </p:nvGrpSpPr>
      <p:grpSpPr>
        <a:xfrm>
          <a:off x="0" y="0"/>
          <a:ext cx="0" cy="0"/>
          <a:chOff x="0" y="0"/>
          <a:chExt cx="0" cy="0"/>
        </a:xfrm>
      </p:grpSpPr>
      <p:sp>
        <p:nvSpPr>
          <p:cNvPr id="140" name="Google Shape;140;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7" name="Shape 147"/>
        <p:cNvGrpSpPr/>
        <p:nvPr/>
      </p:nvGrpSpPr>
      <p:grpSpPr>
        <a:xfrm>
          <a:off x="0" y="0"/>
          <a:ext cx="0" cy="0"/>
          <a:chOff x="0" y="0"/>
          <a:chExt cx="0" cy="0"/>
        </a:xfrm>
      </p:grpSpPr>
      <p:sp>
        <p:nvSpPr>
          <p:cNvPr id="148" name="Google Shape;148;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4" name="Shape 154"/>
        <p:cNvGrpSpPr/>
        <p:nvPr/>
      </p:nvGrpSpPr>
      <p:grpSpPr>
        <a:xfrm>
          <a:off x="0" y="0"/>
          <a:ext cx="0" cy="0"/>
          <a:chOff x="0" y="0"/>
          <a:chExt cx="0" cy="0"/>
        </a:xfrm>
      </p:grpSpPr>
      <p:sp>
        <p:nvSpPr>
          <p:cNvPr id="155" name="Google Shape;155;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1" name="Shape 161"/>
        <p:cNvGrpSpPr/>
        <p:nvPr/>
      </p:nvGrpSpPr>
      <p:grpSpPr>
        <a:xfrm>
          <a:off x="0" y="0"/>
          <a:ext cx="0" cy="0"/>
          <a:chOff x="0" y="0"/>
          <a:chExt cx="0" cy="0"/>
        </a:xfrm>
      </p:grpSpPr>
      <p:sp>
        <p:nvSpPr>
          <p:cNvPr id="162" name="Google Shape;162;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1" name="Shape 171"/>
        <p:cNvGrpSpPr/>
        <p:nvPr/>
      </p:nvGrpSpPr>
      <p:grpSpPr>
        <a:xfrm>
          <a:off x="0" y="0"/>
          <a:ext cx="0" cy="0"/>
          <a:chOff x="0" y="0"/>
          <a:chExt cx="0" cy="0"/>
        </a:xfrm>
      </p:grpSpPr>
      <p:sp>
        <p:nvSpPr>
          <p:cNvPr id="172" name="Google Shape;172;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6" name="Shape 186"/>
        <p:cNvGrpSpPr/>
        <p:nvPr/>
      </p:nvGrpSpPr>
      <p:grpSpPr>
        <a:xfrm>
          <a:off x="0" y="0"/>
          <a:ext cx="0" cy="0"/>
          <a:chOff x="0" y="0"/>
          <a:chExt cx="0" cy="0"/>
        </a:xfrm>
      </p:grpSpPr>
      <p:sp>
        <p:nvSpPr>
          <p:cNvPr id="187" name="Google Shape;187;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3" name="Shape 193"/>
        <p:cNvGrpSpPr/>
        <p:nvPr/>
      </p:nvGrpSpPr>
      <p:grpSpPr>
        <a:xfrm>
          <a:off x="0" y="0"/>
          <a:ext cx="0" cy="0"/>
          <a:chOff x="0" y="0"/>
          <a:chExt cx="0" cy="0"/>
        </a:xfrm>
      </p:grpSpPr>
      <p:sp>
        <p:nvSpPr>
          <p:cNvPr id="194" name="Google Shape;194;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0" name="Shape 200"/>
        <p:cNvGrpSpPr/>
        <p:nvPr/>
      </p:nvGrpSpPr>
      <p:grpSpPr>
        <a:xfrm>
          <a:off x="0" y="0"/>
          <a:ext cx="0" cy="0"/>
          <a:chOff x="0" y="0"/>
          <a:chExt cx="0" cy="0"/>
        </a:xfrm>
      </p:grpSpPr>
      <p:sp>
        <p:nvSpPr>
          <p:cNvPr id="201" name="Google Shape;201;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7" name="Shape 207"/>
        <p:cNvGrpSpPr/>
        <p:nvPr/>
      </p:nvGrpSpPr>
      <p:grpSpPr>
        <a:xfrm>
          <a:off x="0" y="0"/>
          <a:ext cx="0" cy="0"/>
          <a:chOff x="0" y="0"/>
          <a:chExt cx="0" cy="0"/>
        </a:xfrm>
      </p:grpSpPr>
      <p:sp>
        <p:nvSpPr>
          <p:cNvPr id="208" name="Google Shape;208;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4" name="Shape 214"/>
        <p:cNvGrpSpPr/>
        <p:nvPr/>
      </p:nvGrpSpPr>
      <p:grpSpPr>
        <a:xfrm>
          <a:off x="0" y="0"/>
          <a:ext cx="0" cy="0"/>
          <a:chOff x="0" y="0"/>
          <a:chExt cx="0" cy="0"/>
        </a:xfrm>
      </p:grpSpPr>
      <p:sp>
        <p:nvSpPr>
          <p:cNvPr id="215" name="Google Shape;215;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11" name="Shape 11"/>
        <p:cNvGrpSpPr/>
        <p:nvPr/>
      </p:nvGrpSpPr>
      <p:grpSpPr>
        <a:xfrm>
          <a:off x="0" y="0"/>
          <a:ext cx="0" cy="0"/>
          <a:chOff x="0" y="0"/>
          <a:chExt cx="0" cy="0"/>
        </a:xfrm>
      </p:grpSpPr>
      <p:sp>
        <p:nvSpPr>
          <p:cNvPr id="12" name="Google Shape;12;p18"/>
          <p:cNvSpPr txBox="1"/>
          <p:nvPr>
            <p:ph type="ctrTitle"/>
          </p:nvPr>
        </p:nvSpPr>
        <p:spPr>
          <a:xfrm>
            <a:off x="138976" y="2464038"/>
            <a:ext cx="5983600" cy="1546399"/>
          </a:xfrm>
          <a:prstGeom prst="rect">
            <a:avLst/>
          </a:prstGeom>
          <a:noFill/>
          <a:ln>
            <a:noFill/>
          </a:ln>
        </p:spPr>
        <p:txBody>
          <a:bodyPr anchorCtr="0" anchor="ctr" bIns="91425" lIns="91425" spcFirstLastPara="1" rIns="91425" wrap="square" tIns="91425">
            <a:normAutofit/>
          </a:bodyPr>
          <a:lstStyle>
            <a:lvl1pPr lvl="0" algn="ctr">
              <a:lnSpc>
                <a:spcPct val="90000"/>
              </a:lnSpc>
              <a:spcBef>
                <a:spcPts val="0"/>
              </a:spcBef>
              <a:spcAft>
                <a:spcPts val="0"/>
              </a:spcAft>
              <a:buClr>
                <a:srgbClr val="3F3F3F"/>
              </a:buClr>
              <a:buSzPts val="5000"/>
              <a:buFont typeface="Roboto"/>
              <a:buNone/>
              <a:defRPr sz="5000">
                <a:solidFill>
                  <a:srgbClr val="3F3F3F"/>
                </a:solidFill>
              </a:defRPr>
            </a:lvl1pPr>
            <a:lvl2pPr lvl="1" algn="ctr">
              <a:spcBef>
                <a:spcPts val="0"/>
              </a:spcBef>
              <a:spcAft>
                <a:spcPts val="0"/>
              </a:spcAft>
              <a:buSzPts val="1400"/>
              <a:buNone/>
              <a:defRPr sz="6400"/>
            </a:lvl2pPr>
            <a:lvl3pPr lvl="2" algn="ctr">
              <a:spcBef>
                <a:spcPts val="0"/>
              </a:spcBef>
              <a:spcAft>
                <a:spcPts val="0"/>
              </a:spcAft>
              <a:buSzPts val="1400"/>
              <a:buNone/>
              <a:defRPr sz="6400"/>
            </a:lvl3pPr>
            <a:lvl4pPr lvl="3" algn="ctr">
              <a:spcBef>
                <a:spcPts val="0"/>
              </a:spcBef>
              <a:spcAft>
                <a:spcPts val="0"/>
              </a:spcAft>
              <a:buSzPts val="1400"/>
              <a:buNone/>
              <a:defRPr sz="6400"/>
            </a:lvl4pPr>
            <a:lvl5pPr lvl="4" algn="ctr">
              <a:spcBef>
                <a:spcPts val="0"/>
              </a:spcBef>
              <a:spcAft>
                <a:spcPts val="0"/>
              </a:spcAft>
              <a:buSzPts val="1400"/>
              <a:buNone/>
              <a:defRPr sz="6400"/>
            </a:lvl5pPr>
            <a:lvl6pPr lvl="5" algn="ctr">
              <a:spcBef>
                <a:spcPts val="0"/>
              </a:spcBef>
              <a:spcAft>
                <a:spcPts val="0"/>
              </a:spcAft>
              <a:buSzPts val="1400"/>
              <a:buNone/>
              <a:defRPr sz="6400"/>
            </a:lvl6pPr>
            <a:lvl7pPr lvl="6" algn="ctr">
              <a:spcBef>
                <a:spcPts val="0"/>
              </a:spcBef>
              <a:spcAft>
                <a:spcPts val="0"/>
              </a:spcAft>
              <a:buSzPts val="1400"/>
              <a:buNone/>
              <a:defRPr sz="6400"/>
            </a:lvl7pPr>
            <a:lvl8pPr lvl="7" algn="ctr">
              <a:spcBef>
                <a:spcPts val="0"/>
              </a:spcBef>
              <a:spcAft>
                <a:spcPts val="0"/>
              </a:spcAft>
              <a:buSzPts val="1400"/>
              <a:buNone/>
              <a:defRPr sz="6400"/>
            </a:lvl8pPr>
            <a:lvl9pPr lvl="8" algn="ctr">
              <a:spcBef>
                <a:spcPts val="0"/>
              </a:spcBef>
              <a:spcAft>
                <a:spcPts val="0"/>
              </a:spcAft>
              <a:buSzPts val="1400"/>
              <a:buNone/>
              <a:defRPr sz="6400"/>
            </a:lvl9pPr>
          </a:lstStyle>
          <a:p/>
        </p:txBody>
      </p:sp>
      <p:grpSp>
        <p:nvGrpSpPr>
          <p:cNvPr id="13" name="Google Shape;13;p18"/>
          <p:cNvGrpSpPr/>
          <p:nvPr/>
        </p:nvGrpSpPr>
        <p:grpSpPr>
          <a:xfrm>
            <a:off x="4889561" y="-310057"/>
            <a:ext cx="7357084" cy="7993055"/>
            <a:chOff x="4889561" y="-310057"/>
            <a:chExt cx="7357084" cy="7993055"/>
          </a:xfrm>
        </p:grpSpPr>
        <p:grpSp>
          <p:nvGrpSpPr>
            <p:cNvPr id="14" name="Google Shape;14;p18"/>
            <p:cNvGrpSpPr/>
            <p:nvPr/>
          </p:nvGrpSpPr>
          <p:grpSpPr>
            <a:xfrm>
              <a:off x="4889561" y="-253512"/>
              <a:ext cx="5960240" cy="7936509"/>
              <a:chOff x="5099111" y="-253512"/>
              <a:chExt cx="5960240" cy="7936509"/>
            </a:xfrm>
          </p:grpSpPr>
          <p:sp>
            <p:nvSpPr>
              <p:cNvPr id="15" name="Google Shape;15;p18"/>
              <p:cNvSpPr/>
              <p:nvPr/>
            </p:nvSpPr>
            <p:spPr>
              <a:xfrm rot="1873107">
                <a:off x="7528491" y="-217610"/>
                <a:ext cx="1554086" cy="8062057"/>
              </a:xfrm>
              <a:custGeom>
                <a:rect b="b" l="l" r="r" t="t"/>
                <a:pathLst>
                  <a:path extrusionOk="0" h="8062057" w="1554086">
                    <a:moveTo>
                      <a:pt x="1196897" y="0"/>
                    </a:moveTo>
                    <a:lnTo>
                      <a:pt x="1554086" y="0"/>
                    </a:lnTo>
                    <a:lnTo>
                      <a:pt x="392505" y="7824175"/>
                    </a:lnTo>
                    <a:lnTo>
                      <a:pt x="0" y="8062057"/>
                    </a:lnTo>
                    <a:close/>
                  </a:path>
                </a:pathLst>
              </a:custGeom>
              <a:solidFill>
                <a:srgbClr val="0097A7"/>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16" name="Google Shape;16;p18"/>
              <p:cNvSpPr/>
              <p:nvPr/>
            </p:nvSpPr>
            <p:spPr>
              <a:xfrm rot="1873107">
                <a:off x="7138875" y="-443075"/>
                <a:ext cx="1591733" cy="8315636"/>
              </a:xfrm>
              <a:custGeom>
                <a:rect b="b" l="l" r="r" t="t"/>
                <a:pathLst>
                  <a:path extrusionOk="0" h="8315636" w="1591733">
                    <a:moveTo>
                      <a:pt x="1234544" y="0"/>
                    </a:moveTo>
                    <a:lnTo>
                      <a:pt x="1591733" y="0"/>
                    </a:lnTo>
                    <a:lnTo>
                      <a:pt x="392505" y="8077754"/>
                    </a:lnTo>
                    <a:lnTo>
                      <a:pt x="0" y="8315636"/>
                    </a:lnTo>
                    <a:close/>
                  </a:path>
                </a:pathLst>
              </a:custGeom>
              <a:solidFill>
                <a:srgbClr val="00ACC1"/>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grpSp>
          <p:nvGrpSpPr>
            <p:cNvPr id="17" name="Google Shape;17;p18"/>
            <p:cNvGrpSpPr/>
            <p:nvPr/>
          </p:nvGrpSpPr>
          <p:grpSpPr>
            <a:xfrm>
              <a:off x="6006694" y="-142137"/>
              <a:ext cx="4958990" cy="7142274"/>
              <a:chOff x="6159094" y="-142137"/>
              <a:chExt cx="4958990" cy="7142274"/>
            </a:xfrm>
          </p:grpSpPr>
          <p:sp>
            <p:nvSpPr>
              <p:cNvPr id="18" name="Google Shape;18;p18"/>
              <p:cNvSpPr/>
              <p:nvPr/>
            </p:nvSpPr>
            <p:spPr>
              <a:xfrm rot="-1947250">
                <a:off x="8648040" y="-718879"/>
                <a:ext cx="264872" cy="8295760"/>
              </a:xfrm>
              <a:custGeom>
                <a:rect b="b" l="l" r="r" t="t"/>
                <a:pathLst>
                  <a:path extrusionOk="0" h="8295760" w="264872">
                    <a:moveTo>
                      <a:pt x="264872" y="168444"/>
                    </a:moveTo>
                    <a:lnTo>
                      <a:pt x="264872" y="8295760"/>
                    </a:lnTo>
                    <a:lnTo>
                      <a:pt x="0" y="8127315"/>
                    </a:lnTo>
                    <a:lnTo>
                      <a:pt x="0" y="0"/>
                    </a:lnTo>
                    <a:close/>
                  </a:path>
                </a:pathLst>
              </a:custGeom>
              <a:solidFill>
                <a:srgbClr val="63818F"/>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19" name="Google Shape;19;p18"/>
              <p:cNvSpPr/>
              <p:nvPr/>
            </p:nvSpPr>
            <p:spPr>
              <a:xfrm rot="-1947250">
                <a:off x="8364265" y="-718880"/>
                <a:ext cx="264872" cy="8295760"/>
              </a:xfrm>
              <a:custGeom>
                <a:rect b="b" l="l" r="r" t="t"/>
                <a:pathLst>
                  <a:path extrusionOk="0" h="8295760" w="264872">
                    <a:moveTo>
                      <a:pt x="0" y="0"/>
                    </a:moveTo>
                    <a:lnTo>
                      <a:pt x="264872" y="168445"/>
                    </a:lnTo>
                    <a:lnTo>
                      <a:pt x="264872" y="8295760"/>
                    </a:lnTo>
                    <a:lnTo>
                      <a:pt x="0" y="8127316"/>
                    </a:lnTo>
                    <a:close/>
                  </a:path>
                </a:pathLst>
              </a:custGeom>
              <a:solidFill>
                <a:srgbClr val="455A64"/>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grpSp>
          <p:nvGrpSpPr>
            <p:cNvPr id="20" name="Google Shape;20;p18"/>
            <p:cNvGrpSpPr/>
            <p:nvPr/>
          </p:nvGrpSpPr>
          <p:grpSpPr>
            <a:xfrm>
              <a:off x="6457949" y="0"/>
              <a:ext cx="5753763" cy="6858001"/>
              <a:chOff x="6457949" y="0"/>
              <a:chExt cx="5753763" cy="6858001"/>
            </a:xfrm>
          </p:grpSpPr>
          <p:sp>
            <p:nvSpPr>
              <p:cNvPr id="21" name="Google Shape;21;p18"/>
              <p:cNvSpPr/>
              <p:nvPr/>
            </p:nvSpPr>
            <p:spPr>
              <a:xfrm flipH="1">
                <a:off x="6457949" y="0"/>
                <a:ext cx="5753763" cy="6858001"/>
              </a:xfrm>
              <a:prstGeom prst="rtTriangle">
                <a:avLst/>
              </a:prstGeom>
              <a:solidFill>
                <a:srgbClr val="80DEEA"/>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22" name="Google Shape;22;p18"/>
              <p:cNvSpPr/>
              <p:nvPr/>
            </p:nvSpPr>
            <p:spPr>
              <a:xfrm flipH="1">
                <a:off x="6858000" y="476250"/>
                <a:ext cx="5334000" cy="6381750"/>
              </a:xfrm>
              <a:prstGeom prst="rtTriangle">
                <a:avLst/>
              </a:prstGeom>
              <a:solidFill>
                <a:srgbClr val="4DD0E1"/>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grpSp>
          <p:nvGrpSpPr>
            <p:cNvPr id="23" name="Google Shape;23;p18"/>
            <p:cNvGrpSpPr/>
            <p:nvPr/>
          </p:nvGrpSpPr>
          <p:grpSpPr>
            <a:xfrm>
              <a:off x="7165369" y="-310057"/>
              <a:ext cx="5081276" cy="7438818"/>
              <a:chOff x="7165369" y="-310057"/>
              <a:chExt cx="5081276" cy="7438818"/>
            </a:xfrm>
          </p:grpSpPr>
          <p:sp>
            <p:nvSpPr>
              <p:cNvPr id="24" name="Google Shape;24;p18"/>
              <p:cNvSpPr/>
              <p:nvPr/>
            </p:nvSpPr>
            <p:spPr>
              <a:xfrm rot="3429722">
                <a:off x="5463744" y="3123462"/>
                <a:ext cx="8484526" cy="571780"/>
              </a:xfrm>
              <a:custGeom>
                <a:rect b="b" l="l" r="r" t="t"/>
                <a:pathLst>
                  <a:path extrusionOk="0" h="571780" w="8484526">
                    <a:moveTo>
                      <a:pt x="0" y="571780"/>
                    </a:moveTo>
                    <a:lnTo>
                      <a:pt x="369024" y="0"/>
                    </a:lnTo>
                    <a:lnTo>
                      <a:pt x="8372250" y="0"/>
                    </a:lnTo>
                    <a:lnTo>
                      <a:pt x="8484526" y="72463"/>
                    </a:lnTo>
                    <a:lnTo>
                      <a:pt x="8162270" y="571780"/>
                    </a:lnTo>
                    <a:close/>
                  </a:path>
                </a:pathLst>
              </a:custGeom>
              <a:solidFill>
                <a:srgbClr val="63818F"/>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25" name="Google Shape;25;p18"/>
              <p:cNvSpPr/>
              <p:nvPr/>
            </p:nvSpPr>
            <p:spPr>
              <a:xfrm flipH="1" rot="-5400000">
                <a:off x="6500566" y="1166566"/>
                <a:ext cx="6858001" cy="4524869"/>
              </a:xfrm>
              <a:prstGeom prst="rtTriangle">
                <a:avLst/>
              </a:prstGeom>
              <a:solidFill>
                <a:srgbClr val="455A64"/>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26" name="Shape 26"/>
        <p:cNvGrpSpPr/>
        <p:nvPr/>
      </p:nvGrpSpPr>
      <p:grpSpPr>
        <a:xfrm>
          <a:off x="0" y="0"/>
          <a:ext cx="0" cy="0"/>
          <a:chOff x="0" y="0"/>
          <a:chExt cx="0" cy="0"/>
        </a:xfrm>
      </p:grpSpPr>
      <p:grpSp>
        <p:nvGrpSpPr>
          <p:cNvPr id="27" name="Google Shape;27;p19"/>
          <p:cNvGrpSpPr/>
          <p:nvPr/>
        </p:nvGrpSpPr>
        <p:grpSpPr>
          <a:xfrm>
            <a:off x="6457949" y="0"/>
            <a:ext cx="5753763" cy="6858001"/>
            <a:chOff x="6457949" y="0"/>
            <a:chExt cx="5753763" cy="6858001"/>
          </a:xfrm>
        </p:grpSpPr>
        <p:sp>
          <p:nvSpPr>
            <p:cNvPr id="28" name="Google Shape;28;p19"/>
            <p:cNvSpPr/>
            <p:nvPr/>
          </p:nvSpPr>
          <p:spPr>
            <a:xfrm flipH="1">
              <a:off x="6457949" y="0"/>
              <a:ext cx="5753763" cy="6858001"/>
            </a:xfrm>
            <a:prstGeom prst="rtTriangle">
              <a:avLst/>
            </a:prstGeom>
            <a:solidFill>
              <a:srgbClr val="80DEEA"/>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29" name="Google Shape;29;p19"/>
            <p:cNvSpPr/>
            <p:nvPr/>
          </p:nvSpPr>
          <p:spPr>
            <a:xfrm flipH="1">
              <a:off x="6858000" y="476250"/>
              <a:ext cx="5334000" cy="6381750"/>
            </a:xfrm>
            <a:prstGeom prst="rtTriangle">
              <a:avLst/>
            </a:prstGeom>
            <a:solidFill>
              <a:srgbClr val="4DD0E1"/>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grpSp>
        <p:nvGrpSpPr>
          <p:cNvPr id="30" name="Google Shape;30;p19"/>
          <p:cNvGrpSpPr/>
          <p:nvPr/>
        </p:nvGrpSpPr>
        <p:grpSpPr>
          <a:xfrm>
            <a:off x="7165369" y="-310057"/>
            <a:ext cx="5081276" cy="7438818"/>
            <a:chOff x="7165369" y="-310057"/>
            <a:chExt cx="5081276" cy="7438818"/>
          </a:xfrm>
        </p:grpSpPr>
        <p:sp>
          <p:nvSpPr>
            <p:cNvPr id="31" name="Google Shape;31;p19"/>
            <p:cNvSpPr/>
            <p:nvPr/>
          </p:nvSpPr>
          <p:spPr>
            <a:xfrm rot="3429722">
              <a:off x="5463744" y="3123462"/>
              <a:ext cx="8484526" cy="571780"/>
            </a:xfrm>
            <a:custGeom>
              <a:rect b="b" l="l" r="r" t="t"/>
              <a:pathLst>
                <a:path extrusionOk="0" h="571780" w="8484526">
                  <a:moveTo>
                    <a:pt x="0" y="571780"/>
                  </a:moveTo>
                  <a:lnTo>
                    <a:pt x="369024" y="0"/>
                  </a:lnTo>
                  <a:lnTo>
                    <a:pt x="8372250" y="0"/>
                  </a:lnTo>
                  <a:lnTo>
                    <a:pt x="8484526" y="72463"/>
                  </a:lnTo>
                  <a:lnTo>
                    <a:pt x="8162270" y="571780"/>
                  </a:lnTo>
                  <a:close/>
                </a:path>
              </a:pathLst>
            </a:custGeom>
            <a:solidFill>
              <a:srgbClr val="63818F"/>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32" name="Google Shape;32;p19"/>
            <p:cNvSpPr/>
            <p:nvPr/>
          </p:nvSpPr>
          <p:spPr>
            <a:xfrm flipH="1" rot="-5400000">
              <a:off x="6500566" y="1166566"/>
              <a:ext cx="6858001" cy="4524869"/>
            </a:xfrm>
            <a:prstGeom prst="rtTriangle">
              <a:avLst/>
            </a:prstGeom>
            <a:solidFill>
              <a:srgbClr val="455A6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sp>
        <p:nvSpPr>
          <p:cNvPr id="33" name="Google Shape;33;p19"/>
          <p:cNvSpPr/>
          <p:nvPr/>
        </p:nvSpPr>
        <p:spPr>
          <a:xfrm>
            <a:off x="0" y="0"/>
            <a:ext cx="12192000" cy="209550"/>
          </a:xfrm>
          <a:prstGeom prst="rect">
            <a:avLst/>
          </a:prstGeom>
          <a:gradFill>
            <a:gsLst>
              <a:gs pos="0">
                <a:srgbClr val="00ACC1"/>
              </a:gs>
              <a:gs pos="13000">
                <a:srgbClr val="00ACC1"/>
              </a:gs>
              <a:gs pos="77000">
                <a:srgbClr val="80DEEA"/>
              </a:gs>
              <a:gs pos="100000">
                <a:srgbClr val="80DEEA"/>
              </a:gs>
            </a:gsLst>
            <a:path path="circle">
              <a:fillToRect l="100%" t="100%"/>
            </a:path>
            <a:tileRect b="-100%" r="-10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spTree>
      <p:nvGrpSpPr>
        <p:cNvPr id="34" name="Shape 34"/>
        <p:cNvGrpSpPr/>
        <p:nvPr/>
      </p:nvGrpSpPr>
      <p:grpSpPr>
        <a:xfrm>
          <a:off x="0" y="0"/>
          <a:ext cx="0" cy="0"/>
          <a:chOff x="0" y="0"/>
          <a:chExt cx="0" cy="0"/>
        </a:xfrm>
      </p:grpSpPr>
      <p:pic>
        <p:nvPicPr>
          <p:cNvPr id="35" name="Google Shape;35;p20"/>
          <p:cNvPicPr preferRelativeResize="0"/>
          <p:nvPr/>
        </p:nvPicPr>
        <p:blipFill rotWithShape="1">
          <a:blip r:embed="rId2">
            <a:alphaModFix/>
          </a:blip>
          <a:srcRect b="0" l="0" r="0" t="0"/>
          <a:stretch/>
        </p:blipFill>
        <p:spPr>
          <a:xfrm>
            <a:off x="6115050" y="230974"/>
            <a:ext cx="6077970" cy="6627026"/>
          </a:xfrm>
          <a:prstGeom prst="rect">
            <a:avLst/>
          </a:prstGeom>
          <a:noFill/>
          <a:ln>
            <a:noFill/>
          </a:ln>
        </p:spPr>
      </p:pic>
      <p:sp>
        <p:nvSpPr>
          <p:cNvPr id="36" name="Google Shape;36;p20"/>
          <p:cNvSpPr txBox="1"/>
          <p:nvPr>
            <p:ph type="ctrTitle"/>
          </p:nvPr>
        </p:nvSpPr>
        <p:spPr>
          <a:xfrm>
            <a:off x="372445" y="2069437"/>
            <a:ext cx="5130799" cy="15463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rgbClr val="3F3F3F"/>
              </a:buClr>
              <a:buSzPts val="4400"/>
              <a:buFont typeface="Roboto"/>
              <a:buNone/>
              <a:defRPr>
                <a:solidFill>
                  <a:srgbClr val="3F3F3F"/>
                </a:solidFill>
              </a:defRPr>
            </a:lvl1pPr>
            <a:lvl2pPr lvl="1" algn="ctr">
              <a:spcBef>
                <a:spcPts val="0"/>
              </a:spcBef>
              <a:spcAft>
                <a:spcPts val="0"/>
              </a:spcAft>
              <a:buSzPts val="1400"/>
              <a:buNone/>
              <a:defRPr/>
            </a:lvl2pPr>
            <a:lvl3pPr lvl="2" algn="ctr">
              <a:spcBef>
                <a:spcPts val="0"/>
              </a:spcBef>
              <a:spcAft>
                <a:spcPts val="0"/>
              </a:spcAft>
              <a:buSzPts val="1400"/>
              <a:buNone/>
              <a:defRPr/>
            </a:lvl3pPr>
            <a:lvl4pPr lvl="3" algn="ctr">
              <a:spcBef>
                <a:spcPts val="0"/>
              </a:spcBef>
              <a:spcAft>
                <a:spcPts val="0"/>
              </a:spcAft>
              <a:buSzPts val="1400"/>
              <a:buNone/>
              <a:defRPr/>
            </a:lvl4pPr>
            <a:lvl5pPr lvl="4" algn="ctr">
              <a:spcBef>
                <a:spcPts val="0"/>
              </a:spcBef>
              <a:spcAft>
                <a:spcPts val="0"/>
              </a:spcAft>
              <a:buSzPts val="1400"/>
              <a:buNone/>
              <a:defRPr/>
            </a:lvl5pPr>
            <a:lvl6pPr lvl="5" algn="ctr">
              <a:spcBef>
                <a:spcPts val="0"/>
              </a:spcBef>
              <a:spcAft>
                <a:spcPts val="0"/>
              </a:spcAft>
              <a:buSzPts val="1400"/>
              <a:buNone/>
              <a:defRPr/>
            </a:lvl6pPr>
            <a:lvl7pPr lvl="6" algn="ctr">
              <a:spcBef>
                <a:spcPts val="0"/>
              </a:spcBef>
              <a:spcAft>
                <a:spcPts val="0"/>
              </a:spcAft>
              <a:buSzPts val="1400"/>
              <a:buNone/>
              <a:defRPr/>
            </a:lvl7pPr>
            <a:lvl8pPr lvl="7" algn="ctr">
              <a:spcBef>
                <a:spcPts val="0"/>
              </a:spcBef>
              <a:spcAft>
                <a:spcPts val="0"/>
              </a:spcAft>
              <a:buSzPts val="1400"/>
              <a:buNone/>
              <a:defRPr/>
            </a:lvl8pPr>
            <a:lvl9pPr lvl="8" algn="ctr">
              <a:spcBef>
                <a:spcPts val="0"/>
              </a:spcBef>
              <a:spcAft>
                <a:spcPts val="0"/>
              </a:spcAft>
              <a:buSzPts val="1400"/>
              <a:buNone/>
              <a:defRPr/>
            </a:lvl9pPr>
          </a:lstStyle>
          <a:p/>
        </p:txBody>
      </p:sp>
      <p:sp>
        <p:nvSpPr>
          <p:cNvPr id="37" name="Google Shape;37;p20"/>
          <p:cNvSpPr txBox="1"/>
          <p:nvPr>
            <p:ph idx="1" type="subTitle"/>
          </p:nvPr>
        </p:nvSpPr>
        <p:spPr>
          <a:xfrm>
            <a:off x="372545" y="3541837"/>
            <a:ext cx="5130799" cy="1046399"/>
          </a:xfrm>
          <a:prstGeom prst="rect">
            <a:avLst/>
          </a:prstGeom>
          <a:noFill/>
          <a:ln>
            <a:noFill/>
          </a:ln>
        </p:spPr>
        <p:txBody>
          <a:bodyPr anchorCtr="0" anchor="t" bIns="91425" lIns="91425" spcFirstLastPara="1" rIns="91425" wrap="square" tIns="91425">
            <a:normAutofit/>
          </a:bodyPr>
          <a:lstStyle>
            <a:lvl1pPr lvl="0" algn="ctr">
              <a:lnSpc>
                <a:spcPct val="90000"/>
              </a:lnSpc>
              <a:spcBef>
                <a:spcPts val="0"/>
              </a:spcBef>
              <a:spcAft>
                <a:spcPts val="0"/>
              </a:spcAft>
              <a:buClr>
                <a:srgbClr val="33CCFF"/>
              </a:buClr>
              <a:buSzPts val="2400"/>
              <a:buNone/>
              <a:defRPr sz="2400">
                <a:solidFill>
                  <a:srgbClr val="33CCFF"/>
                </a:solidFill>
              </a:defRPr>
            </a:lvl1pPr>
            <a:lvl2pPr lvl="1" algn="ctr">
              <a:lnSpc>
                <a:spcPct val="90000"/>
              </a:lnSpc>
              <a:spcBef>
                <a:spcPts val="0"/>
              </a:spcBef>
              <a:spcAft>
                <a:spcPts val="0"/>
              </a:spcAft>
              <a:buClr>
                <a:srgbClr val="33CCFF"/>
              </a:buClr>
              <a:buSzPts val="2400"/>
              <a:buNone/>
              <a:defRPr sz="2400">
                <a:solidFill>
                  <a:srgbClr val="33CCFF"/>
                </a:solidFill>
              </a:defRPr>
            </a:lvl2pPr>
            <a:lvl3pPr lvl="2" algn="ctr">
              <a:lnSpc>
                <a:spcPct val="90000"/>
              </a:lnSpc>
              <a:spcBef>
                <a:spcPts val="0"/>
              </a:spcBef>
              <a:spcAft>
                <a:spcPts val="0"/>
              </a:spcAft>
              <a:buClr>
                <a:srgbClr val="33CCFF"/>
              </a:buClr>
              <a:buSzPts val="2400"/>
              <a:buNone/>
              <a:defRPr sz="2400">
                <a:solidFill>
                  <a:srgbClr val="33CCFF"/>
                </a:solidFill>
              </a:defRPr>
            </a:lvl3pPr>
            <a:lvl4pPr lvl="3" algn="ctr">
              <a:lnSpc>
                <a:spcPct val="90000"/>
              </a:lnSpc>
              <a:spcBef>
                <a:spcPts val="0"/>
              </a:spcBef>
              <a:spcAft>
                <a:spcPts val="0"/>
              </a:spcAft>
              <a:buClr>
                <a:srgbClr val="33CCFF"/>
              </a:buClr>
              <a:buSzPts val="2400"/>
              <a:buNone/>
              <a:defRPr sz="2400">
                <a:solidFill>
                  <a:srgbClr val="33CCFF"/>
                </a:solidFill>
              </a:defRPr>
            </a:lvl4pPr>
            <a:lvl5pPr lvl="4" algn="ctr">
              <a:lnSpc>
                <a:spcPct val="90000"/>
              </a:lnSpc>
              <a:spcBef>
                <a:spcPts val="0"/>
              </a:spcBef>
              <a:spcAft>
                <a:spcPts val="0"/>
              </a:spcAft>
              <a:buClr>
                <a:srgbClr val="33CCFF"/>
              </a:buClr>
              <a:buSzPts val="2400"/>
              <a:buNone/>
              <a:defRPr sz="2400">
                <a:solidFill>
                  <a:srgbClr val="33CCFF"/>
                </a:solidFill>
              </a:defRPr>
            </a:lvl5pPr>
            <a:lvl6pPr lvl="5" algn="ctr">
              <a:lnSpc>
                <a:spcPct val="90000"/>
              </a:lnSpc>
              <a:spcBef>
                <a:spcPts val="0"/>
              </a:spcBef>
              <a:spcAft>
                <a:spcPts val="0"/>
              </a:spcAft>
              <a:buClr>
                <a:srgbClr val="33CCFF"/>
              </a:buClr>
              <a:buSzPts val="2400"/>
              <a:buNone/>
              <a:defRPr sz="2400">
                <a:solidFill>
                  <a:srgbClr val="33CCFF"/>
                </a:solidFill>
              </a:defRPr>
            </a:lvl6pPr>
            <a:lvl7pPr lvl="6" algn="ctr">
              <a:lnSpc>
                <a:spcPct val="90000"/>
              </a:lnSpc>
              <a:spcBef>
                <a:spcPts val="0"/>
              </a:spcBef>
              <a:spcAft>
                <a:spcPts val="0"/>
              </a:spcAft>
              <a:buClr>
                <a:srgbClr val="33CCFF"/>
              </a:buClr>
              <a:buSzPts val="2400"/>
              <a:buNone/>
              <a:defRPr sz="2400">
                <a:solidFill>
                  <a:srgbClr val="33CCFF"/>
                </a:solidFill>
              </a:defRPr>
            </a:lvl7pPr>
            <a:lvl8pPr lvl="7" algn="ctr">
              <a:lnSpc>
                <a:spcPct val="90000"/>
              </a:lnSpc>
              <a:spcBef>
                <a:spcPts val="0"/>
              </a:spcBef>
              <a:spcAft>
                <a:spcPts val="0"/>
              </a:spcAft>
              <a:buClr>
                <a:srgbClr val="33CCFF"/>
              </a:buClr>
              <a:buSzPts val="2400"/>
              <a:buNone/>
              <a:defRPr sz="2400">
                <a:solidFill>
                  <a:srgbClr val="33CCFF"/>
                </a:solidFill>
              </a:defRPr>
            </a:lvl8pPr>
            <a:lvl9pPr lvl="8" algn="ctr">
              <a:lnSpc>
                <a:spcPct val="90000"/>
              </a:lnSpc>
              <a:spcBef>
                <a:spcPts val="0"/>
              </a:spcBef>
              <a:spcAft>
                <a:spcPts val="0"/>
              </a:spcAft>
              <a:buClr>
                <a:srgbClr val="33CCFF"/>
              </a:buClr>
              <a:buSzPts val="2400"/>
              <a:buNone/>
              <a:defRPr sz="2400">
                <a:solidFill>
                  <a:srgbClr val="33CCFF"/>
                </a:solidFill>
              </a:defRPr>
            </a:lvl9pPr>
          </a:lstStyle>
          <a:p/>
        </p:txBody>
      </p:sp>
      <p:sp>
        <p:nvSpPr>
          <p:cNvPr id="38" name="Google Shape;38;p20"/>
          <p:cNvSpPr/>
          <p:nvPr/>
        </p:nvSpPr>
        <p:spPr>
          <a:xfrm rot="-5400000">
            <a:off x="-256797" y="2600789"/>
            <a:ext cx="1314399" cy="800800"/>
          </a:xfrm>
          <a:prstGeom prst="parallelogram">
            <a:avLst>
              <a:gd fmla="val 81897" name="adj"/>
            </a:avLst>
          </a:prstGeom>
          <a:solidFill>
            <a:srgbClr val="FFFFFF">
              <a:alpha val="14117"/>
            </a:srgbClr>
          </a:solidFill>
          <a:ln>
            <a:noFill/>
          </a:ln>
        </p:spPr>
        <p:txBody>
          <a:bodyPr anchorCtr="0" anchor="ctr" bIns="60925" lIns="121900" spcFirstLastPara="1" rIns="121900" wrap="square" tIns="60925">
            <a:noAutofit/>
          </a:bodyPr>
          <a:lstStyle/>
          <a:p>
            <a:pPr indent="0" lvl="0" marL="0" marR="0" rtl="0" algn="ctr">
              <a:spcBef>
                <a:spcPts val="0"/>
              </a:spcBef>
              <a:spcAft>
                <a:spcPts val="0"/>
              </a:spcAft>
              <a:buClr>
                <a:schemeClr val="dk1"/>
              </a:buClr>
              <a:buSzPts val="2400"/>
              <a:buFont typeface="Roboto"/>
              <a:buNone/>
            </a:pPr>
            <a:r>
              <a:t/>
            </a:r>
            <a:endParaRPr b="0" i="0" sz="2400" u="none" cap="none" strike="noStrike">
              <a:solidFill>
                <a:srgbClr val="FFFFFF"/>
              </a:solidFill>
              <a:latin typeface="Calibri"/>
              <a:ea typeface="Calibri"/>
              <a:cs typeface="Calibri"/>
              <a:sym typeface="Calibri"/>
            </a:endParaRPr>
          </a:p>
        </p:txBody>
      </p:sp>
      <p:sp>
        <p:nvSpPr>
          <p:cNvPr id="39" name="Google Shape;39;p20"/>
          <p:cNvSpPr/>
          <p:nvPr/>
        </p:nvSpPr>
        <p:spPr>
          <a:xfrm flipH="1" rot="-5400000">
            <a:off x="9754537" y="3736365"/>
            <a:ext cx="1370399" cy="834800"/>
          </a:xfrm>
          <a:prstGeom prst="parallelogram">
            <a:avLst>
              <a:gd fmla="val 81897" name="adj"/>
            </a:avLst>
          </a:prstGeom>
          <a:solidFill>
            <a:srgbClr val="FFFFFF">
              <a:alpha val="14117"/>
            </a:srgbClr>
          </a:solidFill>
          <a:ln>
            <a:noFill/>
          </a:ln>
        </p:spPr>
        <p:txBody>
          <a:bodyPr anchorCtr="0" anchor="ctr" bIns="60925" lIns="121900" spcFirstLastPara="1" rIns="121900" wrap="square" tIns="60925">
            <a:noAutofit/>
          </a:bodyPr>
          <a:lstStyle/>
          <a:p>
            <a:pPr indent="0" lvl="0" marL="0" marR="0" rtl="0" algn="ctr">
              <a:spcBef>
                <a:spcPts val="0"/>
              </a:spcBef>
              <a:spcAft>
                <a:spcPts val="0"/>
              </a:spcAft>
              <a:buClr>
                <a:schemeClr val="dk1"/>
              </a:buClr>
              <a:buSzPts val="2400"/>
              <a:buFont typeface="Roboto"/>
              <a:buNone/>
            </a:pPr>
            <a:r>
              <a:t/>
            </a:r>
            <a:endParaRPr b="0" i="0" sz="2400" u="none" cap="none" strike="noStrike">
              <a:solidFill>
                <a:srgbClr val="FFFFFF"/>
              </a:solidFill>
              <a:latin typeface="Calibri"/>
              <a:ea typeface="Calibri"/>
              <a:cs typeface="Calibri"/>
              <a:sym typeface="Calibri"/>
            </a:endParaRPr>
          </a:p>
        </p:txBody>
      </p:sp>
      <p:sp>
        <p:nvSpPr>
          <p:cNvPr id="40" name="Google Shape;40;p20"/>
          <p:cNvSpPr/>
          <p:nvPr/>
        </p:nvSpPr>
        <p:spPr>
          <a:xfrm>
            <a:off x="6115050" y="209549"/>
            <a:ext cx="6076950" cy="4378687"/>
          </a:xfrm>
          <a:prstGeom prst="rect">
            <a:avLst/>
          </a:prstGeom>
          <a:solidFill>
            <a:srgbClr val="80DEEA">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1" name="Google Shape;41;p20"/>
          <p:cNvSpPr/>
          <p:nvPr/>
        </p:nvSpPr>
        <p:spPr>
          <a:xfrm>
            <a:off x="6115050" y="4588237"/>
            <a:ext cx="6076950" cy="2291187"/>
          </a:xfrm>
          <a:prstGeom prst="rect">
            <a:avLst/>
          </a:prstGeom>
          <a:solidFill>
            <a:srgbClr val="00ACC1">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2" name="Google Shape;42;p20"/>
          <p:cNvSpPr/>
          <p:nvPr/>
        </p:nvSpPr>
        <p:spPr>
          <a:xfrm>
            <a:off x="0" y="0"/>
            <a:ext cx="12192000" cy="209550"/>
          </a:xfrm>
          <a:prstGeom prst="rect">
            <a:avLst/>
          </a:prstGeom>
          <a:gradFill>
            <a:gsLst>
              <a:gs pos="0">
                <a:srgbClr val="00ACC1"/>
              </a:gs>
              <a:gs pos="13000">
                <a:srgbClr val="00ACC1"/>
              </a:gs>
              <a:gs pos="77000">
                <a:srgbClr val="80DEEA"/>
              </a:gs>
              <a:gs pos="100000">
                <a:srgbClr val="80DEEA"/>
              </a:gs>
            </a:gsLst>
            <a:path path="circle">
              <a:fillToRect l="100%" t="100%"/>
            </a:path>
            <a:tileRect b="-100%" r="-10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spTree>
      <p:nvGrpSpPr>
        <p:cNvPr id="43" name="Shape 43"/>
        <p:cNvGrpSpPr/>
        <p:nvPr/>
      </p:nvGrpSpPr>
      <p:grpSpPr>
        <a:xfrm>
          <a:off x="0" y="0"/>
          <a:ext cx="0" cy="0"/>
          <a:chOff x="0" y="0"/>
          <a:chExt cx="0" cy="0"/>
        </a:xfrm>
      </p:grpSpPr>
      <p:sp>
        <p:nvSpPr>
          <p:cNvPr id="44" name="Google Shape;44;p21"/>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lvl1pPr indent="-406400" lvl="0" marL="457200" algn="ctr">
              <a:lnSpc>
                <a:spcPct val="100000"/>
              </a:lnSpc>
              <a:spcBef>
                <a:spcPts val="0"/>
              </a:spcBef>
              <a:spcAft>
                <a:spcPts val="0"/>
              </a:spcAft>
              <a:buClr>
                <a:schemeClr val="dk1"/>
              </a:buClr>
              <a:buSzPts val="2800"/>
              <a:buChar char="•"/>
              <a:defRPr b="1" i="1"/>
            </a:lvl1pPr>
            <a:lvl2pPr indent="-381000" lvl="1" marL="914400" algn="ctr">
              <a:lnSpc>
                <a:spcPct val="90000"/>
              </a:lnSpc>
              <a:spcBef>
                <a:spcPts val="0"/>
              </a:spcBef>
              <a:spcAft>
                <a:spcPts val="0"/>
              </a:spcAft>
              <a:buClr>
                <a:schemeClr val="dk1"/>
              </a:buClr>
              <a:buSzPts val="2400"/>
              <a:buChar char="•"/>
              <a:defRPr b="1" i="1"/>
            </a:lvl2pPr>
            <a:lvl3pPr indent="-355600" lvl="2" marL="1371600" algn="ctr">
              <a:lnSpc>
                <a:spcPct val="90000"/>
              </a:lnSpc>
              <a:spcBef>
                <a:spcPts val="0"/>
              </a:spcBef>
              <a:spcAft>
                <a:spcPts val="0"/>
              </a:spcAft>
              <a:buClr>
                <a:schemeClr val="dk1"/>
              </a:buClr>
              <a:buSzPts val="2000"/>
              <a:buChar char="•"/>
              <a:defRPr b="1" i="1"/>
            </a:lvl3pPr>
            <a:lvl4pPr indent="-342900" lvl="3" marL="1828800" algn="ctr">
              <a:lnSpc>
                <a:spcPct val="90000"/>
              </a:lnSpc>
              <a:spcBef>
                <a:spcPts val="0"/>
              </a:spcBef>
              <a:spcAft>
                <a:spcPts val="0"/>
              </a:spcAft>
              <a:buClr>
                <a:schemeClr val="dk1"/>
              </a:buClr>
              <a:buSzPts val="1800"/>
              <a:buChar char="•"/>
              <a:defRPr b="1" i="1"/>
            </a:lvl4pPr>
            <a:lvl5pPr indent="-342900" lvl="4" marL="2286000" algn="ctr">
              <a:lnSpc>
                <a:spcPct val="90000"/>
              </a:lnSpc>
              <a:spcBef>
                <a:spcPts val="0"/>
              </a:spcBef>
              <a:spcAft>
                <a:spcPts val="0"/>
              </a:spcAft>
              <a:buClr>
                <a:schemeClr val="dk1"/>
              </a:buClr>
              <a:buSzPts val="1800"/>
              <a:buChar char="•"/>
              <a:defRPr b="1" i="1"/>
            </a:lvl5pPr>
            <a:lvl6pPr indent="-342900" lvl="5" marL="2743200" algn="ctr">
              <a:lnSpc>
                <a:spcPct val="90000"/>
              </a:lnSpc>
              <a:spcBef>
                <a:spcPts val="0"/>
              </a:spcBef>
              <a:spcAft>
                <a:spcPts val="0"/>
              </a:spcAft>
              <a:buClr>
                <a:schemeClr val="dk1"/>
              </a:buClr>
              <a:buSzPts val="1800"/>
              <a:buChar char="•"/>
              <a:defRPr b="1" i="1"/>
            </a:lvl6pPr>
            <a:lvl7pPr indent="-342900" lvl="6" marL="3200400" algn="ctr">
              <a:lnSpc>
                <a:spcPct val="90000"/>
              </a:lnSpc>
              <a:spcBef>
                <a:spcPts val="0"/>
              </a:spcBef>
              <a:spcAft>
                <a:spcPts val="0"/>
              </a:spcAft>
              <a:buClr>
                <a:schemeClr val="dk1"/>
              </a:buClr>
              <a:buSzPts val="1800"/>
              <a:buChar char="•"/>
              <a:defRPr b="1" i="1"/>
            </a:lvl7pPr>
            <a:lvl8pPr indent="-342900" lvl="7" marL="3657600" algn="ctr">
              <a:lnSpc>
                <a:spcPct val="90000"/>
              </a:lnSpc>
              <a:spcBef>
                <a:spcPts val="0"/>
              </a:spcBef>
              <a:spcAft>
                <a:spcPts val="0"/>
              </a:spcAft>
              <a:buClr>
                <a:schemeClr val="dk1"/>
              </a:buClr>
              <a:buSzPts val="1800"/>
              <a:buChar char="•"/>
              <a:defRPr b="1" i="1"/>
            </a:lvl8pPr>
            <a:lvl9pPr indent="-342900" lvl="8" marL="4114800" algn="ctr">
              <a:lnSpc>
                <a:spcPct val="90000"/>
              </a:lnSpc>
              <a:spcBef>
                <a:spcPts val="0"/>
              </a:spcBef>
              <a:spcAft>
                <a:spcPts val="0"/>
              </a:spcAft>
              <a:buClr>
                <a:schemeClr val="dk1"/>
              </a:buClr>
              <a:buSzPts val="1800"/>
              <a:buChar char="•"/>
              <a:defRPr b="1" i="1"/>
            </a:lvl9pPr>
          </a:lstStyle>
          <a:p/>
        </p:txBody>
      </p:sp>
      <p:sp>
        <p:nvSpPr>
          <p:cNvPr id="45" name="Google Shape;45;p21"/>
          <p:cNvSpPr/>
          <p:nvPr/>
        </p:nvSpPr>
        <p:spPr>
          <a:xfrm>
            <a:off x="5581338" y="5089346"/>
            <a:ext cx="1223703" cy="903773"/>
          </a:xfrm>
          <a:prstGeom prst="rect">
            <a:avLst/>
          </a:prstGeom>
          <a:solidFill>
            <a:srgbClr val="80DEE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6" name="Google Shape;46;p21"/>
          <p:cNvSpPr/>
          <p:nvPr/>
        </p:nvSpPr>
        <p:spPr>
          <a:xfrm>
            <a:off x="6805040" y="5996066"/>
            <a:ext cx="5386959" cy="859558"/>
          </a:xfrm>
          <a:prstGeom prst="rect">
            <a:avLst/>
          </a:prstGeom>
          <a:solidFill>
            <a:srgbClr val="00ACC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7" name="Google Shape;47;p21"/>
          <p:cNvSpPr/>
          <p:nvPr/>
        </p:nvSpPr>
        <p:spPr>
          <a:xfrm>
            <a:off x="5581338" y="861935"/>
            <a:ext cx="1223703" cy="903773"/>
          </a:xfrm>
          <a:prstGeom prst="rect">
            <a:avLst/>
          </a:prstGeom>
          <a:solidFill>
            <a:srgbClr val="80DEE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8" name="Google Shape;48;p21"/>
          <p:cNvSpPr/>
          <p:nvPr/>
        </p:nvSpPr>
        <p:spPr>
          <a:xfrm>
            <a:off x="0" y="-496"/>
            <a:ext cx="5581338" cy="859558"/>
          </a:xfrm>
          <a:prstGeom prst="rect">
            <a:avLst/>
          </a:prstGeom>
          <a:solidFill>
            <a:srgbClr val="00ACC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9" name="Google Shape;49;p21"/>
          <p:cNvSpPr/>
          <p:nvPr/>
        </p:nvSpPr>
        <p:spPr>
          <a:xfrm>
            <a:off x="5581338" y="235974"/>
            <a:ext cx="6610662" cy="356277"/>
          </a:xfrm>
          <a:prstGeom prst="rect">
            <a:avLst/>
          </a:prstGeom>
          <a:solidFill>
            <a:srgbClr val="ECEFF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50" name="Google Shape;50;p21"/>
          <p:cNvSpPr/>
          <p:nvPr/>
        </p:nvSpPr>
        <p:spPr>
          <a:xfrm>
            <a:off x="0" y="6259856"/>
            <a:ext cx="6805039" cy="356277"/>
          </a:xfrm>
          <a:prstGeom prst="rect">
            <a:avLst/>
          </a:prstGeom>
          <a:solidFill>
            <a:srgbClr val="ECEFF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type="tx">
  <p:cSld name="TITLE_AND_BODY">
    <p:spTree>
      <p:nvGrpSpPr>
        <p:cNvPr id="51" name="Shape 51"/>
        <p:cNvGrpSpPr/>
        <p:nvPr/>
      </p:nvGrpSpPr>
      <p:grpSpPr>
        <a:xfrm>
          <a:off x="0" y="0"/>
          <a:ext cx="0" cy="0"/>
          <a:chOff x="0" y="0"/>
          <a:chExt cx="0" cy="0"/>
        </a:xfrm>
      </p:grpSpPr>
      <p:sp>
        <p:nvSpPr>
          <p:cNvPr id="52" name="Google Shape;52;p22"/>
          <p:cNvSpPr txBox="1"/>
          <p:nvPr>
            <p:ph type="title"/>
          </p:nvPr>
        </p:nvSpPr>
        <p:spPr>
          <a:xfrm>
            <a:off x="6357873" y="1394114"/>
            <a:ext cx="5553204"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rgbClr val="3F3F3F"/>
              </a:buClr>
              <a:buSzPts val="3600"/>
              <a:buFont typeface="Roboto"/>
              <a:buNone/>
              <a:defRPr sz="3600">
                <a:solidFill>
                  <a:srgbClr val="3F3F3F"/>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3" name="Google Shape;53;p22"/>
          <p:cNvSpPr txBox="1"/>
          <p:nvPr>
            <p:ph idx="1" type="body"/>
          </p:nvPr>
        </p:nvSpPr>
        <p:spPr>
          <a:xfrm>
            <a:off x="6357873" y="2377709"/>
            <a:ext cx="5553204" cy="3686000"/>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rgbClr val="3F3F3F"/>
              </a:buClr>
              <a:buSzPts val="1600"/>
              <a:buChar char="•"/>
              <a:defRPr sz="1600">
                <a:solidFill>
                  <a:srgbClr val="3F3F3F"/>
                </a:solidFill>
              </a:defRPr>
            </a:lvl1pPr>
            <a:lvl2pPr indent="-381000" lvl="1" marL="914400" algn="l">
              <a:lnSpc>
                <a:spcPct val="90000"/>
              </a:lnSpc>
              <a:spcBef>
                <a:spcPts val="0"/>
              </a:spcBef>
              <a:spcAft>
                <a:spcPts val="0"/>
              </a:spcAft>
              <a:buClr>
                <a:schemeClr val="dk1"/>
              </a:buClr>
              <a:buSzPts val="2400"/>
              <a:buChar char="•"/>
              <a:defRPr/>
            </a:lvl2pPr>
            <a:lvl3pPr indent="-355600" lvl="2" marL="1371600" algn="l">
              <a:lnSpc>
                <a:spcPct val="90000"/>
              </a:lnSpc>
              <a:spcBef>
                <a:spcPts val="0"/>
              </a:spcBef>
              <a:spcAft>
                <a:spcPts val="0"/>
              </a:spcAft>
              <a:buClr>
                <a:schemeClr val="dk1"/>
              </a:buClr>
              <a:buSzPts val="2000"/>
              <a:buChar char="•"/>
              <a:defRPr/>
            </a:lvl3pPr>
            <a:lvl4pPr indent="-342900" lvl="3" marL="1828800" algn="l">
              <a:lnSpc>
                <a:spcPct val="90000"/>
              </a:lnSpc>
              <a:spcBef>
                <a:spcPts val="0"/>
              </a:spcBef>
              <a:spcAft>
                <a:spcPts val="0"/>
              </a:spcAft>
              <a:buClr>
                <a:schemeClr val="dk1"/>
              </a:buClr>
              <a:buSzPts val="1800"/>
              <a:buChar char="•"/>
              <a:defRPr/>
            </a:lvl4pPr>
            <a:lvl5pPr indent="-342900" lvl="4" marL="2286000" algn="l">
              <a:lnSpc>
                <a:spcPct val="90000"/>
              </a:lnSpc>
              <a:spcBef>
                <a:spcPts val="0"/>
              </a:spcBef>
              <a:spcAft>
                <a:spcPts val="0"/>
              </a:spcAft>
              <a:buClr>
                <a:schemeClr val="dk1"/>
              </a:buClr>
              <a:buSzPts val="1800"/>
              <a:buChar char="•"/>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
        <p:nvSpPr>
          <p:cNvPr id="54" name="Google Shape;54;p22"/>
          <p:cNvSpPr/>
          <p:nvPr/>
        </p:nvSpPr>
        <p:spPr>
          <a:xfrm>
            <a:off x="0" y="707923"/>
            <a:ext cx="6076950" cy="3901740"/>
          </a:xfrm>
          <a:prstGeom prst="rect">
            <a:avLst/>
          </a:prstGeom>
          <a:solidFill>
            <a:srgbClr val="80DEE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55" name="Google Shape;55;p22"/>
          <p:cNvSpPr/>
          <p:nvPr/>
        </p:nvSpPr>
        <p:spPr>
          <a:xfrm>
            <a:off x="0" y="4609663"/>
            <a:ext cx="6076950" cy="2248337"/>
          </a:xfrm>
          <a:prstGeom prst="rect">
            <a:avLst/>
          </a:prstGeom>
          <a:solidFill>
            <a:srgbClr val="00ACC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56" name="Google Shape;56;p22"/>
          <p:cNvSpPr/>
          <p:nvPr/>
        </p:nvSpPr>
        <p:spPr>
          <a:xfrm>
            <a:off x="0" y="0"/>
            <a:ext cx="12192000" cy="209550"/>
          </a:xfrm>
          <a:prstGeom prst="rect">
            <a:avLst/>
          </a:prstGeom>
          <a:gradFill>
            <a:gsLst>
              <a:gs pos="0">
                <a:srgbClr val="00ACC1"/>
              </a:gs>
              <a:gs pos="13000">
                <a:srgbClr val="00ACC1"/>
              </a:gs>
              <a:gs pos="77000">
                <a:srgbClr val="80DEEA"/>
              </a:gs>
              <a:gs pos="100000">
                <a:srgbClr val="80DEEA"/>
              </a:gs>
            </a:gsLst>
            <a:path path="circle">
              <a:fillToRect l="100%" t="100%"/>
            </a:path>
            <a:tileRect b="-100%" r="-10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57" name="Google Shape;57;p22"/>
          <p:cNvSpPr/>
          <p:nvPr/>
        </p:nvSpPr>
        <p:spPr>
          <a:xfrm>
            <a:off x="0" y="209550"/>
            <a:ext cx="12192000" cy="498373"/>
          </a:xfrm>
          <a:prstGeom prst="rect">
            <a:avLst/>
          </a:prstGeom>
          <a:solidFill>
            <a:srgbClr val="ECEFF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ECEFF1"/>
              </a:solidFill>
              <a:latin typeface="Roboto"/>
              <a:ea typeface="Roboto"/>
              <a:cs typeface="Roboto"/>
              <a:sym typeface="Roboto"/>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type="twoColTx">
  <p:cSld name="TITLE_AND_TWO_COLUMNS">
    <p:spTree>
      <p:nvGrpSpPr>
        <p:cNvPr id="58" name="Shape 58"/>
        <p:cNvGrpSpPr/>
        <p:nvPr/>
      </p:nvGrpSpPr>
      <p:grpSpPr>
        <a:xfrm>
          <a:off x="0" y="0"/>
          <a:ext cx="0" cy="0"/>
          <a:chOff x="0" y="0"/>
          <a:chExt cx="0" cy="0"/>
        </a:xfrm>
      </p:grpSpPr>
      <p:sp>
        <p:nvSpPr>
          <p:cNvPr id="59" name="Google Shape;59;p23"/>
          <p:cNvSpPr txBox="1"/>
          <p:nvPr>
            <p:ph type="title"/>
          </p:nvPr>
        </p:nvSpPr>
        <p:spPr>
          <a:xfrm>
            <a:off x="316654" y="1084398"/>
            <a:ext cx="6644585"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rgbClr val="595959"/>
              </a:buClr>
              <a:buSzPts val="3600"/>
              <a:buFont typeface="Roboto"/>
              <a:buNone/>
              <a:defRPr sz="3600">
                <a:solidFill>
                  <a:srgbClr val="595959"/>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0" name="Google Shape;60;p23"/>
          <p:cNvSpPr txBox="1"/>
          <p:nvPr>
            <p:ph idx="1" type="body"/>
          </p:nvPr>
        </p:nvSpPr>
        <p:spPr>
          <a:xfrm>
            <a:off x="316671" y="2143197"/>
            <a:ext cx="3132025" cy="4291600"/>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rgbClr val="595959"/>
              </a:buClr>
              <a:buSzPts val="1600"/>
              <a:buChar char="•"/>
              <a:defRPr sz="1600">
                <a:solidFill>
                  <a:srgbClr val="595959"/>
                </a:solidFill>
              </a:defRPr>
            </a:lvl1pPr>
            <a:lvl2pPr indent="-381000" lvl="1" marL="914400" algn="l">
              <a:lnSpc>
                <a:spcPct val="90000"/>
              </a:lnSpc>
              <a:spcBef>
                <a:spcPts val="0"/>
              </a:spcBef>
              <a:spcAft>
                <a:spcPts val="0"/>
              </a:spcAft>
              <a:buClr>
                <a:schemeClr val="dk1"/>
              </a:buClr>
              <a:buSzPts val="2400"/>
              <a:buChar char="•"/>
              <a:defRPr sz="2400"/>
            </a:lvl2pPr>
            <a:lvl3pPr indent="-381000" lvl="2" marL="1371600" algn="l">
              <a:lnSpc>
                <a:spcPct val="90000"/>
              </a:lnSpc>
              <a:spcBef>
                <a:spcPts val="0"/>
              </a:spcBef>
              <a:spcAft>
                <a:spcPts val="0"/>
              </a:spcAft>
              <a:buClr>
                <a:schemeClr val="dk1"/>
              </a:buClr>
              <a:buSzPts val="2400"/>
              <a:buChar char="•"/>
              <a:defRPr sz="2400"/>
            </a:lvl3pPr>
            <a:lvl4pPr indent="-381000" lvl="3" marL="1828800" algn="l">
              <a:lnSpc>
                <a:spcPct val="90000"/>
              </a:lnSpc>
              <a:spcBef>
                <a:spcPts val="0"/>
              </a:spcBef>
              <a:spcAft>
                <a:spcPts val="0"/>
              </a:spcAft>
              <a:buClr>
                <a:schemeClr val="dk1"/>
              </a:buClr>
              <a:buSzPts val="2400"/>
              <a:buChar char="•"/>
              <a:defRPr sz="2400"/>
            </a:lvl4pPr>
            <a:lvl5pPr indent="-381000" lvl="4" marL="2286000" algn="l">
              <a:lnSpc>
                <a:spcPct val="90000"/>
              </a:lnSpc>
              <a:spcBef>
                <a:spcPts val="0"/>
              </a:spcBef>
              <a:spcAft>
                <a:spcPts val="0"/>
              </a:spcAft>
              <a:buClr>
                <a:schemeClr val="dk1"/>
              </a:buClr>
              <a:buSzPts val="2400"/>
              <a:buChar char="•"/>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61" name="Google Shape;61;p23"/>
          <p:cNvSpPr txBox="1"/>
          <p:nvPr>
            <p:ph idx="2" type="body"/>
          </p:nvPr>
        </p:nvSpPr>
        <p:spPr>
          <a:xfrm>
            <a:off x="3829214" y="2143197"/>
            <a:ext cx="3132025" cy="4291600"/>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rgbClr val="595959"/>
              </a:buClr>
              <a:buSzPts val="1600"/>
              <a:buChar char="•"/>
              <a:defRPr sz="1600">
                <a:solidFill>
                  <a:srgbClr val="595959"/>
                </a:solidFill>
              </a:defRPr>
            </a:lvl1pPr>
            <a:lvl2pPr indent="-381000" lvl="1" marL="914400" algn="l">
              <a:lnSpc>
                <a:spcPct val="90000"/>
              </a:lnSpc>
              <a:spcBef>
                <a:spcPts val="0"/>
              </a:spcBef>
              <a:spcAft>
                <a:spcPts val="0"/>
              </a:spcAft>
              <a:buClr>
                <a:schemeClr val="dk1"/>
              </a:buClr>
              <a:buSzPts val="2400"/>
              <a:buChar char="•"/>
              <a:defRPr sz="2400"/>
            </a:lvl2pPr>
            <a:lvl3pPr indent="-381000" lvl="2" marL="1371600" algn="l">
              <a:lnSpc>
                <a:spcPct val="90000"/>
              </a:lnSpc>
              <a:spcBef>
                <a:spcPts val="0"/>
              </a:spcBef>
              <a:spcAft>
                <a:spcPts val="0"/>
              </a:spcAft>
              <a:buClr>
                <a:schemeClr val="dk1"/>
              </a:buClr>
              <a:buSzPts val="2400"/>
              <a:buChar char="•"/>
              <a:defRPr sz="2400"/>
            </a:lvl3pPr>
            <a:lvl4pPr indent="-381000" lvl="3" marL="1828800" algn="l">
              <a:lnSpc>
                <a:spcPct val="90000"/>
              </a:lnSpc>
              <a:spcBef>
                <a:spcPts val="0"/>
              </a:spcBef>
              <a:spcAft>
                <a:spcPts val="0"/>
              </a:spcAft>
              <a:buClr>
                <a:schemeClr val="dk1"/>
              </a:buClr>
              <a:buSzPts val="2400"/>
              <a:buChar char="•"/>
              <a:defRPr sz="2400"/>
            </a:lvl4pPr>
            <a:lvl5pPr indent="-381000" lvl="4" marL="2286000" algn="l">
              <a:lnSpc>
                <a:spcPct val="90000"/>
              </a:lnSpc>
              <a:spcBef>
                <a:spcPts val="0"/>
              </a:spcBef>
              <a:spcAft>
                <a:spcPts val="0"/>
              </a:spcAft>
              <a:buClr>
                <a:schemeClr val="dk1"/>
              </a:buClr>
              <a:buSzPts val="2400"/>
              <a:buChar char="•"/>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62" name="Google Shape;62;p23"/>
          <p:cNvSpPr/>
          <p:nvPr/>
        </p:nvSpPr>
        <p:spPr>
          <a:xfrm>
            <a:off x="7341757" y="2956260"/>
            <a:ext cx="4850243" cy="3901740"/>
          </a:xfrm>
          <a:prstGeom prst="rect">
            <a:avLst/>
          </a:prstGeom>
          <a:solidFill>
            <a:srgbClr val="80DEE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63" name="Google Shape;63;p23"/>
          <p:cNvSpPr/>
          <p:nvPr/>
        </p:nvSpPr>
        <p:spPr>
          <a:xfrm>
            <a:off x="7341757" y="707923"/>
            <a:ext cx="4850243" cy="2248337"/>
          </a:xfrm>
          <a:prstGeom prst="rect">
            <a:avLst/>
          </a:prstGeom>
          <a:solidFill>
            <a:srgbClr val="00ACC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64" name="Google Shape;64;p23"/>
          <p:cNvSpPr/>
          <p:nvPr/>
        </p:nvSpPr>
        <p:spPr>
          <a:xfrm>
            <a:off x="0" y="0"/>
            <a:ext cx="12192000" cy="209550"/>
          </a:xfrm>
          <a:prstGeom prst="rect">
            <a:avLst/>
          </a:prstGeom>
          <a:gradFill>
            <a:gsLst>
              <a:gs pos="0">
                <a:srgbClr val="00ACC1"/>
              </a:gs>
              <a:gs pos="13000">
                <a:srgbClr val="00ACC1"/>
              </a:gs>
              <a:gs pos="77000">
                <a:srgbClr val="80DEEA"/>
              </a:gs>
              <a:gs pos="100000">
                <a:srgbClr val="80DEEA"/>
              </a:gs>
            </a:gsLst>
            <a:path path="circle">
              <a:fillToRect l="100%" t="100%"/>
            </a:path>
            <a:tileRect b="-100%" r="-10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65" name="Google Shape;65;p23"/>
          <p:cNvSpPr/>
          <p:nvPr/>
        </p:nvSpPr>
        <p:spPr>
          <a:xfrm>
            <a:off x="0" y="209550"/>
            <a:ext cx="12192000" cy="498373"/>
          </a:xfrm>
          <a:prstGeom prst="rect">
            <a:avLst/>
          </a:prstGeom>
          <a:solidFill>
            <a:srgbClr val="ECEFF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ECEFF1"/>
              </a:solidFill>
              <a:latin typeface="Roboto"/>
              <a:ea typeface="Roboto"/>
              <a:cs typeface="Roboto"/>
              <a:sym typeface="Roboto"/>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spTree>
      <p:nvGrpSpPr>
        <p:cNvPr id="66" name="Shape 66"/>
        <p:cNvGrpSpPr/>
        <p:nvPr/>
      </p:nvGrpSpPr>
      <p:grpSpPr>
        <a:xfrm>
          <a:off x="0" y="0"/>
          <a:ext cx="0" cy="0"/>
          <a:chOff x="0" y="0"/>
          <a:chExt cx="0" cy="0"/>
        </a:xfrm>
      </p:grpSpPr>
      <p:sp>
        <p:nvSpPr>
          <p:cNvPr id="67" name="Google Shape;67;p24"/>
          <p:cNvSpPr txBox="1"/>
          <p:nvPr>
            <p:ph type="title"/>
          </p:nvPr>
        </p:nvSpPr>
        <p:spPr>
          <a:xfrm>
            <a:off x="2480397" y="1099147"/>
            <a:ext cx="6975857"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3600"/>
              <a:buFont typeface="Roboto"/>
              <a:buNone/>
              <a:defRPr sz="36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8" name="Google Shape;68;p24"/>
          <p:cNvSpPr txBox="1"/>
          <p:nvPr>
            <p:ph idx="1" type="body"/>
          </p:nvPr>
        </p:nvSpPr>
        <p:spPr>
          <a:xfrm>
            <a:off x="2480395" y="2111726"/>
            <a:ext cx="2248555" cy="3383401"/>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69" name="Google Shape;69;p24"/>
          <p:cNvSpPr txBox="1"/>
          <p:nvPr>
            <p:ph idx="2" type="body"/>
          </p:nvPr>
        </p:nvSpPr>
        <p:spPr>
          <a:xfrm>
            <a:off x="4844047" y="2111726"/>
            <a:ext cx="2248555" cy="3383401"/>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70" name="Google Shape;70;p24"/>
          <p:cNvSpPr txBox="1"/>
          <p:nvPr>
            <p:ph idx="3" type="body"/>
          </p:nvPr>
        </p:nvSpPr>
        <p:spPr>
          <a:xfrm>
            <a:off x="7207699" y="2117747"/>
            <a:ext cx="2248555" cy="3383401"/>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71" name="Google Shape;71;p24"/>
          <p:cNvSpPr/>
          <p:nvPr/>
        </p:nvSpPr>
        <p:spPr>
          <a:xfrm>
            <a:off x="0" y="0"/>
            <a:ext cx="12192000" cy="209550"/>
          </a:xfrm>
          <a:prstGeom prst="rect">
            <a:avLst/>
          </a:prstGeom>
          <a:gradFill>
            <a:gsLst>
              <a:gs pos="0">
                <a:srgbClr val="00ACC1"/>
              </a:gs>
              <a:gs pos="13000">
                <a:srgbClr val="00ACC1"/>
              </a:gs>
              <a:gs pos="77000">
                <a:srgbClr val="80DEEA"/>
              </a:gs>
              <a:gs pos="100000">
                <a:srgbClr val="80DEEA"/>
              </a:gs>
            </a:gsLst>
            <a:path path="circle">
              <a:fillToRect l="100%" t="100%"/>
            </a:path>
            <a:tileRect b="-100%" r="-10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72" name="Google Shape;72;p24"/>
          <p:cNvSpPr/>
          <p:nvPr/>
        </p:nvSpPr>
        <p:spPr>
          <a:xfrm>
            <a:off x="0" y="209550"/>
            <a:ext cx="12192000" cy="498373"/>
          </a:xfrm>
          <a:prstGeom prst="rect">
            <a:avLst/>
          </a:prstGeom>
          <a:solidFill>
            <a:srgbClr val="ECEFF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ECEFF1"/>
              </a:solidFill>
              <a:latin typeface="Roboto"/>
              <a:ea typeface="Roboto"/>
              <a:cs typeface="Roboto"/>
              <a:sym typeface="Roboto"/>
            </a:endParaRPr>
          </a:p>
        </p:txBody>
      </p:sp>
      <p:sp>
        <p:nvSpPr>
          <p:cNvPr id="73" name="Google Shape;73;p24"/>
          <p:cNvSpPr/>
          <p:nvPr/>
        </p:nvSpPr>
        <p:spPr>
          <a:xfrm>
            <a:off x="8611082" y="6490930"/>
            <a:ext cx="3580918" cy="367070"/>
          </a:xfrm>
          <a:prstGeom prst="rect">
            <a:avLst/>
          </a:prstGeom>
          <a:solidFill>
            <a:srgbClr val="80DEE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74" name="Google Shape;74;p24"/>
          <p:cNvSpPr/>
          <p:nvPr/>
        </p:nvSpPr>
        <p:spPr>
          <a:xfrm>
            <a:off x="5030164" y="6386052"/>
            <a:ext cx="3580918" cy="471948"/>
          </a:xfrm>
          <a:prstGeom prst="rect">
            <a:avLst/>
          </a:prstGeom>
          <a:solidFill>
            <a:srgbClr val="00ACC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75" name="Google Shape;75;p24"/>
          <p:cNvSpPr/>
          <p:nvPr/>
        </p:nvSpPr>
        <p:spPr>
          <a:xfrm>
            <a:off x="1449246" y="6268065"/>
            <a:ext cx="3580918" cy="589935"/>
          </a:xfrm>
          <a:prstGeom prst="rect">
            <a:avLst/>
          </a:prstGeom>
          <a:solidFill>
            <a:srgbClr val="455A6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76" name="Shape 76"/>
        <p:cNvGrpSpPr/>
        <p:nvPr/>
      </p:nvGrpSpPr>
      <p:grpSpPr>
        <a:xfrm>
          <a:off x="0" y="0"/>
          <a:ext cx="0" cy="0"/>
          <a:chOff x="0" y="0"/>
          <a:chExt cx="0" cy="0"/>
        </a:xfrm>
      </p:grpSpPr>
      <p:sp>
        <p:nvSpPr>
          <p:cNvPr id="77" name="Google Shape;77;p25"/>
          <p:cNvSpPr/>
          <p:nvPr/>
        </p:nvSpPr>
        <p:spPr>
          <a:xfrm rot="-5400000">
            <a:off x="-265401" y="1608641"/>
            <a:ext cx="1358399" cy="827600"/>
          </a:xfrm>
          <a:prstGeom prst="parallelogram">
            <a:avLst>
              <a:gd fmla="val 81897" name="adj"/>
            </a:avLst>
          </a:prstGeom>
          <a:solidFill>
            <a:srgbClr val="FFFFFF">
              <a:alpha val="14117"/>
            </a:srgbClr>
          </a:solidFill>
          <a:ln>
            <a:noFill/>
          </a:ln>
        </p:spPr>
        <p:txBody>
          <a:bodyPr anchorCtr="0" anchor="ctr" bIns="60925" lIns="121900" spcFirstLastPara="1" rIns="121900" wrap="square" tIns="60925">
            <a:noAutofit/>
          </a:bodyPr>
          <a:lstStyle/>
          <a:p>
            <a:pPr indent="0" lvl="0" marL="0" marR="0" rtl="0" algn="ctr">
              <a:spcBef>
                <a:spcPts val="0"/>
              </a:spcBef>
              <a:spcAft>
                <a:spcPts val="0"/>
              </a:spcAft>
              <a:buClr>
                <a:schemeClr val="dk1"/>
              </a:buClr>
              <a:buSzPts val="2400"/>
              <a:buFont typeface="Roboto"/>
              <a:buNone/>
            </a:pPr>
            <a:r>
              <a:t/>
            </a:r>
            <a:endParaRPr b="0" i="0" sz="2400" u="none" cap="none" strike="noStrike">
              <a:solidFill>
                <a:srgbClr val="FFFFFF"/>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78" name="Shape 78"/>
        <p:cNvGrpSpPr/>
        <p:nvPr/>
      </p:nvGrpSpPr>
      <p:grpSpPr>
        <a:xfrm>
          <a:off x="0" y="0"/>
          <a:ext cx="0" cy="0"/>
          <a:chOff x="0" y="0"/>
          <a:chExt cx="0" cy="0"/>
        </a:xfrm>
      </p:grpSpPr>
      <p:sp>
        <p:nvSpPr>
          <p:cNvPr id="79" name="Google Shape;79;p26"/>
          <p:cNvSpPr/>
          <p:nvPr/>
        </p:nvSpPr>
        <p:spPr>
          <a:xfrm>
            <a:off x="0" y="9311"/>
            <a:ext cx="12192000" cy="6848689"/>
          </a:xfrm>
          <a:prstGeom prst="rect">
            <a:avLst/>
          </a:prstGeom>
          <a:solidFill>
            <a:srgbClr val="ECEFF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ECEFF1"/>
              </a:solidFill>
              <a:latin typeface="Roboto"/>
              <a:ea typeface="Roboto"/>
              <a:cs typeface="Roboto"/>
              <a:sym typeface="Roboto"/>
            </a:endParaRPr>
          </a:p>
        </p:txBody>
      </p:sp>
      <p:sp>
        <p:nvSpPr>
          <p:cNvPr id="80" name="Google Shape;80;p26"/>
          <p:cNvSpPr txBox="1"/>
          <p:nvPr>
            <p:ph type="title"/>
          </p:nvPr>
        </p:nvSpPr>
        <p:spPr>
          <a:xfrm>
            <a:off x="1938977" y="469677"/>
            <a:ext cx="7962800" cy="8479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rgbClr val="595959"/>
              </a:buClr>
              <a:buSzPts val="3600"/>
              <a:buFont typeface="Roboto"/>
              <a:buNone/>
              <a:defRPr sz="3600">
                <a:solidFill>
                  <a:srgbClr val="595959"/>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1" name="Google Shape;81;p26"/>
          <p:cNvSpPr/>
          <p:nvPr/>
        </p:nvSpPr>
        <p:spPr>
          <a:xfrm>
            <a:off x="0" y="0"/>
            <a:ext cx="12192000" cy="209550"/>
          </a:xfrm>
          <a:prstGeom prst="rect">
            <a:avLst/>
          </a:prstGeom>
          <a:gradFill>
            <a:gsLst>
              <a:gs pos="0">
                <a:srgbClr val="00ACC1"/>
              </a:gs>
              <a:gs pos="13000">
                <a:srgbClr val="00ACC1"/>
              </a:gs>
              <a:gs pos="77000">
                <a:srgbClr val="80DEEA"/>
              </a:gs>
              <a:gs pos="100000">
                <a:srgbClr val="80DEEA"/>
              </a:gs>
            </a:gsLst>
            <a:path path="circle">
              <a:fillToRect l="100%" t="100%"/>
            </a:path>
            <a:tileRect b="-100%" r="-10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82" name="Google Shape;82;p26"/>
          <p:cNvSpPr/>
          <p:nvPr/>
        </p:nvSpPr>
        <p:spPr>
          <a:xfrm>
            <a:off x="7161836" y="6697406"/>
            <a:ext cx="5030164" cy="160593"/>
          </a:xfrm>
          <a:prstGeom prst="rect">
            <a:avLst/>
          </a:prstGeom>
          <a:solidFill>
            <a:srgbClr val="80DEE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83" name="Google Shape;83;p26"/>
          <p:cNvSpPr/>
          <p:nvPr/>
        </p:nvSpPr>
        <p:spPr>
          <a:xfrm>
            <a:off x="3580918" y="6651522"/>
            <a:ext cx="5030164" cy="206477"/>
          </a:xfrm>
          <a:prstGeom prst="rect">
            <a:avLst/>
          </a:prstGeom>
          <a:solidFill>
            <a:srgbClr val="00ACC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84" name="Google Shape;84;p26"/>
          <p:cNvSpPr/>
          <p:nvPr/>
        </p:nvSpPr>
        <p:spPr>
          <a:xfrm>
            <a:off x="0" y="6599904"/>
            <a:ext cx="5030164" cy="258096"/>
          </a:xfrm>
          <a:prstGeom prst="rect">
            <a:avLst/>
          </a:prstGeom>
          <a:solidFill>
            <a:srgbClr val="455A6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85" name="Shape 85"/>
        <p:cNvGrpSpPr/>
        <p:nvPr/>
      </p:nvGrpSpPr>
      <p:grpSpPr>
        <a:xfrm>
          <a:off x="0" y="0"/>
          <a:ext cx="0" cy="0"/>
          <a:chOff x="0" y="0"/>
          <a:chExt cx="0" cy="0"/>
        </a:xfrm>
      </p:grpSpPr>
      <p:sp>
        <p:nvSpPr>
          <p:cNvPr id="86" name="Google Shape;86;p27"/>
          <p:cNvSpPr txBox="1"/>
          <p:nvPr>
            <p:ph idx="1" type="body"/>
          </p:nvPr>
        </p:nvSpPr>
        <p:spPr>
          <a:xfrm>
            <a:off x="2386086" y="5786578"/>
            <a:ext cx="8335991" cy="692799"/>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480"/>
              </a:spcBef>
              <a:spcAft>
                <a:spcPts val="0"/>
              </a:spcAft>
              <a:buClr>
                <a:schemeClr val="dk1"/>
              </a:buClr>
              <a:buSzPts val="2400"/>
              <a:buNone/>
              <a:defRPr b="1" sz="2400"/>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7" name="Google Shape;87;p27"/>
          <p:cNvSpPr/>
          <p:nvPr/>
        </p:nvSpPr>
        <p:spPr>
          <a:xfrm>
            <a:off x="0" y="0"/>
            <a:ext cx="12192000" cy="209550"/>
          </a:xfrm>
          <a:prstGeom prst="rect">
            <a:avLst/>
          </a:prstGeom>
          <a:gradFill>
            <a:gsLst>
              <a:gs pos="0">
                <a:srgbClr val="00ACC1"/>
              </a:gs>
              <a:gs pos="13000">
                <a:srgbClr val="00ACC1"/>
              </a:gs>
              <a:gs pos="77000">
                <a:srgbClr val="80DEEA"/>
              </a:gs>
              <a:gs pos="100000">
                <a:srgbClr val="80DEEA"/>
              </a:gs>
            </a:gsLst>
            <a:path path="circle">
              <a:fillToRect l="100%" t="100%"/>
            </a:path>
            <a:tileRect b="-100%" r="-10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88" name="Google Shape;88;p27"/>
          <p:cNvSpPr/>
          <p:nvPr/>
        </p:nvSpPr>
        <p:spPr>
          <a:xfrm>
            <a:off x="0" y="4616245"/>
            <a:ext cx="955598" cy="2241755"/>
          </a:xfrm>
          <a:prstGeom prst="rect">
            <a:avLst/>
          </a:prstGeom>
          <a:solidFill>
            <a:srgbClr val="80DEE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89" name="Google Shape;89;p27"/>
          <p:cNvSpPr/>
          <p:nvPr/>
        </p:nvSpPr>
        <p:spPr>
          <a:xfrm>
            <a:off x="0" y="2610466"/>
            <a:ext cx="1179871" cy="2256502"/>
          </a:xfrm>
          <a:prstGeom prst="rect">
            <a:avLst/>
          </a:prstGeom>
          <a:solidFill>
            <a:srgbClr val="00ACC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90" name="Google Shape;90;p27"/>
          <p:cNvSpPr/>
          <p:nvPr/>
        </p:nvSpPr>
        <p:spPr>
          <a:xfrm>
            <a:off x="1" y="209550"/>
            <a:ext cx="1326136" cy="2400915"/>
          </a:xfrm>
          <a:prstGeom prst="rect">
            <a:avLst/>
          </a:prstGeom>
          <a:solidFill>
            <a:srgbClr val="455A6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theme" Target="../theme/theme2.xml"/><Relationship Id="rId10" Type="http://schemas.openxmlformats.org/officeDocument/2006/relationships/slideLayout" Target="../slideLayouts/slideLayout10.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1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rmAutofit/>
          </a:bodyPr>
          <a:lstStyle>
            <a:lvl1pPr lvl="0" marR="0" rtl="0" algn="l">
              <a:lnSpc>
                <a:spcPct val="90000"/>
              </a:lnSpc>
              <a:spcBef>
                <a:spcPts val="0"/>
              </a:spcBef>
              <a:spcAft>
                <a:spcPts val="0"/>
              </a:spcAft>
              <a:buClr>
                <a:schemeClr val="dk1"/>
              </a:buClr>
              <a:buSzPts val="4400"/>
              <a:buFont typeface="Roboto"/>
              <a:buNone/>
              <a:defRPr b="0" i="0" sz="4400" u="none" cap="none" strike="noStrike">
                <a:solidFill>
                  <a:schemeClr val="dk1"/>
                </a:solidFill>
                <a:latin typeface="Roboto"/>
                <a:ea typeface="Roboto"/>
                <a:cs typeface="Roboto"/>
                <a:sym typeface="Roboto"/>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7"/>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rm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Roboto"/>
                <a:ea typeface="Roboto"/>
                <a:cs typeface="Roboto"/>
                <a:sym typeface="Roboto"/>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Roboto"/>
                <a:ea typeface="Roboto"/>
                <a:cs typeface="Roboto"/>
                <a:sym typeface="Roboto"/>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Roboto"/>
                <a:ea typeface="Roboto"/>
                <a:cs typeface="Roboto"/>
                <a:sym typeface="Roboto"/>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8" name="Google Shape;8;p1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9" name="Google Shape;9;p1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10" name="Google Shape;10;p1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Roboto"/>
                <a:ea typeface="Roboto"/>
                <a:cs typeface="Roboto"/>
                <a:sym typeface="Roboto"/>
              </a:defRPr>
            </a:lvl1pPr>
            <a:lvl2pPr indent="0" lvl="1" marL="0" marR="0" rtl="0" algn="r">
              <a:spcBef>
                <a:spcPts val="0"/>
              </a:spcBef>
              <a:buNone/>
              <a:defRPr b="0" i="0" sz="1200" u="none" cap="none" strike="noStrike">
                <a:solidFill>
                  <a:srgbClr val="888888"/>
                </a:solidFill>
                <a:latin typeface="Roboto"/>
                <a:ea typeface="Roboto"/>
                <a:cs typeface="Roboto"/>
                <a:sym typeface="Roboto"/>
              </a:defRPr>
            </a:lvl2pPr>
            <a:lvl3pPr indent="0" lvl="2" marL="0" marR="0" rtl="0" algn="r">
              <a:spcBef>
                <a:spcPts val="0"/>
              </a:spcBef>
              <a:buNone/>
              <a:defRPr b="0" i="0" sz="1200" u="none" cap="none" strike="noStrike">
                <a:solidFill>
                  <a:srgbClr val="888888"/>
                </a:solidFill>
                <a:latin typeface="Roboto"/>
                <a:ea typeface="Roboto"/>
                <a:cs typeface="Roboto"/>
                <a:sym typeface="Roboto"/>
              </a:defRPr>
            </a:lvl3pPr>
            <a:lvl4pPr indent="0" lvl="3" marL="0" marR="0" rtl="0" algn="r">
              <a:spcBef>
                <a:spcPts val="0"/>
              </a:spcBef>
              <a:buNone/>
              <a:defRPr b="0" i="0" sz="1200" u="none" cap="none" strike="noStrike">
                <a:solidFill>
                  <a:srgbClr val="888888"/>
                </a:solidFill>
                <a:latin typeface="Roboto"/>
                <a:ea typeface="Roboto"/>
                <a:cs typeface="Roboto"/>
                <a:sym typeface="Roboto"/>
              </a:defRPr>
            </a:lvl4pPr>
            <a:lvl5pPr indent="0" lvl="4" marL="0" marR="0" rtl="0" algn="r">
              <a:spcBef>
                <a:spcPts val="0"/>
              </a:spcBef>
              <a:buNone/>
              <a:defRPr b="0" i="0" sz="1200" u="none" cap="none" strike="noStrike">
                <a:solidFill>
                  <a:srgbClr val="888888"/>
                </a:solidFill>
                <a:latin typeface="Roboto"/>
                <a:ea typeface="Roboto"/>
                <a:cs typeface="Roboto"/>
                <a:sym typeface="Roboto"/>
              </a:defRPr>
            </a:lvl5pPr>
            <a:lvl6pPr indent="0" lvl="5" marL="0" marR="0" rtl="0" algn="r">
              <a:spcBef>
                <a:spcPts val="0"/>
              </a:spcBef>
              <a:buNone/>
              <a:defRPr b="0" i="0" sz="1200" u="none" cap="none" strike="noStrike">
                <a:solidFill>
                  <a:srgbClr val="888888"/>
                </a:solidFill>
                <a:latin typeface="Roboto"/>
                <a:ea typeface="Roboto"/>
                <a:cs typeface="Roboto"/>
                <a:sym typeface="Roboto"/>
              </a:defRPr>
            </a:lvl6pPr>
            <a:lvl7pPr indent="0" lvl="6" marL="0" marR="0" rtl="0" algn="r">
              <a:spcBef>
                <a:spcPts val="0"/>
              </a:spcBef>
              <a:buNone/>
              <a:defRPr b="0" i="0" sz="1200" u="none" cap="none" strike="noStrike">
                <a:solidFill>
                  <a:srgbClr val="888888"/>
                </a:solidFill>
                <a:latin typeface="Roboto"/>
                <a:ea typeface="Roboto"/>
                <a:cs typeface="Roboto"/>
                <a:sym typeface="Roboto"/>
              </a:defRPr>
            </a:lvl7pPr>
            <a:lvl8pPr indent="0" lvl="7" marL="0" marR="0" rtl="0" algn="r">
              <a:spcBef>
                <a:spcPts val="0"/>
              </a:spcBef>
              <a:buNone/>
              <a:defRPr b="0" i="0" sz="1200" u="none" cap="none" strike="noStrike">
                <a:solidFill>
                  <a:srgbClr val="888888"/>
                </a:solidFill>
                <a:latin typeface="Roboto"/>
                <a:ea typeface="Roboto"/>
                <a:cs typeface="Roboto"/>
                <a:sym typeface="Roboto"/>
              </a:defRPr>
            </a:lvl8pPr>
            <a:lvl9pPr indent="0" lvl="8" marL="0" marR="0" rtl="0" algn="r">
              <a:spcBef>
                <a:spcPts val="0"/>
              </a:spcBef>
              <a:buNone/>
              <a:defRPr b="0" i="0" sz="1200" u="none" cap="none" strike="noStrike">
                <a:solidFill>
                  <a:srgbClr val="888888"/>
                </a:solidFill>
                <a:latin typeface="Roboto"/>
                <a:ea typeface="Roboto"/>
                <a:cs typeface="Roboto"/>
                <a:sym typeface="Roboto"/>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2.png"/><Relationship Id="rId4" Type="http://schemas.openxmlformats.org/officeDocument/2006/relationships/image" Target="../media/image3.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 Id="rId3" Type="http://schemas.openxmlformats.org/officeDocument/2006/relationships/image" Target="../media/image4.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5.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 Id="rId3" Type="http://schemas.openxmlformats.org/officeDocument/2006/relationships/image" Target="../media/image6.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 Id="rId3" Type="http://schemas.openxmlformats.org/officeDocument/2006/relationships/chart" Target="../charts/chart1.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4" name="Shape 94"/>
        <p:cNvGrpSpPr/>
        <p:nvPr/>
      </p:nvGrpSpPr>
      <p:grpSpPr>
        <a:xfrm>
          <a:off x="0" y="0"/>
          <a:ext cx="0" cy="0"/>
          <a:chOff x="0" y="0"/>
          <a:chExt cx="0" cy="0"/>
        </a:xfrm>
      </p:grpSpPr>
      <p:sp>
        <p:nvSpPr>
          <p:cNvPr id="95" name="Google Shape;95;p1"/>
          <p:cNvSpPr txBox="1"/>
          <p:nvPr>
            <p:ph type="ctrTitle"/>
          </p:nvPr>
        </p:nvSpPr>
        <p:spPr>
          <a:xfrm>
            <a:off x="185370" y="2690148"/>
            <a:ext cx="5983600" cy="577709"/>
          </a:xfrm>
          <a:prstGeom prst="rect">
            <a:avLst/>
          </a:prstGeom>
          <a:noFill/>
          <a:ln>
            <a:noFill/>
          </a:ln>
        </p:spPr>
        <p:txBody>
          <a:bodyPr anchorCtr="0" anchor="ctr" bIns="91425" lIns="91425" spcFirstLastPara="1" rIns="91425" wrap="square" tIns="91425">
            <a:noAutofit/>
          </a:bodyPr>
          <a:lstStyle/>
          <a:p>
            <a:pPr indent="0" lvl="0" marL="0" rtl="0" algn="ctr">
              <a:lnSpc>
                <a:spcPct val="90000"/>
              </a:lnSpc>
              <a:spcBef>
                <a:spcPts val="0"/>
              </a:spcBef>
              <a:spcAft>
                <a:spcPts val="0"/>
              </a:spcAft>
              <a:buClr>
                <a:srgbClr val="3F3F3F"/>
              </a:buClr>
              <a:buSzPts val="4800"/>
              <a:buFont typeface="Roboto"/>
              <a:buNone/>
            </a:pPr>
            <a:r>
              <a:rPr lang="en-US" sz="4800"/>
              <a:t>THIS IS YOUR TITLE</a:t>
            </a:r>
            <a:endParaRPr/>
          </a:p>
        </p:txBody>
      </p:sp>
      <p:sp>
        <p:nvSpPr>
          <p:cNvPr id="96" name="Google Shape;96;p1"/>
          <p:cNvSpPr txBox="1"/>
          <p:nvPr/>
        </p:nvSpPr>
        <p:spPr>
          <a:xfrm>
            <a:off x="868271" y="3267857"/>
            <a:ext cx="4617798" cy="447448"/>
          </a:xfrm>
          <a:prstGeom prst="rect">
            <a:avLst/>
          </a:prstGeom>
          <a:noFill/>
          <a:ln>
            <a:noFill/>
          </a:ln>
        </p:spPr>
        <p:txBody>
          <a:bodyPr anchorCtr="0" anchor="ctr" bIns="91425" lIns="91425" spcFirstLastPara="1" rIns="91425" wrap="square" tIns="91425">
            <a:noAutofit/>
          </a:bodyPr>
          <a:lstStyle/>
          <a:p>
            <a:pPr indent="0" lvl="0" marL="0" marR="0" rtl="0" algn="ctr">
              <a:lnSpc>
                <a:spcPct val="90000"/>
              </a:lnSpc>
              <a:spcBef>
                <a:spcPts val="0"/>
              </a:spcBef>
              <a:spcAft>
                <a:spcPts val="0"/>
              </a:spcAft>
              <a:buClr>
                <a:srgbClr val="00B0F0"/>
              </a:buClr>
              <a:buSzPts val="2000"/>
              <a:buFont typeface="Arial"/>
              <a:buNone/>
            </a:pPr>
            <a:r>
              <a:rPr b="0" i="0" lang="en-US" sz="2000" u="none" cap="none" strike="noStrike">
                <a:solidFill>
                  <a:srgbClr val="00B0F0"/>
                </a:solidFill>
                <a:latin typeface="Roboto"/>
                <a:ea typeface="Roboto"/>
                <a:cs typeface="Roboto"/>
                <a:sym typeface="Roboto"/>
              </a:rPr>
              <a:t>This is your subtitle</a:t>
            </a:r>
            <a:endParaRPr b="0" i="0" sz="2000" u="none" cap="none" strike="noStrike">
              <a:solidFill>
                <a:srgbClr val="00B0F0"/>
              </a:solidFill>
              <a:latin typeface="Roboto"/>
              <a:ea typeface="Roboto"/>
              <a:cs typeface="Roboto"/>
              <a:sym typeface="Roboto"/>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0" name="Shape 100"/>
        <p:cNvGrpSpPr/>
        <p:nvPr/>
      </p:nvGrpSpPr>
      <p:grpSpPr>
        <a:xfrm>
          <a:off x="0" y="0"/>
          <a:ext cx="0" cy="0"/>
          <a:chOff x="0" y="0"/>
          <a:chExt cx="0" cy="0"/>
        </a:xfrm>
      </p:grpSpPr>
      <p:sp>
        <p:nvSpPr>
          <p:cNvPr id="101" name="Google Shape;101;p2"/>
          <p:cNvSpPr txBox="1"/>
          <p:nvPr/>
        </p:nvSpPr>
        <p:spPr>
          <a:xfrm>
            <a:off x="503115" y="1586483"/>
            <a:ext cx="5614433" cy="664429"/>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rgbClr val="595959"/>
              </a:buClr>
              <a:buSzPts val="3600"/>
              <a:buFont typeface="Roboto"/>
              <a:buNone/>
            </a:pPr>
            <a:r>
              <a:rPr b="0" i="0" lang="en-US" sz="3600" u="none" cap="none" strike="noStrike">
                <a:solidFill>
                  <a:srgbClr val="595959"/>
                </a:solidFill>
                <a:latin typeface="Roboto"/>
                <a:ea typeface="Roboto"/>
                <a:cs typeface="Roboto"/>
                <a:sym typeface="Roboto"/>
              </a:rPr>
              <a:t>INSTRUCTIONS FOR USE</a:t>
            </a:r>
            <a:endParaRPr/>
          </a:p>
        </p:txBody>
      </p:sp>
      <p:sp>
        <p:nvSpPr>
          <p:cNvPr id="102" name="Google Shape;102;p2"/>
          <p:cNvSpPr/>
          <p:nvPr/>
        </p:nvSpPr>
        <p:spPr>
          <a:xfrm>
            <a:off x="3897443" y="2505670"/>
            <a:ext cx="3237876" cy="3046988"/>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0" i="0" lang="en-US" sz="1600" u="none" cap="none" strike="noStrike">
                <a:solidFill>
                  <a:srgbClr val="1CADE4"/>
                </a:solidFill>
                <a:latin typeface="Lato"/>
                <a:ea typeface="Lato"/>
                <a:cs typeface="Lato"/>
                <a:sym typeface="Lato"/>
              </a:rPr>
              <a:t>USE AS GOOGLE SLIDES </a:t>
            </a:r>
            <a:endParaRPr sz="1600">
              <a:solidFill>
                <a:schemeClr val="dk1"/>
              </a:solidFill>
              <a:latin typeface="Roboto"/>
              <a:ea typeface="Roboto"/>
              <a:cs typeface="Roboto"/>
              <a:sym typeface="Roboto"/>
            </a:endParaRPr>
          </a:p>
          <a:p>
            <a:pPr indent="0" lvl="0" marL="0" marR="0" rtl="0" algn="l">
              <a:spcBef>
                <a:spcPts val="0"/>
              </a:spcBef>
              <a:spcAft>
                <a:spcPts val="0"/>
              </a:spcAft>
              <a:buNone/>
            </a:pPr>
            <a:r>
              <a:rPr lang="en-US" sz="1600">
                <a:solidFill>
                  <a:srgbClr val="1CADE4"/>
                </a:solidFill>
                <a:latin typeface="Lato"/>
                <a:ea typeface="Lato"/>
                <a:cs typeface="Lato"/>
                <a:sym typeface="Lato"/>
              </a:rPr>
              <a:t>THEME</a:t>
            </a:r>
            <a:endParaRPr sz="1600">
              <a:solidFill>
                <a:schemeClr val="dk1"/>
              </a:solidFill>
              <a:latin typeface="Roboto"/>
              <a:ea typeface="Roboto"/>
              <a:cs typeface="Roboto"/>
              <a:sym typeface="Roboto"/>
            </a:endParaRPr>
          </a:p>
          <a:p>
            <a:pPr indent="0" lvl="0" marL="0" marR="0" rtl="0" algn="just">
              <a:spcBef>
                <a:spcPts val="0"/>
              </a:spcBef>
              <a:spcAft>
                <a:spcPts val="0"/>
              </a:spcAft>
              <a:buNone/>
            </a:pPr>
            <a:br>
              <a:rPr lang="en-US" sz="1600">
                <a:solidFill>
                  <a:schemeClr val="dk1"/>
                </a:solidFill>
                <a:latin typeface="Roboto"/>
                <a:ea typeface="Roboto"/>
                <a:cs typeface="Roboto"/>
                <a:sym typeface="Roboto"/>
              </a:rPr>
            </a:br>
            <a:r>
              <a:rPr lang="en-US" sz="1600">
                <a:solidFill>
                  <a:srgbClr val="434343"/>
                </a:solidFill>
                <a:latin typeface="Lato"/>
                <a:ea typeface="Lato"/>
                <a:cs typeface="Lato"/>
                <a:sym typeface="Lato"/>
              </a:rPr>
              <a:t>Click on the button that says "Use as Google Slides Theme".</a:t>
            </a:r>
            <a:endParaRPr sz="1600">
              <a:solidFill>
                <a:schemeClr val="dk1"/>
              </a:solidFill>
              <a:latin typeface="Roboto"/>
              <a:ea typeface="Roboto"/>
              <a:cs typeface="Roboto"/>
              <a:sym typeface="Roboto"/>
            </a:endParaRPr>
          </a:p>
          <a:p>
            <a:pPr indent="0" lvl="0" marL="0" marR="0" rtl="0" algn="just">
              <a:spcBef>
                <a:spcPts val="0"/>
              </a:spcBef>
              <a:spcAft>
                <a:spcPts val="0"/>
              </a:spcAft>
              <a:buNone/>
            </a:pPr>
            <a:r>
              <a:rPr lang="en-US" sz="1600">
                <a:solidFill>
                  <a:srgbClr val="434343"/>
                </a:solidFill>
                <a:latin typeface="Lato"/>
                <a:ea typeface="Lato"/>
                <a:cs typeface="Lato"/>
                <a:sym typeface="Lato"/>
              </a:rPr>
              <a:t>You will get a copy of this document on your Google Drive and will be able to edit, add or delete slides.</a:t>
            </a:r>
            <a:r>
              <a:rPr lang="en-US" sz="1600">
                <a:solidFill>
                  <a:schemeClr val="dk1"/>
                </a:solidFill>
                <a:latin typeface="Roboto"/>
                <a:ea typeface="Roboto"/>
                <a:cs typeface="Roboto"/>
                <a:sym typeface="Roboto"/>
              </a:rPr>
              <a:t> </a:t>
            </a:r>
            <a:r>
              <a:rPr lang="en-US" sz="1600">
                <a:solidFill>
                  <a:srgbClr val="434343"/>
                </a:solidFill>
                <a:latin typeface="Lato"/>
                <a:ea typeface="Lato"/>
                <a:cs typeface="Lato"/>
                <a:sym typeface="Lato"/>
              </a:rPr>
              <a:t>You must be signed in to your Google account to get this presentation.</a:t>
            </a:r>
            <a:br>
              <a:rPr lang="en-US" sz="1600">
                <a:solidFill>
                  <a:schemeClr val="dk1"/>
                </a:solidFill>
                <a:latin typeface="Roboto"/>
                <a:ea typeface="Roboto"/>
                <a:cs typeface="Roboto"/>
                <a:sym typeface="Roboto"/>
              </a:rPr>
            </a:br>
            <a:endParaRPr sz="1600">
              <a:solidFill>
                <a:schemeClr val="dk1"/>
              </a:solidFill>
              <a:latin typeface="Roboto"/>
              <a:ea typeface="Roboto"/>
              <a:cs typeface="Roboto"/>
              <a:sym typeface="Roboto"/>
            </a:endParaRPr>
          </a:p>
        </p:txBody>
      </p:sp>
      <p:sp>
        <p:nvSpPr>
          <p:cNvPr id="103" name="Google Shape;103;p2"/>
          <p:cNvSpPr/>
          <p:nvPr/>
        </p:nvSpPr>
        <p:spPr>
          <a:xfrm>
            <a:off x="262331" y="6159441"/>
            <a:ext cx="6096000" cy="523220"/>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rgbClr val="434343"/>
                </a:solidFill>
                <a:latin typeface="Roboto"/>
                <a:ea typeface="Roboto"/>
                <a:cs typeface="Roboto"/>
                <a:sym typeface="Roboto"/>
              </a:rPr>
              <a:t>This template is free to use under Creative Commons Attribution license. Please mention Slidehood.com and other resources used in a slide footer.</a:t>
            </a:r>
            <a:endParaRPr sz="1400">
              <a:solidFill>
                <a:schemeClr val="dk1"/>
              </a:solidFill>
              <a:latin typeface="Roboto"/>
              <a:ea typeface="Roboto"/>
              <a:cs typeface="Roboto"/>
              <a:sym typeface="Roboto"/>
            </a:endParaRPr>
          </a:p>
        </p:txBody>
      </p:sp>
      <p:sp>
        <p:nvSpPr>
          <p:cNvPr id="104" name="Google Shape;104;p2"/>
          <p:cNvSpPr/>
          <p:nvPr/>
        </p:nvSpPr>
        <p:spPr>
          <a:xfrm>
            <a:off x="398184" y="2505670"/>
            <a:ext cx="3394327" cy="3046988"/>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600">
                <a:solidFill>
                  <a:srgbClr val="1CADE4"/>
                </a:solidFill>
                <a:latin typeface="Lato"/>
                <a:ea typeface="Lato"/>
                <a:cs typeface="Lato"/>
                <a:sym typeface="Lato"/>
              </a:rPr>
              <a:t>DOWNLOAD AS POWERPOINT TEMPLATE</a:t>
            </a:r>
            <a:endParaRPr sz="1600">
              <a:solidFill>
                <a:schemeClr val="dk1"/>
              </a:solidFill>
              <a:latin typeface="Roboto"/>
              <a:ea typeface="Roboto"/>
              <a:cs typeface="Roboto"/>
              <a:sym typeface="Roboto"/>
            </a:endParaRPr>
          </a:p>
          <a:p>
            <a:pPr indent="0" lvl="0" marL="0" marR="0" rtl="0" algn="just">
              <a:spcBef>
                <a:spcPts val="0"/>
              </a:spcBef>
              <a:spcAft>
                <a:spcPts val="0"/>
              </a:spcAft>
              <a:buNone/>
            </a:pPr>
            <a:br>
              <a:rPr lang="en-US" sz="1600">
                <a:solidFill>
                  <a:schemeClr val="dk1"/>
                </a:solidFill>
                <a:latin typeface="Roboto"/>
                <a:ea typeface="Roboto"/>
                <a:cs typeface="Roboto"/>
                <a:sym typeface="Roboto"/>
              </a:rPr>
            </a:br>
            <a:r>
              <a:rPr lang="en-US" sz="1600">
                <a:solidFill>
                  <a:srgbClr val="434343"/>
                </a:solidFill>
                <a:latin typeface="Lato"/>
                <a:ea typeface="Lato"/>
                <a:cs typeface="Lato"/>
                <a:sym typeface="Lato"/>
              </a:rPr>
              <a:t>Click on the button under the presentation preview that says "Download as PowerPoint template". You will get a .pptx file that you can edit in PowerPoint.  </a:t>
            </a:r>
            <a:endParaRPr sz="1600">
              <a:solidFill>
                <a:schemeClr val="dk1"/>
              </a:solidFill>
              <a:latin typeface="Roboto"/>
              <a:ea typeface="Roboto"/>
              <a:cs typeface="Roboto"/>
              <a:sym typeface="Roboto"/>
            </a:endParaRPr>
          </a:p>
          <a:p>
            <a:pPr indent="0" lvl="0" marL="0" marR="0" rtl="0" algn="just">
              <a:spcBef>
                <a:spcPts val="0"/>
              </a:spcBef>
              <a:spcAft>
                <a:spcPts val="0"/>
              </a:spcAft>
              <a:buNone/>
            </a:pPr>
            <a:r>
              <a:rPr lang="en-US" sz="1600">
                <a:solidFill>
                  <a:srgbClr val="434343"/>
                </a:solidFill>
                <a:latin typeface="Lato"/>
                <a:ea typeface="Lato"/>
                <a:cs typeface="Lato"/>
                <a:sym typeface="Lato"/>
              </a:rPr>
              <a:t>Remember to download and install the fonts used in this presentation.</a:t>
            </a:r>
            <a:endParaRPr sz="1600">
              <a:solidFill>
                <a:schemeClr val="dk1"/>
              </a:solidFill>
              <a:latin typeface="Roboto"/>
              <a:ea typeface="Roboto"/>
              <a:cs typeface="Roboto"/>
              <a:sym typeface="Roboto"/>
            </a:endParaRPr>
          </a:p>
          <a:p>
            <a:pPr indent="0" lvl="0" marL="0" marR="0" rtl="0" algn="just">
              <a:spcBef>
                <a:spcPts val="0"/>
              </a:spcBef>
              <a:spcAft>
                <a:spcPts val="0"/>
              </a:spcAft>
              <a:buNone/>
            </a:pPr>
            <a:br>
              <a:rPr lang="en-US" sz="1600">
                <a:solidFill>
                  <a:schemeClr val="dk1"/>
                </a:solidFill>
                <a:latin typeface="Roboto"/>
                <a:ea typeface="Roboto"/>
                <a:cs typeface="Roboto"/>
                <a:sym typeface="Roboto"/>
              </a:rPr>
            </a:br>
            <a:r>
              <a:rPr lang="en-US" sz="1600">
                <a:solidFill>
                  <a:srgbClr val="1CADE4"/>
                </a:solidFill>
                <a:latin typeface="Lato"/>
                <a:ea typeface="Lato"/>
                <a:cs typeface="Lato"/>
                <a:sym typeface="Lato"/>
              </a:rPr>
              <a:t>Google Font: Roboto</a:t>
            </a:r>
            <a:endParaRPr sz="1600">
              <a:solidFill>
                <a:schemeClr val="dk1"/>
              </a:solidFill>
              <a:latin typeface="Roboto"/>
              <a:ea typeface="Roboto"/>
              <a:cs typeface="Roboto"/>
              <a:sym typeface="Roboto"/>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8" name="Shape 108"/>
        <p:cNvGrpSpPr/>
        <p:nvPr/>
      </p:nvGrpSpPr>
      <p:grpSpPr>
        <a:xfrm>
          <a:off x="0" y="0"/>
          <a:ext cx="0" cy="0"/>
          <a:chOff x="0" y="0"/>
          <a:chExt cx="0" cy="0"/>
        </a:xfrm>
      </p:grpSpPr>
      <p:sp>
        <p:nvSpPr>
          <p:cNvPr id="109" name="Google Shape;109;p3"/>
          <p:cNvSpPr txBox="1"/>
          <p:nvPr>
            <p:ph type="ctrTitle"/>
          </p:nvPr>
        </p:nvSpPr>
        <p:spPr>
          <a:xfrm>
            <a:off x="1003514" y="1613773"/>
            <a:ext cx="3897859" cy="2154571"/>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rgbClr val="3F3F3F"/>
              </a:buClr>
              <a:buSzPts val="3600"/>
              <a:buFont typeface="Roboto"/>
              <a:buNone/>
            </a:pPr>
            <a:r>
              <a:rPr lang="en-US" sz="3600"/>
              <a:t>1.</a:t>
            </a:r>
            <a:endParaRPr/>
          </a:p>
          <a:p>
            <a:pPr indent="0" lvl="0" marL="0" rtl="0" algn="ctr">
              <a:lnSpc>
                <a:spcPct val="90000"/>
              </a:lnSpc>
              <a:spcBef>
                <a:spcPts val="0"/>
              </a:spcBef>
              <a:spcAft>
                <a:spcPts val="0"/>
              </a:spcAft>
              <a:buClr>
                <a:srgbClr val="3F3F3F"/>
              </a:buClr>
              <a:buSzPts val="3600"/>
              <a:buFont typeface="Roboto"/>
              <a:buNone/>
            </a:pPr>
            <a:r>
              <a:rPr lang="en-US" sz="3600"/>
              <a:t>YOUR FIRST HEADLINE</a:t>
            </a:r>
            <a:endParaRPr/>
          </a:p>
        </p:txBody>
      </p:sp>
      <p:sp>
        <p:nvSpPr>
          <p:cNvPr id="110" name="Google Shape;110;p3"/>
          <p:cNvSpPr txBox="1"/>
          <p:nvPr>
            <p:ph idx="1" type="subTitle"/>
          </p:nvPr>
        </p:nvSpPr>
        <p:spPr>
          <a:xfrm>
            <a:off x="808641" y="3764788"/>
            <a:ext cx="4287603" cy="823450"/>
          </a:xfrm>
          <a:prstGeom prst="rect">
            <a:avLst/>
          </a:prstGeom>
          <a:noFill/>
          <a:ln>
            <a:noFill/>
          </a:ln>
        </p:spPr>
        <p:txBody>
          <a:bodyPr anchorCtr="0" anchor="ctr" bIns="91425" lIns="91425" spcFirstLastPara="1" rIns="91425" wrap="square" tIns="91425">
            <a:noAutofit/>
          </a:bodyPr>
          <a:lstStyle/>
          <a:p>
            <a:pPr indent="-228600" lvl="0" marL="228600" rtl="0" algn="ctr">
              <a:lnSpc>
                <a:spcPct val="90000"/>
              </a:lnSpc>
              <a:spcBef>
                <a:spcPts val="0"/>
              </a:spcBef>
              <a:spcAft>
                <a:spcPts val="0"/>
              </a:spcAft>
              <a:buSzPts val="2000"/>
              <a:buNone/>
            </a:pPr>
            <a:r>
              <a:rPr lang="en-US" sz="2000"/>
              <a:t>First things first let’s start with the first set of slides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4" name="Shape 114"/>
        <p:cNvGrpSpPr/>
        <p:nvPr/>
      </p:nvGrpSpPr>
      <p:grpSpPr>
        <a:xfrm>
          <a:off x="0" y="0"/>
          <a:ext cx="0" cy="0"/>
          <a:chOff x="0" y="0"/>
          <a:chExt cx="0" cy="0"/>
        </a:xfrm>
      </p:grpSpPr>
      <p:sp>
        <p:nvSpPr>
          <p:cNvPr id="115" name="Google Shape;115;p4"/>
          <p:cNvSpPr txBox="1"/>
          <p:nvPr>
            <p:ph idx="1" type="body"/>
          </p:nvPr>
        </p:nvSpPr>
        <p:spPr>
          <a:xfrm>
            <a:off x="2967600" y="2882401"/>
            <a:ext cx="6256800" cy="1093199"/>
          </a:xfrm>
          <a:prstGeom prst="rect">
            <a:avLst/>
          </a:prstGeom>
          <a:noFill/>
          <a:ln>
            <a:noFill/>
          </a:ln>
        </p:spPr>
        <p:txBody>
          <a:bodyPr anchorCtr="0" anchor="ctr" bIns="91425" lIns="91425" spcFirstLastPara="1" rIns="91425" wrap="square" tIns="91425">
            <a:normAutofit/>
          </a:bodyPr>
          <a:lstStyle/>
          <a:p>
            <a:pPr indent="-228600" lvl="0" marL="228600" rtl="0" algn="ctr">
              <a:lnSpc>
                <a:spcPct val="100000"/>
              </a:lnSpc>
              <a:spcBef>
                <a:spcPts val="0"/>
              </a:spcBef>
              <a:spcAft>
                <a:spcPts val="0"/>
              </a:spcAft>
              <a:buClr>
                <a:schemeClr val="dk1"/>
              </a:buClr>
              <a:buSzPts val="2590"/>
              <a:buChar char="•"/>
            </a:pPr>
            <a:r>
              <a:rPr b="0" lang="en-US" sz="2590"/>
              <a:t>A fine quotation is a diamond in the hand of a man of wit and a pebble in the hand of a fool. </a:t>
            </a:r>
            <a:endParaRPr/>
          </a:p>
          <a:p>
            <a:pPr indent="-64135" lvl="0" marL="228600" rtl="0" algn="ctr">
              <a:lnSpc>
                <a:spcPct val="100000"/>
              </a:lnSpc>
              <a:spcBef>
                <a:spcPts val="0"/>
              </a:spcBef>
              <a:spcAft>
                <a:spcPts val="0"/>
              </a:spcAft>
              <a:buClr>
                <a:schemeClr val="dk1"/>
              </a:buClr>
              <a:buSzPts val="2590"/>
              <a:buNone/>
            </a:pPr>
            <a:r>
              <a:t/>
            </a:r>
            <a:endParaRPr b="0" sz="2590"/>
          </a:p>
        </p:txBody>
      </p:sp>
      <p:pic>
        <p:nvPicPr>
          <p:cNvPr id="116" name="Google Shape;116;p4"/>
          <p:cNvPicPr preferRelativeResize="0"/>
          <p:nvPr/>
        </p:nvPicPr>
        <p:blipFill rotWithShape="1">
          <a:blip r:embed="rId3">
            <a:alphaModFix/>
          </a:blip>
          <a:srcRect b="20050" l="32081" r="32800" t="56383"/>
          <a:stretch/>
        </p:blipFill>
        <p:spPr>
          <a:xfrm>
            <a:off x="5698617" y="899408"/>
            <a:ext cx="989144" cy="899411"/>
          </a:xfrm>
          <a:prstGeom prst="rect">
            <a:avLst/>
          </a:prstGeom>
          <a:noFill/>
          <a:ln>
            <a:noFill/>
          </a:ln>
        </p:spPr>
      </p:pic>
      <p:pic>
        <p:nvPicPr>
          <p:cNvPr id="117" name="Google Shape;117;p4"/>
          <p:cNvPicPr preferRelativeResize="0"/>
          <p:nvPr/>
        </p:nvPicPr>
        <p:blipFill rotWithShape="1">
          <a:blip r:embed="rId4">
            <a:alphaModFix/>
          </a:blip>
          <a:srcRect b="57364" l="35891" r="34388" t="22210"/>
          <a:stretch/>
        </p:blipFill>
        <p:spPr>
          <a:xfrm>
            <a:off x="5774642" y="5186596"/>
            <a:ext cx="837094" cy="779489"/>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1" name="Shape 121"/>
        <p:cNvGrpSpPr/>
        <p:nvPr/>
      </p:nvGrpSpPr>
      <p:grpSpPr>
        <a:xfrm>
          <a:off x="0" y="0"/>
          <a:ext cx="0" cy="0"/>
          <a:chOff x="0" y="0"/>
          <a:chExt cx="0" cy="0"/>
        </a:xfrm>
      </p:grpSpPr>
      <p:sp>
        <p:nvSpPr>
          <p:cNvPr id="122" name="Google Shape;122;p5"/>
          <p:cNvSpPr txBox="1"/>
          <p:nvPr/>
        </p:nvSpPr>
        <p:spPr>
          <a:xfrm>
            <a:off x="8094435" y="3474758"/>
            <a:ext cx="3667614" cy="964316"/>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rgbClr val="595959"/>
              </a:buClr>
              <a:buSzPts val="6000"/>
              <a:buFont typeface="Roboto"/>
              <a:buNone/>
            </a:pPr>
            <a:r>
              <a:rPr lang="en-US" sz="6000">
                <a:solidFill>
                  <a:srgbClr val="595959"/>
                </a:solidFill>
                <a:latin typeface="Roboto"/>
                <a:ea typeface="Roboto"/>
                <a:cs typeface="Roboto"/>
                <a:sym typeface="Roboto"/>
              </a:rPr>
              <a:t>BIG IDEA</a:t>
            </a:r>
            <a:endParaRPr/>
          </a:p>
        </p:txBody>
      </p:sp>
      <p:sp>
        <p:nvSpPr>
          <p:cNvPr id="123" name="Google Shape;123;p5"/>
          <p:cNvSpPr txBox="1"/>
          <p:nvPr/>
        </p:nvSpPr>
        <p:spPr>
          <a:xfrm>
            <a:off x="8117393" y="4263730"/>
            <a:ext cx="3247890" cy="911863"/>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dk1"/>
              </a:buClr>
              <a:buSzPts val="1600"/>
              <a:buFont typeface="Arial"/>
              <a:buNone/>
            </a:pPr>
            <a:r>
              <a:rPr lang="en-US" sz="1600">
                <a:solidFill>
                  <a:schemeClr val="dk1"/>
                </a:solidFill>
                <a:latin typeface="Roboto"/>
                <a:ea typeface="Roboto"/>
                <a:cs typeface="Roboto"/>
                <a:sym typeface="Roboto"/>
              </a:rPr>
              <a:t>Grab the attention of your audience </a:t>
            </a:r>
            <a:endParaRPr/>
          </a:p>
          <a:p>
            <a:pPr indent="-228600" lvl="0" marL="228600" marR="0" rtl="0" algn="l">
              <a:lnSpc>
                <a:spcPct val="90000"/>
              </a:lnSpc>
              <a:spcBef>
                <a:spcPts val="0"/>
              </a:spcBef>
              <a:spcAft>
                <a:spcPts val="0"/>
              </a:spcAft>
              <a:buClr>
                <a:schemeClr val="dk1"/>
              </a:buClr>
              <a:buSzPts val="1600"/>
              <a:buFont typeface="Arial"/>
              <a:buNone/>
            </a:pPr>
            <a:r>
              <a:rPr lang="en-US" sz="1600">
                <a:solidFill>
                  <a:schemeClr val="dk1"/>
                </a:solidFill>
                <a:latin typeface="Roboto"/>
                <a:ea typeface="Roboto"/>
                <a:cs typeface="Roboto"/>
                <a:sym typeface="Roboto"/>
              </a:rPr>
              <a:t>by using icons and immpressive</a:t>
            </a:r>
            <a:endParaRPr/>
          </a:p>
          <a:p>
            <a:pPr indent="-228600" lvl="0" marL="228600" marR="0" rtl="0" algn="l">
              <a:lnSpc>
                <a:spcPct val="90000"/>
              </a:lnSpc>
              <a:spcBef>
                <a:spcPts val="0"/>
              </a:spcBef>
              <a:spcAft>
                <a:spcPts val="0"/>
              </a:spcAft>
              <a:buClr>
                <a:schemeClr val="dk1"/>
              </a:buClr>
              <a:buSzPts val="1600"/>
              <a:buFont typeface="Arial"/>
              <a:buNone/>
            </a:pPr>
            <a:r>
              <a:rPr lang="en-US" sz="1600">
                <a:solidFill>
                  <a:schemeClr val="dk1"/>
                </a:solidFill>
                <a:latin typeface="Roboto"/>
                <a:ea typeface="Roboto"/>
                <a:cs typeface="Roboto"/>
                <a:sym typeface="Roboto"/>
              </a:rPr>
              <a:t>images</a:t>
            </a:r>
            <a:endParaRPr/>
          </a:p>
        </p:txBody>
      </p:sp>
      <p:grpSp>
        <p:nvGrpSpPr>
          <p:cNvPr id="124" name="Google Shape;124;p5"/>
          <p:cNvGrpSpPr/>
          <p:nvPr/>
        </p:nvGrpSpPr>
        <p:grpSpPr>
          <a:xfrm>
            <a:off x="8829205" y="1548120"/>
            <a:ext cx="1642162" cy="1749717"/>
            <a:chOff x="5970800" y="1619250"/>
            <a:chExt cx="428650" cy="456725"/>
          </a:xfrm>
        </p:grpSpPr>
        <p:sp>
          <p:nvSpPr>
            <p:cNvPr id="125" name="Google Shape;125;p5"/>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126" name="Google Shape;126;p5"/>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127" name="Google Shape;127;p5"/>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128" name="Google Shape;128;p5"/>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129" name="Google Shape;129;p5"/>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130" name="Google Shape;130;p5"/>
          <p:cNvSpPr/>
          <p:nvPr/>
        </p:nvSpPr>
        <p:spPr>
          <a:xfrm>
            <a:off x="-1" y="689548"/>
            <a:ext cx="6071017" cy="6168452"/>
          </a:xfrm>
          <a:prstGeom prst="rect">
            <a:avLst/>
          </a:prstGeom>
          <a:blipFill rotWithShape="1">
            <a:blip r:embed="rId3">
              <a:alphaModFix amt="47000"/>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4" name="Shape 134"/>
        <p:cNvGrpSpPr/>
        <p:nvPr/>
      </p:nvGrpSpPr>
      <p:grpSpPr>
        <a:xfrm>
          <a:off x="0" y="0"/>
          <a:ext cx="0" cy="0"/>
          <a:chOff x="0" y="0"/>
          <a:chExt cx="0" cy="0"/>
        </a:xfrm>
      </p:grpSpPr>
      <p:sp>
        <p:nvSpPr>
          <p:cNvPr id="135" name="Google Shape;135;p6"/>
          <p:cNvSpPr txBox="1"/>
          <p:nvPr>
            <p:ph idx="1" type="body"/>
          </p:nvPr>
        </p:nvSpPr>
        <p:spPr>
          <a:xfrm>
            <a:off x="300498" y="2876152"/>
            <a:ext cx="3264416" cy="3764489"/>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595959"/>
              </a:buClr>
              <a:buSzPts val="1600"/>
              <a:buNone/>
            </a:pPr>
            <a:r>
              <a:rPr b="1" lang="en-US" sz="1600"/>
              <a:t>	</a:t>
            </a:r>
            <a:r>
              <a:rPr b="1" lang="en-US" sz="1600">
                <a:solidFill>
                  <a:srgbClr val="00B0F0"/>
                </a:solidFill>
              </a:rPr>
              <a:t>Chris Hadfield</a:t>
            </a:r>
            <a:endParaRPr/>
          </a:p>
          <a:p>
            <a:pPr indent="-228600" lvl="0" marL="228600" rtl="0" algn="just">
              <a:lnSpc>
                <a:spcPct val="90000"/>
              </a:lnSpc>
              <a:spcBef>
                <a:spcPts val="0"/>
              </a:spcBef>
              <a:spcAft>
                <a:spcPts val="0"/>
              </a:spcAft>
              <a:buClr>
                <a:srgbClr val="595959"/>
              </a:buClr>
              <a:buSzPts val="1600"/>
              <a:buNone/>
            </a:pPr>
            <a:r>
              <a:rPr lang="en-US" sz="1600"/>
              <a:t>	</a:t>
            </a:r>
            <a:endParaRPr/>
          </a:p>
          <a:p>
            <a:pPr indent="-228600" lvl="0" marL="228600" rtl="0" algn="just">
              <a:lnSpc>
                <a:spcPct val="90000"/>
              </a:lnSpc>
              <a:spcBef>
                <a:spcPts val="0"/>
              </a:spcBef>
              <a:spcAft>
                <a:spcPts val="0"/>
              </a:spcAft>
              <a:buClr>
                <a:srgbClr val="595959"/>
              </a:buClr>
              <a:buSzPts val="1600"/>
              <a:buNone/>
            </a:pPr>
            <a:r>
              <a:rPr lang="en-US" sz="160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i="1" sz="1600"/>
          </a:p>
        </p:txBody>
      </p:sp>
      <p:sp>
        <p:nvSpPr>
          <p:cNvPr id="136" name="Google Shape;136;p6"/>
          <p:cNvSpPr txBox="1"/>
          <p:nvPr>
            <p:ph type="title"/>
          </p:nvPr>
        </p:nvSpPr>
        <p:spPr>
          <a:xfrm>
            <a:off x="300498" y="1226815"/>
            <a:ext cx="6732030" cy="1464910"/>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rgbClr val="595959"/>
              </a:buClr>
              <a:buSzPts val="3600"/>
              <a:buFont typeface="Roboto"/>
              <a:buNone/>
            </a:pPr>
            <a:r>
              <a:rPr lang="en-US" sz="3600"/>
              <a:t>YOU CAN ALSO SPLIT YOUR CONTENT</a:t>
            </a:r>
            <a:endParaRPr/>
          </a:p>
        </p:txBody>
      </p:sp>
      <p:sp>
        <p:nvSpPr>
          <p:cNvPr id="137" name="Google Shape;137;p6"/>
          <p:cNvSpPr txBox="1"/>
          <p:nvPr>
            <p:ph idx="2" type="body"/>
          </p:nvPr>
        </p:nvSpPr>
        <p:spPr>
          <a:xfrm>
            <a:off x="3927769" y="2876151"/>
            <a:ext cx="3104759" cy="3764489"/>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595959"/>
              </a:buClr>
              <a:buSzPts val="1600"/>
              <a:buNone/>
            </a:pPr>
            <a:r>
              <a:rPr lang="en-US" sz="1600"/>
              <a:t>	</a:t>
            </a:r>
            <a:r>
              <a:rPr b="1" lang="en-US" sz="1600">
                <a:solidFill>
                  <a:srgbClr val="00B0F0"/>
                </a:solidFill>
              </a:rPr>
              <a:t>Erin Cummings</a:t>
            </a:r>
            <a:endParaRPr/>
          </a:p>
          <a:p>
            <a:pPr indent="-228600" lvl="0" marL="228600" rtl="0" algn="just">
              <a:lnSpc>
                <a:spcPct val="90000"/>
              </a:lnSpc>
              <a:spcBef>
                <a:spcPts val="0"/>
              </a:spcBef>
              <a:spcAft>
                <a:spcPts val="0"/>
              </a:spcAft>
              <a:buClr>
                <a:srgbClr val="595959"/>
              </a:buClr>
              <a:buSzPts val="1600"/>
              <a:buNone/>
            </a:pPr>
            <a:r>
              <a:t/>
            </a:r>
            <a:endParaRPr b="1" sz="1600">
              <a:solidFill>
                <a:srgbClr val="00B0F0"/>
              </a:solidFill>
            </a:endParaRPr>
          </a:p>
          <a:p>
            <a:pPr indent="-228600" lvl="0" marL="228600" rtl="0" algn="just">
              <a:lnSpc>
                <a:spcPct val="90000"/>
              </a:lnSpc>
              <a:spcBef>
                <a:spcPts val="0"/>
              </a:spcBef>
              <a:spcAft>
                <a:spcPts val="0"/>
              </a:spcAft>
              <a:buClr>
                <a:srgbClr val="595959"/>
              </a:buClr>
              <a:buSzPts val="1600"/>
              <a:buNone/>
            </a:pPr>
            <a:r>
              <a:rPr lang="en-US" sz="160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i="1" lang="en-US" sz="1600"/>
            </a:br>
            <a:endParaRPr i="1" sz="1600"/>
          </a:p>
        </p:txBody>
      </p:sp>
      <p:sp>
        <p:nvSpPr>
          <p:cNvPr id="138" name="Google Shape;138;p6"/>
          <p:cNvSpPr/>
          <p:nvPr/>
        </p:nvSpPr>
        <p:spPr>
          <a:xfrm>
            <a:off x="7324725" y="689548"/>
            <a:ext cx="4867274" cy="6168452"/>
          </a:xfrm>
          <a:prstGeom prst="rect">
            <a:avLst/>
          </a:prstGeom>
          <a:blipFill rotWithShape="1">
            <a:blip r:embed="rId3">
              <a:alphaModFix amt="36000"/>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2" name="Shape 142"/>
        <p:cNvGrpSpPr/>
        <p:nvPr/>
      </p:nvGrpSpPr>
      <p:grpSpPr>
        <a:xfrm>
          <a:off x="0" y="0"/>
          <a:ext cx="0" cy="0"/>
          <a:chOff x="0" y="0"/>
          <a:chExt cx="0" cy="0"/>
        </a:xfrm>
      </p:grpSpPr>
      <p:sp>
        <p:nvSpPr>
          <p:cNvPr id="143" name="Google Shape;143;p7"/>
          <p:cNvSpPr txBox="1"/>
          <p:nvPr>
            <p:ph type="title"/>
          </p:nvPr>
        </p:nvSpPr>
        <p:spPr>
          <a:xfrm>
            <a:off x="2152106" y="1543987"/>
            <a:ext cx="6392287" cy="771892"/>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chemeClr val="dk1"/>
              </a:buClr>
              <a:buSzPts val="3600"/>
              <a:buFont typeface="Roboto"/>
              <a:buNone/>
            </a:pPr>
            <a:r>
              <a:rPr lang="en-US" sz="3600"/>
              <a:t>IN TWO OR THREE COLUMNS</a:t>
            </a:r>
            <a:endParaRPr/>
          </a:p>
        </p:txBody>
      </p:sp>
      <p:sp>
        <p:nvSpPr>
          <p:cNvPr id="144" name="Google Shape;144;p7"/>
          <p:cNvSpPr txBox="1"/>
          <p:nvPr>
            <p:ph idx="1" type="body"/>
          </p:nvPr>
        </p:nvSpPr>
        <p:spPr>
          <a:xfrm>
            <a:off x="2152106" y="2446507"/>
            <a:ext cx="2626686" cy="3206986"/>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00ACC1"/>
              </a:buClr>
              <a:buSzPts val="1600"/>
              <a:buNone/>
            </a:pPr>
            <a:r>
              <a:rPr b="1" lang="en-US" sz="1600">
                <a:solidFill>
                  <a:srgbClr val="00ACC1"/>
                </a:solidFill>
              </a:rPr>
              <a:t>	Helen Keller </a:t>
            </a:r>
            <a:endParaRPr/>
          </a:p>
          <a:p>
            <a:pPr indent="-228600" lvl="0" marL="228600" rtl="0" algn="just">
              <a:lnSpc>
                <a:spcPct val="90000"/>
              </a:lnSpc>
              <a:spcBef>
                <a:spcPts val="0"/>
              </a:spcBef>
              <a:spcAft>
                <a:spcPts val="0"/>
              </a:spcAft>
              <a:buClr>
                <a:schemeClr val="dk1"/>
              </a:buClr>
              <a:buSzPts val="1600"/>
              <a:buNone/>
            </a:pPr>
            <a:r>
              <a:rPr lang="en-US" sz="1600"/>
              <a:t>	</a:t>
            </a:r>
            <a:endParaRPr/>
          </a:p>
          <a:p>
            <a:pPr indent="-228600" lvl="0" marL="228600" rtl="0" algn="just">
              <a:lnSpc>
                <a:spcPct val="90000"/>
              </a:lnSpc>
              <a:spcBef>
                <a:spcPts val="0"/>
              </a:spcBef>
              <a:spcAft>
                <a:spcPts val="0"/>
              </a:spcAft>
              <a:buClr>
                <a:schemeClr val="dk1"/>
              </a:buClr>
              <a:buSzPts val="1600"/>
              <a:buNone/>
            </a:pPr>
            <a:r>
              <a:rPr lang="en-US" sz="1600"/>
              <a:t>	Character cannot be developed in ease and quiet. Only through experience of trial and suffering can the soul be strengthened, ambition inspired, and success achieved.</a:t>
            </a:r>
            <a:endParaRPr sz="1600"/>
          </a:p>
        </p:txBody>
      </p:sp>
      <p:sp>
        <p:nvSpPr>
          <p:cNvPr id="145" name="Google Shape;145;p7"/>
          <p:cNvSpPr txBox="1"/>
          <p:nvPr>
            <p:ph idx="2" type="body"/>
          </p:nvPr>
        </p:nvSpPr>
        <p:spPr>
          <a:xfrm>
            <a:off x="4778792" y="2442004"/>
            <a:ext cx="2627085" cy="3225000"/>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00ACC1"/>
              </a:buClr>
              <a:buSzPts val="1600"/>
              <a:buNone/>
            </a:pPr>
            <a:r>
              <a:rPr lang="en-US" sz="1600">
                <a:solidFill>
                  <a:srgbClr val="00ACC1"/>
                </a:solidFill>
              </a:rPr>
              <a:t>	</a:t>
            </a:r>
            <a:r>
              <a:rPr b="1" lang="en-US" sz="1600">
                <a:solidFill>
                  <a:srgbClr val="00ACC1"/>
                </a:solidFill>
              </a:rPr>
              <a:t>Mario Andretti</a:t>
            </a:r>
            <a:endParaRPr/>
          </a:p>
          <a:p>
            <a:pPr indent="-228600" lvl="0" marL="228600" rtl="0" algn="just">
              <a:lnSpc>
                <a:spcPct val="90000"/>
              </a:lnSpc>
              <a:spcBef>
                <a:spcPts val="0"/>
              </a:spcBef>
              <a:spcAft>
                <a:spcPts val="0"/>
              </a:spcAft>
              <a:buClr>
                <a:schemeClr val="dk1"/>
              </a:buClr>
              <a:buSzPts val="1600"/>
              <a:buNone/>
            </a:pPr>
            <a:r>
              <a:rPr lang="en-US" sz="1600"/>
              <a:t>	</a:t>
            </a:r>
            <a:endParaRPr/>
          </a:p>
          <a:p>
            <a:pPr indent="-228600" lvl="0" marL="228600" rtl="0" algn="just">
              <a:lnSpc>
                <a:spcPct val="90000"/>
              </a:lnSpc>
              <a:spcBef>
                <a:spcPts val="0"/>
              </a:spcBef>
              <a:spcAft>
                <a:spcPts val="0"/>
              </a:spcAft>
              <a:buClr>
                <a:schemeClr val="dk1"/>
              </a:buClr>
              <a:buSzPts val="1600"/>
              <a:buNone/>
            </a:pPr>
            <a:r>
              <a:rPr lang="en-US" sz="1600"/>
              <a:t>	Desire is the key to motivation, but it's determination and commitment to an unrelenting pursuit of your goal - a commitment to excellence - that will enable you to attain the success you seek. </a:t>
            </a:r>
            <a:endParaRPr sz="1600"/>
          </a:p>
        </p:txBody>
      </p:sp>
      <p:sp>
        <p:nvSpPr>
          <p:cNvPr id="146" name="Google Shape;146;p7"/>
          <p:cNvSpPr txBox="1"/>
          <p:nvPr>
            <p:ph idx="3" type="body"/>
          </p:nvPr>
        </p:nvSpPr>
        <p:spPr>
          <a:xfrm>
            <a:off x="7405478" y="2428493"/>
            <a:ext cx="2627085" cy="3225000"/>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00ACC1"/>
              </a:buClr>
              <a:buSzPts val="1600"/>
              <a:buNone/>
            </a:pPr>
            <a:r>
              <a:rPr lang="en-US" sz="1600">
                <a:solidFill>
                  <a:srgbClr val="00ACC1"/>
                </a:solidFill>
              </a:rPr>
              <a:t>	</a:t>
            </a:r>
            <a:r>
              <a:rPr b="1" lang="en-US" sz="1600">
                <a:solidFill>
                  <a:srgbClr val="00ACC1"/>
                </a:solidFill>
              </a:rPr>
              <a:t>Dwight D. Eisenhower</a:t>
            </a:r>
            <a:endParaRPr/>
          </a:p>
          <a:p>
            <a:pPr indent="-228600" lvl="0" marL="228600" rtl="0" algn="just">
              <a:lnSpc>
                <a:spcPct val="90000"/>
              </a:lnSpc>
              <a:spcBef>
                <a:spcPts val="0"/>
              </a:spcBef>
              <a:spcAft>
                <a:spcPts val="0"/>
              </a:spcAft>
              <a:buClr>
                <a:schemeClr val="dk1"/>
              </a:buClr>
              <a:buSzPts val="1600"/>
              <a:buNone/>
            </a:pPr>
            <a:r>
              <a:t/>
            </a:r>
            <a:endParaRPr sz="1600"/>
          </a:p>
          <a:p>
            <a:pPr indent="-228600" lvl="0" marL="228600" rtl="0" algn="just">
              <a:lnSpc>
                <a:spcPct val="90000"/>
              </a:lnSpc>
              <a:spcBef>
                <a:spcPts val="0"/>
              </a:spcBef>
              <a:spcAft>
                <a:spcPts val="0"/>
              </a:spcAft>
              <a:buClr>
                <a:schemeClr val="dk1"/>
              </a:buClr>
              <a:buSzPts val="1600"/>
              <a:buNone/>
            </a:pPr>
            <a:r>
              <a:rPr lang="en-US" sz="1600"/>
              <a:t>	The supreme quality for leadership is unquestionably integrity. Without it, no real success is possible, no matter whether it is on a section gang, a football field, in an army, or in an office. </a:t>
            </a:r>
            <a:endParaRPr sz="1600"/>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0" name="Shape 150"/>
        <p:cNvGrpSpPr/>
        <p:nvPr/>
      </p:nvGrpSpPr>
      <p:grpSpPr>
        <a:xfrm>
          <a:off x="0" y="0"/>
          <a:ext cx="0" cy="0"/>
          <a:chOff x="0" y="0"/>
          <a:chExt cx="0" cy="0"/>
        </a:xfrm>
      </p:grpSpPr>
      <p:pic>
        <p:nvPicPr>
          <p:cNvPr id="151" name="Google Shape;151;p8"/>
          <p:cNvPicPr preferRelativeResize="0"/>
          <p:nvPr/>
        </p:nvPicPr>
        <p:blipFill rotWithShape="1">
          <a:blip r:embed="rId3">
            <a:alphaModFix/>
          </a:blip>
          <a:srcRect b="0" l="0" r="0" t="0"/>
          <a:stretch/>
        </p:blipFill>
        <p:spPr>
          <a:xfrm>
            <a:off x="0" y="0"/>
            <a:ext cx="12192000" cy="6858000"/>
          </a:xfrm>
          <a:prstGeom prst="rect">
            <a:avLst/>
          </a:prstGeom>
          <a:noFill/>
          <a:ln>
            <a:noFill/>
          </a:ln>
        </p:spPr>
      </p:pic>
      <p:sp>
        <p:nvSpPr>
          <p:cNvPr id="152" name="Google Shape;152;p8"/>
          <p:cNvSpPr/>
          <p:nvPr/>
        </p:nvSpPr>
        <p:spPr>
          <a:xfrm>
            <a:off x="0" y="4000500"/>
            <a:ext cx="5657850" cy="1657350"/>
          </a:xfrm>
          <a:prstGeom prst="rect">
            <a:avLst/>
          </a:prstGeom>
          <a:solidFill>
            <a:schemeClr val="lt1">
              <a:alpha val="8196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53" name="Google Shape;153;p8"/>
          <p:cNvSpPr txBox="1"/>
          <p:nvPr/>
        </p:nvSpPr>
        <p:spPr>
          <a:xfrm>
            <a:off x="178183" y="4142683"/>
            <a:ext cx="5021560" cy="1353933"/>
          </a:xfrm>
          <a:prstGeom prst="rect">
            <a:avLst/>
          </a:prstGeom>
          <a:noFill/>
          <a:ln>
            <a:noFill/>
          </a:ln>
        </p:spPr>
        <p:txBody>
          <a:bodyPr anchorCtr="0" anchor="t" bIns="45700" lIns="91425" spcFirstLastPara="1" rIns="91425" wrap="square" tIns="45700">
            <a:normAutofit/>
          </a:bodyPr>
          <a:lstStyle/>
          <a:p>
            <a:pPr indent="0" lvl="0" marL="0" marR="0" rtl="0" algn="l">
              <a:lnSpc>
                <a:spcPct val="90000"/>
              </a:lnSpc>
              <a:spcBef>
                <a:spcPts val="0"/>
              </a:spcBef>
              <a:spcAft>
                <a:spcPts val="0"/>
              </a:spcAft>
              <a:buClr>
                <a:schemeClr val="accent1"/>
              </a:buClr>
              <a:buSzPts val="3600"/>
              <a:buFont typeface="Roboto"/>
              <a:buNone/>
            </a:pPr>
            <a:r>
              <a:rPr lang="en-US" sz="3600">
                <a:solidFill>
                  <a:schemeClr val="accent1"/>
                </a:solidFill>
                <a:latin typeface="Roboto"/>
                <a:ea typeface="Roboto"/>
                <a:cs typeface="Roboto"/>
                <a:sym typeface="Roboto"/>
              </a:rPr>
              <a:t>BIG</a:t>
            </a:r>
            <a:r>
              <a:rPr lang="en-US" sz="3600">
                <a:solidFill>
                  <a:srgbClr val="595959"/>
                </a:solidFill>
                <a:latin typeface="Roboto"/>
                <a:ea typeface="Roboto"/>
                <a:cs typeface="Roboto"/>
                <a:sym typeface="Roboto"/>
              </a:rPr>
              <a:t> PICTURE CREATES BIG </a:t>
            </a:r>
            <a:r>
              <a:rPr lang="en-US" sz="3600">
                <a:solidFill>
                  <a:schemeClr val="accent1"/>
                </a:solidFill>
                <a:latin typeface="Roboto"/>
                <a:ea typeface="Roboto"/>
                <a:cs typeface="Roboto"/>
                <a:sym typeface="Roboto"/>
              </a:rPr>
              <a:t>IMPACT</a:t>
            </a:r>
            <a:br>
              <a:rPr lang="en-US" sz="1800">
                <a:solidFill>
                  <a:srgbClr val="595959"/>
                </a:solidFill>
                <a:latin typeface="Roboto"/>
                <a:ea typeface="Roboto"/>
                <a:cs typeface="Roboto"/>
                <a:sym typeface="Roboto"/>
              </a:rPr>
            </a:br>
            <a:r>
              <a:rPr lang="en-US" sz="1800">
                <a:solidFill>
                  <a:srgbClr val="595959"/>
                </a:solidFill>
                <a:latin typeface="Roboto"/>
                <a:ea typeface="Roboto"/>
                <a:cs typeface="Roboto"/>
                <a:sym typeface="Roboto"/>
              </a:rPr>
              <a:t>A Picture Is Worth A Thousand Words</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7" name="Shape 157"/>
        <p:cNvGrpSpPr/>
        <p:nvPr/>
      </p:nvGrpSpPr>
      <p:grpSpPr>
        <a:xfrm>
          <a:off x="0" y="0"/>
          <a:ext cx="0" cy="0"/>
          <a:chOff x="0" y="0"/>
          <a:chExt cx="0" cy="0"/>
        </a:xfrm>
      </p:grpSpPr>
      <p:sp>
        <p:nvSpPr>
          <p:cNvPr id="158" name="Google Shape;158;p9"/>
          <p:cNvSpPr txBox="1"/>
          <p:nvPr/>
        </p:nvSpPr>
        <p:spPr>
          <a:xfrm>
            <a:off x="970056" y="129676"/>
            <a:ext cx="10752251" cy="694783"/>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rgbClr val="595959"/>
              </a:buClr>
              <a:buSzPts val="3600"/>
              <a:buFont typeface="Roboto"/>
              <a:buNone/>
            </a:pPr>
            <a:r>
              <a:rPr lang="en-US" sz="3600">
                <a:solidFill>
                  <a:srgbClr val="595959"/>
                </a:solidFill>
                <a:latin typeface="Roboto"/>
                <a:ea typeface="Roboto"/>
                <a:cs typeface="Roboto"/>
                <a:sym typeface="Roboto"/>
              </a:rPr>
              <a:t>USE CHARTS &amp; TABLES TO EXPLAIN YOUR IDEAS</a:t>
            </a:r>
            <a:endParaRPr/>
          </a:p>
        </p:txBody>
      </p:sp>
      <p:graphicFrame>
        <p:nvGraphicFramePr>
          <p:cNvPr id="159" name="Google Shape;159;p9"/>
          <p:cNvGraphicFramePr/>
          <p:nvPr/>
        </p:nvGraphicFramePr>
        <p:xfrm>
          <a:off x="308131" y="1439056"/>
          <a:ext cx="6242571" cy="4519395"/>
        </p:xfrm>
        <a:graphic>
          <a:graphicData uri="http://schemas.openxmlformats.org/drawingml/2006/chart">
            <c:chart r:id="rId3"/>
          </a:graphicData>
        </a:graphic>
      </p:graphicFrame>
      <p:graphicFrame>
        <p:nvGraphicFramePr>
          <p:cNvPr id="160" name="Google Shape;160;p9"/>
          <p:cNvGraphicFramePr/>
          <p:nvPr/>
        </p:nvGraphicFramePr>
        <p:xfrm>
          <a:off x="6550701" y="1634065"/>
          <a:ext cx="3000000" cy="3000000"/>
        </p:xfrm>
        <a:graphic>
          <a:graphicData uri="http://schemas.openxmlformats.org/drawingml/2006/table">
            <a:tbl>
              <a:tblPr bandRow="1" firstRow="1">
                <a:noFill/>
                <a:tableStyleId>{404DC41B-C2FC-4473-9ED0-AB76A4AAFF02}</a:tableStyleId>
              </a:tblPr>
              <a:tblGrid>
                <a:gridCol w="1723875"/>
                <a:gridCol w="1723875"/>
                <a:gridCol w="1723875"/>
              </a:tblGrid>
              <a:tr h="434575">
                <a:tc>
                  <a:txBody>
                    <a:bodyPr/>
                    <a:lstStyle/>
                    <a:p>
                      <a:pPr indent="0" lvl="0" marL="0" marR="0" rtl="0" algn="ctr">
                        <a:spcBef>
                          <a:spcPts val="0"/>
                        </a:spcBef>
                        <a:spcAft>
                          <a:spcPts val="0"/>
                        </a:spcAft>
                        <a:buNone/>
                      </a:pPr>
                      <a:r>
                        <a:rPr lang="en-US" sz="1800" u="none" cap="none" strike="noStrike"/>
                        <a:t>DATA </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MORE DATA</a:t>
                      </a:r>
                      <a:endParaRPr/>
                    </a:p>
                  </a:txBody>
                  <a:tcPr marT="45725" marB="45725" marR="91450" marL="91450"/>
                </a:tc>
              </a:tr>
              <a:tr h="617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617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617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617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617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617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bl>
          </a:graphicData>
        </a:graphic>
      </p:graphicFrame>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4" name="Shape 164"/>
        <p:cNvGrpSpPr/>
        <p:nvPr/>
      </p:nvGrpSpPr>
      <p:grpSpPr>
        <a:xfrm>
          <a:off x="0" y="0"/>
          <a:ext cx="0" cy="0"/>
          <a:chOff x="0" y="0"/>
          <a:chExt cx="0" cy="0"/>
        </a:xfrm>
      </p:grpSpPr>
      <p:sp>
        <p:nvSpPr>
          <p:cNvPr id="165" name="Google Shape;165;p10"/>
          <p:cNvSpPr txBox="1"/>
          <p:nvPr/>
        </p:nvSpPr>
        <p:spPr>
          <a:xfrm>
            <a:off x="844425" y="290286"/>
            <a:ext cx="3552600" cy="85531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rgbClr val="595959"/>
              </a:buClr>
              <a:buSzPts val="3600"/>
              <a:buFont typeface="Roboto"/>
              <a:buNone/>
            </a:pPr>
            <a:r>
              <a:rPr lang="en-US" sz="3600">
                <a:solidFill>
                  <a:srgbClr val="595959"/>
                </a:solidFill>
                <a:latin typeface="Roboto"/>
                <a:ea typeface="Roboto"/>
                <a:cs typeface="Roboto"/>
                <a:sym typeface="Roboto"/>
              </a:rPr>
              <a:t>USE MAPS</a:t>
            </a:r>
            <a:endParaRPr/>
          </a:p>
        </p:txBody>
      </p:sp>
      <p:sp>
        <p:nvSpPr>
          <p:cNvPr id="166" name="Google Shape;166;p10"/>
          <p:cNvSpPr/>
          <p:nvPr/>
        </p:nvSpPr>
        <p:spPr>
          <a:xfrm>
            <a:off x="1061074" y="1259559"/>
            <a:ext cx="10389632" cy="4949842"/>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167" name="Google Shape;167;p10"/>
          <p:cNvSpPr/>
          <p:nvPr/>
        </p:nvSpPr>
        <p:spPr>
          <a:xfrm>
            <a:off x="2000903" y="2281505"/>
            <a:ext cx="887166" cy="268297"/>
          </a:xfrm>
          <a:prstGeom prst="wedgeRectCallout">
            <a:avLst>
              <a:gd fmla="val -21428" name="adj1"/>
              <a:gd fmla="val 84287" name="adj2"/>
            </a:avLst>
          </a:prstGeom>
          <a:solidFill>
            <a:srgbClr val="F24745"/>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FFFFFF"/>
              </a:buClr>
              <a:buSzPts val="1000"/>
              <a:buFont typeface="Dosis"/>
              <a:buNone/>
            </a:pPr>
            <a:r>
              <a:rPr lang="en-US" sz="1000">
                <a:solidFill>
                  <a:srgbClr val="FFFFFF"/>
                </a:solidFill>
                <a:latin typeface="Dosis"/>
                <a:ea typeface="Dosis"/>
                <a:cs typeface="Dosis"/>
                <a:sym typeface="Dosis"/>
              </a:rPr>
              <a:t>OUR OFFICE</a:t>
            </a:r>
            <a:endParaRPr/>
          </a:p>
        </p:txBody>
      </p:sp>
      <p:sp>
        <p:nvSpPr>
          <p:cNvPr id="168" name="Google Shape;168;p10"/>
          <p:cNvSpPr/>
          <p:nvPr/>
        </p:nvSpPr>
        <p:spPr>
          <a:xfrm rot="8100000">
            <a:off x="2259245" y="2772715"/>
            <a:ext cx="153458" cy="153458"/>
          </a:xfrm>
          <a:prstGeom prst="teardrop">
            <a:avLst>
              <a:gd fmla="val 100000" name="adj"/>
            </a:avLst>
          </a:prstGeom>
          <a:solidFill>
            <a:srgbClr val="455A64"/>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169" name="Google Shape;169;p10"/>
          <p:cNvSpPr/>
          <p:nvPr/>
        </p:nvSpPr>
        <p:spPr>
          <a:xfrm rot="8100000">
            <a:off x="3264850" y="4207701"/>
            <a:ext cx="153458" cy="153458"/>
          </a:xfrm>
          <a:prstGeom prst="teardrop">
            <a:avLst>
              <a:gd fmla="val 100000" name="adj"/>
            </a:avLst>
          </a:prstGeom>
          <a:solidFill>
            <a:srgbClr val="455A64"/>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170" name="Google Shape;170;p10"/>
          <p:cNvSpPr/>
          <p:nvPr/>
        </p:nvSpPr>
        <p:spPr>
          <a:xfrm rot="8100000">
            <a:off x="6287673" y="3657751"/>
            <a:ext cx="153458" cy="153458"/>
          </a:xfrm>
          <a:prstGeom prst="teardrop">
            <a:avLst>
              <a:gd fmla="val 100000" name="adj"/>
            </a:avLst>
          </a:prstGeom>
          <a:solidFill>
            <a:srgbClr val="455A64"/>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74" name="Shape 174"/>
        <p:cNvGrpSpPr/>
        <p:nvPr/>
      </p:nvGrpSpPr>
      <p:grpSpPr>
        <a:xfrm>
          <a:off x="0" y="0"/>
          <a:ext cx="0" cy="0"/>
          <a:chOff x="0" y="0"/>
          <a:chExt cx="0" cy="0"/>
        </a:xfrm>
      </p:grpSpPr>
      <p:sp>
        <p:nvSpPr>
          <p:cNvPr id="175" name="Google Shape;175;p11"/>
          <p:cNvSpPr txBox="1"/>
          <p:nvPr/>
        </p:nvSpPr>
        <p:spPr>
          <a:xfrm>
            <a:off x="1408101" y="314794"/>
            <a:ext cx="7301184" cy="715402"/>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rgbClr val="595959"/>
              </a:buClr>
              <a:buSzPts val="3600"/>
              <a:buFont typeface="Roboto"/>
              <a:buNone/>
            </a:pPr>
            <a:r>
              <a:rPr lang="en-US" sz="3600">
                <a:solidFill>
                  <a:srgbClr val="595959"/>
                </a:solidFill>
                <a:latin typeface="Roboto"/>
                <a:ea typeface="Roboto"/>
                <a:cs typeface="Roboto"/>
                <a:sym typeface="Roboto"/>
              </a:rPr>
              <a:t>OUR PROCESS IS SIMPLE</a:t>
            </a:r>
            <a:endParaRPr sz="3600">
              <a:solidFill>
                <a:srgbClr val="595959"/>
              </a:solidFill>
              <a:latin typeface="Roboto"/>
              <a:ea typeface="Roboto"/>
              <a:cs typeface="Roboto"/>
              <a:sym typeface="Roboto"/>
            </a:endParaRPr>
          </a:p>
        </p:txBody>
      </p:sp>
      <p:grpSp>
        <p:nvGrpSpPr>
          <p:cNvPr id="176" name="Google Shape;176;p11"/>
          <p:cNvGrpSpPr/>
          <p:nvPr/>
        </p:nvGrpSpPr>
        <p:grpSpPr>
          <a:xfrm>
            <a:off x="2227909" y="2823988"/>
            <a:ext cx="8848783" cy="2272753"/>
            <a:chOff x="1037" y="2106522"/>
            <a:chExt cx="8848783" cy="2272753"/>
          </a:xfrm>
        </p:grpSpPr>
        <p:sp>
          <p:nvSpPr>
            <p:cNvPr id="177" name="Google Shape;177;p11"/>
            <p:cNvSpPr/>
            <p:nvPr/>
          </p:nvSpPr>
          <p:spPr>
            <a:xfrm>
              <a:off x="1037" y="2106522"/>
              <a:ext cx="2605990" cy="1687528"/>
            </a:xfrm>
            <a:prstGeom prst="chevron">
              <a:avLst>
                <a:gd fmla="val 40000" name="adj"/>
              </a:avLst>
            </a:prstGeom>
            <a:solidFill>
              <a:srgbClr val="24CED7"/>
            </a:solidFill>
            <a:ln cap="flat" cmpd="sng" w="12700">
              <a:solidFill>
                <a:schemeClr val="lt1"/>
              </a:solidFill>
              <a:prstDash val="solid"/>
              <a:miter lim="800000"/>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11"/>
            <p:cNvSpPr/>
            <p:nvPr/>
          </p:nvSpPr>
          <p:spPr>
            <a:xfrm>
              <a:off x="695967" y="3373363"/>
              <a:ext cx="2200613" cy="1005912"/>
            </a:xfrm>
            <a:prstGeom prst="roundRect">
              <a:avLst>
                <a:gd fmla="val 10000" name="adj"/>
              </a:avLst>
            </a:prstGeom>
            <a:solidFill>
              <a:schemeClr val="lt1">
                <a:alpha val="89803"/>
              </a:schemeClr>
            </a:solidFill>
            <a:ln cap="flat" cmpd="sng" w="12700">
              <a:solidFill>
                <a:srgbClr val="24CED7"/>
              </a:solidFill>
              <a:prstDash val="solid"/>
              <a:miter lim="800000"/>
              <a:headEnd len="sm" w="sm" type="none"/>
              <a:tailEnd len="sm" w="sm" type="none"/>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11"/>
            <p:cNvSpPr txBox="1"/>
            <p:nvPr/>
          </p:nvSpPr>
          <p:spPr>
            <a:xfrm>
              <a:off x="725429" y="3402825"/>
              <a:ext cx="2141689" cy="946988"/>
            </a:xfrm>
            <a:prstGeom prst="rect">
              <a:avLst/>
            </a:prstGeom>
            <a:noFill/>
            <a:ln>
              <a:noFill/>
            </a:ln>
          </p:spPr>
          <p:txBody>
            <a:bodyPr anchorCtr="0" anchor="ctr" bIns="184900" lIns="184900" spcFirstLastPara="1" rIns="184900" wrap="square" tIns="184900">
              <a:noAutofit/>
            </a:bodyPr>
            <a:lstStyle/>
            <a:p>
              <a:pPr indent="0" lvl="0" marL="0" marR="0" rtl="0" algn="ctr">
                <a:lnSpc>
                  <a:spcPct val="90000"/>
                </a:lnSpc>
                <a:spcBef>
                  <a:spcPts val="0"/>
                </a:spcBef>
                <a:spcAft>
                  <a:spcPts val="0"/>
                </a:spcAft>
                <a:buClr>
                  <a:schemeClr val="dk1"/>
                </a:buClr>
                <a:buSzPts val="2600"/>
                <a:buFont typeface="Roboto"/>
                <a:buNone/>
              </a:pPr>
              <a:r>
                <a:rPr lang="en-US" sz="2600">
                  <a:solidFill>
                    <a:schemeClr val="dk1"/>
                  </a:solidFill>
                  <a:latin typeface="Roboto"/>
                  <a:ea typeface="Roboto"/>
                  <a:cs typeface="Roboto"/>
                  <a:sym typeface="Roboto"/>
                </a:rPr>
                <a:t>STEP 1</a:t>
              </a:r>
              <a:endParaRPr/>
            </a:p>
          </p:txBody>
        </p:sp>
        <p:sp>
          <p:nvSpPr>
            <p:cNvPr id="180" name="Google Shape;180;p11"/>
            <p:cNvSpPr/>
            <p:nvPr/>
          </p:nvSpPr>
          <p:spPr>
            <a:xfrm>
              <a:off x="2977657" y="2106522"/>
              <a:ext cx="2605990" cy="1687528"/>
            </a:xfrm>
            <a:prstGeom prst="chevron">
              <a:avLst>
                <a:gd fmla="val 40000" name="adj"/>
              </a:avLst>
            </a:prstGeom>
            <a:solidFill>
              <a:srgbClr val="32C8B5"/>
            </a:solidFill>
            <a:ln cap="flat" cmpd="sng" w="12700">
              <a:solidFill>
                <a:schemeClr val="lt1"/>
              </a:solidFill>
              <a:prstDash val="solid"/>
              <a:miter lim="800000"/>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11"/>
            <p:cNvSpPr/>
            <p:nvPr/>
          </p:nvSpPr>
          <p:spPr>
            <a:xfrm>
              <a:off x="3672587" y="3373363"/>
              <a:ext cx="2200613" cy="1005912"/>
            </a:xfrm>
            <a:prstGeom prst="roundRect">
              <a:avLst>
                <a:gd fmla="val 10000" name="adj"/>
              </a:avLst>
            </a:prstGeom>
            <a:solidFill>
              <a:schemeClr val="lt1">
                <a:alpha val="89803"/>
              </a:schemeClr>
            </a:solidFill>
            <a:ln cap="flat" cmpd="sng" w="12700">
              <a:solidFill>
                <a:srgbClr val="32C8B5"/>
              </a:solidFill>
              <a:prstDash val="solid"/>
              <a:miter lim="800000"/>
              <a:headEnd len="sm" w="sm" type="none"/>
              <a:tailEnd len="sm" w="sm" type="none"/>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11"/>
            <p:cNvSpPr txBox="1"/>
            <p:nvPr/>
          </p:nvSpPr>
          <p:spPr>
            <a:xfrm>
              <a:off x="3702049" y="3402825"/>
              <a:ext cx="2141689" cy="946988"/>
            </a:xfrm>
            <a:prstGeom prst="rect">
              <a:avLst/>
            </a:prstGeom>
            <a:noFill/>
            <a:ln>
              <a:noFill/>
            </a:ln>
          </p:spPr>
          <p:txBody>
            <a:bodyPr anchorCtr="0" anchor="ctr" bIns="184900" lIns="184900" spcFirstLastPara="1" rIns="184900" wrap="square" tIns="184900">
              <a:noAutofit/>
            </a:bodyPr>
            <a:lstStyle/>
            <a:p>
              <a:pPr indent="0" lvl="0" marL="0" marR="0" rtl="0" algn="ctr">
                <a:lnSpc>
                  <a:spcPct val="90000"/>
                </a:lnSpc>
                <a:spcBef>
                  <a:spcPts val="0"/>
                </a:spcBef>
                <a:spcAft>
                  <a:spcPts val="0"/>
                </a:spcAft>
                <a:buClr>
                  <a:schemeClr val="dk1"/>
                </a:buClr>
                <a:buSzPts val="2600"/>
                <a:buFont typeface="Roboto"/>
                <a:buNone/>
              </a:pPr>
              <a:r>
                <a:rPr lang="en-US" sz="2600">
                  <a:solidFill>
                    <a:schemeClr val="dk1"/>
                  </a:solidFill>
                  <a:latin typeface="Roboto"/>
                  <a:ea typeface="Roboto"/>
                  <a:cs typeface="Roboto"/>
                  <a:sym typeface="Roboto"/>
                </a:rPr>
                <a:t>STEP 2</a:t>
              </a:r>
              <a:endParaRPr/>
            </a:p>
          </p:txBody>
        </p:sp>
        <p:sp>
          <p:nvSpPr>
            <p:cNvPr id="183" name="Google Shape;183;p11"/>
            <p:cNvSpPr/>
            <p:nvPr/>
          </p:nvSpPr>
          <p:spPr>
            <a:xfrm>
              <a:off x="5954277" y="2106522"/>
              <a:ext cx="2605990" cy="1687528"/>
            </a:xfrm>
            <a:prstGeom prst="chevron">
              <a:avLst>
                <a:gd fmla="val 40000" name="adj"/>
              </a:avLst>
            </a:prstGeom>
            <a:solidFill>
              <a:srgbClr val="40B995"/>
            </a:solidFill>
            <a:ln cap="flat" cmpd="sng" w="12700">
              <a:solidFill>
                <a:schemeClr val="lt1"/>
              </a:solidFill>
              <a:prstDash val="solid"/>
              <a:miter lim="800000"/>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11"/>
            <p:cNvSpPr/>
            <p:nvPr/>
          </p:nvSpPr>
          <p:spPr>
            <a:xfrm>
              <a:off x="6649207" y="3373363"/>
              <a:ext cx="2200613" cy="1005912"/>
            </a:xfrm>
            <a:prstGeom prst="roundRect">
              <a:avLst>
                <a:gd fmla="val 10000" name="adj"/>
              </a:avLst>
            </a:prstGeom>
            <a:solidFill>
              <a:schemeClr val="lt1">
                <a:alpha val="89803"/>
              </a:schemeClr>
            </a:solidFill>
            <a:ln cap="flat" cmpd="sng" w="12700">
              <a:solidFill>
                <a:srgbClr val="40B995"/>
              </a:solidFill>
              <a:prstDash val="solid"/>
              <a:miter lim="800000"/>
              <a:headEnd len="sm" w="sm" type="none"/>
              <a:tailEnd len="sm" w="sm" type="none"/>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11"/>
            <p:cNvSpPr txBox="1"/>
            <p:nvPr/>
          </p:nvSpPr>
          <p:spPr>
            <a:xfrm>
              <a:off x="6678669" y="3402825"/>
              <a:ext cx="2141689" cy="946988"/>
            </a:xfrm>
            <a:prstGeom prst="rect">
              <a:avLst/>
            </a:prstGeom>
            <a:noFill/>
            <a:ln>
              <a:noFill/>
            </a:ln>
          </p:spPr>
          <p:txBody>
            <a:bodyPr anchorCtr="0" anchor="ctr" bIns="184900" lIns="184900" spcFirstLastPara="1" rIns="184900" wrap="square" tIns="184900">
              <a:noAutofit/>
            </a:bodyPr>
            <a:lstStyle/>
            <a:p>
              <a:pPr indent="0" lvl="0" marL="0" marR="0" rtl="0" algn="ctr">
                <a:lnSpc>
                  <a:spcPct val="90000"/>
                </a:lnSpc>
                <a:spcBef>
                  <a:spcPts val="0"/>
                </a:spcBef>
                <a:spcAft>
                  <a:spcPts val="0"/>
                </a:spcAft>
                <a:buClr>
                  <a:schemeClr val="dk1"/>
                </a:buClr>
                <a:buSzPts val="2600"/>
                <a:buFont typeface="Roboto"/>
                <a:buNone/>
              </a:pPr>
              <a:r>
                <a:rPr lang="en-US" sz="2600">
                  <a:solidFill>
                    <a:schemeClr val="dk1"/>
                  </a:solidFill>
                  <a:latin typeface="Roboto"/>
                  <a:ea typeface="Roboto"/>
                  <a:cs typeface="Roboto"/>
                  <a:sym typeface="Roboto"/>
                </a:rPr>
                <a:t>COMPLETION</a:t>
              </a:r>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9" name="Shape 189"/>
        <p:cNvGrpSpPr/>
        <p:nvPr/>
      </p:nvGrpSpPr>
      <p:grpSpPr>
        <a:xfrm>
          <a:off x="0" y="0"/>
          <a:ext cx="0" cy="0"/>
          <a:chOff x="0" y="0"/>
          <a:chExt cx="0" cy="0"/>
        </a:xfrm>
      </p:grpSpPr>
      <p:sp>
        <p:nvSpPr>
          <p:cNvPr id="190" name="Google Shape;190;p12"/>
          <p:cNvSpPr txBox="1"/>
          <p:nvPr/>
        </p:nvSpPr>
        <p:spPr>
          <a:xfrm>
            <a:off x="1101810" y="2283444"/>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595959"/>
              </a:buClr>
              <a:buSzPts val="2400"/>
              <a:buFont typeface="Arial"/>
              <a:buNone/>
            </a:pPr>
            <a:r>
              <a:rPr lang="en-US" sz="2400">
                <a:solidFill>
                  <a:srgbClr val="595959"/>
                </a:solidFill>
                <a:latin typeface="Roboto"/>
                <a:ea typeface="Roboto"/>
                <a:cs typeface="Roboto"/>
                <a:sym typeface="Roboto"/>
              </a:rPr>
              <a:t>	WEBSITE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rgbClr val="595959"/>
              </a:solidFill>
              <a:latin typeface="Muli"/>
              <a:ea typeface="Muli"/>
              <a:cs typeface="Muli"/>
              <a:sym typeface="Muli"/>
            </a:endParaRPr>
          </a:p>
          <a:p>
            <a:pPr indent="-228600" lvl="0" marL="228600" marR="0" rtl="0" algn="just">
              <a:lnSpc>
                <a:spcPct val="90000"/>
              </a:lnSpc>
              <a:spcBef>
                <a:spcPts val="0"/>
              </a:spcBef>
              <a:spcAft>
                <a:spcPts val="0"/>
              </a:spcAft>
              <a:buClr>
                <a:srgbClr val="595959"/>
              </a:buClr>
              <a:buSzPts val="2000"/>
              <a:buFont typeface="Arial"/>
              <a:buNone/>
            </a:pPr>
            <a:r>
              <a:rPr lang="en-US" sz="2000">
                <a:solidFill>
                  <a:srgbClr val="595959"/>
                </a:solidFill>
                <a:latin typeface="Muli"/>
                <a:ea typeface="Muli"/>
                <a:cs typeface="Muli"/>
                <a:sym typeface="Muli"/>
              </a:rPr>
              <a:t>	</a:t>
            </a:r>
            <a:r>
              <a:rPr lang="en-US" sz="1600">
                <a:solidFill>
                  <a:srgbClr val="595959"/>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r>
              <a:rPr lang="en-US" sz="2000">
                <a:solidFill>
                  <a:srgbClr val="595959"/>
                </a:solidFill>
                <a:latin typeface="Roboto"/>
                <a:ea typeface="Roboto"/>
                <a:cs typeface="Roboto"/>
                <a:sym typeface="Roboto"/>
              </a:rPr>
              <a:t>.</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595959"/>
              </a:solidFill>
              <a:latin typeface="Roboto"/>
              <a:ea typeface="Roboto"/>
              <a:cs typeface="Roboto"/>
              <a:sym typeface="Robo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595959"/>
              </a:solidFill>
              <a:latin typeface="Roboto"/>
              <a:ea typeface="Roboto"/>
              <a:cs typeface="Roboto"/>
              <a:sym typeface="Roboto"/>
            </a:endParaRPr>
          </a:p>
        </p:txBody>
      </p:sp>
      <p:sp>
        <p:nvSpPr>
          <p:cNvPr id="191" name="Google Shape;191;p12"/>
          <p:cNvSpPr/>
          <p:nvPr/>
        </p:nvSpPr>
        <p:spPr>
          <a:xfrm>
            <a:off x="5841450" y="1601071"/>
            <a:ext cx="5348539" cy="4163898"/>
          </a:xfrm>
          <a:custGeom>
            <a:rect b="b" l="l" r="r" t="t"/>
            <a:pathLst>
              <a:path extrusionOk="0" h="111665" w="143434">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192" name="Google Shape;192;p12"/>
          <p:cNvSpPr/>
          <p:nvPr/>
        </p:nvSpPr>
        <p:spPr>
          <a:xfrm>
            <a:off x="6054688" y="1833432"/>
            <a:ext cx="4908425" cy="3114229"/>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6" name="Shape 196"/>
        <p:cNvGrpSpPr/>
        <p:nvPr/>
      </p:nvGrpSpPr>
      <p:grpSpPr>
        <a:xfrm>
          <a:off x="0" y="0"/>
          <a:ext cx="0" cy="0"/>
          <a:chOff x="0" y="0"/>
          <a:chExt cx="0" cy="0"/>
        </a:xfrm>
      </p:grpSpPr>
      <p:sp>
        <p:nvSpPr>
          <p:cNvPr id="197" name="Google Shape;197;p13"/>
          <p:cNvSpPr/>
          <p:nvPr/>
        </p:nvSpPr>
        <p:spPr>
          <a:xfrm>
            <a:off x="6755225" y="447424"/>
            <a:ext cx="2956846" cy="5933169"/>
          </a:xfrm>
          <a:custGeom>
            <a:rect b="b" l="l" r="r" t="t"/>
            <a:pathLst>
              <a:path extrusionOk="0" h="61841" w="30819">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595959"/>
              </a:solidFill>
              <a:latin typeface="Roboto"/>
              <a:ea typeface="Roboto"/>
              <a:cs typeface="Roboto"/>
              <a:sym typeface="Roboto"/>
            </a:endParaRPr>
          </a:p>
        </p:txBody>
      </p:sp>
      <p:sp>
        <p:nvSpPr>
          <p:cNvPr id="198" name="Google Shape;198;p13"/>
          <p:cNvSpPr/>
          <p:nvPr/>
        </p:nvSpPr>
        <p:spPr>
          <a:xfrm>
            <a:off x="6883053" y="963956"/>
            <a:ext cx="2701190" cy="4782119"/>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595959"/>
              </a:buClr>
              <a:buSzPts val="1000"/>
              <a:buFont typeface="Muli"/>
              <a:buNone/>
            </a:pPr>
            <a:r>
              <a:rPr lang="en-US" sz="1000">
                <a:solidFill>
                  <a:srgbClr val="595959"/>
                </a:solidFill>
                <a:latin typeface="Muli"/>
                <a:ea typeface="Muli"/>
                <a:cs typeface="Muli"/>
                <a:sym typeface="Muli"/>
              </a:rPr>
              <a:t>Place your screenshot here</a:t>
            </a:r>
            <a:endParaRPr/>
          </a:p>
        </p:txBody>
      </p:sp>
      <p:sp>
        <p:nvSpPr>
          <p:cNvPr id="199" name="Google Shape;199;p13"/>
          <p:cNvSpPr txBox="1"/>
          <p:nvPr/>
        </p:nvSpPr>
        <p:spPr>
          <a:xfrm>
            <a:off x="1581496" y="2159301"/>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595959"/>
              </a:buClr>
              <a:buSzPts val="2400"/>
              <a:buFont typeface="Arial"/>
              <a:buNone/>
            </a:pPr>
            <a:r>
              <a:rPr lang="en-US" sz="2400">
                <a:solidFill>
                  <a:srgbClr val="595959"/>
                </a:solidFill>
                <a:latin typeface="Roboto"/>
                <a:ea typeface="Roboto"/>
                <a:cs typeface="Roboto"/>
                <a:sym typeface="Roboto"/>
              </a:rPr>
              <a:t>	ANDROID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rgbClr val="595959"/>
              </a:solidFill>
              <a:latin typeface="Muli"/>
              <a:ea typeface="Muli"/>
              <a:cs typeface="Muli"/>
              <a:sym typeface="Muli"/>
            </a:endParaRPr>
          </a:p>
          <a:p>
            <a:pPr indent="-228600" lvl="0" marL="228600" marR="0" rtl="0" algn="just">
              <a:lnSpc>
                <a:spcPct val="90000"/>
              </a:lnSpc>
              <a:spcBef>
                <a:spcPts val="0"/>
              </a:spcBef>
              <a:spcAft>
                <a:spcPts val="0"/>
              </a:spcAft>
              <a:buClr>
                <a:srgbClr val="595959"/>
              </a:buClr>
              <a:buSzPts val="2000"/>
              <a:buFont typeface="Arial"/>
              <a:buNone/>
            </a:pPr>
            <a:r>
              <a:rPr lang="en-US" sz="2000">
                <a:solidFill>
                  <a:srgbClr val="595959"/>
                </a:solidFill>
                <a:latin typeface="Muli"/>
                <a:ea typeface="Muli"/>
                <a:cs typeface="Muli"/>
                <a:sym typeface="Muli"/>
              </a:rPr>
              <a:t>	</a:t>
            </a:r>
            <a:r>
              <a:rPr lang="en-US" sz="1600">
                <a:solidFill>
                  <a:srgbClr val="595959"/>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595959"/>
              </a:solidFill>
              <a:latin typeface="Roboto"/>
              <a:ea typeface="Roboto"/>
              <a:cs typeface="Roboto"/>
              <a:sym typeface="Robo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595959"/>
              </a:solidFill>
              <a:latin typeface="Roboto"/>
              <a:ea typeface="Roboto"/>
              <a:cs typeface="Roboto"/>
              <a:sym typeface="Roboto"/>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3" name="Shape 203"/>
        <p:cNvGrpSpPr/>
        <p:nvPr/>
      </p:nvGrpSpPr>
      <p:grpSpPr>
        <a:xfrm>
          <a:off x="0" y="0"/>
          <a:ext cx="0" cy="0"/>
          <a:chOff x="0" y="0"/>
          <a:chExt cx="0" cy="0"/>
        </a:xfrm>
      </p:grpSpPr>
      <p:sp>
        <p:nvSpPr>
          <p:cNvPr id="204" name="Google Shape;204;p14"/>
          <p:cNvSpPr txBox="1"/>
          <p:nvPr/>
        </p:nvSpPr>
        <p:spPr>
          <a:xfrm>
            <a:off x="1513363" y="2363883"/>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dk1"/>
              </a:buClr>
              <a:buSzPts val="2400"/>
              <a:buFont typeface="Arial"/>
              <a:buNone/>
            </a:pPr>
            <a:r>
              <a:rPr lang="en-US" sz="2400">
                <a:solidFill>
                  <a:schemeClr val="dk1"/>
                </a:solidFill>
                <a:latin typeface="Roboto"/>
                <a:ea typeface="Roboto"/>
                <a:cs typeface="Roboto"/>
                <a:sym typeface="Roboto"/>
              </a:rPr>
              <a:t>	iPhone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chemeClr val="dk1"/>
              </a:solidFill>
              <a:latin typeface="Muli"/>
              <a:ea typeface="Muli"/>
              <a:cs typeface="Muli"/>
              <a:sym typeface="Muli"/>
            </a:endParaRPr>
          </a:p>
          <a:p>
            <a:pPr indent="-228600" lvl="0" marL="228600" marR="0" rtl="0" algn="just">
              <a:lnSpc>
                <a:spcPct val="90000"/>
              </a:lnSpc>
              <a:spcBef>
                <a:spcPts val="0"/>
              </a:spcBef>
              <a:spcAft>
                <a:spcPts val="0"/>
              </a:spcAft>
              <a:buClr>
                <a:schemeClr val="dk1"/>
              </a:buClr>
              <a:buSzPts val="2000"/>
              <a:buFont typeface="Arial"/>
              <a:buNone/>
            </a:pPr>
            <a:r>
              <a:rPr lang="en-US" sz="2000">
                <a:solidFill>
                  <a:schemeClr val="dk1"/>
                </a:solidFill>
                <a:latin typeface="Muli"/>
                <a:ea typeface="Muli"/>
                <a:cs typeface="Muli"/>
                <a:sym typeface="Muli"/>
              </a:rPr>
              <a:t>	</a:t>
            </a:r>
            <a:r>
              <a:rPr lang="en-US" sz="16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dk1"/>
              </a:solidFill>
              <a:latin typeface="Roboto"/>
              <a:ea typeface="Roboto"/>
              <a:cs typeface="Roboto"/>
              <a:sym typeface="Robo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dk1"/>
              </a:solidFill>
              <a:latin typeface="Roboto"/>
              <a:ea typeface="Roboto"/>
              <a:cs typeface="Roboto"/>
              <a:sym typeface="Roboto"/>
            </a:endParaRPr>
          </a:p>
        </p:txBody>
      </p:sp>
      <p:sp>
        <p:nvSpPr>
          <p:cNvPr id="205" name="Google Shape;205;p14"/>
          <p:cNvSpPr/>
          <p:nvPr/>
        </p:nvSpPr>
        <p:spPr>
          <a:xfrm>
            <a:off x="6726356" y="615102"/>
            <a:ext cx="2755643" cy="5799051"/>
          </a:xfrm>
          <a:custGeom>
            <a:rect b="b" l="l" r="r" t="t"/>
            <a:pathLst>
              <a:path extrusionOk="0" h="54713" w="25999">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206" name="Google Shape;206;p14"/>
          <p:cNvSpPr/>
          <p:nvPr/>
        </p:nvSpPr>
        <p:spPr>
          <a:xfrm>
            <a:off x="6927172" y="1441186"/>
            <a:ext cx="2354010" cy="4146881"/>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10" name="Shape 210"/>
        <p:cNvGrpSpPr/>
        <p:nvPr/>
      </p:nvGrpSpPr>
      <p:grpSpPr>
        <a:xfrm>
          <a:off x="0" y="0"/>
          <a:ext cx="0" cy="0"/>
          <a:chOff x="0" y="0"/>
          <a:chExt cx="0" cy="0"/>
        </a:xfrm>
      </p:grpSpPr>
      <p:sp>
        <p:nvSpPr>
          <p:cNvPr id="211" name="Google Shape;211;p15"/>
          <p:cNvSpPr txBox="1"/>
          <p:nvPr/>
        </p:nvSpPr>
        <p:spPr>
          <a:xfrm>
            <a:off x="1596486" y="2523287"/>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595959"/>
              </a:buClr>
              <a:buSzPts val="2400"/>
              <a:buFont typeface="Arial"/>
              <a:buNone/>
            </a:pPr>
            <a:r>
              <a:rPr lang="en-US" sz="2400">
                <a:solidFill>
                  <a:srgbClr val="595959"/>
                </a:solidFill>
                <a:latin typeface="Roboto"/>
                <a:ea typeface="Roboto"/>
                <a:cs typeface="Roboto"/>
                <a:sym typeface="Roboto"/>
              </a:rPr>
              <a:t>	TABLET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rgbClr val="595959"/>
              </a:solidFill>
              <a:latin typeface="Muli"/>
              <a:ea typeface="Muli"/>
              <a:cs typeface="Muli"/>
              <a:sym typeface="Muli"/>
            </a:endParaRPr>
          </a:p>
          <a:p>
            <a:pPr indent="-228600" lvl="0" marL="228600" marR="0" rtl="0" algn="just">
              <a:lnSpc>
                <a:spcPct val="90000"/>
              </a:lnSpc>
              <a:spcBef>
                <a:spcPts val="0"/>
              </a:spcBef>
              <a:spcAft>
                <a:spcPts val="0"/>
              </a:spcAft>
              <a:buClr>
                <a:srgbClr val="595959"/>
              </a:buClr>
              <a:buSzPts val="2000"/>
              <a:buFont typeface="Arial"/>
              <a:buNone/>
            </a:pPr>
            <a:r>
              <a:rPr lang="en-US" sz="2000">
                <a:solidFill>
                  <a:srgbClr val="595959"/>
                </a:solidFill>
                <a:latin typeface="Muli"/>
                <a:ea typeface="Muli"/>
                <a:cs typeface="Muli"/>
                <a:sym typeface="Muli"/>
              </a:rPr>
              <a:t>	</a:t>
            </a:r>
            <a:r>
              <a:rPr lang="en-US" sz="1600">
                <a:solidFill>
                  <a:srgbClr val="595959"/>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595959"/>
              </a:solidFill>
              <a:latin typeface="Roboto"/>
              <a:ea typeface="Roboto"/>
              <a:cs typeface="Roboto"/>
              <a:sym typeface="Robo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595959"/>
              </a:solidFill>
              <a:latin typeface="Roboto"/>
              <a:ea typeface="Roboto"/>
              <a:cs typeface="Roboto"/>
              <a:sym typeface="Roboto"/>
            </a:endParaRPr>
          </a:p>
        </p:txBody>
      </p:sp>
      <p:sp>
        <p:nvSpPr>
          <p:cNvPr id="212" name="Google Shape;212;p15"/>
          <p:cNvSpPr/>
          <p:nvPr/>
        </p:nvSpPr>
        <p:spPr>
          <a:xfrm>
            <a:off x="6982162" y="862265"/>
            <a:ext cx="3884506" cy="5493672"/>
          </a:xfrm>
          <a:custGeom>
            <a:rect b="b" l="l" r="r" t="t"/>
            <a:pathLst>
              <a:path extrusionOk="0" h="86210" w="60958">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cap="flat" cmpd="sng" w="952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213" name="Google Shape;213;p15"/>
          <p:cNvSpPr/>
          <p:nvPr/>
        </p:nvSpPr>
        <p:spPr>
          <a:xfrm>
            <a:off x="7259951" y="1371600"/>
            <a:ext cx="3357035" cy="4494662"/>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A2DEF4"/>
        </a:solidFill>
      </p:bgPr>
    </p:bg>
    <p:spTree>
      <p:nvGrpSpPr>
        <p:cNvPr id="217" name="Shape 217"/>
        <p:cNvGrpSpPr/>
        <p:nvPr/>
      </p:nvGrpSpPr>
      <p:grpSpPr>
        <a:xfrm>
          <a:off x="0" y="0"/>
          <a:ext cx="0" cy="0"/>
          <a:chOff x="0" y="0"/>
          <a:chExt cx="0" cy="0"/>
        </a:xfrm>
      </p:grpSpPr>
      <p:grpSp>
        <p:nvGrpSpPr>
          <p:cNvPr id="218" name="Google Shape;218;p16"/>
          <p:cNvGrpSpPr/>
          <p:nvPr/>
        </p:nvGrpSpPr>
        <p:grpSpPr>
          <a:xfrm>
            <a:off x="4572584" y="409303"/>
            <a:ext cx="442856" cy="560078"/>
            <a:chOff x="584925" y="238125"/>
            <a:chExt cx="415200" cy="525100"/>
          </a:xfrm>
        </p:grpSpPr>
        <p:sp>
          <p:nvSpPr>
            <p:cNvPr id="219" name="Google Shape;219;p16"/>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20" name="Google Shape;220;p16"/>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21" name="Google Shape;221;p16"/>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22" name="Google Shape;222;p16"/>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23" name="Google Shape;223;p16"/>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24" name="Google Shape;224;p16"/>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25" name="Google Shape;225;p16"/>
          <p:cNvGrpSpPr/>
          <p:nvPr/>
        </p:nvGrpSpPr>
        <p:grpSpPr>
          <a:xfrm>
            <a:off x="5275909" y="490686"/>
            <a:ext cx="474134" cy="394699"/>
            <a:chOff x="1244325" y="314425"/>
            <a:chExt cx="444525" cy="370050"/>
          </a:xfrm>
        </p:grpSpPr>
        <p:sp>
          <p:nvSpPr>
            <p:cNvPr id="226" name="Google Shape;226;p16"/>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27" name="Google Shape;227;p16"/>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28" name="Google Shape;228;p16"/>
          <p:cNvGrpSpPr/>
          <p:nvPr/>
        </p:nvGrpSpPr>
        <p:grpSpPr>
          <a:xfrm>
            <a:off x="6005312" y="488738"/>
            <a:ext cx="453311" cy="398593"/>
            <a:chOff x="1928175" y="312600"/>
            <a:chExt cx="425000" cy="373700"/>
          </a:xfrm>
        </p:grpSpPr>
        <p:sp>
          <p:nvSpPr>
            <p:cNvPr id="229" name="Google Shape;229;p16"/>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30" name="Google Shape;230;p16"/>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231" name="Google Shape;231;p16"/>
          <p:cNvSpPr/>
          <p:nvPr/>
        </p:nvSpPr>
        <p:spPr>
          <a:xfrm>
            <a:off x="6765361" y="474422"/>
            <a:ext cx="371234" cy="427231"/>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32" name="Google Shape;232;p16"/>
          <p:cNvSpPr/>
          <p:nvPr/>
        </p:nvSpPr>
        <p:spPr>
          <a:xfrm>
            <a:off x="7509733" y="475730"/>
            <a:ext cx="320464" cy="424617"/>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233" name="Google Shape;233;p16"/>
          <p:cNvGrpSpPr/>
          <p:nvPr/>
        </p:nvGrpSpPr>
        <p:grpSpPr>
          <a:xfrm>
            <a:off x="8128377" y="467913"/>
            <a:ext cx="521040" cy="440270"/>
            <a:chOff x="3918650" y="293075"/>
            <a:chExt cx="488500" cy="412775"/>
          </a:xfrm>
        </p:grpSpPr>
        <p:sp>
          <p:nvSpPr>
            <p:cNvPr id="234" name="Google Shape;234;p16"/>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35" name="Google Shape;235;p16"/>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36" name="Google Shape;236;p16"/>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37" name="Google Shape;237;p16"/>
          <p:cNvGrpSpPr/>
          <p:nvPr/>
        </p:nvGrpSpPr>
        <p:grpSpPr>
          <a:xfrm>
            <a:off x="8893592" y="434688"/>
            <a:ext cx="428564" cy="506693"/>
            <a:chOff x="4636075" y="261925"/>
            <a:chExt cx="401800" cy="475050"/>
          </a:xfrm>
        </p:grpSpPr>
        <p:sp>
          <p:nvSpPr>
            <p:cNvPr id="238" name="Google Shape;238;p16"/>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39" name="Google Shape;239;p16"/>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40" name="Google Shape;240;p16"/>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41" name="Google Shape;241;p16"/>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242" name="Google Shape;242;p16"/>
          <p:cNvSpPr/>
          <p:nvPr/>
        </p:nvSpPr>
        <p:spPr>
          <a:xfrm>
            <a:off x="9581387" y="473755"/>
            <a:ext cx="491067" cy="428564"/>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243" name="Google Shape;243;p16"/>
          <p:cNvGrpSpPr/>
          <p:nvPr/>
        </p:nvGrpSpPr>
        <p:grpSpPr>
          <a:xfrm>
            <a:off x="10330906" y="477032"/>
            <a:ext cx="429845" cy="421365"/>
            <a:chOff x="5983625" y="301625"/>
            <a:chExt cx="403000" cy="395050"/>
          </a:xfrm>
        </p:grpSpPr>
        <p:sp>
          <p:nvSpPr>
            <p:cNvPr id="244" name="Google Shape;244;p16"/>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45" name="Google Shape;245;p16"/>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46" name="Google Shape;246;p16"/>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47" name="Google Shape;247;p16"/>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48" name="Google Shape;248;p16"/>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49" name="Google Shape;249;p16"/>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0" name="Google Shape;250;p16"/>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1" name="Google Shape;251;p16"/>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2" name="Google Shape;252;p16"/>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3" name="Google Shape;253;p16"/>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4" name="Google Shape;254;p16"/>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5" name="Google Shape;255;p16"/>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6" name="Google Shape;256;p16"/>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7" name="Google Shape;257;p16"/>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8" name="Google Shape;258;p16"/>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9" name="Google Shape;259;p16"/>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0" name="Google Shape;260;p16"/>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1" name="Google Shape;261;p16"/>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2" name="Google Shape;262;p16"/>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3" name="Google Shape;263;p16"/>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64" name="Google Shape;264;p16"/>
          <p:cNvGrpSpPr/>
          <p:nvPr/>
        </p:nvGrpSpPr>
        <p:grpSpPr>
          <a:xfrm>
            <a:off x="11053136" y="473753"/>
            <a:ext cx="423338" cy="422697"/>
            <a:chOff x="6660750" y="298550"/>
            <a:chExt cx="396900" cy="396300"/>
          </a:xfrm>
        </p:grpSpPr>
        <p:sp>
          <p:nvSpPr>
            <p:cNvPr id="265" name="Google Shape;265;p16"/>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6" name="Google Shape;266;p16"/>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67" name="Google Shape;267;p16"/>
          <p:cNvGrpSpPr/>
          <p:nvPr/>
        </p:nvGrpSpPr>
        <p:grpSpPr>
          <a:xfrm>
            <a:off x="4572584" y="1139346"/>
            <a:ext cx="442856" cy="535999"/>
            <a:chOff x="584925" y="922575"/>
            <a:chExt cx="415200" cy="502525"/>
          </a:xfrm>
        </p:grpSpPr>
        <p:sp>
          <p:nvSpPr>
            <p:cNvPr id="268" name="Google Shape;268;p16"/>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9" name="Google Shape;269;p16"/>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0" name="Google Shape;270;p16"/>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71" name="Google Shape;271;p16"/>
          <p:cNvGrpSpPr/>
          <p:nvPr/>
        </p:nvGrpSpPr>
        <p:grpSpPr>
          <a:xfrm>
            <a:off x="5278521" y="1126973"/>
            <a:ext cx="468936" cy="558797"/>
            <a:chOff x="1246775" y="910975"/>
            <a:chExt cx="439650" cy="523900"/>
          </a:xfrm>
        </p:grpSpPr>
        <p:sp>
          <p:nvSpPr>
            <p:cNvPr id="272" name="Google Shape;272;p16"/>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3" name="Google Shape;273;p16"/>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4" name="Google Shape;274;p16"/>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75" name="Google Shape;275;p16"/>
          <p:cNvGrpSpPr/>
          <p:nvPr/>
        </p:nvGrpSpPr>
        <p:grpSpPr>
          <a:xfrm>
            <a:off x="6003365" y="1216836"/>
            <a:ext cx="457203" cy="380354"/>
            <a:chOff x="1926350" y="995225"/>
            <a:chExt cx="428650" cy="356600"/>
          </a:xfrm>
        </p:grpSpPr>
        <p:sp>
          <p:nvSpPr>
            <p:cNvPr id="276" name="Google Shape;276;p16"/>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7" name="Google Shape;277;p16"/>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8" name="Google Shape;278;p16"/>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79" name="Google Shape;279;p16"/>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280" name="Google Shape;280;p16"/>
          <p:cNvSpPr/>
          <p:nvPr/>
        </p:nvSpPr>
        <p:spPr>
          <a:xfrm>
            <a:off x="6727577" y="1184927"/>
            <a:ext cx="446803" cy="444191"/>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81" name="Google Shape;281;p16"/>
          <p:cNvSpPr/>
          <p:nvPr/>
        </p:nvSpPr>
        <p:spPr>
          <a:xfrm>
            <a:off x="7447228" y="1207087"/>
            <a:ext cx="445470" cy="399899"/>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82" name="Google Shape;282;p16"/>
          <p:cNvSpPr/>
          <p:nvPr/>
        </p:nvSpPr>
        <p:spPr>
          <a:xfrm>
            <a:off x="8172721" y="1210340"/>
            <a:ext cx="432458" cy="393366"/>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83" name="Google Shape;283;p16"/>
          <p:cNvSpPr/>
          <p:nvPr/>
        </p:nvSpPr>
        <p:spPr>
          <a:xfrm>
            <a:off x="8906026" y="1214233"/>
            <a:ext cx="403819" cy="385579"/>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284" name="Google Shape;284;p16"/>
          <p:cNvGrpSpPr/>
          <p:nvPr/>
        </p:nvGrpSpPr>
        <p:grpSpPr>
          <a:xfrm>
            <a:off x="9604116" y="1188197"/>
            <a:ext cx="445470" cy="446110"/>
            <a:chOff x="5302225" y="968375"/>
            <a:chExt cx="417650" cy="418250"/>
          </a:xfrm>
        </p:grpSpPr>
        <p:sp>
          <p:nvSpPr>
            <p:cNvPr id="285" name="Google Shape;285;p16"/>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86" name="Google Shape;286;p16"/>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87" name="Google Shape;287;p16"/>
          <p:cNvGrpSpPr/>
          <p:nvPr/>
        </p:nvGrpSpPr>
        <p:grpSpPr>
          <a:xfrm>
            <a:off x="10269682" y="1138039"/>
            <a:ext cx="552291" cy="537946"/>
            <a:chOff x="5926225" y="921350"/>
            <a:chExt cx="517800" cy="504350"/>
          </a:xfrm>
        </p:grpSpPr>
        <p:sp>
          <p:nvSpPr>
            <p:cNvPr id="288" name="Google Shape;288;p16"/>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89" name="Google Shape;289;p16"/>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90" name="Google Shape;290;p16"/>
          <p:cNvGrpSpPr/>
          <p:nvPr/>
        </p:nvGrpSpPr>
        <p:grpSpPr>
          <a:xfrm>
            <a:off x="11006898" y="1148466"/>
            <a:ext cx="515813" cy="517121"/>
            <a:chOff x="6617400" y="931125"/>
            <a:chExt cx="483600" cy="484825"/>
          </a:xfrm>
        </p:grpSpPr>
        <p:sp>
          <p:nvSpPr>
            <p:cNvPr id="291" name="Google Shape;291;p16"/>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92" name="Google Shape;292;p16"/>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93" name="Google Shape;293;p16"/>
          <p:cNvGrpSpPr/>
          <p:nvPr/>
        </p:nvGrpSpPr>
        <p:grpSpPr>
          <a:xfrm>
            <a:off x="4545226" y="1951438"/>
            <a:ext cx="497574" cy="349102"/>
            <a:chOff x="559275" y="1683950"/>
            <a:chExt cx="466500" cy="327300"/>
          </a:xfrm>
        </p:grpSpPr>
        <p:sp>
          <p:nvSpPr>
            <p:cNvPr id="294" name="Google Shape;294;p16"/>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95" name="Google Shape;295;p16"/>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296" name="Google Shape;296;p16"/>
          <p:cNvGrpSpPr/>
          <p:nvPr/>
        </p:nvGrpSpPr>
        <p:grpSpPr>
          <a:xfrm>
            <a:off x="5264204" y="1882429"/>
            <a:ext cx="497574" cy="487148"/>
            <a:chOff x="1233350" y="1619250"/>
            <a:chExt cx="466500" cy="456725"/>
          </a:xfrm>
        </p:grpSpPr>
        <p:sp>
          <p:nvSpPr>
            <p:cNvPr id="297" name="Google Shape;297;p16"/>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98" name="Google Shape;298;p16"/>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99" name="Google Shape;299;p16"/>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00" name="Google Shape;300;p16"/>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01" name="Google Shape;301;p16"/>
          <p:cNvGrpSpPr/>
          <p:nvPr/>
        </p:nvGrpSpPr>
        <p:grpSpPr>
          <a:xfrm>
            <a:off x="5998805" y="1892827"/>
            <a:ext cx="466322" cy="466322"/>
            <a:chOff x="1922075" y="1629000"/>
            <a:chExt cx="437200" cy="437200"/>
          </a:xfrm>
        </p:grpSpPr>
        <p:sp>
          <p:nvSpPr>
            <p:cNvPr id="302" name="Google Shape;302;p16"/>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03" name="Google Shape;303;p16"/>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04" name="Google Shape;304;p16"/>
          <p:cNvGrpSpPr/>
          <p:nvPr/>
        </p:nvGrpSpPr>
        <p:grpSpPr>
          <a:xfrm>
            <a:off x="6715837" y="1890882"/>
            <a:ext cx="470214" cy="470215"/>
            <a:chOff x="2594325" y="1627175"/>
            <a:chExt cx="440850" cy="440850"/>
          </a:xfrm>
        </p:grpSpPr>
        <p:sp>
          <p:nvSpPr>
            <p:cNvPr id="305" name="Google Shape;305;p16"/>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06" name="Google Shape;306;p16"/>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07" name="Google Shape;307;p16"/>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308" name="Google Shape;308;p16"/>
          <p:cNvSpPr/>
          <p:nvPr/>
        </p:nvSpPr>
        <p:spPr>
          <a:xfrm>
            <a:off x="7455681" y="1911752"/>
            <a:ext cx="428564" cy="428538"/>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09" name="Google Shape;309;p16"/>
          <p:cNvGrpSpPr/>
          <p:nvPr/>
        </p:nvGrpSpPr>
        <p:grpSpPr>
          <a:xfrm>
            <a:off x="8198081" y="1855709"/>
            <a:ext cx="381633" cy="540558"/>
            <a:chOff x="3984000" y="1594200"/>
            <a:chExt cx="357800" cy="506800"/>
          </a:xfrm>
        </p:grpSpPr>
        <p:sp>
          <p:nvSpPr>
            <p:cNvPr id="310" name="Google Shape;310;p16"/>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11" name="Google Shape;311;p16"/>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12" name="Google Shape;312;p16"/>
          <p:cNvGrpSpPr/>
          <p:nvPr/>
        </p:nvGrpSpPr>
        <p:grpSpPr>
          <a:xfrm>
            <a:off x="8856475" y="1971623"/>
            <a:ext cx="502800" cy="308731"/>
            <a:chOff x="4601275" y="1702875"/>
            <a:chExt cx="471400" cy="289450"/>
          </a:xfrm>
        </p:grpSpPr>
        <p:sp>
          <p:nvSpPr>
            <p:cNvPr id="313" name="Google Shape;313;p16"/>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14" name="Google Shape;314;p16"/>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15" name="Google Shape;315;p16"/>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16" name="Google Shape;316;p16"/>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17" name="Google Shape;317;p16"/>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18" name="Google Shape;318;p16"/>
          <p:cNvGrpSpPr/>
          <p:nvPr/>
        </p:nvGrpSpPr>
        <p:grpSpPr>
          <a:xfrm>
            <a:off x="9599556" y="1896080"/>
            <a:ext cx="454589" cy="459816"/>
            <a:chOff x="5297950" y="1632050"/>
            <a:chExt cx="426200" cy="431100"/>
          </a:xfrm>
        </p:grpSpPr>
        <p:sp>
          <p:nvSpPr>
            <p:cNvPr id="319" name="Google Shape;319;p16"/>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0" name="Google Shape;320;p16"/>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21" name="Google Shape;321;p16"/>
          <p:cNvGrpSpPr/>
          <p:nvPr/>
        </p:nvGrpSpPr>
        <p:grpSpPr>
          <a:xfrm>
            <a:off x="10317227" y="1882429"/>
            <a:ext cx="457203" cy="487148"/>
            <a:chOff x="5970800" y="1619250"/>
            <a:chExt cx="428650" cy="456725"/>
          </a:xfrm>
        </p:grpSpPr>
        <p:sp>
          <p:nvSpPr>
            <p:cNvPr id="322" name="Google Shape;322;p16"/>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3" name="Google Shape;323;p16"/>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4" name="Google Shape;324;p16"/>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5" name="Google Shape;325;p16"/>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6" name="Google Shape;326;p16"/>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27" name="Google Shape;327;p16"/>
          <p:cNvGrpSpPr/>
          <p:nvPr/>
        </p:nvGrpSpPr>
        <p:grpSpPr>
          <a:xfrm>
            <a:off x="11015377" y="1876562"/>
            <a:ext cx="512533" cy="467601"/>
            <a:chOff x="6625350" y="1613750"/>
            <a:chExt cx="480525" cy="438400"/>
          </a:xfrm>
        </p:grpSpPr>
        <p:sp>
          <p:nvSpPr>
            <p:cNvPr id="328" name="Google Shape;328;p16"/>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9" name="Google Shape;329;p16"/>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0" name="Google Shape;330;p16"/>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1" name="Google Shape;331;p16"/>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2" name="Google Shape;332;p16"/>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33" name="Google Shape;333;p16"/>
          <p:cNvGrpSpPr/>
          <p:nvPr/>
        </p:nvGrpSpPr>
        <p:grpSpPr>
          <a:xfrm>
            <a:off x="4600583" y="2637216"/>
            <a:ext cx="386860" cy="415525"/>
            <a:chOff x="611175" y="2326900"/>
            <a:chExt cx="362700" cy="389575"/>
          </a:xfrm>
        </p:grpSpPr>
        <p:sp>
          <p:nvSpPr>
            <p:cNvPr id="334" name="Google Shape;334;p16"/>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5" name="Google Shape;335;p16"/>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6" name="Google Shape;336;p16"/>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7" name="Google Shape;337;p16"/>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338" name="Google Shape;338;p16"/>
          <p:cNvSpPr/>
          <p:nvPr/>
        </p:nvSpPr>
        <p:spPr>
          <a:xfrm>
            <a:off x="5309151"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9" name="Google Shape;339;p16"/>
          <p:cNvSpPr/>
          <p:nvPr/>
        </p:nvSpPr>
        <p:spPr>
          <a:xfrm>
            <a:off x="6028136"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40" name="Google Shape;340;p16"/>
          <p:cNvSpPr/>
          <p:nvPr/>
        </p:nvSpPr>
        <p:spPr>
          <a:xfrm>
            <a:off x="6747122" y="2641135"/>
            <a:ext cx="407712" cy="407712"/>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41" name="Google Shape;341;p16"/>
          <p:cNvGrpSpPr/>
          <p:nvPr/>
        </p:nvGrpSpPr>
        <p:grpSpPr>
          <a:xfrm>
            <a:off x="7561153" y="2570793"/>
            <a:ext cx="217535" cy="543171"/>
            <a:chOff x="3386850" y="2264625"/>
            <a:chExt cx="203950" cy="509250"/>
          </a:xfrm>
        </p:grpSpPr>
        <p:sp>
          <p:nvSpPr>
            <p:cNvPr id="342" name="Google Shape;342;p16"/>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43" name="Google Shape;343;p16"/>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44" name="Google Shape;344;p16"/>
          <p:cNvGrpSpPr/>
          <p:nvPr/>
        </p:nvGrpSpPr>
        <p:grpSpPr>
          <a:xfrm>
            <a:off x="9018652" y="2639830"/>
            <a:ext cx="178443" cy="405099"/>
            <a:chOff x="4753325" y="2329350"/>
            <a:chExt cx="167300" cy="379800"/>
          </a:xfrm>
        </p:grpSpPr>
        <p:sp>
          <p:nvSpPr>
            <p:cNvPr id="345" name="Google Shape;345;p16"/>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46" name="Google Shape;346;p16"/>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47" name="Google Shape;347;p16"/>
          <p:cNvGrpSpPr/>
          <p:nvPr/>
        </p:nvGrpSpPr>
        <p:grpSpPr>
          <a:xfrm>
            <a:off x="8296395" y="2573379"/>
            <a:ext cx="185002" cy="537971"/>
            <a:chOff x="4076175" y="2267050"/>
            <a:chExt cx="173450" cy="504375"/>
          </a:xfrm>
        </p:grpSpPr>
        <p:sp>
          <p:nvSpPr>
            <p:cNvPr id="348" name="Google Shape;348;p16"/>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49" name="Google Shape;349;p16"/>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350" name="Google Shape;350;p16"/>
          <p:cNvSpPr/>
          <p:nvPr/>
        </p:nvSpPr>
        <p:spPr>
          <a:xfrm>
            <a:off x="9623066" y="2630069"/>
            <a:ext cx="407712" cy="429845"/>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51" name="Google Shape;351;p16"/>
          <p:cNvGrpSpPr/>
          <p:nvPr/>
        </p:nvGrpSpPr>
        <p:grpSpPr>
          <a:xfrm>
            <a:off x="10321786" y="2637857"/>
            <a:ext cx="448083" cy="414219"/>
            <a:chOff x="5975075" y="2327500"/>
            <a:chExt cx="420100" cy="388350"/>
          </a:xfrm>
        </p:grpSpPr>
        <p:sp>
          <p:nvSpPr>
            <p:cNvPr id="352" name="Google Shape;352;p16"/>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3" name="Google Shape;353;p16"/>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54" name="Google Shape;354;p16"/>
          <p:cNvGrpSpPr/>
          <p:nvPr/>
        </p:nvGrpSpPr>
        <p:grpSpPr>
          <a:xfrm>
            <a:off x="11127371" y="2625483"/>
            <a:ext cx="274865" cy="448083"/>
            <a:chOff x="6730350" y="2315900"/>
            <a:chExt cx="257700" cy="420100"/>
          </a:xfrm>
        </p:grpSpPr>
        <p:sp>
          <p:nvSpPr>
            <p:cNvPr id="355" name="Google Shape;355;p16"/>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6" name="Google Shape;356;p16"/>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7" name="Google Shape;357;p16"/>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8" name="Google Shape;358;p16"/>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59" name="Google Shape;359;p16"/>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60" name="Google Shape;360;p16"/>
          <p:cNvGrpSpPr/>
          <p:nvPr/>
        </p:nvGrpSpPr>
        <p:grpSpPr>
          <a:xfrm>
            <a:off x="4724310" y="3309955"/>
            <a:ext cx="139405" cy="508001"/>
            <a:chOff x="727175" y="2957625"/>
            <a:chExt cx="130700" cy="476275"/>
          </a:xfrm>
        </p:grpSpPr>
        <p:sp>
          <p:nvSpPr>
            <p:cNvPr id="361" name="Google Shape;361;p16"/>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2" name="Google Shape;362;p16"/>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363" name="Google Shape;363;p16"/>
          <p:cNvSpPr/>
          <p:nvPr/>
        </p:nvSpPr>
        <p:spPr>
          <a:xfrm>
            <a:off x="6018376" y="3289803"/>
            <a:ext cx="427230" cy="54837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4" name="Google Shape;364;p16"/>
          <p:cNvSpPr/>
          <p:nvPr/>
        </p:nvSpPr>
        <p:spPr>
          <a:xfrm>
            <a:off x="5354749" y="3289803"/>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65" name="Google Shape;365;p16"/>
          <p:cNvGrpSpPr/>
          <p:nvPr/>
        </p:nvGrpSpPr>
        <p:grpSpPr>
          <a:xfrm>
            <a:off x="6704104" y="3326221"/>
            <a:ext cx="493682" cy="475442"/>
            <a:chOff x="2583325" y="2972875"/>
            <a:chExt cx="462850" cy="445750"/>
          </a:xfrm>
        </p:grpSpPr>
        <p:sp>
          <p:nvSpPr>
            <p:cNvPr id="366" name="Google Shape;366;p16"/>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7" name="Google Shape;367;p16"/>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68" name="Google Shape;368;p16"/>
          <p:cNvGrpSpPr/>
          <p:nvPr/>
        </p:nvGrpSpPr>
        <p:grpSpPr>
          <a:xfrm>
            <a:off x="7406147" y="3397231"/>
            <a:ext cx="527546" cy="333449"/>
            <a:chOff x="3241525" y="3039450"/>
            <a:chExt cx="494600" cy="312625"/>
          </a:xfrm>
        </p:grpSpPr>
        <p:sp>
          <p:nvSpPr>
            <p:cNvPr id="369" name="Google Shape;369;p16"/>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0" name="Google Shape;370;p16"/>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371" name="Google Shape;371;p16"/>
          <p:cNvSpPr/>
          <p:nvPr/>
        </p:nvSpPr>
        <p:spPr>
          <a:xfrm>
            <a:off x="8881279" y="3337347"/>
            <a:ext cx="453311" cy="453284"/>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72" name="Google Shape;372;p16"/>
          <p:cNvGrpSpPr/>
          <p:nvPr/>
        </p:nvGrpSpPr>
        <p:grpSpPr>
          <a:xfrm>
            <a:off x="9553958" y="3362059"/>
            <a:ext cx="545785" cy="403792"/>
            <a:chOff x="5255200" y="3006475"/>
            <a:chExt cx="511700" cy="378575"/>
          </a:xfrm>
        </p:grpSpPr>
        <p:sp>
          <p:nvSpPr>
            <p:cNvPr id="373" name="Google Shape;373;p16"/>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4" name="Google Shape;374;p16"/>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75" name="Google Shape;375;p16"/>
          <p:cNvGrpSpPr/>
          <p:nvPr/>
        </p:nvGrpSpPr>
        <p:grpSpPr>
          <a:xfrm>
            <a:off x="8168108" y="3338620"/>
            <a:ext cx="441578" cy="450669"/>
            <a:chOff x="3955900" y="2984500"/>
            <a:chExt cx="414000" cy="422525"/>
          </a:xfrm>
        </p:grpSpPr>
        <p:sp>
          <p:nvSpPr>
            <p:cNvPr id="376" name="Google Shape;376;p16"/>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7" name="Google Shape;377;p16"/>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8" name="Google Shape;378;p16"/>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379" name="Google Shape;379;p16"/>
          <p:cNvSpPr/>
          <p:nvPr/>
        </p:nvSpPr>
        <p:spPr>
          <a:xfrm>
            <a:off x="4549793" y="4088891"/>
            <a:ext cx="493655" cy="388166"/>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0" name="Google Shape;380;p16"/>
          <p:cNvSpPr/>
          <p:nvPr/>
        </p:nvSpPr>
        <p:spPr>
          <a:xfrm>
            <a:off x="10373970" y="3316495"/>
            <a:ext cx="343876" cy="494987"/>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81" name="Google Shape;381;p16"/>
          <p:cNvGrpSpPr/>
          <p:nvPr/>
        </p:nvGrpSpPr>
        <p:grpSpPr>
          <a:xfrm>
            <a:off x="11096120" y="3332088"/>
            <a:ext cx="337369" cy="479361"/>
            <a:chOff x="6701050" y="2978375"/>
            <a:chExt cx="316300" cy="449425"/>
          </a:xfrm>
        </p:grpSpPr>
        <p:sp>
          <p:nvSpPr>
            <p:cNvPr id="382" name="Google Shape;382;p16"/>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3" name="Google Shape;383;p16"/>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84" name="Google Shape;384;p16"/>
          <p:cNvGrpSpPr/>
          <p:nvPr/>
        </p:nvGrpSpPr>
        <p:grpSpPr>
          <a:xfrm>
            <a:off x="5272657" y="4121408"/>
            <a:ext cx="480668" cy="323050"/>
            <a:chOff x="1241275" y="3718400"/>
            <a:chExt cx="450650" cy="302875"/>
          </a:xfrm>
        </p:grpSpPr>
        <p:sp>
          <p:nvSpPr>
            <p:cNvPr id="385" name="Google Shape;385;p16"/>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6" name="Google Shape;386;p16"/>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7" name="Google Shape;387;p16"/>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8" name="Google Shape;388;p16"/>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89" name="Google Shape;389;p16"/>
          <p:cNvGrpSpPr/>
          <p:nvPr/>
        </p:nvGrpSpPr>
        <p:grpSpPr>
          <a:xfrm>
            <a:off x="5998164" y="4096663"/>
            <a:ext cx="467601" cy="373180"/>
            <a:chOff x="1921475" y="3695200"/>
            <a:chExt cx="438400" cy="349875"/>
          </a:xfrm>
        </p:grpSpPr>
        <p:sp>
          <p:nvSpPr>
            <p:cNvPr id="390" name="Google Shape;390;p16"/>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91" name="Google Shape;391;p16"/>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92" name="Google Shape;392;p16"/>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93" name="Google Shape;393;p16"/>
          <p:cNvGrpSpPr/>
          <p:nvPr/>
        </p:nvGrpSpPr>
        <p:grpSpPr>
          <a:xfrm>
            <a:off x="6721703" y="4090797"/>
            <a:ext cx="458482" cy="384274"/>
            <a:chOff x="2599825" y="3689700"/>
            <a:chExt cx="429850" cy="360275"/>
          </a:xfrm>
        </p:grpSpPr>
        <p:sp>
          <p:nvSpPr>
            <p:cNvPr id="394" name="Google Shape;394;p16"/>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95" name="Google Shape;395;p16"/>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96" name="Google Shape;396;p16"/>
          <p:cNvGrpSpPr/>
          <p:nvPr/>
        </p:nvGrpSpPr>
        <p:grpSpPr>
          <a:xfrm>
            <a:off x="7462811" y="4051065"/>
            <a:ext cx="414219" cy="432458"/>
            <a:chOff x="3294650" y="3652450"/>
            <a:chExt cx="388350" cy="405450"/>
          </a:xfrm>
        </p:grpSpPr>
        <p:sp>
          <p:nvSpPr>
            <p:cNvPr id="397" name="Google Shape;397;p16"/>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98" name="Google Shape;398;p16"/>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99" name="Google Shape;399;p16"/>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00" name="Google Shape;400;p16"/>
          <p:cNvGrpSpPr/>
          <p:nvPr/>
        </p:nvGrpSpPr>
        <p:grpSpPr>
          <a:xfrm>
            <a:off x="8147283" y="4105782"/>
            <a:ext cx="483228" cy="354301"/>
            <a:chOff x="3936375" y="3703750"/>
            <a:chExt cx="453050" cy="332175"/>
          </a:xfrm>
        </p:grpSpPr>
        <p:sp>
          <p:nvSpPr>
            <p:cNvPr id="401" name="Google Shape;401;p16"/>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02" name="Google Shape;402;p16"/>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03" name="Google Shape;403;p16"/>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04" name="Google Shape;404;p16"/>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05" name="Google Shape;405;p16"/>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06" name="Google Shape;406;p16"/>
          <p:cNvGrpSpPr/>
          <p:nvPr/>
        </p:nvGrpSpPr>
        <p:grpSpPr>
          <a:xfrm>
            <a:off x="8866260" y="4105782"/>
            <a:ext cx="483228" cy="354301"/>
            <a:chOff x="4610450" y="3703750"/>
            <a:chExt cx="453050" cy="332175"/>
          </a:xfrm>
        </p:grpSpPr>
        <p:sp>
          <p:nvSpPr>
            <p:cNvPr id="407" name="Google Shape;407;p16"/>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08" name="Google Shape;408;p16"/>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09" name="Google Shape;409;p16"/>
          <p:cNvGrpSpPr/>
          <p:nvPr/>
        </p:nvGrpSpPr>
        <p:grpSpPr>
          <a:xfrm>
            <a:off x="9602170" y="4069971"/>
            <a:ext cx="449363" cy="425925"/>
            <a:chOff x="5300400" y="3670175"/>
            <a:chExt cx="421300" cy="399325"/>
          </a:xfrm>
        </p:grpSpPr>
        <p:sp>
          <p:nvSpPr>
            <p:cNvPr id="410" name="Google Shape;410;p16"/>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1" name="Google Shape;411;p16"/>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2" name="Google Shape;412;p16"/>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3" name="Google Shape;413;p16"/>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4" name="Google Shape;414;p16"/>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15" name="Google Shape;415;p16"/>
          <p:cNvSpPr/>
          <p:nvPr/>
        </p:nvSpPr>
        <p:spPr>
          <a:xfrm>
            <a:off x="10295813" y="4032893"/>
            <a:ext cx="500187" cy="500160"/>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16" name="Google Shape;416;p16"/>
          <p:cNvGrpSpPr/>
          <p:nvPr/>
        </p:nvGrpSpPr>
        <p:grpSpPr>
          <a:xfrm>
            <a:off x="11046629" y="4064743"/>
            <a:ext cx="436350" cy="436377"/>
            <a:chOff x="6654650" y="3665275"/>
            <a:chExt cx="409100" cy="409125"/>
          </a:xfrm>
        </p:grpSpPr>
        <p:sp>
          <p:nvSpPr>
            <p:cNvPr id="417" name="Google Shape;417;p16"/>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8" name="Google Shape;418;p16"/>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19" name="Google Shape;419;p16"/>
          <p:cNvGrpSpPr/>
          <p:nvPr/>
        </p:nvGrpSpPr>
        <p:grpSpPr>
          <a:xfrm>
            <a:off x="4557599" y="4765481"/>
            <a:ext cx="472829" cy="472856"/>
            <a:chOff x="570875" y="4322250"/>
            <a:chExt cx="443300" cy="443325"/>
          </a:xfrm>
        </p:grpSpPr>
        <p:sp>
          <p:nvSpPr>
            <p:cNvPr id="420" name="Google Shape;420;p16"/>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1" name="Google Shape;421;p16"/>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2" name="Google Shape;422;p16"/>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3" name="Google Shape;423;p16"/>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24" name="Google Shape;424;p16"/>
          <p:cNvSpPr/>
          <p:nvPr/>
        </p:nvSpPr>
        <p:spPr>
          <a:xfrm>
            <a:off x="5257046" y="4857367"/>
            <a:ext cx="511920" cy="289186"/>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25" name="Google Shape;425;p16"/>
          <p:cNvGrpSpPr/>
          <p:nvPr/>
        </p:nvGrpSpPr>
        <p:grpSpPr>
          <a:xfrm>
            <a:off x="6060029" y="4730337"/>
            <a:ext cx="343876" cy="543144"/>
            <a:chOff x="1979475" y="4289300"/>
            <a:chExt cx="322400" cy="509225"/>
          </a:xfrm>
        </p:grpSpPr>
        <p:sp>
          <p:nvSpPr>
            <p:cNvPr id="426" name="Google Shape;426;p16"/>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7" name="Google Shape;427;p16"/>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8" name="Google Shape;428;p16"/>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29" name="Google Shape;429;p16"/>
          <p:cNvGrpSpPr/>
          <p:nvPr/>
        </p:nvGrpSpPr>
        <p:grpSpPr>
          <a:xfrm>
            <a:off x="6748393" y="4737483"/>
            <a:ext cx="405739" cy="528852"/>
            <a:chOff x="2624850" y="4296000"/>
            <a:chExt cx="380400" cy="495825"/>
          </a:xfrm>
        </p:grpSpPr>
        <p:sp>
          <p:nvSpPr>
            <p:cNvPr id="430" name="Google Shape;430;p16"/>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1" name="Google Shape;431;p16"/>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2" name="Google Shape;432;p16"/>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33" name="Google Shape;433;p16"/>
          <p:cNvSpPr/>
          <p:nvPr/>
        </p:nvSpPr>
        <p:spPr>
          <a:xfrm>
            <a:off x="8172081" y="4785077"/>
            <a:ext cx="433737" cy="433764"/>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4" name="Google Shape;434;p16"/>
          <p:cNvSpPr/>
          <p:nvPr/>
        </p:nvSpPr>
        <p:spPr>
          <a:xfrm>
            <a:off x="7453095" y="4812435"/>
            <a:ext cx="433737" cy="379046"/>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5" name="Google Shape;435;p16"/>
          <p:cNvSpPr/>
          <p:nvPr/>
        </p:nvSpPr>
        <p:spPr>
          <a:xfrm>
            <a:off x="8889092" y="4783129"/>
            <a:ext cx="437683" cy="437657"/>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36" name="Google Shape;436;p16"/>
          <p:cNvGrpSpPr/>
          <p:nvPr/>
        </p:nvGrpSpPr>
        <p:grpSpPr>
          <a:xfrm>
            <a:off x="9576117" y="4789587"/>
            <a:ext cx="501468" cy="424644"/>
            <a:chOff x="5275975" y="4344850"/>
            <a:chExt cx="470150" cy="398125"/>
          </a:xfrm>
        </p:grpSpPr>
        <p:sp>
          <p:nvSpPr>
            <p:cNvPr id="437" name="Google Shape;437;p16"/>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8" name="Google Shape;438;p16"/>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9" name="Google Shape;439;p16"/>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40" name="Google Shape;440;p16"/>
          <p:cNvSpPr/>
          <p:nvPr/>
        </p:nvSpPr>
        <p:spPr>
          <a:xfrm>
            <a:off x="10320558" y="4776624"/>
            <a:ext cx="450696" cy="450669"/>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41" name="Google Shape;441;p16"/>
          <p:cNvGrpSpPr/>
          <p:nvPr/>
        </p:nvGrpSpPr>
        <p:grpSpPr>
          <a:xfrm>
            <a:off x="11033590" y="4755083"/>
            <a:ext cx="462428" cy="493655"/>
            <a:chOff x="6642425" y="4312500"/>
            <a:chExt cx="433550" cy="462825"/>
          </a:xfrm>
        </p:grpSpPr>
        <p:sp>
          <p:nvSpPr>
            <p:cNvPr id="442" name="Google Shape;442;p16"/>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43" name="Google Shape;443;p16"/>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44" name="Google Shape;444;p16"/>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45" name="Google Shape;445;p16"/>
          <p:cNvSpPr/>
          <p:nvPr/>
        </p:nvSpPr>
        <p:spPr>
          <a:xfrm>
            <a:off x="4497049" y="5545739"/>
            <a:ext cx="593943" cy="350408"/>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46" name="Google Shape;446;p16"/>
          <p:cNvGrpSpPr/>
          <p:nvPr/>
        </p:nvGrpSpPr>
        <p:grpSpPr>
          <a:xfrm>
            <a:off x="5275909" y="5487739"/>
            <a:ext cx="474134" cy="466322"/>
            <a:chOff x="1244325" y="4999400"/>
            <a:chExt cx="444525" cy="437200"/>
          </a:xfrm>
        </p:grpSpPr>
        <p:sp>
          <p:nvSpPr>
            <p:cNvPr id="447" name="Google Shape;447;p16"/>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48" name="Google Shape;448;p16"/>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49" name="Google Shape;449;p16"/>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50" name="Google Shape;450;p16"/>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51" name="Google Shape;451;p16"/>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52" name="Google Shape;452;p16"/>
          <p:cNvGrpSpPr/>
          <p:nvPr/>
        </p:nvGrpSpPr>
        <p:grpSpPr>
          <a:xfrm>
            <a:off x="6037230" y="5472753"/>
            <a:ext cx="389474" cy="496268"/>
            <a:chOff x="1958100" y="4985350"/>
            <a:chExt cx="365150" cy="465275"/>
          </a:xfrm>
        </p:grpSpPr>
        <p:sp>
          <p:nvSpPr>
            <p:cNvPr id="453" name="Google Shape;453;p16"/>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54" name="Google Shape;454;p16"/>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55" name="Google Shape;455;p16"/>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56" name="Google Shape;456;p16"/>
          <p:cNvGrpSpPr/>
          <p:nvPr/>
        </p:nvGrpSpPr>
        <p:grpSpPr>
          <a:xfrm>
            <a:off x="6727543" y="5491631"/>
            <a:ext cx="446803" cy="459150"/>
            <a:chOff x="2605300" y="5003050"/>
            <a:chExt cx="418900" cy="430475"/>
          </a:xfrm>
        </p:grpSpPr>
        <p:sp>
          <p:nvSpPr>
            <p:cNvPr id="457" name="Google Shape;457;p16"/>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58" name="Google Shape;458;p16"/>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59" name="Google Shape;459;p16"/>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60" name="Google Shape;460;p16"/>
          <p:cNvGrpSpPr/>
          <p:nvPr/>
        </p:nvGrpSpPr>
        <p:grpSpPr>
          <a:xfrm>
            <a:off x="7402894" y="5501418"/>
            <a:ext cx="534053" cy="438963"/>
            <a:chOff x="3238475" y="5012225"/>
            <a:chExt cx="500700" cy="411550"/>
          </a:xfrm>
        </p:grpSpPr>
        <p:sp>
          <p:nvSpPr>
            <p:cNvPr id="461" name="Google Shape;461;p16"/>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62" name="Google Shape;462;p16"/>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63" name="Google Shape;463;p16"/>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64" name="Google Shape;464;p16"/>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65" name="Google Shape;465;p16"/>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66" name="Google Shape;466;p16"/>
          <p:cNvGrpSpPr/>
          <p:nvPr/>
        </p:nvGrpSpPr>
        <p:grpSpPr>
          <a:xfrm>
            <a:off x="8814796" y="5454515"/>
            <a:ext cx="586155" cy="532746"/>
            <a:chOff x="4562200" y="4968250"/>
            <a:chExt cx="549550" cy="499475"/>
          </a:xfrm>
        </p:grpSpPr>
        <p:sp>
          <p:nvSpPr>
            <p:cNvPr id="467" name="Google Shape;467;p16"/>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68" name="Google Shape;468;p16"/>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69" name="Google Shape;469;p16"/>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0" name="Google Shape;470;p16"/>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1" name="Google Shape;471;p16"/>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72" name="Google Shape;472;p16"/>
          <p:cNvGrpSpPr/>
          <p:nvPr/>
        </p:nvGrpSpPr>
        <p:grpSpPr>
          <a:xfrm>
            <a:off x="8185708" y="5484486"/>
            <a:ext cx="406378" cy="472162"/>
            <a:chOff x="3972400" y="4996350"/>
            <a:chExt cx="381000" cy="442675"/>
          </a:xfrm>
        </p:grpSpPr>
        <p:sp>
          <p:nvSpPr>
            <p:cNvPr id="473" name="Google Shape;473;p16"/>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4" name="Google Shape;474;p16"/>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75" name="Google Shape;475;p16"/>
          <p:cNvGrpSpPr/>
          <p:nvPr/>
        </p:nvGrpSpPr>
        <p:grpSpPr>
          <a:xfrm>
            <a:off x="9538999" y="5444755"/>
            <a:ext cx="575730" cy="552264"/>
            <a:chOff x="5241175" y="4959100"/>
            <a:chExt cx="539775" cy="517775"/>
          </a:xfrm>
        </p:grpSpPr>
        <p:sp>
          <p:nvSpPr>
            <p:cNvPr id="476" name="Google Shape;476;p16"/>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7" name="Google Shape;477;p16"/>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8" name="Google Shape;478;p16"/>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9" name="Google Shape;479;p16"/>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0" name="Google Shape;480;p16"/>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1" name="Google Shape;481;p16"/>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82" name="Google Shape;482;p16"/>
          <p:cNvSpPr/>
          <p:nvPr/>
        </p:nvSpPr>
        <p:spPr>
          <a:xfrm>
            <a:off x="10292560" y="5580911"/>
            <a:ext cx="506693" cy="280066"/>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83" name="Google Shape;483;p16"/>
          <p:cNvGrpSpPr/>
          <p:nvPr/>
        </p:nvGrpSpPr>
        <p:grpSpPr>
          <a:xfrm>
            <a:off x="11079187" y="5526804"/>
            <a:ext cx="369288" cy="424644"/>
            <a:chOff x="6685175" y="5036025"/>
            <a:chExt cx="346225" cy="398125"/>
          </a:xfrm>
        </p:grpSpPr>
        <p:sp>
          <p:nvSpPr>
            <p:cNvPr id="484" name="Google Shape;484;p16"/>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5" name="Google Shape;485;p16"/>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6" name="Google Shape;486;p16"/>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7" name="Google Shape;487;p16"/>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8" name="Google Shape;488;p16"/>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89" name="Google Shape;489;p16"/>
          <p:cNvSpPr txBox="1"/>
          <p:nvPr/>
        </p:nvSpPr>
        <p:spPr>
          <a:xfrm>
            <a:off x="379628" y="870468"/>
            <a:ext cx="3264480" cy="183970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1467"/>
              <a:buFont typeface="Arial"/>
              <a:buNone/>
            </a:pPr>
            <a:r>
              <a:rPr b="1" lang="en-US" sz="1200">
                <a:solidFill>
                  <a:srgbClr val="434343"/>
                </a:solidFill>
                <a:latin typeface="Bitter"/>
                <a:ea typeface="Bitter"/>
                <a:cs typeface="Bitter"/>
                <a:sym typeface="Bitter"/>
              </a:rPr>
              <a:t>Editable Icons</a:t>
            </a:r>
            <a:r>
              <a:rPr lang="en-US" sz="1200">
                <a:solidFill>
                  <a:srgbClr val="434343"/>
                </a:solidFill>
                <a:latin typeface="Bitter"/>
                <a:ea typeface="Bitter"/>
                <a:cs typeface="Bitter"/>
                <a:sym typeface="Bitter"/>
              </a:rPr>
              <a:t>. </a:t>
            </a:r>
            <a:endParaRPr/>
          </a:p>
          <a:p>
            <a:pPr indent="0" lvl="0" marL="0" marR="0" rtl="0" algn="l">
              <a:spcBef>
                <a:spcPts val="0"/>
              </a:spcBef>
              <a:spcAft>
                <a:spcPts val="0"/>
              </a:spcAft>
              <a:buClr>
                <a:schemeClr val="dk1"/>
              </a:buClr>
              <a:buSzPts val="1200"/>
              <a:buFont typeface="Arial"/>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chemeClr val="dk1"/>
              </a:buClr>
              <a:buSzPts val="1467"/>
              <a:buFont typeface="Arial"/>
              <a:buNone/>
            </a:pPr>
            <a:r>
              <a:rPr lang="en-US" sz="1200">
                <a:solidFill>
                  <a:srgbClr val="434343"/>
                </a:solidFill>
                <a:latin typeface="Bitter"/>
                <a:ea typeface="Bitter"/>
                <a:cs typeface="Bitter"/>
                <a:sym typeface="Bitter"/>
              </a:rPr>
              <a:t>This means that you can:</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Bitter"/>
                <a:ea typeface="Bitter"/>
                <a:cs typeface="Bitter"/>
                <a:sym typeface="Bitter"/>
              </a:rPr>
              <a:t>Resize them without losing quality.</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Bitter"/>
                <a:ea typeface="Bitter"/>
                <a:cs typeface="Bitter"/>
                <a:sym typeface="Bitter"/>
              </a:rPr>
              <a:t>Change fill color and opacity.</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Bitter"/>
                <a:ea typeface="Bitter"/>
                <a:cs typeface="Bitter"/>
                <a:sym typeface="Bitter"/>
              </a:rPr>
              <a:t>Change line color, width and style.</a:t>
            </a:r>
            <a:endParaRPr/>
          </a:p>
          <a:p>
            <a:pPr indent="0" lvl="0" marL="0" marR="0" rtl="0" algn="l">
              <a:spcBef>
                <a:spcPts val="0"/>
              </a:spcBef>
              <a:spcAft>
                <a:spcPts val="0"/>
              </a:spcAft>
              <a:buClr>
                <a:schemeClr val="dk1"/>
              </a:buClr>
              <a:buSzPts val="1200"/>
              <a:buFont typeface="Roboto"/>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rgbClr val="434343"/>
              </a:buClr>
              <a:buSzPts val="1200"/>
              <a:buFont typeface="Bitter"/>
              <a:buNone/>
            </a:pPr>
            <a:r>
              <a:rPr lang="en-US" sz="1200">
                <a:solidFill>
                  <a:srgbClr val="434343"/>
                </a:solidFill>
                <a:latin typeface="Bitter"/>
                <a:ea typeface="Bitter"/>
                <a:cs typeface="Bitter"/>
                <a:sym typeface="Bitter"/>
              </a:rPr>
              <a:t>Isn’t that AWESOME !!!</a:t>
            </a:r>
            <a:endParaRPr/>
          </a:p>
          <a:p>
            <a:pPr indent="0" lvl="0" marL="0" marR="0" rtl="0" algn="l">
              <a:spcBef>
                <a:spcPts val="0"/>
              </a:spcBef>
              <a:spcAft>
                <a:spcPts val="0"/>
              </a:spcAft>
              <a:buClr>
                <a:schemeClr val="dk1"/>
              </a:buClr>
              <a:buSzPts val="1200"/>
              <a:buFont typeface="Roboto"/>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chemeClr val="dk1"/>
              </a:buClr>
              <a:buSzPts val="1200"/>
              <a:buFont typeface="Roboto"/>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chemeClr val="dk1"/>
              </a:buClr>
              <a:buSzPts val="1200"/>
              <a:buFont typeface="Arial"/>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chemeClr val="dk1"/>
              </a:buClr>
              <a:buSzPts val="1200"/>
              <a:buFont typeface="Roboto"/>
              <a:buNone/>
            </a:pPr>
            <a:r>
              <a:t/>
            </a:r>
            <a:endParaRPr sz="1200">
              <a:solidFill>
                <a:srgbClr val="434343"/>
              </a:solidFill>
              <a:latin typeface="Bitter"/>
              <a:ea typeface="Bitter"/>
              <a:cs typeface="Bitter"/>
              <a:sym typeface="Bitter"/>
            </a:endParaRPr>
          </a:p>
        </p:txBody>
      </p:sp>
      <p:sp>
        <p:nvSpPr>
          <p:cNvPr id="490" name="Google Shape;490;p16"/>
          <p:cNvSpPr txBox="1"/>
          <p:nvPr/>
        </p:nvSpPr>
        <p:spPr>
          <a:xfrm>
            <a:off x="223333" y="383695"/>
            <a:ext cx="3698029" cy="44719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2200"/>
              <a:buFont typeface="Arial"/>
              <a:buNone/>
            </a:pPr>
            <a:r>
              <a:rPr b="1" lang="en-US" sz="1800">
                <a:solidFill>
                  <a:srgbClr val="434343"/>
                </a:solidFill>
                <a:latin typeface="Roboto"/>
                <a:ea typeface="Roboto"/>
                <a:cs typeface="Roboto"/>
                <a:sym typeface="Roboto"/>
              </a:rPr>
              <a:t>ENJOY THESE EDITABLE ICONS</a:t>
            </a:r>
            <a:endParaRPr sz="1800">
              <a:solidFill>
                <a:srgbClr val="434343"/>
              </a:solidFill>
              <a:latin typeface="Roboto"/>
              <a:ea typeface="Roboto"/>
              <a:cs typeface="Roboto"/>
              <a:sym typeface="Roboto"/>
            </a:endParaRPr>
          </a:p>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a:p>
            <a:pPr indent="0" lvl="0" marL="0" marR="0" rtl="0" algn="l">
              <a:spcBef>
                <a:spcPts val="0"/>
              </a:spcBef>
              <a:spcAft>
                <a:spcPts val="0"/>
              </a:spcAft>
              <a:buClr>
                <a:schemeClr val="dk1"/>
              </a:buClr>
              <a:buSzPts val="1800"/>
              <a:buFont typeface="Arial"/>
              <a:buNone/>
            </a:pPr>
            <a:r>
              <a:t/>
            </a:r>
            <a:endParaRPr sz="1800">
              <a:solidFill>
                <a:srgbClr val="434343"/>
              </a:solidFill>
              <a:latin typeface="Roboto"/>
              <a:ea typeface="Roboto"/>
              <a:cs typeface="Roboto"/>
              <a:sym typeface="Roboto"/>
            </a:endParaRPr>
          </a:p>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1" name="Google Shape;491;p16"/>
          <p:cNvSpPr/>
          <p:nvPr/>
        </p:nvSpPr>
        <p:spPr>
          <a:xfrm>
            <a:off x="671924" y="6223760"/>
            <a:ext cx="10848153" cy="584775"/>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1600">
                <a:solidFill>
                  <a:schemeClr val="dk1"/>
                </a:solidFill>
                <a:latin typeface="Roboto"/>
                <a:ea typeface="Roboto"/>
                <a:cs typeface="Roboto"/>
                <a:sym typeface="Roboto"/>
              </a:rPr>
              <a:t>Special thanks and credits  to:   Unsplash.com  |   Pixaby.com   |   Slidescarnival.com</a:t>
            </a:r>
            <a:endParaRPr/>
          </a:p>
          <a:p>
            <a:pPr indent="0" lvl="0" marL="0" marR="0" rtl="0" algn="ctr">
              <a:spcBef>
                <a:spcPts val="0"/>
              </a:spcBef>
              <a:spcAft>
                <a:spcPts val="0"/>
              </a:spcAft>
              <a:buNone/>
            </a:pPr>
            <a:r>
              <a:rPr lang="en-US" sz="1600">
                <a:solidFill>
                  <a:schemeClr val="dk1"/>
                </a:solidFill>
                <a:latin typeface="Roboto"/>
                <a:ea typeface="Roboto"/>
                <a:cs typeface="Roboto"/>
                <a:sym typeface="Roboto"/>
              </a:rPr>
              <a:t>Without these wonderful websites it would have been impossible to make these presentation templates for you guys.</a:t>
            </a:r>
            <a:endParaRPr/>
          </a:p>
        </p:txBody>
      </p:sp>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Blue II">
      <a:dk1>
        <a:srgbClr val="000000"/>
      </a:dk1>
      <a:lt1>
        <a:srgbClr val="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erms:created xsi:type="dcterms:W3CDTF">2017-08-02T20:41:11Z</dcterms:created>
  <dc:creator>Suhair Shakeel</dc:creator>
</cp:coreProperties>
</file>