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Lst>
  <p:sldSz cy="5143500" cx="9144000"/>
  <p:notesSz cx="6858000" cy="9144000"/>
  <p:embeddedFontLst>
    <p:embeddedFont>
      <p:font typeface="Roboto Medium"/>
      <p:regular r:id="rId33"/>
      <p:bold r:id="rId34"/>
      <p:italic r:id="rId35"/>
      <p:boldItalic r:id="rId36"/>
    </p:embeddedFont>
    <p:embeddedFont>
      <p:font typeface="Roboto"/>
      <p:regular r:id="rId37"/>
      <p:bold r:id="rId38"/>
      <p:italic r:id="rId39"/>
      <p:boldItalic r:id="rId40"/>
    </p:embeddedFont>
    <p:embeddedFont>
      <p:font typeface="Cormorant Upright"/>
      <p:regular r:id="rId41"/>
      <p:bold r:id="rId42"/>
    </p:embeddedFont>
    <p:embeddedFont>
      <p:font typeface="Poppins"/>
      <p:regular r:id="rId43"/>
      <p:bold r:id="rId44"/>
      <p:italic r:id="rId45"/>
      <p:boldItalic r:id="rId46"/>
    </p:embeddedFont>
    <p:embeddedFont>
      <p:font typeface="Barlow Condensed"/>
      <p:regular r:id="rId47"/>
      <p:bold r:id="rId48"/>
      <p:italic r:id="rId49"/>
      <p:boldItalic r:id="rId50"/>
    </p:embeddedFont>
    <p:embeddedFont>
      <p:font typeface="Cormorant Upright Medium"/>
      <p:regular r:id="rId51"/>
      <p:bold r:id="rId52"/>
    </p:embeddedFont>
    <p:embeddedFont>
      <p:font typeface="Homemade Apple"/>
      <p:regular r:id="rId5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EE6C3E02-85B5-4539-BFB9-8CF345DD5455}">
  <a:tblStyle styleId="{EE6C3E02-85B5-4539-BFB9-8CF345DD5455}"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Roboto-boldItalic.fntdata"/><Relationship Id="rId42" Type="http://schemas.openxmlformats.org/officeDocument/2006/relationships/font" Target="fonts/CormorantUpright-bold.fntdata"/><Relationship Id="rId41" Type="http://schemas.openxmlformats.org/officeDocument/2006/relationships/font" Target="fonts/CormorantUpright-regular.fntdata"/><Relationship Id="rId44" Type="http://schemas.openxmlformats.org/officeDocument/2006/relationships/font" Target="fonts/Poppins-bold.fntdata"/><Relationship Id="rId43" Type="http://schemas.openxmlformats.org/officeDocument/2006/relationships/font" Target="fonts/Poppins-regular.fntdata"/><Relationship Id="rId46" Type="http://schemas.openxmlformats.org/officeDocument/2006/relationships/font" Target="fonts/Poppins-boldItalic.fntdata"/><Relationship Id="rId45" Type="http://schemas.openxmlformats.org/officeDocument/2006/relationships/font" Target="fonts/Poppins-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BarlowCondensed-bold.fntdata"/><Relationship Id="rId47" Type="http://schemas.openxmlformats.org/officeDocument/2006/relationships/font" Target="fonts/BarlowCondensed-regular.fntdata"/><Relationship Id="rId49" Type="http://schemas.openxmlformats.org/officeDocument/2006/relationships/font" Target="fonts/BarlowCondense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font" Target="fonts/RobotoMedium-regular.fntdata"/><Relationship Id="rId32" Type="http://schemas.openxmlformats.org/officeDocument/2006/relationships/slide" Target="slides/slide27.xml"/><Relationship Id="rId35" Type="http://schemas.openxmlformats.org/officeDocument/2006/relationships/font" Target="fonts/RobotoMedium-italic.fntdata"/><Relationship Id="rId34" Type="http://schemas.openxmlformats.org/officeDocument/2006/relationships/font" Target="fonts/RobotoMedium-bold.fntdata"/><Relationship Id="rId37" Type="http://schemas.openxmlformats.org/officeDocument/2006/relationships/font" Target="fonts/Roboto-regular.fntdata"/><Relationship Id="rId36" Type="http://schemas.openxmlformats.org/officeDocument/2006/relationships/font" Target="fonts/RobotoMedium-boldItalic.fntdata"/><Relationship Id="rId39" Type="http://schemas.openxmlformats.org/officeDocument/2006/relationships/font" Target="fonts/Roboto-italic.fntdata"/><Relationship Id="rId38" Type="http://schemas.openxmlformats.org/officeDocument/2006/relationships/font" Target="fonts/Roboto-bold.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51" Type="http://schemas.openxmlformats.org/officeDocument/2006/relationships/font" Target="fonts/CormorantUprightMedium-regular.fntdata"/><Relationship Id="rId50" Type="http://schemas.openxmlformats.org/officeDocument/2006/relationships/font" Target="fonts/BarlowCondensed-boldItalic.fntdata"/><Relationship Id="rId53" Type="http://schemas.openxmlformats.org/officeDocument/2006/relationships/font" Target="fonts/HomemadeApple-regular.fntdata"/><Relationship Id="rId52" Type="http://schemas.openxmlformats.org/officeDocument/2006/relationships/font" Target="fonts/CormorantUprightMedium-bold.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9" name="Shape 679"/>
        <p:cNvGrpSpPr/>
        <p:nvPr/>
      </p:nvGrpSpPr>
      <p:grpSpPr>
        <a:xfrm>
          <a:off x="0" y="0"/>
          <a:ext cx="0" cy="0"/>
          <a:chOff x="0" y="0"/>
          <a:chExt cx="0" cy="0"/>
        </a:xfrm>
      </p:grpSpPr>
      <p:sp>
        <p:nvSpPr>
          <p:cNvPr id="680" name="Google Shape;68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681" name="Google Shape;68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4" name="Shape 684"/>
        <p:cNvGrpSpPr/>
        <p:nvPr/>
      </p:nvGrpSpPr>
      <p:grpSpPr>
        <a:xfrm>
          <a:off x="0" y="0"/>
          <a:ext cx="0" cy="0"/>
          <a:chOff x="0" y="0"/>
          <a:chExt cx="0" cy="0"/>
        </a:xfrm>
      </p:grpSpPr>
      <p:sp>
        <p:nvSpPr>
          <p:cNvPr id="685" name="Google Shape;685;g51b28ef904_0_3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6" name="Google Shape;686;g51b28ef904_0_3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1" name="Shape 691"/>
        <p:cNvGrpSpPr/>
        <p:nvPr/>
      </p:nvGrpSpPr>
      <p:grpSpPr>
        <a:xfrm>
          <a:off x="0" y="0"/>
          <a:ext cx="0" cy="0"/>
          <a:chOff x="0" y="0"/>
          <a:chExt cx="0" cy="0"/>
        </a:xfrm>
      </p:grpSpPr>
      <p:sp>
        <p:nvSpPr>
          <p:cNvPr id="692" name="Google Shape;692;g51b28ef904_0_3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3" name="Google Shape;693;g51b28ef904_0_3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7" name="Shape 697"/>
        <p:cNvGrpSpPr/>
        <p:nvPr/>
      </p:nvGrpSpPr>
      <p:grpSpPr>
        <a:xfrm>
          <a:off x="0" y="0"/>
          <a:ext cx="0" cy="0"/>
          <a:chOff x="0" y="0"/>
          <a:chExt cx="0" cy="0"/>
        </a:xfrm>
      </p:grpSpPr>
      <p:sp>
        <p:nvSpPr>
          <p:cNvPr id="698" name="Google Shape;698;g51b28ef904_0_3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9" name="Google Shape;699;g51b28ef904_0_3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2" name="Shape 702"/>
        <p:cNvGrpSpPr/>
        <p:nvPr/>
      </p:nvGrpSpPr>
      <p:grpSpPr>
        <a:xfrm>
          <a:off x="0" y="0"/>
          <a:ext cx="0" cy="0"/>
          <a:chOff x="0" y="0"/>
          <a:chExt cx="0" cy="0"/>
        </a:xfrm>
      </p:grpSpPr>
      <p:sp>
        <p:nvSpPr>
          <p:cNvPr id="703" name="Google Shape;703;g51b28ef904_0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4" name="Google Shape;704;g51b28ef904_0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8" name="Shape 708"/>
        <p:cNvGrpSpPr/>
        <p:nvPr/>
      </p:nvGrpSpPr>
      <p:grpSpPr>
        <a:xfrm>
          <a:off x="0" y="0"/>
          <a:ext cx="0" cy="0"/>
          <a:chOff x="0" y="0"/>
          <a:chExt cx="0" cy="0"/>
        </a:xfrm>
      </p:grpSpPr>
      <p:sp>
        <p:nvSpPr>
          <p:cNvPr id="709" name="Google Shape;709;g51b28ef904_0_3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0" name="Google Shape;710;g51b28ef904_0_3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3" name="Shape 713"/>
        <p:cNvGrpSpPr/>
        <p:nvPr/>
      </p:nvGrpSpPr>
      <p:grpSpPr>
        <a:xfrm>
          <a:off x="0" y="0"/>
          <a:ext cx="0" cy="0"/>
          <a:chOff x="0" y="0"/>
          <a:chExt cx="0" cy="0"/>
        </a:xfrm>
      </p:grpSpPr>
      <p:sp>
        <p:nvSpPr>
          <p:cNvPr id="714" name="Google Shape;714;g51b28ef904_0_3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5" name="Google Shape;715;g51b28ef904_0_3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9" name="Shape 719"/>
        <p:cNvGrpSpPr/>
        <p:nvPr/>
      </p:nvGrpSpPr>
      <p:grpSpPr>
        <a:xfrm>
          <a:off x="0" y="0"/>
          <a:ext cx="0" cy="0"/>
          <a:chOff x="0" y="0"/>
          <a:chExt cx="0" cy="0"/>
        </a:xfrm>
      </p:grpSpPr>
      <p:sp>
        <p:nvSpPr>
          <p:cNvPr id="720" name="Google Shape;720;g51b28ef904_0_37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1" name="Google Shape;721;g51b28ef904_0_37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6" name="Shape 726"/>
        <p:cNvGrpSpPr/>
        <p:nvPr/>
      </p:nvGrpSpPr>
      <p:grpSpPr>
        <a:xfrm>
          <a:off x="0" y="0"/>
          <a:ext cx="0" cy="0"/>
          <a:chOff x="0" y="0"/>
          <a:chExt cx="0" cy="0"/>
        </a:xfrm>
      </p:grpSpPr>
      <p:sp>
        <p:nvSpPr>
          <p:cNvPr id="727" name="Google Shape;727;g51b28ef904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8" name="Google Shape;728;g51b28ef904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4" name="Shape 734"/>
        <p:cNvGrpSpPr/>
        <p:nvPr/>
      </p:nvGrpSpPr>
      <p:grpSpPr>
        <a:xfrm>
          <a:off x="0" y="0"/>
          <a:ext cx="0" cy="0"/>
          <a:chOff x="0" y="0"/>
          <a:chExt cx="0" cy="0"/>
        </a:xfrm>
      </p:grpSpPr>
      <p:sp>
        <p:nvSpPr>
          <p:cNvPr id="735" name="Google Shape;735;g51b28ef904_0_4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6" name="Google Shape;736;g51b28ef904_0_4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41" name="Shape 741"/>
        <p:cNvGrpSpPr/>
        <p:nvPr/>
      </p:nvGrpSpPr>
      <p:grpSpPr>
        <a:xfrm>
          <a:off x="0" y="0"/>
          <a:ext cx="0" cy="0"/>
          <a:chOff x="0" y="0"/>
          <a:chExt cx="0" cy="0"/>
        </a:xfrm>
      </p:grpSpPr>
      <p:sp>
        <p:nvSpPr>
          <p:cNvPr id="742" name="Google Shape;742;g51b28ef904_0_4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3" name="Google Shape;743;g51b28ef904_0_4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0" name="Shape 760"/>
        <p:cNvGrpSpPr/>
        <p:nvPr/>
      </p:nvGrpSpPr>
      <p:grpSpPr>
        <a:xfrm>
          <a:off x="0" y="0"/>
          <a:ext cx="0" cy="0"/>
          <a:chOff x="0" y="0"/>
          <a:chExt cx="0" cy="0"/>
        </a:xfrm>
      </p:grpSpPr>
      <p:sp>
        <p:nvSpPr>
          <p:cNvPr id="761" name="Google Shape;761;g51b28ef904_0_5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2" name="Google Shape;762;g51b28ef904_0_5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6" name="Shape 766"/>
        <p:cNvGrpSpPr/>
        <p:nvPr/>
      </p:nvGrpSpPr>
      <p:grpSpPr>
        <a:xfrm>
          <a:off x="0" y="0"/>
          <a:ext cx="0" cy="0"/>
          <a:chOff x="0" y="0"/>
          <a:chExt cx="0" cy="0"/>
        </a:xfrm>
      </p:grpSpPr>
      <p:sp>
        <p:nvSpPr>
          <p:cNvPr id="767" name="Google Shape;767;g51b28ef904_0_5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8" name="Google Shape;768;g51b28ef904_0_5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4" name="Shape 784"/>
        <p:cNvGrpSpPr/>
        <p:nvPr/>
      </p:nvGrpSpPr>
      <p:grpSpPr>
        <a:xfrm>
          <a:off x="0" y="0"/>
          <a:ext cx="0" cy="0"/>
          <a:chOff x="0" y="0"/>
          <a:chExt cx="0" cy="0"/>
        </a:xfrm>
      </p:grpSpPr>
      <p:sp>
        <p:nvSpPr>
          <p:cNvPr id="785" name="Google Shape;785;g51b28ef904_0_5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6" name="Google Shape;786;g51b28ef904_0_5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34" name="Shape 1034"/>
        <p:cNvGrpSpPr/>
        <p:nvPr/>
      </p:nvGrpSpPr>
      <p:grpSpPr>
        <a:xfrm>
          <a:off x="0" y="0"/>
          <a:ext cx="0" cy="0"/>
          <a:chOff x="0" y="0"/>
          <a:chExt cx="0" cy="0"/>
        </a:xfrm>
      </p:grpSpPr>
      <p:sp>
        <p:nvSpPr>
          <p:cNvPr id="1035" name="Google Shape;1035;g51b28ef904_0_6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36" name="Google Shape;1036;g51b28ef904_0_6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8" name="Shape 1058"/>
        <p:cNvGrpSpPr/>
        <p:nvPr/>
      </p:nvGrpSpPr>
      <p:grpSpPr>
        <a:xfrm>
          <a:off x="0" y="0"/>
          <a:ext cx="0" cy="0"/>
          <a:chOff x="0" y="0"/>
          <a:chExt cx="0" cy="0"/>
        </a:xfrm>
      </p:grpSpPr>
      <p:sp>
        <p:nvSpPr>
          <p:cNvPr id="1059" name="Google Shape;1059;g51b28ef904_0_10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0" name="Google Shape;1060;g51b28ef904_0_10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7" name="Shape 1067"/>
        <p:cNvGrpSpPr/>
        <p:nvPr/>
      </p:nvGrpSpPr>
      <p:grpSpPr>
        <a:xfrm>
          <a:off x="0" y="0"/>
          <a:ext cx="0" cy="0"/>
          <a:chOff x="0" y="0"/>
          <a:chExt cx="0" cy="0"/>
        </a:xfrm>
      </p:grpSpPr>
      <p:sp>
        <p:nvSpPr>
          <p:cNvPr id="1068" name="Google Shape;1068;g51b28ef904_0_10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9" name="Google Shape;1069;g51b28ef904_0_10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2" name="Shape 1082"/>
        <p:cNvGrpSpPr/>
        <p:nvPr/>
      </p:nvGrpSpPr>
      <p:grpSpPr>
        <a:xfrm>
          <a:off x="0" y="0"/>
          <a:ext cx="0" cy="0"/>
          <a:chOff x="0" y="0"/>
          <a:chExt cx="0" cy="0"/>
        </a:xfrm>
      </p:grpSpPr>
      <p:sp>
        <p:nvSpPr>
          <p:cNvPr id="1083" name="Google Shape;1083;g51b28ef904_0_1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84" name="Google Shape;1084;g51b28ef904_0_1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7" name="Shape 1097"/>
        <p:cNvGrpSpPr/>
        <p:nvPr/>
      </p:nvGrpSpPr>
      <p:grpSpPr>
        <a:xfrm>
          <a:off x="0" y="0"/>
          <a:ext cx="0" cy="0"/>
          <a:chOff x="0" y="0"/>
          <a:chExt cx="0" cy="0"/>
        </a:xfrm>
      </p:grpSpPr>
      <p:sp>
        <p:nvSpPr>
          <p:cNvPr id="1098" name="Google Shape;1098;g51b28ef904_0_1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9" name="Google Shape;1099;g51b28ef904_0_1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1" name="Shape 1111"/>
        <p:cNvGrpSpPr/>
        <p:nvPr/>
      </p:nvGrpSpPr>
      <p:grpSpPr>
        <a:xfrm>
          <a:off x="0" y="0"/>
          <a:ext cx="0" cy="0"/>
          <a:chOff x="0" y="0"/>
          <a:chExt cx="0" cy="0"/>
        </a:xfrm>
      </p:grpSpPr>
      <p:sp>
        <p:nvSpPr>
          <p:cNvPr id="1112" name="Google Shape;1112;g51b28ef904_0_10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3" name="Google Shape;1113;g51b28ef904_0_10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7" name="Shape 1127"/>
        <p:cNvGrpSpPr/>
        <p:nvPr/>
      </p:nvGrpSpPr>
      <p:grpSpPr>
        <a:xfrm>
          <a:off x="0" y="0"/>
          <a:ext cx="0" cy="0"/>
          <a:chOff x="0" y="0"/>
          <a:chExt cx="0" cy="0"/>
        </a:xfrm>
      </p:grpSpPr>
      <p:sp>
        <p:nvSpPr>
          <p:cNvPr id="1128" name="Google Shape;1128;g895951eb77_0_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9" name="Google Shape;1129;g895951eb77_0_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0" name="Shape 1140"/>
        <p:cNvGrpSpPr/>
        <p:nvPr/>
      </p:nvGrpSpPr>
      <p:grpSpPr>
        <a:xfrm>
          <a:off x="0" y="0"/>
          <a:ext cx="0" cy="0"/>
          <a:chOff x="0" y="0"/>
          <a:chExt cx="0" cy="0"/>
        </a:xfrm>
      </p:grpSpPr>
      <p:sp>
        <p:nvSpPr>
          <p:cNvPr id="1141" name="Google Shape;1141;g895951eb77_0_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2" name="Google Shape;1142;g895951eb77_0_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0" name="Shape 1150"/>
        <p:cNvGrpSpPr/>
        <p:nvPr/>
      </p:nvGrpSpPr>
      <p:grpSpPr>
        <a:xfrm>
          <a:off x="0" y="0"/>
          <a:ext cx="0" cy="0"/>
          <a:chOff x="0" y="0"/>
          <a:chExt cx="0" cy="0"/>
        </a:xfrm>
      </p:grpSpPr>
      <p:sp>
        <p:nvSpPr>
          <p:cNvPr id="1151" name="Google Shape;1151;g895951eb77_0_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2" name="Google Shape;1152;g895951eb77_0_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0" name="Shape 1160"/>
        <p:cNvGrpSpPr/>
        <p:nvPr/>
      </p:nvGrpSpPr>
      <p:grpSpPr>
        <a:xfrm>
          <a:off x="0" y="0"/>
          <a:ext cx="0" cy="0"/>
          <a:chOff x="0" y="0"/>
          <a:chExt cx="0" cy="0"/>
        </a:xfrm>
      </p:grpSpPr>
      <p:sp>
        <p:nvSpPr>
          <p:cNvPr id="1161" name="Google Shape;1161;g51b28ef904_2_5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2" name="Google Shape;1162;g51b28ef904_2_5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6" name="Shape 1166"/>
        <p:cNvGrpSpPr/>
        <p:nvPr/>
      </p:nvGrpSpPr>
      <p:grpSpPr>
        <a:xfrm>
          <a:off x="0" y="0"/>
          <a:ext cx="0" cy="0"/>
          <a:chOff x="0" y="0"/>
          <a:chExt cx="0" cy="0"/>
        </a:xfrm>
      </p:grpSpPr>
      <p:sp>
        <p:nvSpPr>
          <p:cNvPr id="1167" name="Google Shape;1167;g51b28ef904_2_55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8" name="Google Shape;1168;g51b28ef904_2_55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6" name="Shape 1466"/>
        <p:cNvGrpSpPr/>
        <p:nvPr/>
      </p:nvGrpSpPr>
      <p:grpSpPr>
        <a:xfrm>
          <a:off x="0" y="0"/>
          <a:ext cx="0" cy="0"/>
          <a:chOff x="0" y="0"/>
          <a:chExt cx="0" cy="0"/>
        </a:xfrm>
      </p:grpSpPr>
      <p:sp>
        <p:nvSpPr>
          <p:cNvPr id="1467" name="Google Shape;1467;g51b28ef904_2_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8" name="Google Shape;1468;g51b28ef904_2_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71" name="Shape 1471"/>
        <p:cNvGrpSpPr/>
        <p:nvPr/>
      </p:nvGrpSpPr>
      <p:grpSpPr>
        <a:xfrm>
          <a:off x="0" y="0"/>
          <a:ext cx="0" cy="0"/>
          <a:chOff x="0" y="0"/>
          <a:chExt cx="0" cy="0"/>
        </a:xfrm>
      </p:grpSpPr>
      <p:sp>
        <p:nvSpPr>
          <p:cNvPr id="1472" name="Google Shape;1472;g82135dcd3d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3" name="Google Shape;1473;g82135dcd3d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4.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1.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6.png"/><Relationship Id="rId7" Type="http://schemas.openxmlformats.org/officeDocument/2006/relationships/hyperlink" Target="https://twitter.com/SlidesManiaSM/"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a:off x="1153649" y="1556134"/>
            <a:ext cx="2211900" cy="1923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 name="Google Shape;12;p2"/>
          <p:cNvSpPr/>
          <p:nvPr/>
        </p:nvSpPr>
        <p:spPr>
          <a:xfrm>
            <a:off x="2919390" y="752853"/>
            <a:ext cx="1768200" cy="15378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 name="Google Shape;13;p2"/>
          <p:cNvSpPr/>
          <p:nvPr/>
        </p:nvSpPr>
        <p:spPr>
          <a:xfrm rot="10800000">
            <a:off x="310139" y="1637453"/>
            <a:ext cx="1562700" cy="13548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 name="Google Shape;14;p2"/>
          <p:cNvSpPr/>
          <p:nvPr/>
        </p:nvSpPr>
        <p:spPr>
          <a:xfrm>
            <a:off x="1488210" y="-29545"/>
            <a:ext cx="1768200" cy="15378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5" name="Google Shape;15;p2"/>
          <p:cNvSpPr/>
          <p:nvPr/>
        </p:nvSpPr>
        <p:spPr>
          <a:xfrm>
            <a:off x="1719853" y="177156"/>
            <a:ext cx="1295400" cy="1130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 name="Google Shape;16;p2"/>
          <p:cNvSpPr/>
          <p:nvPr/>
        </p:nvSpPr>
        <p:spPr>
          <a:xfrm>
            <a:off x="1756494" y="210469"/>
            <a:ext cx="1225200" cy="10659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7" name="Google Shape;17;p2"/>
          <p:cNvSpPr/>
          <p:nvPr/>
        </p:nvSpPr>
        <p:spPr>
          <a:xfrm>
            <a:off x="1802677" y="244175"/>
            <a:ext cx="1150800" cy="1001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 name="Google Shape;18;p2"/>
          <p:cNvSpPr/>
          <p:nvPr/>
        </p:nvSpPr>
        <p:spPr>
          <a:xfrm>
            <a:off x="2912466" y="3104465"/>
            <a:ext cx="884451" cy="768752"/>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 name="Google Shape;19;p2"/>
          <p:cNvSpPr/>
          <p:nvPr/>
        </p:nvSpPr>
        <p:spPr>
          <a:xfrm>
            <a:off x="3028254" y="3200452"/>
            <a:ext cx="648656" cy="563731"/>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 name="Google Shape;20;p2"/>
          <p:cNvSpPr/>
          <p:nvPr/>
        </p:nvSpPr>
        <p:spPr>
          <a:xfrm>
            <a:off x="3046569" y="3213429"/>
            <a:ext cx="611940" cy="531909"/>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a:off x="3065968" y="3230281"/>
            <a:ext cx="574928" cy="499693"/>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 name="Google Shape;22;p2"/>
          <p:cNvSpPr/>
          <p:nvPr/>
        </p:nvSpPr>
        <p:spPr>
          <a:xfrm>
            <a:off x="3641700" y="2695846"/>
            <a:ext cx="887700" cy="7704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 name="Google Shape;23;p2"/>
          <p:cNvSpPr/>
          <p:nvPr/>
        </p:nvSpPr>
        <p:spPr>
          <a:xfrm>
            <a:off x="3641700" y="3513438"/>
            <a:ext cx="884100" cy="7704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 name="Google Shape;24;p2"/>
          <p:cNvSpPr/>
          <p:nvPr/>
        </p:nvSpPr>
        <p:spPr>
          <a:xfrm>
            <a:off x="4365872" y="2720230"/>
            <a:ext cx="1768200" cy="15378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 name="Google Shape;25;p2"/>
          <p:cNvSpPr/>
          <p:nvPr/>
        </p:nvSpPr>
        <p:spPr>
          <a:xfrm>
            <a:off x="-4200" y="3054305"/>
            <a:ext cx="1768200" cy="15378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 name="Google Shape;26;p2"/>
          <p:cNvSpPr/>
          <p:nvPr/>
        </p:nvSpPr>
        <p:spPr>
          <a:xfrm>
            <a:off x="4557632" y="1921202"/>
            <a:ext cx="884451" cy="768752"/>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 name="Google Shape;27;p2"/>
          <p:cNvSpPr/>
          <p:nvPr/>
        </p:nvSpPr>
        <p:spPr>
          <a:xfrm>
            <a:off x="4673420" y="2017188"/>
            <a:ext cx="648656" cy="563731"/>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 name="Google Shape;28;p2"/>
          <p:cNvSpPr/>
          <p:nvPr/>
        </p:nvSpPr>
        <p:spPr>
          <a:xfrm>
            <a:off x="4691735" y="2030165"/>
            <a:ext cx="611940" cy="531909"/>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 name="Google Shape;29;p2"/>
          <p:cNvSpPr/>
          <p:nvPr/>
        </p:nvSpPr>
        <p:spPr>
          <a:xfrm>
            <a:off x="4711134" y="2047017"/>
            <a:ext cx="574928" cy="499693"/>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 name="Google Shape;30;p2"/>
          <p:cNvSpPr/>
          <p:nvPr/>
        </p:nvSpPr>
        <p:spPr>
          <a:xfrm>
            <a:off x="5798172" y="1941211"/>
            <a:ext cx="1768200" cy="15378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 name="Google Shape;31;p2"/>
          <p:cNvSpPr/>
          <p:nvPr/>
        </p:nvSpPr>
        <p:spPr>
          <a:xfrm rot="10800000">
            <a:off x="345922" y="1662885"/>
            <a:ext cx="1485300" cy="12939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 name="Google Shape;32;p2"/>
          <p:cNvSpPr/>
          <p:nvPr/>
        </p:nvSpPr>
        <p:spPr>
          <a:xfrm>
            <a:off x="1153625" y="1714803"/>
            <a:ext cx="675104" cy="1249679"/>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 name="Google Shape;33;p2"/>
          <p:cNvSpPr/>
          <p:nvPr/>
        </p:nvSpPr>
        <p:spPr>
          <a:xfrm rot="10800000">
            <a:off x="5099886" y="3712503"/>
            <a:ext cx="1562700" cy="13548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4" name="Google Shape;34;p2"/>
          <p:cNvSpPr/>
          <p:nvPr/>
        </p:nvSpPr>
        <p:spPr>
          <a:xfrm rot="10800000">
            <a:off x="5138286" y="3741523"/>
            <a:ext cx="1485300" cy="12939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 name="Google Shape;35;p2"/>
          <p:cNvSpPr/>
          <p:nvPr/>
        </p:nvSpPr>
        <p:spPr>
          <a:xfrm>
            <a:off x="5207536" y="3746364"/>
            <a:ext cx="801575" cy="497625"/>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 name="Google Shape;36;p2"/>
          <p:cNvSpPr txBox="1"/>
          <p:nvPr>
            <p:ph type="ctrTitle"/>
          </p:nvPr>
        </p:nvSpPr>
        <p:spPr>
          <a:xfrm>
            <a:off x="3518650" y="1291050"/>
            <a:ext cx="5557500" cy="2052600"/>
          </a:xfrm>
          <a:prstGeom prst="rect">
            <a:avLst/>
          </a:prstGeom>
        </p:spPr>
        <p:txBody>
          <a:bodyPr anchorCtr="0" anchor="ctr" bIns="91425" lIns="91425" spcFirstLastPara="1" rIns="91425" wrap="square" tIns="91425">
            <a:noAutofit/>
          </a:bodyPr>
          <a:lstStyle>
            <a:lvl1pPr lvl="0">
              <a:spcBef>
                <a:spcPts val="0"/>
              </a:spcBef>
              <a:spcAft>
                <a:spcPts val="0"/>
              </a:spcAft>
              <a:buSzPts val="5200"/>
              <a:buNone/>
              <a:defRPr sz="5200"/>
            </a:lvl1pPr>
            <a:lvl2pPr lvl="1">
              <a:spcBef>
                <a:spcPts val="0"/>
              </a:spcBef>
              <a:spcAft>
                <a:spcPts val="0"/>
              </a:spcAft>
              <a:buSzPts val="5200"/>
              <a:buNone/>
              <a:defRPr sz="5200"/>
            </a:lvl2pPr>
            <a:lvl3pPr lvl="2">
              <a:spcBef>
                <a:spcPts val="0"/>
              </a:spcBef>
              <a:spcAft>
                <a:spcPts val="0"/>
              </a:spcAft>
              <a:buSzPts val="5200"/>
              <a:buNone/>
              <a:defRPr sz="5200"/>
            </a:lvl3pPr>
            <a:lvl4pPr lvl="3">
              <a:spcBef>
                <a:spcPts val="0"/>
              </a:spcBef>
              <a:spcAft>
                <a:spcPts val="0"/>
              </a:spcAft>
              <a:buSzPts val="5200"/>
              <a:buNone/>
              <a:defRPr sz="5200"/>
            </a:lvl4pPr>
            <a:lvl5pPr lvl="4">
              <a:spcBef>
                <a:spcPts val="0"/>
              </a:spcBef>
              <a:spcAft>
                <a:spcPts val="0"/>
              </a:spcAft>
              <a:buSzPts val="5200"/>
              <a:buNone/>
              <a:defRPr sz="5200"/>
            </a:lvl5pPr>
            <a:lvl6pPr lvl="5">
              <a:spcBef>
                <a:spcPts val="0"/>
              </a:spcBef>
              <a:spcAft>
                <a:spcPts val="0"/>
              </a:spcAft>
              <a:buSzPts val="5200"/>
              <a:buNone/>
              <a:defRPr sz="5200"/>
            </a:lvl6pPr>
            <a:lvl7pPr lvl="6">
              <a:spcBef>
                <a:spcPts val="0"/>
              </a:spcBef>
              <a:spcAft>
                <a:spcPts val="0"/>
              </a:spcAft>
              <a:buSzPts val="5200"/>
              <a:buNone/>
              <a:defRPr sz="5200"/>
            </a:lvl7pPr>
            <a:lvl8pPr lvl="7">
              <a:spcBef>
                <a:spcPts val="0"/>
              </a:spcBef>
              <a:spcAft>
                <a:spcPts val="0"/>
              </a:spcAft>
              <a:buSzPts val="5200"/>
              <a:buNone/>
              <a:defRPr sz="5200"/>
            </a:lvl8pPr>
            <a:lvl9pPr lvl="8">
              <a:spcBef>
                <a:spcPts val="0"/>
              </a:spcBef>
              <a:spcAft>
                <a:spcPts val="0"/>
              </a:spcAft>
              <a:buSzPts val="5200"/>
              <a:buNone/>
              <a:defRPr sz="5200"/>
            </a:lvl9pPr>
          </a:lstStyle>
          <a:p/>
        </p:txBody>
      </p:sp>
      <p:sp>
        <p:nvSpPr>
          <p:cNvPr id="37" name="Google Shape;37;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38" name="Shape 38"/>
        <p:cNvGrpSpPr/>
        <p:nvPr/>
      </p:nvGrpSpPr>
      <p:grpSpPr>
        <a:xfrm>
          <a:off x="0" y="0"/>
          <a:ext cx="0" cy="0"/>
          <a:chOff x="0" y="0"/>
          <a:chExt cx="0" cy="0"/>
        </a:xfrm>
      </p:grpSpPr>
      <p:sp>
        <p:nvSpPr>
          <p:cNvPr id="39" name="Google Shape;39;p3"/>
          <p:cNvSpPr/>
          <p:nvPr/>
        </p:nvSpPr>
        <p:spPr>
          <a:xfrm rot="-5400000">
            <a:off x="7310995" y="3527753"/>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0" name="Google Shape;40;p3"/>
          <p:cNvSpPr/>
          <p:nvPr/>
        </p:nvSpPr>
        <p:spPr>
          <a:xfrm rot="-5400000">
            <a:off x="6920647" y="2854043"/>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1" name="Google Shape;41;p3"/>
          <p:cNvSpPr/>
          <p:nvPr/>
        </p:nvSpPr>
        <p:spPr>
          <a:xfrm rot="5400000">
            <a:off x="7371596" y="4254544"/>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2" name="Google Shape;42;p3"/>
          <p:cNvSpPr/>
          <p:nvPr/>
        </p:nvSpPr>
        <p:spPr>
          <a:xfrm rot="-5400000">
            <a:off x="6527736" y="3569463"/>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 name="Google Shape;43;p3"/>
          <p:cNvSpPr/>
          <p:nvPr/>
        </p:nvSpPr>
        <p:spPr>
          <a:xfrm rot="-5400000">
            <a:off x="6647588" y="3674619"/>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 name="Google Shape;44;p3"/>
          <p:cNvSpPr/>
          <p:nvPr/>
        </p:nvSpPr>
        <p:spPr>
          <a:xfrm rot="-5400000">
            <a:off x="6667168" y="3689153"/>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5" name="Google Shape;45;p3"/>
          <p:cNvSpPr/>
          <p:nvPr/>
        </p:nvSpPr>
        <p:spPr>
          <a:xfrm rot="-5400000">
            <a:off x="6685445" y="3700717"/>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6" name="Google Shape;46;p3"/>
          <p:cNvGrpSpPr/>
          <p:nvPr/>
        </p:nvGrpSpPr>
        <p:grpSpPr>
          <a:xfrm rot="-5400000">
            <a:off x="8129136" y="3267440"/>
            <a:ext cx="443569" cy="385546"/>
            <a:chOff x="6502642" y="687103"/>
            <a:chExt cx="2688300" cy="2340900"/>
          </a:xfrm>
        </p:grpSpPr>
        <p:sp>
          <p:nvSpPr>
            <p:cNvPr id="47" name="Google Shape;47;p3"/>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 name="Google Shape;48;p3"/>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 name="Google Shape;49;p3"/>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 name="Google Shape;50;p3"/>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1" name="Google Shape;51;p3"/>
          <p:cNvSpPr/>
          <p:nvPr/>
        </p:nvSpPr>
        <p:spPr>
          <a:xfrm rot="-5400000">
            <a:off x="7923844" y="2906224"/>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 name="Google Shape;52;p3"/>
          <p:cNvSpPr/>
          <p:nvPr/>
        </p:nvSpPr>
        <p:spPr>
          <a:xfrm rot="-5400000">
            <a:off x="8335929" y="2907724"/>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3" name="Google Shape;53;p3"/>
          <p:cNvSpPr/>
          <p:nvPr/>
        </p:nvSpPr>
        <p:spPr>
          <a:xfrm rot="-5400000">
            <a:off x="7908639" y="2130974"/>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 name="Google Shape;54;p3"/>
          <p:cNvSpPr/>
          <p:nvPr/>
        </p:nvSpPr>
        <p:spPr>
          <a:xfrm rot="-5400000">
            <a:off x="8076408" y="4315490"/>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5" name="Google Shape;55;p3"/>
          <p:cNvGrpSpPr/>
          <p:nvPr/>
        </p:nvGrpSpPr>
        <p:grpSpPr>
          <a:xfrm rot="-5400000">
            <a:off x="7534915" y="2445053"/>
            <a:ext cx="443569" cy="385546"/>
            <a:chOff x="6502642" y="687103"/>
            <a:chExt cx="2688300" cy="2340900"/>
          </a:xfrm>
        </p:grpSpPr>
        <p:sp>
          <p:nvSpPr>
            <p:cNvPr id="56" name="Google Shape;56;p3"/>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 name="Google Shape;57;p3"/>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 name="Google Shape;58;p3"/>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 name="Google Shape;59;p3"/>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60" name="Google Shape;60;p3"/>
          <p:cNvSpPr/>
          <p:nvPr/>
        </p:nvSpPr>
        <p:spPr>
          <a:xfrm rot="-5400000">
            <a:off x="7517425" y="1414994"/>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1" name="Google Shape;61;p3"/>
          <p:cNvSpPr/>
          <p:nvPr/>
        </p:nvSpPr>
        <p:spPr>
          <a:xfrm rot="5400000">
            <a:off x="7386934" y="427249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 name="Google Shape;62;p3"/>
          <p:cNvSpPr/>
          <p:nvPr/>
        </p:nvSpPr>
        <p:spPr>
          <a:xfrm rot="-5400000">
            <a:off x="7616164" y="4071426"/>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3" name="Google Shape;63;p3"/>
          <p:cNvSpPr/>
          <p:nvPr/>
        </p:nvSpPr>
        <p:spPr>
          <a:xfrm rot="5400000">
            <a:off x="8413660" y="18602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 name="Google Shape;64;p3"/>
          <p:cNvSpPr/>
          <p:nvPr/>
        </p:nvSpPr>
        <p:spPr>
          <a:xfrm rot="5400000">
            <a:off x="8430801" y="1876885"/>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 name="Google Shape;65;p3"/>
          <p:cNvSpPr/>
          <p:nvPr/>
        </p:nvSpPr>
        <p:spPr>
          <a:xfrm rot="-5400000">
            <a:off x="8406453" y="2211652"/>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6" name="Google Shape;66;p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67" name="Google Shape;67;p3"/>
          <p:cNvSpPr/>
          <p:nvPr/>
        </p:nvSpPr>
        <p:spPr>
          <a:xfrm rot="5400000">
            <a:off x="726327" y="64853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8" name="Google Shape;68;p3"/>
          <p:cNvSpPr/>
          <p:nvPr/>
        </p:nvSpPr>
        <p:spPr>
          <a:xfrm rot="5400000">
            <a:off x="1338674" y="151814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9" name="Google Shape;69;p3"/>
          <p:cNvSpPr/>
          <p:nvPr/>
        </p:nvSpPr>
        <p:spPr>
          <a:xfrm rot="-5400000">
            <a:off x="992725" y="2079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0" name="Google Shape;70;p3"/>
          <p:cNvSpPr/>
          <p:nvPr/>
        </p:nvSpPr>
        <p:spPr>
          <a:xfrm rot="5400000">
            <a:off x="1731585" y="80272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1" name="Google Shape;71;p3"/>
          <p:cNvSpPr/>
          <p:nvPr/>
        </p:nvSpPr>
        <p:spPr>
          <a:xfrm rot="5400000">
            <a:off x="1848733" y="90246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2" name="Google Shape;72;p3"/>
          <p:cNvSpPr/>
          <p:nvPr/>
        </p:nvSpPr>
        <p:spPr>
          <a:xfrm rot="5400000">
            <a:off x="1864853" y="91793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3" name="Google Shape;73;p3"/>
          <p:cNvSpPr/>
          <p:nvPr/>
        </p:nvSpPr>
        <p:spPr>
          <a:xfrm rot="5400000">
            <a:off x="1882577" y="93966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74" name="Google Shape;74;p3"/>
          <p:cNvGrpSpPr/>
          <p:nvPr/>
        </p:nvGrpSpPr>
        <p:grpSpPr>
          <a:xfrm rot="5400000">
            <a:off x="571316" y="1490498"/>
            <a:ext cx="443570" cy="385546"/>
            <a:chOff x="6502642" y="687103"/>
            <a:chExt cx="2688300" cy="2340900"/>
          </a:xfrm>
        </p:grpSpPr>
        <p:sp>
          <p:nvSpPr>
            <p:cNvPr id="75" name="Google Shape;75;p3"/>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6" name="Google Shape;76;p3"/>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7" name="Google Shape;77;p3"/>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8" name="Google Shape;78;p3"/>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79" name="Google Shape;79;p3"/>
          <p:cNvSpPr/>
          <p:nvPr/>
        </p:nvSpPr>
        <p:spPr>
          <a:xfrm rot="5400000">
            <a:off x="776177" y="185176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0" name="Google Shape;80;p3"/>
          <p:cNvSpPr/>
          <p:nvPr/>
        </p:nvSpPr>
        <p:spPr>
          <a:xfrm rot="5400000">
            <a:off x="367093" y="185026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1" name="Google Shape;81;p3"/>
          <p:cNvSpPr/>
          <p:nvPr/>
        </p:nvSpPr>
        <p:spPr>
          <a:xfrm rot="5400000">
            <a:off x="350682" y="22412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 name="Google Shape;82;p3"/>
          <p:cNvSpPr/>
          <p:nvPr/>
        </p:nvSpPr>
        <p:spPr>
          <a:xfrm rot="5400000">
            <a:off x="182914" y="5669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83" name="Google Shape;83;p3"/>
          <p:cNvGrpSpPr/>
          <p:nvPr/>
        </p:nvGrpSpPr>
        <p:grpSpPr>
          <a:xfrm rot="5400000">
            <a:off x="1165537" y="2312885"/>
            <a:ext cx="443569" cy="385546"/>
            <a:chOff x="6502642" y="687103"/>
            <a:chExt cx="2688300" cy="2340900"/>
          </a:xfrm>
        </p:grpSpPr>
        <p:sp>
          <p:nvSpPr>
            <p:cNvPr id="84" name="Google Shape;84;p3"/>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 name="Google Shape;85;p3"/>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6" name="Google Shape;86;p3"/>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7" name="Google Shape;87;p3"/>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88" name="Google Shape;88;p3"/>
          <p:cNvSpPr/>
          <p:nvPr/>
        </p:nvSpPr>
        <p:spPr>
          <a:xfrm rot="5400000">
            <a:off x="741896" y="29571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9" name="Google Shape;89;p3"/>
          <p:cNvSpPr/>
          <p:nvPr/>
        </p:nvSpPr>
        <p:spPr>
          <a:xfrm rot="-5400000">
            <a:off x="1013387" y="22028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0" name="Google Shape;90;p3"/>
          <p:cNvSpPr/>
          <p:nvPr/>
        </p:nvSpPr>
        <p:spPr>
          <a:xfrm rot="5400000">
            <a:off x="1190306" y="42303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1" name="Google Shape;91;p3"/>
          <p:cNvSpPr/>
          <p:nvPr/>
        </p:nvSpPr>
        <p:spPr>
          <a:xfrm rot="-5400000">
            <a:off x="-49339" y="26022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2" name="Google Shape;92;p3"/>
          <p:cNvSpPr/>
          <p:nvPr/>
        </p:nvSpPr>
        <p:spPr>
          <a:xfrm rot="-5400000">
            <a:off x="-30479" y="26158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3" name="Google Shape;93;p3"/>
          <p:cNvSpPr/>
          <p:nvPr/>
        </p:nvSpPr>
        <p:spPr>
          <a:xfrm rot="5400000">
            <a:off x="336781" y="26794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4" name="Google Shape;94;p3"/>
          <p:cNvSpPr txBox="1"/>
          <p:nvPr>
            <p:ph type="title"/>
          </p:nvPr>
        </p:nvSpPr>
        <p:spPr>
          <a:xfrm>
            <a:off x="1683600" y="2150850"/>
            <a:ext cx="5880300" cy="841800"/>
          </a:xfrm>
          <a:prstGeom prst="rect">
            <a:avLst/>
          </a:prstGeom>
        </p:spPr>
        <p:txBody>
          <a:bodyPr anchorCtr="0" anchor="ctr" bIns="91425" lIns="91425" spcFirstLastPara="1" rIns="91425" wrap="square" tIns="91425">
            <a:noAutofit/>
          </a:bodyPr>
          <a:lstStyle>
            <a:lvl1pPr lvl="0" algn="ctr">
              <a:spcBef>
                <a:spcPts val="0"/>
              </a:spcBef>
              <a:spcAft>
                <a:spcPts val="0"/>
              </a:spcAft>
              <a:buSzPts val="3600"/>
              <a:buNone/>
              <a:defRPr sz="36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SECTION_HEADER_2_2_1">
    <p:spTree>
      <p:nvGrpSpPr>
        <p:cNvPr id="95" name="Shape 95"/>
        <p:cNvGrpSpPr/>
        <p:nvPr/>
      </p:nvGrpSpPr>
      <p:grpSpPr>
        <a:xfrm>
          <a:off x="0" y="0"/>
          <a:ext cx="0" cy="0"/>
          <a:chOff x="0" y="0"/>
          <a:chExt cx="0" cy="0"/>
        </a:xfrm>
      </p:grpSpPr>
      <p:sp>
        <p:nvSpPr>
          <p:cNvPr id="96" name="Google Shape;96;p4"/>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97" name="Google Shape;97;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cxnSp>
        <p:nvCxnSpPr>
          <p:cNvPr id="98" name="Google Shape;98;p4"/>
          <p:cNvCxnSpPr/>
          <p:nvPr/>
        </p:nvCxnSpPr>
        <p:spPr>
          <a:xfrm>
            <a:off x="76200" y="3042785"/>
            <a:ext cx="8920800" cy="0"/>
          </a:xfrm>
          <a:prstGeom prst="straightConnector1">
            <a:avLst/>
          </a:prstGeom>
          <a:noFill/>
          <a:ln cap="flat" cmpd="sng" w="34925">
            <a:solidFill>
              <a:srgbClr val="666666"/>
            </a:solidFill>
            <a:prstDash val="solid"/>
            <a:miter lim="800000"/>
            <a:headEnd len="sm" w="sm" type="none"/>
            <a:tailEnd len="sm" w="sm" type="none"/>
          </a:ln>
        </p:spPr>
      </p:cxnSp>
      <p:grpSp>
        <p:nvGrpSpPr>
          <p:cNvPr id="99" name="Google Shape;99;p4"/>
          <p:cNvGrpSpPr/>
          <p:nvPr/>
        </p:nvGrpSpPr>
        <p:grpSpPr>
          <a:xfrm rot="5400000">
            <a:off x="660765" y="2833571"/>
            <a:ext cx="515078" cy="461391"/>
            <a:chOff x="6502642" y="687103"/>
            <a:chExt cx="2688300" cy="2340900"/>
          </a:xfrm>
        </p:grpSpPr>
        <p:sp>
          <p:nvSpPr>
            <p:cNvPr id="100" name="Google Shape;100;p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 name="Google Shape;101;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 name="Google Shape;102;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 name="Google Shape;103;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4" name="Google Shape;104;p4"/>
          <p:cNvGrpSpPr/>
          <p:nvPr/>
        </p:nvGrpSpPr>
        <p:grpSpPr>
          <a:xfrm rot="5400000">
            <a:off x="4311171" y="2833571"/>
            <a:ext cx="515078" cy="461391"/>
            <a:chOff x="6502642" y="687103"/>
            <a:chExt cx="2688300" cy="2340900"/>
          </a:xfrm>
        </p:grpSpPr>
        <p:sp>
          <p:nvSpPr>
            <p:cNvPr id="105" name="Google Shape;105;p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6" name="Google Shape;106;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 name="Google Shape;107;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8" name="Google Shape;108;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9" name="Google Shape;109;p4"/>
          <p:cNvGrpSpPr/>
          <p:nvPr/>
        </p:nvGrpSpPr>
        <p:grpSpPr>
          <a:xfrm rot="5400000">
            <a:off x="2524076" y="2812082"/>
            <a:ext cx="515078" cy="461391"/>
            <a:chOff x="6502642" y="687103"/>
            <a:chExt cx="2688300" cy="2340900"/>
          </a:xfrm>
        </p:grpSpPr>
        <p:sp>
          <p:nvSpPr>
            <p:cNvPr id="110" name="Google Shape;110;p4"/>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1" name="Google Shape;111;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2" name="Google Shape;112;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3" name="Google Shape;113;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4" name="Google Shape;114;p4"/>
          <p:cNvGrpSpPr/>
          <p:nvPr/>
        </p:nvGrpSpPr>
        <p:grpSpPr>
          <a:xfrm rot="5400000">
            <a:off x="7885371" y="2822821"/>
            <a:ext cx="515078" cy="461391"/>
            <a:chOff x="6502642" y="687103"/>
            <a:chExt cx="2688300" cy="2340900"/>
          </a:xfrm>
        </p:grpSpPr>
        <p:sp>
          <p:nvSpPr>
            <p:cNvPr id="115" name="Google Shape;115;p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6" name="Google Shape;116;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7" name="Google Shape;117;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 name="Google Shape;118;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19" name="Google Shape;119;p4"/>
          <p:cNvGrpSpPr/>
          <p:nvPr/>
        </p:nvGrpSpPr>
        <p:grpSpPr>
          <a:xfrm rot="5400000">
            <a:off x="6022076" y="2801332"/>
            <a:ext cx="515078" cy="461391"/>
            <a:chOff x="6502642" y="687103"/>
            <a:chExt cx="2688300" cy="2340900"/>
          </a:xfrm>
        </p:grpSpPr>
        <p:sp>
          <p:nvSpPr>
            <p:cNvPr id="120" name="Google Shape;120;p4"/>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1" name="Google Shape;121;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2" name="Google Shape;122;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3" name="Google Shape;123;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24" name="Google Shape;124;p4"/>
          <p:cNvSpPr/>
          <p:nvPr/>
        </p:nvSpPr>
        <p:spPr>
          <a:xfrm rot="5400000">
            <a:off x="356494" y="333188"/>
            <a:ext cx="564300" cy="486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5" name="Google Shape;125;p4"/>
          <p:cNvSpPr/>
          <p:nvPr/>
        </p:nvSpPr>
        <p:spPr>
          <a:xfrm rot="5400000">
            <a:off x="668293" y="773509"/>
            <a:ext cx="446100" cy="384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6" name="Google Shape;126;p4"/>
          <p:cNvSpPr/>
          <p:nvPr/>
        </p:nvSpPr>
        <p:spPr>
          <a:xfrm rot="-5400000">
            <a:off x="492543" y="109181"/>
            <a:ext cx="396000" cy="339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7" name="Google Shape;127;p4"/>
          <p:cNvSpPr/>
          <p:nvPr/>
        </p:nvSpPr>
        <p:spPr>
          <a:xfrm rot="5400000">
            <a:off x="864748" y="410052"/>
            <a:ext cx="446100" cy="384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8" name="Google Shape;128;p4"/>
          <p:cNvSpPr/>
          <p:nvPr/>
        </p:nvSpPr>
        <p:spPr>
          <a:xfrm rot="5400000">
            <a:off x="919947" y="460779"/>
            <a:ext cx="330900" cy="285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29" name="Google Shape;129;p4"/>
          <p:cNvSpPr/>
          <p:nvPr/>
        </p:nvSpPr>
        <p:spPr>
          <a:xfrm rot="5400000">
            <a:off x="929432" y="467234"/>
            <a:ext cx="310200" cy="270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0" name="Google Shape;130;p4"/>
          <p:cNvSpPr/>
          <p:nvPr/>
        </p:nvSpPr>
        <p:spPr>
          <a:xfrm rot="5400000">
            <a:off x="938819" y="482113"/>
            <a:ext cx="295500" cy="249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31" name="Google Shape;131;p4"/>
          <p:cNvGrpSpPr/>
          <p:nvPr/>
        </p:nvGrpSpPr>
        <p:grpSpPr>
          <a:xfrm rot="5400000">
            <a:off x="283357" y="766040"/>
            <a:ext cx="227699" cy="191954"/>
            <a:chOff x="6502642" y="687103"/>
            <a:chExt cx="2688300" cy="2340900"/>
          </a:xfrm>
        </p:grpSpPr>
        <p:sp>
          <p:nvSpPr>
            <p:cNvPr id="132" name="Google Shape;132;p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3" name="Google Shape;133;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4" name="Google Shape;134;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5" name="Google Shape;135;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36" name="Google Shape;136;p4"/>
          <p:cNvSpPr/>
          <p:nvPr/>
        </p:nvSpPr>
        <p:spPr>
          <a:xfrm rot="5400000">
            <a:off x="385769" y="940595"/>
            <a:ext cx="224400" cy="195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7" name="Google Shape;137;p4"/>
          <p:cNvSpPr/>
          <p:nvPr/>
        </p:nvSpPr>
        <p:spPr>
          <a:xfrm rot="5400000">
            <a:off x="180477" y="940595"/>
            <a:ext cx="224400" cy="195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8" name="Google Shape;138;p4"/>
          <p:cNvSpPr/>
          <p:nvPr/>
        </p:nvSpPr>
        <p:spPr>
          <a:xfrm rot="5400000">
            <a:off x="174297" y="1140853"/>
            <a:ext cx="446100" cy="384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9" name="Google Shape;139;p4"/>
          <p:cNvSpPr/>
          <p:nvPr/>
        </p:nvSpPr>
        <p:spPr>
          <a:xfrm rot="5400000">
            <a:off x="90412" y="31044"/>
            <a:ext cx="446100" cy="384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40" name="Google Shape;140;p4"/>
          <p:cNvGrpSpPr/>
          <p:nvPr/>
        </p:nvGrpSpPr>
        <p:grpSpPr>
          <a:xfrm rot="5400000">
            <a:off x="580467" y="1183841"/>
            <a:ext cx="227699" cy="191954"/>
            <a:chOff x="6502642" y="687103"/>
            <a:chExt cx="2688300" cy="2340900"/>
          </a:xfrm>
        </p:grpSpPr>
        <p:sp>
          <p:nvSpPr>
            <p:cNvPr id="141" name="Google Shape;141;p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 name="Google Shape;142;p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3" name="Google Shape;143;p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4" name="Google Shape;144;p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45" name="Google Shape;145;p4"/>
          <p:cNvSpPr/>
          <p:nvPr/>
        </p:nvSpPr>
        <p:spPr>
          <a:xfrm rot="5400000">
            <a:off x="369904" y="1504595"/>
            <a:ext cx="446100" cy="384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 name="Google Shape;146;p4"/>
          <p:cNvSpPr/>
          <p:nvPr/>
        </p:nvSpPr>
        <p:spPr>
          <a:xfrm rot="-5400000">
            <a:off x="504299" y="116462"/>
            <a:ext cx="375300" cy="324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7" name="Google Shape;147;p4"/>
          <p:cNvSpPr/>
          <p:nvPr/>
        </p:nvSpPr>
        <p:spPr>
          <a:xfrm rot="5400000">
            <a:off x="580414" y="232923"/>
            <a:ext cx="200281" cy="322498"/>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8" name="Google Shape;148;p4"/>
          <p:cNvSpPr/>
          <p:nvPr/>
        </p:nvSpPr>
        <p:spPr>
          <a:xfrm rot="-5400000">
            <a:off x="-28489" y="1325569"/>
            <a:ext cx="396000" cy="339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9" name="Google Shape;149;p4"/>
          <p:cNvSpPr/>
          <p:nvPr/>
        </p:nvSpPr>
        <p:spPr>
          <a:xfrm rot="-5400000">
            <a:off x="-17634" y="1333515"/>
            <a:ext cx="375300" cy="324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0" name="Google Shape;150;p4"/>
          <p:cNvSpPr/>
          <p:nvPr/>
        </p:nvSpPr>
        <p:spPr>
          <a:xfrm rot="5400000">
            <a:off x="150140" y="1379799"/>
            <a:ext cx="237801" cy="125301"/>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cepts">
  <p:cSld name="SECTION_HEADER_2_1_2">
    <p:spTree>
      <p:nvGrpSpPr>
        <p:cNvPr id="151" name="Shape 151"/>
        <p:cNvGrpSpPr/>
        <p:nvPr/>
      </p:nvGrpSpPr>
      <p:grpSpPr>
        <a:xfrm>
          <a:off x="0" y="0"/>
          <a:ext cx="0" cy="0"/>
          <a:chOff x="0" y="0"/>
          <a:chExt cx="0" cy="0"/>
        </a:xfrm>
      </p:grpSpPr>
      <p:sp>
        <p:nvSpPr>
          <p:cNvPr id="152" name="Google Shape;152;p5"/>
          <p:cNvSpPr/>
          <p:nvPr/>
        </p:nvSpPr>
        <p:spPr>
          <a:xfrm>
            <a:off x="6343050" y="2524528"/>
            <a:ext cx="2190300" cy="1965300"/>
          </a:xfrm>
          <a:prstGeom prst="hexagon">
            <a:avLst>
              <a:gd fmla="val 25000" name="adj"/>
              <a:gd fmla="val 115470" name="vf"/>
            </a:avLst>
          </a:prstGeom>
          <a:solidFill>
            <a:srgbClr val="F2F2F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53" name="Google Shape;153;p5"/>
          <p:cNvSpPr/>
          <p:nvPr/>
        </p:nvSpPr>
        <p:spPr>
          <a:xfrm>
            <a:off x="4429775" y="2521797"/>
            <a:ext cx="2190300" cy="1965300"/>
          </a:xfrm>
          <a:prstGeom prst="hexagon">
            <a:avLst>
              <a:gd fmla="val 25000" name="adj"/>
              <a:gd fmla="val 115470" name="vf"/>
            </a:avLst>
          </a:prstGeom>
          <a:solidFill>
            <a:srgbClr val="F2F2F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54" name="Google Shape;154;p5"/>
          <p:cNvSpPr/>
          <p:nvPr/>
        </p:nvSpPr>
        <p:spPr>
          <a:xfrm>
            <a:off x="2534125" y="2521797"/>
            <a:ext cx="2190300" cy="1965300"/>
          </a:xfrm>
          <a:prstGeom prst="hexagon">
            <a:avLst>
              <a:gd fmla="val 25000" name="adj"/>
              <a:gd fmla="val 115470" name="vf"/>
            </a:avLst>
          </a:prstGeom>
          <a:solidFill>
            <a:srgbClr val="F2F2F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55" name="Google Shape;155;p5"/>
          <p:cNvSpPr/>
          <p:nvPr/>
        </p:nvSpPr>
        <p:spPr>
          <a:xfrm>
            <a:off x="592200" y="2504725"/>
            <a:ext cx="2190300" cy="1965300"/>
          </a:xfrm>
          <a:prstGeom prst="hexagon">
            <a:avLst>
              <a:gd fmla="val 25000" name="adj"/>
              <a:gd fmla="val 115470" name="vf"/>
            </a:avLst>
          </a:prstGeom>
          <a:solidFill>
            <a:srgbClr val="F2F2F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56" name="Google Shape;156;p5"/>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157" name="Google Shape;157;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58" name="Google Shape;158;p5"/>
          <p:cNvSpPr/>
          <p:nvPr/>
        </p:nvSpPr>
        <p:spPr>
          <a:xfrm rot="5400000">
            <a:off x="1182282" y="12692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59" name="Google Shape;159;p5"/>
          <p:cNvSpPr/>
          <p:nvPr/>
        </p:nvSpPr>
        <p:spPr>
          <a:xfrm rot="5400000">
            <a:off x="1573496" y="19851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0" name="Google Shape;160;p5"/>
          <p:cNvSpPr/>
          <p:nvPr/>
        </p:nvSpPr>
        <p:spPr>
          <a:xfrm rot="-5400000">
            <a:off x="782261" y="16302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1" name="Google Shape;161;p5"/>
          <p:cNvSpPr/>
          <p:nvPr/>
        </p:nvSpPr>
        <p:spPr>
          <a:xfrm rot="-5400000">
            <a:off x="801121" y="16438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2" name="Google Shape;162;p5"/>
          <p:cNvSpPr/>
          <p:nvPr/>
        </p:nvSpPr>
        <p:spPr>
          <a:xfrm rot="5400000">
            <a:off x="1168381" y="17074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3" name="Google Shape;163;p5"/>
          <p:cNvSpPr/>
          <p:nvPr/>
        </p:nvSpPr>
        <p:spPr>
          <a:xfrm rot="5400000">
            <a:off x="3061782" y="12256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4" name="Google Shape;164;p5"/>
          <p:cNvSpPr/>
          <p:nvPr/>
        </p:nvSpPr>
        <p:spPr>
          <a:xfrm rot="5400000">
            <a:off x="3452996" y="19415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5" name="Google Shape;165;p5"/>
          <p:cNvSpPr/>
          <p:nvPr/>
        </p:nvSpPr>
        <p:spPr>
          <a:xfrm rot="-5400000">
            <a:off x="2661761" y="15866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6" name="Google Shape;166;p5"/>
          <p:cNvSpPr/>
          <p:nvPr/>
        </p:nvSpPr>
        <p:spPr>
          <a:xfrm rot="-5400000">
            <a:off x="2680621" y="16002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7" name="Google Shape;167;p5"/>
          <p:cNvSpPr/>
          <p:nvPr/>
        </p:nvSpPr>
        <p:spPr>
          <a:xfrm rot="5400000">
            <a:off x="3047881" y="16638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8" name="Google Shape;168;p5"/>
          <p:cNvSpPr/>
          <p:nvPr/>
        </p:nvSpPr>
        <p:spPr>
          <a:xfrm rot="5400000">
            <a:off x="4957432" y="12256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9" name="Google Shape;169;p5"/>
          <p:cNvSpPr/>
          <p:nvPr/>
        </p:nvSpPr>
        <p:spPr>
          <a:xfrm rot="5400000">
            <a:off x="5348646" y="19415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0" name="Google Shape;170;p5"/>
          <p:cNvSpPr/>
          <p:nvPr/>
        </p:nvSpPr>
        <p:spPr>
          <a:xfrm rot="-5400000">
            <a:off x="4557411" y="15866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1" name="Google Shape;171;p5"/>
          <p:cNvSpPr/>
          <p:nvPr/>
        </p:nvSpPr>
        <p:spPr>
          <a:xfrm rot="-5400000">
            <a:off x="4576271" y="16002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 name="Google Shape;172;p5"/>
          <p:cNvSpPr/>
          <p:nvPr/>
        </p:nvSpPr>
        <p:spPr>
          <a:xfrm rot="5400000">
            <a:off x="4943531" y="16638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3" name="Google Shape;173;p5"/>
          <p:cNvSpPr/>
          <p:nvPr/>
        </p:nvSpPr>
        <p:spPr>
          <a:xfrm rot="5400000">
            <a:off x="6870707" y="12271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4" name="Google Shape;174;p5"/>
          <p:cNvSpPr/>
          <p:nvPr/>
        </p:nvSpPr>
        <p:spPr>
          <a:xfrm rot="5400000">
            <a:off x="7261921" y="19430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75" name="Google Shape;175;p5"/>
          <p:cNvSpPr/>
          <p:nvPr/>
        </p:nvSpPr>
        <p:spPr>
          <a:xfrm rot="-5400000">
            <a:off x="6470686" y="15881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6" name="Google Shape;176;p5"/>
          <p:cNvSpPr/>
          <p:nvPr/>
        </p:nvSpPr>
        <p:spPr>
          <a:xfrm rot="-5400000">
            <a:off x="6489546" y="16017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7" name="Google Shape;177;p5"/>
          <p:cNvSpPr/>
          <p:nvPr/>
        </p:nvSpPr>
        <p:spPr>
          <a:xfrm rot="5400000">
            <a:off x="6856806" y="16653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ercentages">
  <p:cSld name="SECTION_HEADER_2_1_1_1">
    <p:spTree>
      <p:nvGrpSpPr>
        <p:cNvPr id="178" name="Shape 178"/>
        <p:cNvGrpSpPr/>
        <p:nvPr/>
      </p:nvGrpSpPr>
      <p:grpSpPr>
        <a:xfrm>
          <a:off x="0" y="0"/>
          <a:ext cx="0" cy="0"/>
          <a:chOff x="0" y="0"/>
          <a:chExt cx="0" cy="0"/>
        </a:xfrm>
      </p:grpSpPr>
      <p:sp>
        <p:nvSpPr>
          <p:cNvPr id="179" name="Google Shape;179;p6"/>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sz="36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180" name="Google Shape;180;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81" name="Google Shape;181;p6"/>
          <p:cNvSpPr/>
          <p:nvPr/>
        </p:nvSpPr>
        <p:spPr>
          <a:xfrm>
            <a:off x="1453261" y="14555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2" name="Google Shape;182;p6"/>
          <p:cNvSpPr/>
          <p:nvPr/>
        </p:nvSpPr>
        <p:spPr>
          <a:xfrm>
            <a:off x="3633661" y="14555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3" name="Google Shape;183;p6"/>
          <p:cNvSpPr/>
          <p:nvPr/>
        </p:nvSpPr>
        <p:spPr>
          <a:xfrm>
            <a:off x="5901661" y="1455575"/>
            <a:ext cx="1798200" cy="1798200"/>
          </a:xfrm>
          <a:custGeom>
            <a:rect b="b" l="l" r="r" t="t"/>
            <a:pathLst>
              <a:path extrusionOk="0" h="2160000" w="2160000">
                <a:moveTo>
                  <a:pt x="1080000" y="180000"/>
                </a:moveTo>
                <a:cubicBezTo>
                  <a:pt x="582944" y="180000"/>
                  <a:pt x="180000" y="582944"/>
                  <a:pt x="180000" y="1080000"/>
                </a:cubicBezTo>
                <a:cubicBezTo>
                  <a:pt x="180000" y="1577056"/>
                  <a:pt x="582944" y="1980000"/>
                  <a:pt x="1080000" y="1980000"/>
                </a:cubicBezTo>
                <a:cubicBezTo>
                  <a:pt x="1577056" y="1980000"/>
                  <a:pt x="1980000" y="1577056"/>
                  <a:pt x="1980000" y="1080000"/>
                </a:cubicBezTo>
                <a:cubicBezTo>
                  <a:pt x="1980000" y="582944"/>
                  <a:pt x="1577056" y="180000"/>
                  <a:pt x="1080000" y="180000"/>
                </a:cubicBezTo>
                <a:close/>
                <a:moveTo>
                  <a:pt x="1080000" y="0"/>
                </a:moveTo>
                <a:cubicBezTo>
                  <a:pt x="1676468" y="0"/>
                  <a:pt x="2160000" y="483532"/>
                  <a:pt x="2160000" y="1080000"/>
                </a:cubicBezTo>
                <a:cubicBezTo>
                  <a:pt x="2160000" y="1676468"/>
                  <a:pt x="1676468" y="2160000"/>
                  <a:pt x="1080000" y="2160000"/>
                </a:cubicBezTo>
                <a:cubicBezTo>
                  <a:pt x="483532" y="2160000"/>
                  <a:pt x="0" y="1676468"/>
                  <a:pt x="0" y="1080000"/>
                </a:cubicBezTo>
                <a:cubicBezTo>
                  <a:pt x="0" y="483532"/>
                  <a:pt x="483532" y="0"/>
                  <a:pt x="1080000" y="0"/>
                </a:cubicBezTo>
                <a:close/>
              </a:path>
            </a:pathLst>
          </a:custGeom>
          <a:solidFill>
            <a:srgbClr val="F3F3F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4" name="Google Shape;184;p6"/>
          <p:cNvSpPr/>
          <p:nvPr/>
        </p:nvSpPr>
        <p:spPr>
          <a:xfrm rot="5400000">
            <a:off x="356494" y="333188"/>
            <a:ext cx="564300" cy="486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5" name="Google Shape;185;p6"/>
          <p:cNvSpPr/>
          <p:nvPr/>
        </p:nvSpPr>
        <p:spPr>
          <a:xfrm rot="5400000">
            <a:off x="668293" y="773509"/>
            <a:ext cx="446100" cy="384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86" name="Google Shape;186;p6"/>
          <p:cNvSpPr/>
          <p:nvPr/>
        </p:nvSpPr>
        <p:spPr>
          <a:xfrm rot="-5400000">
            <a:off x="492543" y="109181"/>
            <a:ext cx="396000" cy="339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7" name="Google Shape;187;p6"/>
          <p:cNvSpPr/>
          <p:nvPr/>
        </p:nvSpPr>
        <p:spPr>
          <a:xfrm rot="5400000">
            <a:off x="864748" y="410052"/>
            <a:ext cx="446100" cy="384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8" name="Google Shape;188;p6"/>
          <p:cNvSpPr/>
          <p:nvPr/>
        </p:nvSpPr>
        <p:spPr>
          <a:xfrm rot="5400000">
            <a:off x="919947" y="460779"/>
            <a:ext cx="330900" cy="285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89" name="Google Shape;189;p6"/>
          <p:cNvSpPr/>
          <p:nvPr/>
        </p:nvSpPr>
        <p:spPr>
          <a:xfrm rot="5400000">
            <a:off x="929432" y="467234"/>
            <a:ext cx="310200" cy="270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0" name="Google Shape;190;p6"/>
          <p:cNvSpPr/>
          <p:nvPr/>
        </p:nvSpPr>
        <p:spPr>
          <a:xfrm rot="5400000">
            <a:off x="938819" y="482113"/>
            <a:ext cx="295500" cy="249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91" name="Google Shape;191;p6"/>
          <p:cNvGrpSpPr/>
          <p:nvPr/>
        </p:nvGrpSpPr>
        <p:grpSpPr>
          <a:xfrm rot="5400000">
            <a:off x="283357" y="766040"/>
            <a:ext cx="227699" cy="191954"/>
            <a:chOff x="6502642" y="687103"/>
            <a:chExt cx="2688300" cy="2340900"/>
          </a:xfrm>
        </p:grpSpPr>
        <p:sp>
          <p:nvSpPr>
            <p:cNvPr id="192" name="Google Shape;192;p6"/>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3" name="Google Shape;193;p6"/>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4" name="Google Shape;194;p6"/>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5" name="Google Shape;195;p6"/>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196" name="Google Shape;196;p6"/>
          <p:cNvSpPr/>
          <p:nvPr/>
        </p:nvSpPr>
        <p:spPr>
          <a:xfrm rot="5400000">
            <a:off x="385769" y="940595"/>
            <a:ext cx="224400" cy="195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97" name="Google Shape;197;p6"/>
          <p:cNvSpPr/>
          <p:nvPr/>
        </p:nvSpPr>
        <p:spPr>
          <a:xfrm rot="5400000">
            <a:off x="180477" y="940595"/>
            <a:ext cx="224400" cy="195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8" name="Google Shape;198;p6"/>
          <p:cNvSpPr/>
          <p:nvPr/>
        </p:nvSpPr>
        <p:spPr>
          <a:xfrm rot="5400000">
            <a:off x="174297" y="1140853"/>
            <a:ext cx="446100" cy="384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99" name="Google Shape;199;p6"/>
          <p:cNvSpPr/>
          <p:nvPr/>
        </p:nvSpPr>
        <p:spPr>
          <a:xfrm rot="5400000">
            <a:off x="90412" y="31044"/>
            <a:ext cx="446100" cy="384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00" name="Google Shape;200;p6"/>
          <p:cNvGrpSpPr/>
          <p:nvPr/>
        </p:nvGrpSpPr>
        <p:grpSpPr>
          <a:xfrm rot="5400000">
            <a:off x="580467" y="1183841"/>
            <a:ext cx="227699" cy="191954"/>
            <a:chOff x="6502642" y="687103"/>
            <a:chExt cx="2688300" cy="2340900"/>
          </a:xfrm>
        </p:grpSpPr>
        <p:sp>
          <p:nvSpPr>
            <p:cNvPr id="201" name="Google Shape;201;p6"/>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2" name="Google Shape;202;p6"/>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3" name="Google Shape;203;p6"/>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4" name="Google Shape;204;p6"/>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05" name="Google Shape;205;p6"/>
          <p:cNvSpPr/>
          <p:nvPr/>
        </p:nvSpPr>
        <p:spPr>
          <a:xfrm rot="5400000">
            <a:off x="369904" y="1504595"/>
            <a:ext cx="446100" cy="384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06" name="Google Shape;206;p6"/>
          <p:cNvSpPr/>
          <p:nvPr/>
        </p:nvSpPr>
        <p:spPr>
          <a:xfrm rot="-5400000">
            <a:off x="504299" y="116462"/>
            <a:ext cx="375300" cy="324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7" name="Google Shape;207;p6"/>
          <p:cNvSpPr/>
          <p:nvPr/>
        </p:nvSpPr>
        <p:spPr>
          <a:xfrm rot="5400000">
            <a:off x="580414" y="232923"/>
            <a:ext cx="200281" cy="322498"/>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8" name="Google Shape;208;p6"/>
          <p:cNvSpPr/>
          <p:nvPr/>
        </p:nvSpPr>
        <p:spPr>
          <a:xfrm rot="-5400000">
            <a:off x="-28489" y="1325569"/>
            <a:ext cx="396000" cy="339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9" name="Google Shape;209;p6"/>
          <p:cNvSpPr/>
          <p:nvPr/>
        </p:nvSpPr>
        <p:spPr>
          <a:xfrm rot="-5400000">
            <a:off x="-17634" y="1333515"/>
            <a:ext cx="375300" cy="324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0" name="Google Shape;210;p6"/>
          <p:cNvSpPr/>
          <p:nvPr/>
        </p:nvSpPr>
        <p:spPr>
          <a:xfrm rot="5400000">
            <a:off x="150140" y="1379799"/>
            <a:ext cx="237801" cy="125301"/>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ackground image">
  <p:cSld name="SECTION_HEADER_1">
    <p:spTree>
      <p:nvGrpSpPr>
        <p:cNvPr id="211" name="Shape 211"/>
        <p:cNvGrpSpPr/>
        <p:nvPr/>
      </p:nvGrpSpPr>
      <p:grpSpPr>
        <a:xfrm>
          <a:off x="0" y="0"/>
          <a:ext cx="0" cy="0"/>
          <a:chOff x="0" y="0"/>
          <a:chExt cx="0" cy="0"/>
        </a:xfrm>
      </p:grpSpPr>
      <p:sp>
        <p:nvSpPr>
          <p:cNvPr id="212" name="Google Shape;212;p7"/>
          <p:cNvSpPr/>
          <p:nvPr/>
        </p:nvSpPr>
        <p:spPr>
          <a:xfrm rot="-5400000">
            <a:off x="7861102" y="3996208"/>
            <a:ext cx="7752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13" name="Google Shape;213;p7"/>
          <p:cNvSpPr/>
          <p:nvPr/>
        </p:nvSpPr>
        <p:spPr>
          <a:xfrm rot="-5400000">
            <a:off x="7587874" y="3524772"/>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14" name="Google Shape;214;p7"/>
          <p:cNvSpPr/>
          <p:nvPr/>
        </p:nvSpPr>
        <p:spPr>
          <a:xfrm rot="5400000">
            <a:off x="7902593" y="4505807"/>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5" name="Google Shape;215;p7"/>
          <p:cNvSpPr/>
          <p:nvPr/>
        </p:nvSpPr>
        <p:spPr>
          <a:xfrm rot="-5400000">
            <a:off x="7312836" y="4026152"/>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 name="Google Shape;216;p7"/>
          <p:cNvSpPr/>
          <p:nvPr/>
        </p:nvSpPr>
        <p:spPr>
          <a:xfrm rot="-5400000">
            <a:off x="7396148" y="4099652"/>
            <a:ext cx="4536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7" name="Google Shape;217;p7"/>
          <p:cNvSpPr/>
          <p:nvPr/>
        </p:nvSpPr>
        <p:spPr>
          <a:xfrm rot="-5400000">
            <a:off x="7409358" y="4109315"/>
            <a:ext cx="4296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8" name="Google Shape;218;p7"/>
          <p:cNvSpPr/>
          <p:nvPr/>
        </p:nvSpPr>
        <p:spPr>
          <a:xfrm rot="-5400000">
            <a:off x="7422707" y="4118636"/>
            <a:ext cx="4026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19" name="Google Shape;219;p7"/>
          <p:cNvGrpSpPr/>
          <p:nvPr/>
        </p:nvGrpSpPr>
        <p:grpSpPr>
          <a:xfrm rot="-5400000">
            <a:off x="8433440" y="3817573"/>
            <a:ext cx="309692" cy="269203"/>
            <a:chOff x="6502642" y="687103"/>
            <a:chExt cx="2688300" cy="2340900"/>
          </a:xfrm>
        </p:grpSpPr>
        <p:sp>
          <p:nvSpPr>
            <p:cNvPr id="220" name="Google Shape;220;p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1" name="Google Shape;221;p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2" name="Google Shape;222;p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23" name="Google Shape;223;p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24" name="Google Shape;224;p7"/>
          <p:cNvSpPr/>
          <p:nvPr/>
        </p:nvSpPr>
        <p:spPr>
          <a:xfrm rot="-5400000">
            <a:off x="8289047" y="3559877"/>
            <a:ext cx="3126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5" name="Google Shape;225;p7"/>
          <p:cNvSpPr/>
          <p:nvPr/>
        </p:nvSpPr>
        <p:spPr>
          <a:xfrm rot="-5400000">
            <a:off x="8577956" y="3561377"/>
            <a:ext cx="3096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6" name="Google Shape;226;p7"/>
          <p:cNvSpPr/>
          <p:nvPr/>
        </p:nvSpPr>
        <p:spPr>
          <a:xfrm rot="-5400000">
            <a:off x="8279468" y="3018030"/>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7" name="Google Shape;227;p7"/>
          <p:cNvSpPr/>
          <p:nvPr/>
        </p:nvSpPr>
        <p:spPr>
          <a:xfrm rot="-5400000">
            <a:off x="8396906" y="4548984"/>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28" name="Google Shape;228;p7"/>
          <p:cNvGrpSpPr/>
          <p:nvPr/>
        </p:nvGrpSpPr>
        <p:grpSpPr>
          <a:xfrm rot="-5400000">
            <a:off x="8017486" y="3241228"/>
            <a:ext cx="309692" cy="269203"/>
            <a:chOff x="6502642" y="687103"/>
            <a:chExt cx="2688300" cy="2340900"/>
          </a:xfrm>
        </p:grpSpPr>
        <p:sp>
          <p:nvSpPr>
            <p:cNvPr id="229" name="Google Shape;229;p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0" name="Google Shape;230;p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1" name="Google Shape;231;p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2" name="Google Shape;232;p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33" name="Google Shape;233;p7"/>
          <p:cNvSpPr/>
          <p:nvPr/>
        </p:nvSpPr>
        <p:spPr>
          <a:xfrm rot="-5400000">
            <a:off x="8005618" y="2516257"/>
            <a:ext cx="6189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4" name="Google Shape;234;p7"/>
          <p:cNvSpPr/>
          <p:nvPr/>
        </p:nvSpPr>
        <p:spPr>
          <a:xfrm rot="5400000">
            <a:off x="7914125" y="4517386"/>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5" name="Google Shape;235;p7"/>
          <p:cNvSpPr/>
          <p:nvPr/>
        </p:nvSpPr>
        <p:spPr>
          <a:xfrm rot="-5400000">
            <a:off x="8074679" y="4388582"/>
            <a:ext cx="225035"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6" name="Google Shape;236;p7"/>
          <p:cNvSpPr/>
          <p:nvPr/>
        </p:nvSpPr>
        <p:spPr>
          <a:xfrm rot="5400000">
            <a:off x="8632038" y="2827829"/>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7" name="Google Shape;237;p7"/>
          <p:cNvSpPr/>
          <p:nvPr/>
        </p:nvSpPr>
        <p:spPr>
          <a:xfrm rot="5400000">
            <a:off x="8644831" y="2838492"/>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8" name="Google Shape;238;p7"/>
          <p:cNvSpPr/>
          <p:nvPr/>
        </p:nvSpPr>
        <p:spPr>
          <a:xfrm rot="-5400000">
            <a:off x="8635541" y="3079526"/>
            <a:ext cx="267192"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9" name="Google Shape;239;p7"/>
          <p:cNvSpPr/>
          <p:nvPr/>
        </p:nvSpPr>
        <p:spPr>
          <a:xfrm rot="5400000">
            <a:off x="507697" y="454220"/>
            <a:ext cx="7752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40" name="Google Shape;240;p7"/>
          <p:cNvSpPr/>
          <p:nvPr/>
        </p:nvSpPr>
        <p:spPr>
          <a:xfrm rot="5400000">
            <a:off x="937225" y="1063656"/>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41" name="Google Shape;241;p7"/>
          <p:cNvSpPr/>
          <p:nvPr/>
        </p:nvSpPr>
        <p:spPr>
          <a:xfrm rot="-5400000">
            <a:off x="694506" y="145621"/>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2" name="Google Shape;242;p7"/>
          <p:cNvSpPr/>
          <p:nvPr/>
        </p:nvSpPr>
        <p:spPr>
          <a:xfrm rot="5400000">
            <a:off x="1212263" y="562275"/>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3" name="Google Shape;243;p7"/>
          <p:cNvSpPr/>
          <p:nvPr/>
        </p:nvSpPr>
        <p:spPr>
          <a:xfrm rot="5400000">
            <a:off x="1294251" y="632776"/>
            <a:ext cx="4536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4" name="Google Shape;244;p7"/>
          <p:cNvSpPr/>
          <p:nvPr/>
        </p:nvSpPr>
        <p:spPr>
          <a:xfrm rot="5400000">
            <a:off x="1305040" y="644113"/>
            <a:ext cx="4296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5" name="Google Shape;245;p7"/>
          <p:cNvSpPr/>
          <p:nvPr/>
        </p:nvSpPr>
        <p:spPr>
          <a:xfrm rot="5400000">
            <a:off x="1318692" y="658792"/>
            <a:ext cx="4026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46" name="Google Shape;246;p7"/>
          <p:cNvGrpSpPr/>
          <p:nvPr/>
        </p:nvGrpSpPr>
        <p:grpSpPr>
          <a:xfrm rot="5400000">
            <a:off x="400867" y="1041651"/>
            <a:ext cx="309692" cy="269204"/>
            <a:chOff x="6502642" y="687103"/>
            <a:chExt cx="2688300" cy="2340900"/>
          </a:xfrm>
        </p:grpSpPr>
        <p:sp>
          <p:nvSpPr>
            <p:cNvPr id="247" name="Google Shape;247;p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8" name="Google Shape;248;p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9" name="Google Shape;249;p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0" name="Google Shape;250;p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51" name="Google Shape;251;p7"/>
          <p:cNvSpPr/>
          <p:nvPr/>
        </p:nvSpPr>
        <p:spPr>
          <a:xfrm rot="5400000">
            <a:off x="542352" y="1298551"/>
            <a:ext cx="3126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52" name="Google Shape;252;p7"/>
          <p:cNvSpPr/>
          <p:nvPr/>
        </p:nvSpPr>
        <p:spPr>
          <a:xfrm rot="5400000">
            <a:off x="256443" y="1297051"/>
            <a:ext cx="3096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53" name="Google Shape;253;p7"/>
          <p:cNvSpPr/>
          <p:nvPr/>
        </p:nvSpPr>
        <p:spPr>
          <a:xfrm rot="5400000">
            <a:off x="245631" y="1570398"/>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54" name="Google Shape;254;p7"/>
          <p:cNvSpPr/>
          <p:nvPr/>
        </p:nvSpPr>
        <p:spPr>
          <a:xfrm rot="5400000">
            <a:off x="128193" y="39444"/>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55" name="Google Shape;255;p7"/>
          <p:cNvGrpSpPr/>
          <p:nvPr/>
        </p:nvGrpSpPr>
        <p:grpSpPr>
          <a:xfrm rot="5400000">
            <a:off x="816821" y="1617997"/>
            <a:ext cx="309692" cy="269204"/>
            <a:chOff x="6502642" y="687103"/>
            <a:chExt cx="2688300" cy="2340900"/>
          </a:xfrm>
        </p:grpSpPr>
        <p:sp>
          <p:nvSpPr>
            <p:cNvPr id="256" name="Google Shape;256;p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7" name="Google Shape;257;p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8" name="Google Shape;258;p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59" name="Google Shape;259;p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60" name="Google Shape;260;p7"/>
          <p:cNvSpPr/>
          <p:nvPr/>
        </p:nvSpPr>
        <p:spPr>
          <a:xfrm rot="5400000">
            <a:off x="519481" y="2072171"/>
            <a:ext cx="6189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1" name="Google Shape;261;p7"/>
          <p:cNvSpPr/>
          <p:nvPr/>
        </p:nvSpPr>
        <p:spPr>
          <a:xfrm rot="-5400000">
            <a:off x="709974" y="155042"/>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2" name="Google Shape;262;p7"/>
          <p:cNvSpPr/>
          <p:nvPr/>
        </p:nvSpPr>
        <p:spPr>
          <a:xfrm rot="5400000">
            <a:off x="844285" y="296412"/>
            <a:ext cx="225035"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3" name="Google Shape;263;p7"/>
          <p:cNvSpPr/>
          <p:nvPr/>
        </p:nvSpPr>
        <p:spPr>
          <a:xfrm rot="-5400000">
            <a:off x="-34939" y="1823599"/>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4" name="Google Shape;264;p7"/>
          <p:cNvSpPr/>
          <p:nvPr/>
        </p:nvSpPr>
        <p:spPr>
          <a:xfrm rot="-5400000">
            <a:off x="-20732" y="1833936"/>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5" name="Google Shape;265;p7"/>
          <p:cNvSpPr/>
          <p:nvPr/>
        </p:nvSpPr>
        <p:spPr>
          <a:xfrm rot="5400000">
            <a:off x="241266" y="1869900"/>
            <a:ext cx="267192"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6" name="Google Shape;266;p7"/>
          <p:cNvSpPr txBox="1"/>
          <p:nvPr>
            <p:ph type="title"/>
          </p:nvPr>
        </p:nvSpPr>
        <p:spPr>
          <a:xfrm>
            <a:off x="234650" y="4125425"/>
            <a:ext cx="6503700" cy="841800"/>
          </a:xfrm>
          <a:prstGeom prst="rect">
            <a:avLst/>
          </a:prstGeom>
        </p:spPr>
        <p:txBody>
          <a:bodyPr anchorCtr="0" anchor="ctr" bIns="91425" lIns="91425" spcFirstLastPara="1" rIns="91425" wrap="square" tIns="91425">
            <a:noAutofit/>
          </a:bodyPr>
          <a:lstStyle>
            <a:lvl1pPr lvl="0" rtl="0">
              <a:spcBef>
                <a:spcPts val="0"/>
              </a:spcBef>
              <a:spcAft>
                <a:spcPts val="0"/>
              </a:spcAft>
              <a:buSzPts val="3600"/>
              <a:buNone/>
              <a:defRPr sz="3600"/>
            </a:lvl1pPr>
            <a:lvl2pPr lvl="1" rtl="0">
              <a:spcBef>
                <a:spcPts val="0"/>
              </a:spcBef>
              <a:spcAft>
                <a:spcPts val="0"/>
              </a:spcAft>
              <a:buSzPts val="3600"/>
              <a:buNone/>
              <a:defRPr sz="3600"/>
            </a:lvl2pPr>
            <a:lvl3pPr lvl="2" rtl="0">
              <a:spcBef>
                <a:spcPts val="0"/>
              </a:spcBef>
              <a:spcAft>
                <a:spcPts val="0"/>
              </a:spcAft>
              <a:buSzPts val="3600"/>
              <a:buNone/>
              <a:defRPr sz="3600"/>
            </a:lvl3pPr>
            <a:lvl4pPr lvl="3" rtl="0">
              <a:spcBef>
                <a:spcPts val="0"/>
              </a:spcBef>
              <a:spcAft>
                <a:spcPts val="0"/>
              </a:spcAft>
              <a:buSzPts val="3600"/>
              <a:buNone/>
              <a:defRPr sz="3600"/>
            </a:lvl4pPr>
            <a:lvl5pPr lvl="4" rtl="0">
              <a:spcBef>
                <a:spcPts val="0"/>
              </a:spcBef>
              <a:spcAft>
                <a:spcPts val="0"/>
              </a:spcAft>
              <a:buSzPts val="3600"/>
              <a:buNone/>
              <a:defRPr sz="3600"/>
            </a:lvl5pPr>
            <a:lvl6pPr lvl="5" rtl="0">
              <a:spcBef>
                <a:spcPts val="0"/>
              </a:spcBef>
              <a:spcAft>
                <a:spcPts val="0"/>
              </a:spcAft>
              <a:buSzPts val="3600"/>
              <a:buNone/>
              <a:defRPr sz="3600"/>
            </a:lvl6pPr>
            <a:lvl7pPr lvl="6" rtl="0">
              <a:spcBef>
                <a:spcPts val="0"/>
              </a:spcBef>
              <a:spcAft>
                <a:spcPts val="0"/>
              </a:spcAft>
              <a:buSzPts val="3600"/>
              <a:buNone/>
              <a:defRPr sz="3600"/>
            </a:lvl7pPr>
            <a:lvl8pPr lvl="7" rtl="0">
              <a:spcBef>
                <a:spcPts val="0"/>
              </a:spcBef>
              <a:spcAft>
                <a:spcPts val="0"/>
              </a:spcAft>
              <a:buSzPts val="3600"/>
              <a:buNone/>
              <a:defRPr sz="3600"/>
            </a:lvl8pPr>
            <a:lvl9pPr lvl="8" rtl="0">
              <a:spcBef>
                <a:spcPts val="0"/>
              </a:spcBef>
              <a:spcAft>
                <a:spcPts val="0"/>
              </a:spcAft>
              <a:buSzPts val="3600"/>
              <a:buNone/>
              <a:defRPr sz="3600"/>
            </a:lvl9pPr>
          </a:lstStyle>
          <a:p/>
        </p:txBody>
      </p:sp>
      <p:sp>
        <p:nvSpPr>
          <p:cNvPr id="267" name="Google Shape;267;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268" name="Shape 268"/>
        <p:cNvGrpSpPr/>
        <p:nvPr/>
      </p:nvGrpSpPr>
      <p:grpSpPr>
        <a:xfrm>
          <a:off x="0" y="0"/>
          <a:ext cx="0" cy="0"/>
          <a:chOff x="0" y="0"/>
          <a:chExt cx="0" cy="0"/>
        </a:xfrm>
      </p:grpSpPr>
      <p:sp>
        <p:nvSpPr>
          <p:cNvPr id="269" name="Google Shape;269;p8"/>
          <p:cNvSpPr txBox="1"/>
          <p:nvPr>
            <p:ph type="title"/>
          </p:nvPr>
        </p:nvSpPr>
        <p:spPr>
          <a:xfrm>
            <a:off x="2624775" y="445025"/>
            <a:ext cx="6207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270" name="Google Shape;270;p8"/>
          <p:cNvSpPr txBox="1"/>
          <p:nvPr>
            <p:ph idx="1" type="body"/>
          </p:nvPr>
        </p:nvSpPr>
        <p:spPr>
          <a:xfrm>
            <a:off x="2624775" y="1152475"/>
            <a:ext cx="6207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271" name="Google Shape;271;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272" name="Google Shape;272;p8"/>
          <p:cNvSpPr/>
          <p:nvPr/>
        </p:nvSpPr>
        <p:spPr>
          <a:xfrm rot="5400000">
            <a:off x="726327" y="64853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3" name="Google Shape;273;p8"/>
          <p:cNvSpPr/>
          <p:nvPr/>
        </p:nvSpPr>
        <p:spPr>
          <a:xfrm rot="5400000">
            <a:off x="1338674" y="151814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4" name="Google Shape;274;p8"/>
          <p:cNvSpPr/>
          <p:nvPr/>
        </p:nvSpPr>
        <p:spPr>
          <a:xfrm rot="-5400000">
            <a:off x="992725" y="2079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5" name="Google Shape;275;p8"/>
          <p:cNvSpPr/>
          <p:nvPr/>
        </p:nvSpPr>
        <p:spPr>
          <a:xfrm rot="5400000">
            <a:off x="1731585" y="80272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6" name="Google Shape;276;p8"/>
          <p:cNvSpPr/>
          <p:nvPr/>
        </p:nvSpPr>
        <p:spPr>
          <a:xfrm rot="5400000">
            <a:off x="1848733" y="90246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7" name="Google Shape;277;p8"/>
          <p:cNvSpPr/>
          <p:nvPr/>
        </p:nvSpPr>
        <p:spPr>
          <a:xfrm rot="5400000">
            <a:off x="1864853" y="91793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8" name="Google Shape;278;p8"/>
          <p:cNvSpPr/>
          <p:nvPr/>
        </p:nvSpPr>
        <p:spPr>
          <a:xfrm rot="5400000">
            <a:off x="1882577" y="93966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79" name="Google Shape;279;p8"/>
          <p:cNvGrpSpPr/>
          <p:nvPr/>
        </p:nvGrpSpPr>
        <p:grpSpPr>
          <a:xfrm rot="5400000">
            <a:off x="571316" y="1490498"/>
            <a:ext cx="443570" cy="385546"/>
            <a:chOff x="6502642" y="687103"/>
            <a:chExt cx="2688300" cy="2340900"/>
          </a:xfrm>
        </p:grpSpPr>
        <p:sp>
          <p:nvSpPr>
            <p:cNvPr id="280" name="Google Shape;280;p8"/>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1" name="Google Shape;281;p8"/>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2" name="Google Shape;282;p8"/>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3" name="Google Shape;283;p8"/>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84" name="Google Shape;284;p8"/>
          <p:cNvSpPr/>
          <p:nvPr/>
        </p:nvSpPr>
        <p:spPr>
          <a:xfrm rot="5400000">
            <a:off x="776177" y="185176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5" name="Google Shape;285;p8"/>
          <p:cNvSpPr/>
          <p:nvPr/>
        </p:nvSpPr>
        <p:spPr>
          <a:xfrm rot="5400000">
            <a:off x="367093" y="185026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6" name="Google Shape;286;p8"/>
          <p:cNvSpPr/>
          <p:nvPr/>
        </p:nvSpPr>
        <p:spPr>
          <a:xfrm rot="5400000">
            <a:off x="350682" y="22412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7" name="Google Shape;287;p8"/>
          <p:cNvSpPr/>
          <p:nvPr/>
        </p:nvSpPr>
        <p:spPr>
          <a:xfrm rot="5400000">
            <a:off x="182914" y="5669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88" name="Google Shape;288;p8"/>
          <p:cNvGrpSpPr/>
          <p:nvPr/>
        </p:nvGrpSpPr>
        <p:grpSpPr>
          <a:xfrm rot="5400000">
            <a:off x="1165537" y="2312885"/>
            <a:ext cx="443569" cy="385546"/>
            <a:chOff x="6502642" y="687103"/>
            <a:chExt cx="2688300" cy="2340900"/>
          </a:xfrm>
        </p:grpSpPr>
        <p:sp>
          <p:nvSpPr>
            <p:cNvPr id="289" name="Google Shape;289;p8"/>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0" name="Google Shape;290;p8"/>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1" name="Google Shape;291;p8"/>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92" name="Google Shape;292;p8"/>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293" name="Google Shape;293;p8"/>
          <p:cNvSpPr/>
          <p:nvPr/>
        </p:nvSpPr>
        <p:spPr>
          <a:xfrm rot="5400000">
            <a:off x="741896" y="29571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4" name="Google Shape;294;p8"/>
          <p:cNvSpPr/>
          <p:nvPr/>
        </p:nvSpPr>
        <p:spPr>
          <a:xfrm rot="-5400000">
            <a:off x="1013387" y="22028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 name="Google Shape;295;p8"/>
          <p:cNvSpPr/>
          <p:nvPr/>
        </p:nvSpPr>
        <p:spPr>
          <a:xfrm rot="5400000">
            <a:off x="1190306" y="42303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6" name="Google Shape;296;p8"/>
          <p:cNvSpPr/>
          <p:nvPr/>
        </p:nvSpPr>
        <p:spPr>
          <a:xfrm rot="-5400000">
            <a:off x="-49339" y="26022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7" name="Google Shape;297;p8"/>
          <p:cNvSpPr/>
          <p:nvPr/>
        </p:nvSpPr>
        <p:spPr>
          <a:xfrm rot="-5400000">
            <a:off x="-30479" y="26158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8" name="Google Shape;298;p8"/>
          <p:cNvSpPr/>
          <p:nvPr/>
        </p:nvSpPr>
        <p:spPr>
          <a:xfrm rot="5400000">
            <a:off x="336781" y="26794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99" name="Shape 299"/>
        <p:cNvGrpSpPr/>
        <p:nvPr/>
      </p:nvGrpSpPr>
      <p:grpSpPr>
        <a:xfrm>
          <a:off x="0" y="0"/>
          <a:ext cx="0" cy="0"/>
          <a:chOff x="0" y="0"/>
          <a:chExt cx="0" cy="0"/>
        </a:xfrm>
      </p:grpSpPr>
      <p:sp>
        <p:nvSpPr>
          <p:cNvPr id="300" name="Google Shape;300;p9"/>
          <p:cNvSpPr txBox="1"/>
          <p:nvPr>
            <p:ph type="title"/>
          </p:nvPr>
        </p:nvSpPr>
        <p:spPr>
          <a:xfrm>
            <a:off x="2624775" y="445025"/>
            <a:ext cx="6207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301" name="Google Shape;301;p9"/>
          <p:cNvSpPr txBox="1"/>
          <p:nvPr>
            <p:ph idx="1" type="body"/>
          </p:nvPr>
        </p:nvSpPr>
        <p:spPr>
          <a:xfrm>
            <a:off x="2624775" y="1152475"/>
            <a:ext cx="29142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02" name="Google Shape;302;p9"/>
          <p:cNvSpPr txBox="1"/>
          <p:nvPr>
            <p:ph idx="2" type="body"/>
          </p:nvPr>
        </p:nvSpPr>
        <p:spPr>
          <a:xfrm>
            <a:off x="5918247" y="1152475"/>
            <a:ext cx="29142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303" name="Google Shape;303;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304" name="Google Shape;304;p9"/>
          <p:cNvSpPr/>
          <p:nvPr/>
        </p:nvSpPr>
        <p:spPr>
          <a:xfrm rot="5400000">
            <a:off x="726327" y="64853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5" name="Google Shape;305;p9"/>
          <p:cNvSpPr/>
          <p:nvPr/>
        </p:nvSpPr>
        <p:spPr>
          <a:xfrm rot="5400000">
            <a:off x="1338674" y="151814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06" name="Google Shape;306;p9"/>
          <p:cNvSpPr/>
          <p:nvPr/>
        </p:nvSpPr>
        <p:spPr>
          <a:xfrm rot="-5400000">
            <a:off x="992725" y="2079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7" name="Google Shape;307;p9"/>
          <p:cNvSpPr/>
          <p:nvPr/>
        </p:nvSpPr>
        <p:spPr>
          <a:xfrm rot="5400000">
            <a:off x="1731585" y="80272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8" name="Google Shape;308;p9"/>
          <p:cNvSpPr/>
          <p:nvPr/>
        </p:nvSpPr>
        <p:spPr>
          <a:xfrm rot="5400000">
            <a:off x="1848733" y="90246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09" name="Google Shape;309;p9"/>
          <p:cNvSpPr/>
          <p:nvPr/>
        </p:nvSpPr>
        <p:spPr>
          <a:xfrm rot="5400000">
            <a:off x="1864853" y="91793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0" name="Google Shape;310;p9"/>
          <p:cNvSpPr/>
          <p:nvPr/>
        </p:nvSpPr>
        <p:spPr>
          <a:xfrm rot="5400000">
            <a:off x="1882577" y="93966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11" name="Google Shape;311;p9"/>
          <p:cNvGrpSpPr/>
          <p:nvPr/>
        </p:nvGrpSpPr>
        <p:grpSpPr>
          <a:xfrm rot="5400000">
            <a:off x="571316" y="1490498"/>
            <a:ext cx="443570" cy="385546"/>
            <a:chOff x="6502642" y="687103"/>
            <a:chExt cx="2688300" cy="2340900"/>
          </a:xfrm>
        </p:grpSpPr>
        <p:sp>
          <p:nvSpPr>
            <p:cNvPr id="312" name="Google Shape;312;p9"/>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3" name="Google Shape;313;p9"/>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4" name="Google Shape;314;p9"/>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5" name="Google Shape;315;p9"/>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16" name="Google Shape;316;p9"/>
          <p:cNvSpPr/>
          <p:nvPr/>
        </p:nvSpPr>
        <p:spPr>
          <a:xfrm rot="5400000">
            <a:off x="776177" y="185176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7" name="Google Shape;317;p9"/>
          <p:cNvSpPr/>
          <p:nvPr/>
        </p:nvSpPr>
        <p:spPr>
          <a:xfrm rot="5400000">
            <a:off x="367093" y="185026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8" name="Google Shape;318;p9"/>
          <p:cNvSpPr/>
          <p:nvPr/>
        </p:nvSpPr>
        <p:spPr>
          <a:xfrm rot="5400000">
            <a:off x="350682" y="22412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19" name="Google Shape;319;p9"/>
          <p:cNvSpPr/>
          <p:nvPr/>
        </p:nvSpPr>
        <p:spPr>
          <a:xfrm rot="5400000">
            <a:off x="182914" y="5669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20" name="Google Shape;320;p9"/>
          <p:cNvGrpSpPr/>
          <p:nvPr/>
        </p:nvGrpSpPr>
        <p:grpSpPr>
          <a:xfrm rot="5400000">
            <a:off x="1165537" y="2312885"/>
            <a:ext cx="443569" cy="385546"/>
            <a:chOff x="6502642" y="687103"/>
            <a:chExt cx="2688300" cy="2340900"/>
          </a:xfrm>
        </p:grpSpPr>
        <p:sp>
          <p:nvSpPr>
            <p:cNvPr id="321" name="Google Shape;321;p9"/>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2" name="Google Shape;322;p9"/>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3" name="Google Shape;323;p9"/>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24" name="Google Shape;324;p9"/>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25" name="Google Shape;325;p9"/>
          <p:cNvSpPr/>
          <p:nvPr/>
        </p:nvSpPr>
        <p:spPr>
          <a:xfrm rot="5400000">
            <a:off x="741896" y="29571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6" name="Google Shape;326;p9"/>
          <p:cNvSpPr/>
          <p:nvPr/>
        </p:nvSpPr>
        <p:spPr>
          <a:xfrm rot="-5400000">
            <a:off x="1013387" y="22028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7" name="Google Shape;327;p9"/>
          <p:cNvSpPr/>
          <p:nvPr/>
        </p:nvSpPr>
        <p:spPr>
          <a:xfrm rot="5400000">
            <a:off x="1190306" y="42303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28" name="Google Shape;328;p9"/>
          <p:cNvSpPr/>
          <p:nvPr/>
        </p:nvSpPr>
        <p:spPr>
          <a:xfrm rot="-5400000">
            <a:off x="-49339" y="26022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29" name="Google Shape;329;p9"/>
          <p:cNvSpPr/>
          <p:nvPr/>
        </p:nvSpPr>
        <p:spPr>
          <a:xfrm rot="-5400000">
            <a:off x="-30479" y="26158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30" name="Google Shape;330;p9"/>
          <p:cNvSpPr/>
          <p:nvPr/>
        </p:nvSpPr>
        <p:spPr>
          <a:xfrm rot="5400000">
            <a:off x="336781" y="26794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331" name="Shape 331"/>
        <p:cNvGrpSpPr/>
        <p:nvPr/>
      </p:nvGrpSpPr>
      <p:grpSpPr>
        <a:xfrm>
          <a:off x="0" y="0"/>
          <a:ext cx="0" cy="0"/>
          <a:chOff x="0" y="0"/>
          <a:chExt cx="0" cy="0"/>
        </a:xfrm>
      </p:grpSpPr>
      <p:sp>
        <p:nvSpPr>
          <p:cNvPr id="332" name="Google Shape;332;p10"/>
          <p:cNvSpPr txBox="1"/>
          <p:nvPr>
            <p:ph type="title"/>
          </p:nvPr>
        </p:nvSpPr>
        <p:spPr>
          <a:xfrm>
            <a:off x="1845525" y="445025"/>
            <a:ext cx="6986700" cy="572700"/>
          </a:xfrm>
          <a:prstGeom prst="rect">
            <a:avLst/>
          </a:prstGeom>
        </p:spPr>
        <p:txBody>
          <a:bodyPr anchorCtr="0" anchor="t" bIns="91425" lIns="91425" spcFirstLastPara="1" rIns="91425" wrap="square" tIns="91425">
            <a:noAutofit/>
          </a:bodyPr>
          <a:lstStyle>
            <a:lvl1pPr lvl="0" rtl="0">
              <a:spcBef>
                <a:spcPts val="0"/>
              </a:spcBef>
              <a:spcAft>
                <a:spcPts val="0"/>
              </a:spcAft>
              <a:buSzPts val="2800"/>
              <a:buNone/>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33" name="Google Shape;333;p10"/>
          <p:cNvSpPr txBox="1"/>
          <p:nvPr>
            <p:ph idx="1" type="body"/>
          </p:nvPr>
        </p:nvSpPr>
        <p:spPr>
          <a:xfrm>
            <a:off x="1845525" y="1171750"/>
            <a:ext cx="20535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334" name="Google Shape;334;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335" name="Google Shape;335;p10"/>
          <p:cNvSpPr txBox="1"/>
          <p:nvPr>
            <p:ph idx="2" type="body"/>
          </p:nvPr>
        </p:nvSpPr>
        <p:spPr>
          <a:xfrm>
            <a:off x="4312249" y="1171750"/>
            <a:ext cx="20535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336" name="Google Shape;336;p10"/>
          <p:cNvSpPr txBox="1"/>
          <p:nvPr>
            <p:ph idx="3" type="body"/>
          </p:nvPr>
        </p:nvSpPr>
        <p:spPr>
          <a:xfrm>
            <a:off x="6778972" y="1171750"/>
            <a:ext cx="2053500" cy="341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SzPts val="1400"/>
              <a:buChar char="●"/>
              <a:defRPr sz="1400"/>
            </a:lvl1pPr>
            <a:lvl2pPr indent="-304800" lvl="1" marL="914400" rtl="0">
              <a:spcBef>
                <a:spcPts val="1600"/>
              </a:spcBef>
              <a:spcAft>
                <a:spcPts val="0"/>
              </a:spcAft>
              <a:buSzPts val="1200"/>
              <a:buChar char="○"/>
              <a:defRPr sz="1200"/>
            </a:lvl2pPr>
            <a:lvl3pPr indent="-304800" lvl="2" marL="1371600" rtl="0">
              <a:spcBef>
                <a:spcPts val="1600"/>
              </a:spcBef>
              <a:spcAft>
                <a:spcPts val="0"/>
              </a:spcAft>
              <a:buSzPts val="1200"/>
              <a:buChar char="■"/>
              <a:defRPr sz="1200"/>
            </a:lvl3pPr>
            <a:lvl4pPr indent="-304800" lvl="3" marL="1828800" rtl="0">
              <a:spcBef>
                <a:spcPts val="1600"/>
              </a:spcBef>
              <a:spcAft>
                <a:spcPts val="0"/>
              </a:spcAft>
              <a:buSzPts val="1200"/>
              <a:buChar char="●"/>
              <a:defRPr sz="1200"/>
            </a:lvl4pPr>
            <a:lvl5pPr indent="-304800" lvl="4" marL="2286000" rtl="0">
              <a:spcBef>
                <a:spcPts val="1600"/>
              </a:spcBef>
              <a:spcAft>
                <a:spcPts val="0"/>
              </a:spcAft>
              <a:buSzPts val="1200"/>
              <a:buChar char="○"/>
              <a:defRPr sz="1200"/>
            </a:lvl5pPr>
            <a:lvl6pPr indent="-304800" lvl="5" marL="2743200" rtl="0">
              <a:spcBef>
                <a:spcPts val="1600"/>
              </a:spcBef>
              <a:spcAft>
                <a:spcPts val="0"/>
              </a:spcAft>
              <a:buSzPts val="1200"/>
              <a:buChar char="■"/>
              <a:defRPr sz="1200"/>
            </a:lvl6pPr>
            <a:lvl7pPr indent="-304800" lvl="6" marL="3200400" rtl="0">
              <a:spcBef>
                <a:spcPts val="1600"/>
              </a:spcBef>
              <a:spcAft>
                <a:spcPts val="0"/>
              </a:spcAft>
              <a:buSzPts val="1200"/>
              <a:buChar char="●"/>
              <a:defRPr sz="1200"/>
            </a:lvl7pPr>
            <a:lvl8pPr indent="-304800" lvl="7" marL="3657600" rtl="0">
              <a:spcBef>
                <a:spcPts val="1600"/>
              </a:spcBef>
              <a:spcAft>
                <a:spcPts val="0"/>
              </a:spcAft>
              <a:buSzPts val="1200"/>
              <a:buChar char="○"/>
              <a:defRPr sz="1200"/>
            </a:lvl8pPr>
            <a:lvl9pPr indent="-304800" lvl="8" marL="4114800" rtl="0">
              <a:spcBef>
                <a:spcPts val="1600"/>
              </a:spcBef>
              <a:spcAft>
                <a:spcPts val="1600"/>
              </a:spcAft>
              <a:buSzPts val="1200"/>
              <a:buChar char="■"/>
              <a:defRPr sz="1200"/>
            </a:lvl9pPr>
          </a:lstStyle>
          <a:p/>
        </p:txBody>
      </p:sp>
      <p:sp>
        <p:nvSpPr>
          <p:cNvPr id="337" name="Google Shape;337;p10"/>
          <p:cNvSpPr/>
          <p:nvPr/>
        </p:nvSpPr>
        <p:spPr>
          <a:xfrm rot="5400000">
            <a:off x="513547" y="442594"/>
            <a:ext cx="7635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8" name="Google Shape;338;p10"/>
          <p:cNvSpPr/>
          <p:nvPr/>
        </p:nvSpPr>
        <p:spPr>
          <a:xfrm rot="5400000">
            <a:off x="940675" y="1045624"/>
            <a:ext cx="6120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39" name="Google Shape;339;p10"/>
          <p:cNvSpPr/>
          <p:nvPr/>
        </p:nvSpPr>
        <p:spPr>
          <a:xfrm rot="-5400000">
            <a:off x="699006" y="140759"/>
            <a:ext cx="537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0" name="Google Shape;340;p10"/>
          <p:cNvSpPr/>
          <p:nvPr/>
        </p:nvSpPr>
        <p:spPr>
          <a:xfrm rot="5400000">
            <a:off x="1215713" y="551381"/>
            <a:ext cx="6120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1" name="Google Shape;341;p10"/>
          <p:cNvSpPr/>
          <p:nvPr/>
        </p:nvSpPr>
        <p:spPr>
          <a:xfrm rot="5400000">
            <a:off x="1296651" y="621777"/>
            <a:ext cx="4488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2" name="Google Shape;342;p10"/>
          <p:cNvSpPr/>
          <p:nvPr/>
        </p:nvSpPr>
        <p:spPr>
          <a:xfrm rot="5400000">
            <a:off x="1308940" y="631430"/>
            <a:ext cx="4218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3" name="Google Shape;343;p10"/>
          <p:cNvSpPr/>
          <p:nvPr/>
        </p:nvSpPr>
        <p:spPr>
          <a:xfrm rot="5400000">
            <a:off x="1320942" y="647529"/>
            <a:ext cx="3981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44" name="Google Shape;344;p10"/>
          <p:cNvGrpSpPr/>
          <p:nvPr/>
        </p:nvGrpSpPr>
        <p:grpSpPr>
          <a:xfrm rot="5400000">
            <a:off x="399412" y="1034249"/>
            <a:ext cx="308886" cy="271544"/>
            <a:chOff x="6502642" y="687103"/>
            <a:chExt cx="2688300" cy="2340900"/>
          </a:xfrm>
        </p:grpSpPr>
        <p:sp>
          <p:nvSpPr>
            <p:cNvPr id="345" name="Google Shape;345;p10"/>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6" name="Google Shape;346;p10"/>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7" name="Google Shape;347;p10"/>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8" name="Google Shape;348;p10"/>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49" name="Google Shape;349;p10"/>
          <p:cNvSpPr/>
          <p:nvPr/>
        </p:nvSpPr>
        <p:spPr>
          <a:xfrm rot="5400000">
            <a:off x="545652" y="1277066"/>
            <a:ext cx="3060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0" name="Google Shape;350;p10"/>
          <p:cNvSpPr/>
          <p:nvPr/>
        </p:nvSpPr>
        <p:spPr>
          <a:xfrm rot="5400000">
            <a:off x="258243" y="1277066"/>
            <a:ext cx="3060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1" name="Google Shape;351;p10"/>
          <p:cNvSpPr/>
          <p:nvPr/>
        </p:nvSpPr>
        <p:spPr>
          <a:xfrm rot="5400000">
            <a:off x="249081" y="1545151"/>
            <a:ext cx="6120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2" name="Google Shape;352;p10"/>
          <p:cNvSpPr/>
          <p:nvPr/>
        </p:nvSpPr>
        <p:spPr>
          <a:xfrm rot="5400000">
            <a:off x="131643" y="35994"/>
            <a:ext cx="6120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53" name="Google Shape;353;p10"/>
          <p:cNvGrpSpPr/>
          <p:nvPr/>
        </p:nvGrpSpPr>
        <p:grpSpPr>
          <a:xfrm rot="5400000">
            <a:off x="815366" y="1602389"/>
            <a:ext cx="308886" cy="271544"/>
            <a:chOff x="6502642" y="687103"/>
            <a:chExt cx="2688300" cy="2340900"/>
          </a:xfrm>
        </p:grpSpPr>
        <p:sp>
          <p:nvSpPr>
            <p:cNvPr id="354" name="Google Shape;354;p10"/>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5" name="Google Shape;355;p10"/>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6" name="Google Shape;356;p10"/>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57" name="Google Shape;357;p10"/>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58" name="Google Shape;358;p10"/>
          <p:cNvSpPr/>
          <p:nvPr/>
        </p:nvSpPr>
        <p:spPr>
          <a:xfrm rot="5400000">
            <a:off x="522931" y="2039780"/>
            <a:ext cx="6120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9" name="Google Shape;359;p10"/>
          <p:cNvSpPr/>
          <p:nvPr/>
        </p:nvSpPr>
        <p:spPr>
          <a:xfrm rot="-5400000">
            <a:off x="714324" y="150237"/>
            <a:ext cx="5112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0" name="Google Shape;360;p10"/>
          <p:cNvSpPr/>
          <p:nvPr/>
        </p:nvSpPr>
        <p:spPr>
          <a:xfrm rot="5400000">
            <a:off x="834159" y="300763"/>
            <a:ext cx="245288"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61" name="Google Shape;361;p10"/>
          <p:cNvSpPr/>
          <p:nvPr/>
        </p:nvSpPr>
        <p:spPr>
          <a:xfrm rot="-5400000">
            <a:off x="-30439" y="1794846"/>
            <a:ext cx="537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2" name="Google Shape;362;p10"/>
          <p:cNvSpPr/>
          <p:nvPr/>
        </p:nvSpPr>
        <p:spPr>
          <a:xfrm rot="-5400000">
            <a:off x="-16382" y="1805228"/>
            <a:ext cx="5112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3" name="Google Shape;363;p10"/>
          <p:cNvSpPr/>
          <p:nvPr/>
        </p:nvSpPr>
        <p:spPr>
          <a:xfrm rot="5400000">
            <a:off x="229242" y="1855929"/>
            <a:ext cx="291239"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364" name="Shape 364"/>
        <p:cNvGrpSpPr/>
        <p:nvPr/>
      </p:nvGrpSpPr>
      <p:grpSpPr>
        <a:xfrm>
          <a:off x="0" y="0"/>
          <a:ext cx="0" cy="0"/>
          <a:chOff x="0" y="0"/>
          <a:chExt cx="0" cy="0"/>
        </a:xfrm>
      </p:grpSpPr>
      <p:sp>
        <p:nvSpPr>
          <p:cNvPr id="365" name="Google Shape;365;p11"/>
          <p:cNvSpPr txBox="1"/>
          <p:nvPr>
            <p:ph type="title"/>
          </p:nvPr>
        </p:nvSpPr>
        <p:spPr>
          <a:xfrm>
            <a:off x="2624775" y="445025"/>
            <a:ext cx="6207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366" name="Google Shape;366;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367" name="Google Shape;367;p11"/>
          <p:cNvSpPr/>
          <p:nvPr/>
        </p:nvSpPr>
        <p:spPr>
          <a:xfrm rot="5400000">
            <a:off x="513247" y="442830"/>
            <a:ext cx="7641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68" name="Google Shape;368;p11"/>
          <p:cNvSpPr/>
          <p:nvPr/>
        </p:nvSpPr>
        <p:spPr>
          <a:xfrm rot="5400000">
            <a:off x="940525" y="1045611"/>
            <a:ext cx="6123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69" name="Google Shape;369;p11"/>
          <p:cNvSpPr/>
          <p:nvPr/>
        </p:nvSpPr>
        <p:spPr>
          <a:xfrm rot="-5400000">
            <a:off x="698856" y="140504"/>
            <a:ext cx="5382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0" name="Google Shape;370;p11"/>
          <p:cNvSpPr/>
          <p:nvPr/>
        </p:nvSpPr>
        <p:spPr>
          <a:xfrm rot="5400000">
            <a:off x="1215563" y="551448"/>
            <a:ext cx="6123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1" name="Google Shape;371;p11"/>
          <p:cNvSpPr/>
          <p:nvPr/>
        </p:nvSpPr>
        <p:spPr>
          <a:xfrm rot="5400000">
            <a:off x="1296651" y="621681"/>
            <a:ext cx="4488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2" name="Google Shape;372;p11"/>
          <p:cNvSpPr/>
          <p:nvPr/>
        </p:nvSpPr>
        <p:spPr>
          <a:xfrm rot="5400000">
            <a:off x="1308790" y="631482"/>
            <a:ext cx="4221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3" name="Google Shape;373;p11"/>
          <p:cNvSpPr/>
          <p:nvPr/>
        </p:nvSpPr>
        <p:spPr>
          <a:xfrm rot="5400000">
            <a:off x="1320792" y="647579"/>
            <a:ext cx="3984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74" name="Google Shape;374;p11"/>
          <p:cNvGrpSpPr/>
          <p:nvPr/>
        </p:nvGrpSpPr>
        <p:grpSpPr>
          <a:xfrm rot="5400000">
            <a:off x="402480" y="1028314"/>
            <a:ext cx="306466" cy="269204"/>
            <a:chOff x="6502642" y="687103"/>
            <a:chExt cx="2688300" cy="2340900"/>
          </a:xfrm>
        </p:grpSpPr>
        <p:sp>
          <p:nvSpPr>
            <p:cNvPr id="375" name="Google Shape;375;p11"/>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6" name="Google Shape;376;p11"/>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7" name="Google Shape;377;p11"/>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8" name="Google Shape;378;p11"/>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79" name="Google Shape;379;p11"/>
          <p:cNvSpPr/>
          <p:nvPr/>
        </p:nvSpPr>
        <p:spPr>
          <a:xfrm rot="5400000">
            <a:off x="545502" y="1277013"/>
            <a:ext cx="3063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0" name="Google Shape;380;p11"/>
          <p:cNvSpPr/>
          <p:nvPr/>
        </p:nvSpPr>
        <p:spPr>
          <a:xfrm rot="5400000">
            <a:off x="258093" y="1277013"/>
            <a:ext cx="3063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1" name="Google Shape;381;p11"/>
          <p:cNvSpPr/>
          <p:nvPr/>
        </p:nvSpPr>
        <p:spPr>
          <a:xfrm rot="5400000">
            <a:off x="248931" y="1545058"/>
            <a:ext cx="6123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2" name="Google Shape;382;p11"/>
          <p:cNvSpPr/>
          <p:nvPr/>
        </p:nvSpPr>
        <p:spPr>
          <a:xfrm rot="5400000">
            <a:off x="131493" y="36144"/>
            <a:ext cx="6123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83" name="Google Shape;383;p11"/>
          <p:cNvGrpSpPr/>
          <p:nvPr/>
        </p:nvGrpSpPr>
        <p:grpSpPr>
          <a:xfrm rot="5400000">
            <a:off x="818434" y="1596363"/>
            <a:ext cx="306466" cy="269204"/>
            <a:chOff x="6502642" y="687103"/>
            <a:chExt cx="2688300" cy="2340900"/>
          </a:xfrm>
        </p:grpSpPr>
        <p:sp>
          <p:nvSpPr>
            <p:cNvPr id="384" name="Google Shape;384;p11"/>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5" name="Google Shape;385;p11"/>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6" name="Google Shape;386;p11"/>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87" name="Google Shape;387;p11"/>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388" name="Google Shape;388;p11"/>
          <p:cNvSpPr/>
          <p:nvPr/>
        </p:nvSpPr>
        <p:spPr>
          <a:xfrm rot="5400000">
            <a:off x="522781" y="2039607"/>
            <a:ext cx="6123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89" name="Google Shape;389;p11"/>
          <p:cNvSpPr/>
          <p:nvPr/>
        </p:nvSpPr>
        <p:spPr>
          <a:xfrm rot="-5400000">
            <a:off x="712824" y="148635"/>
            <a:ext cx="5142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0" name="Google Shape;390;p11"/>
          <p:cNvSpPr/>
          <p:nvPr/>
        </p:nvSpPr>
        <p:spPr>
          <a:xfrm rot="5400000">
            <a:off x="845410" y="289447"/>
            <a:ext cx="222784"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91" name="Google Shape;391;p11"/>
          <p:cNvSpPr/>
          <p:nvPr/>
        </p:nvSpPr>
        <p:spPr>
          <a:xfrm rot="-5400000">
            <a:off x="-30589" y="1794325"/>
            <a:ext cx="5382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2" name="Google Shape;392;p11"/>
          <p:cNvSpPr/>
          <p:nvPr/>
        </p:nvSpPr>
        <p:spPr>
          <a:xfrm rot="-5400000">
            <a:off x="-17882" y="1803359"/>
            <a:ext cx="5142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3" name="Google Shape;393;p11"/>
          <p:cNvSpPr/>
          <p:nvPr/>
        </p:nvSpPr>
        <p:spPr>
          <a:xfrm rot="5400000">
            <a:off x="242602" y="1842279"/>
            <a:ext cx="264520"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394" name="Shape 394"/>
        <p:cNvGrpSpPr/>
        <p:nvPr/>
      </p:nvGrpSpPr>
      <p:grpSpPr>
        <a:xfrm>
          <a:off x="0" y="0"/>
          <a:ext cx="0" cy="0"/>
          <a:chOff x="0" y="0"/>
          <a:chExt cx="0" cy="0"/>
        </a:xfrm>
      </p:grpSpPr>
      <p:sp>
        <p:nvSpPr>
          <p:cNvPr id="395" name="Google Shape;395;p12"/>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396" name="Google Shape;396;p12"/>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lnSpc>
                <a:spcPct val="100000"/>
              </a:lnSpc>
              <a:spcBef>
                <a:spcPts val="0"/>
              </a:spcBef>
              <a:spcAft>
                <a:spcPts val="0"/>
              </a:spcAft>
              <a:buSzPts val="1200"/>
              <a:buChar char="●"/>
              <a:defRPr sz="1200"/>
            </a:lvl1pPr>
            <a:lvl2pPr indent="-304800" lvl="1" marL="914400">
              <a:lnSpc>
                <a:spcPct val="100000"/>
              </a:lnSpc>
              <a:spcBef>
                <a:spcPts val="1600"/>
              </a:spcBef>
              <a:spcAft>
                <a:spcPts val="0"/>
              </a:spcAft>
              <a:buSzPts val="1200"/>
              <a:buChar char="○"/>
              <a:defRPr sz="1200"/>
            </a:lvl2pPr>
            <a:lvl3pPr indent="-304800" lvl="2" marL="1371600">
              <a:lnSpc>
                <a:spcPct val="100000"/>
              </a:lnSpc>
              <a:spcBef>
                <a:spcPts val="1600"/>
              </a:spcBef>
              <a:spcAft>
                <a:spcPts val="0"/>
              </a:spcAft>
              <a:buSzPts val="1200"/>
              <a:buChar char="■"/>
              <a:defRPr sz="1200"/>
            </a:lvl3pPr>
            <a:lvl4pPr indent="-304800" lvl="3" marL="1828800">
              <a:lnSpc>
                <a:spcPct val="100000"/>
              </a:lnSpc>
              <a:spcBef>
                <a:spcPts val="1600"/>
              </a:spcBef>
              <a:spcAft>
                <a:spcPts val="0"/>
              </a:spcAft>
              <a:buSzPts val="1200"/>
              <a:buChar char="●"/>
              <a:defRPr sz="1200"/>
            </a:lvl4pPr>
            <a:lvl5pPr indent="-304800" lvl="4" marL="2286000">
              <a:lnSpc>
                <a:spcPct val="100000"/>
              </a:lnSpc>
              <a:spcBef>
                <a:spcPts val="1600"/>
              </a:spcBef>
              <a:spcAft>
                <a:spcPts val="0"/>
              </a:spcAft>
              <a:buSzPts val="1200"/>
              <a:buChar char="○"/>
              <a:defRPr sz="1200"/>
            </a:lvl5pPr>
            <a:lvl6pPr indent="-304800" lvl="5" marL="2743200">
              <a:lnSpc>
                <a:spcPct val="100000"/>
              </a:lnSpc>
              <a:spcBef>
                <a:spcPts val="1600"/>
              </a:spcBef>
              <a:spcAft>
                <a:spcPts val="0"/>
              </a:spcAft>
              <a:buSzPts val="1200"/>
              <a:buChar char="■"/>
              <a:defRPr sz="1200"/>
            </a:lvl6pPr>
            <a:lvl7pPr indent="-304800" lvl="6" marL="3200400">
              <a:lnSpc>
                <a:spcPct val="100000"/>
              </a:lnSpc>
              <a:spcBef>
                <a:spcPts val="1600"/>
              </a:spcBef>
              <a:spcAft>
                <a:spcPts val="0"/>
              </a:spcAft>
              <a:buSzPts val="1200"/>
              <a:buChar char="●"/>
              <a:defRPr sz="1200"/>
            </a:lvl7pPr>
            <a:lvl8pPr indent="-304800" lvl="7" marL="3657600">
              <a:lnSpc>
                <a:spcPct val="100000"/>
              </a:lnSpc>
              <a:spcBef>
                <a:spcPts val="1600"/>
              </a:spcBef>
              <a:spcAft>
                <a:spcPts val="0"/>
              </a:spcAft>
              <a:buSzPts val="1200"/>
              <a:buChar char="○"/>
              <a:defRPr sz="1200"/>
            </a:lvl8pPr>
            <a:lvl9pPr indent="-304800" lvl="8" marL="4114800">
              <a:lnSpc>
                <a:spcPct val="100000"/>
              </a:lnSpc>
              <a:spcBef>
                <a:spcPts val="1600"/>
              </a:spcBef>
              <a:spcAft>
                <a:spcPts val="1600"/>
              </a:spcAft>
              <a:buSzPts val="1200"/>
              <a:buChar char="■"/>
              <a:defRPr sz="1200"/>
            </a:lvl9pPr>
          </a:lstStyle>
          <a:p/>
        </p:txBody>
      </p:sp>
      <p:sp>
        <p:nvSpPr>
          <p:cNvPr id="397" name="Google Shape;397;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398" name="Google Shape;398;p12"/>
          <p:cNvSpPr/>
          <p:nvPr/>
        </p:nvSpPr>
        <p:spPr>
          <a:xfrm rot="5400000">
            <a:off x="4262927" y="132768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99" name="Google Shape;399;p12"/>
          <p:cNvSpPr/>
          <p:nvPr/>
        </p:nvSpPr>
        <p:spPr>
          <a:xfrm rot="5400000">
            <a:off x="4875274" y="219729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00" name="Google Shape;400;p12"/>
          <p:cNvSpPr/>
          <p:nvPr/>
        </p:nvSpPr>
        <p:spPr>
          <a:xfrm rot="-5400000">
            <a:off x="4529325" y="88709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1" name="Google Shape;401;p12"/>
          <p:cNvSpPr/>
          <p:nvPr/>
        </p:nvSpPr>
        <p:spPr>
          <a:xfrm rot="5400000">
            <a:off x="5268185" y="148187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2" name="Google Shape;402;p12"/>
          <p:cNvSpPr/>
          <p:nvPr/>
        </p:nvSpPr>
        <p:spPr>
          <a:xfrm rot="5400000">
            <a:off x="5385333" y="158161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3" name="Google Shape;403;p12"/>
          <p:cNvSpPr/>
          <p:nvPr/>
        </p:nvSpPr>
        <p:spPr>
          <a:xfrm rot="5400000">
            <a:off x="5401453" y="159708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4" name="Google Shape;404;p12"/>
          <p:cNvSpPr/>
          <p:nvPr/>
        </p:nvSpPr>
        <p:spPr>
          <a:xfrm rot="5400000">
            <a:off x="5419177" y="161881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05" name="Google Shape;405;p12"/>
          <p:cNvGrpSpPr/>
          <p:nvPr/>
        </p:nvGrpSpPr>
        <p:grpSpPr>
          <a:xfrm rot="5400000">
            <a:off x="4107916" y="2169648"/>
            <a:ext cx="443569" cy="385546"/>
            <a:chOff x="6502642" y="687103"/>
            <a:chExt cx="2688300" cy="2340900"/>
          </a:xfrm>
        </p:grpSpPr>
        <p:sp>
          <p:nvSpPr>
            <p:cNvPr id="406" name="Google Shape;406;p12"/>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7" name="Google Shape;407;p12"/>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 name="Google Shape;408;p12"/>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 name="Google Shape;409;p12"/>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10" name="Google Shape;410;p12"/>
          <p:cNvSpPr/>
          <p:nvPr/>
        </p:nvSpPr>
        <p:spPr>
          <a:xfrm rot="5400000">
            <a:off x="4312777" y="253091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11" name="Google Shape;411;p12"/>
          <p:cNvSpPr/>
          <p:nvPr/>
        </p:nvSpPr>
        <p:spPr>
          <a:xfrm rot="5400000">
            <a:off x="3903693" y="252941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12" name="Google Shape;412;p12"/>
          <p:cNvSpPr/>
          <p:nvPr/>
        </p:nvSpPr>
        <p:spPr>
          <a:xfrm rot="5400000">
            <a:off x="3887282" y="292036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13" name="Google Shape;413;p12"/>
          <p:cNvSpPr/>
          <p:nvPr/>
        </p:nvSpPr>
        <p:spPr>
          <a:xfrm rot="5400000">
            <a:off x="3719514" y="73584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14" name="Google Shape;414;p12"/>
          <p:cNvGrpSpPr/>
          <p:nvPr/>
        </p:nvGrpSpPr>
        <p:grpSpPr>
          <a:xfrm rot="5400000">
            <a:off x="4702137" y="2992035"/>
            <a:ext cx="443569" cy="385546"/>
            <a:chOff x="6502642" y="687103"/>
            <a:chExt cx="2688300" cy="2340900"/>
          </a:xfrm>
        </p:grpSpPr>
        <p:sp>
          <p:nvSpPr>
            <p:cNvPr id="415" name="Google Shape;415;p12"/>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6" name="Google Shape;416;p12"/>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7" name="Google Shape;417;p12"/>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8" name="Google Shape;418;p12"/>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19" name="Google Shape;419;p12"/>
          <p:cNvSpPr/>
          <p:nvPr/>
        </p:nvSpPr>
        <p:spPr>
          <a:xfrm rot="5400000">
            <a:off x="4278496" y="363634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20" name="Google Shape;420;p12"/>
          <p:cNvSpPr/>
          <p:nvPr/>
        </p:nvSpPr>
        <p:spPr>
          <a:xfrm rot="-5400000">
            <a:off x="4549987" y="89943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1" name="Google Shape;421;p12"/>
          <p:cNvSpPr/>
          <p:nvPr/>
        </p:nvSpPr>
        <p:spPr>
          <a:xfrm rot="5400000">
            <a:off x="4726906" y="110218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22" name="Google Shape;422;p12"/>
          <p:cNvSpPr/>
          <p:nvPr/>
        </p:nvSpPr>
        <p:spPr>
          <a:xfrm rot="-5400000">
            <a:off x="3487261" y="328139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3" name="Google Shape;423;p12"/>
          <p:cNvSpPr/>
          <p:nvPr/>
        </p:nvSpPr>
        <p:spPr>
          <a:xfrm rot="-5400000">
            <a:off x="3506121" y="329504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4" name="Google Shape;424;p12"/>
          <p:cNvSpPr/>
          <p:nvPr/>
        </p:nvSpPr>
        <p:spPr>
          <a:xfrm rot="5400000">
            <a:off x="3873381" y="335859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425" name="Shape 425"/>
        <p:cNvGrpSpPr/>
        <p:nvPr/>
      </p:nvGrpSpPr>
      <p:grpSpPr>
        <a:xfrm>
          <a:off x="0" y="0"/>
          <a:ext cx="0" cy="0"/>
          <a:chOff x="0" y="0"/>
          <a:chExt cx="0" cy="0"/>
        </a:xfrm>
      </p:grpSpPr>
      <p:sp>
        <p:nvSpPr>
          <p:cNvPr id="426" name="Google Shape;426;p13"/>
          <p:cNvSpPr txBox="1"/>
          <p:nvPr>
            <p:ph type="title"/>
          </p:nvPr>
        </p:nvSpPr>
        <p:spPr>
          <a:xfrm>
            <a:off x="490250" y="450150"/>
            <a:ext cx="57303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427" name="Google Shape;427;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428" name="Google Shape;428;p13"/>
          <p:cNvSpPr/>
          <p:nvPr/>
        </p:nvSpPr>
        <p:spPr>
          <a:xfrm>
            <a:off x="5937587" y="3380239"/>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29" name="Google Shape;429;p13"/>
          <p:cNvSpPr/>
          <p:nvPr/>
        </p:nvSpPr>
        <p:spPr>
          <a:xfrm>
            <a:off x="6820247" y="297684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30" name="Google Shape;430;p13"/>
          <p:cNvSpPr/>
          <p:nvPr/>
        </p:nvSpPr>
        <p:spPr>
          <a:xfrm rot="10800000">
            <a:off x="5517396" y="34204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1" name="Google Shape;431;p13"/>
          <p:cNvSpPr/>
          <p:nvPr/>
        </p:nvSpPr>
        <p:spPr>
          <a:xfrm>
            <a:off x="6104827" y="2583930"/>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2" name="Google Shape;432;p13"/>
          <p:cNvSpPr/>
          <p:nvPr/>
        </p:nvSpPr>
        <p:spPr>
          <a:xfrm>
            <a:off x="6220622" y="2687732"/>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3" name="Google Shape;433;p13"/>
          <p:cNvSpPr/>
          <p:nvPr/>
        </p:nvSpPr>
        <p:spPr>
          <a:xfrm>
            <a:off x="6238938" y="270446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4" name="Google Shape;434;p13"/>
          <p:cNvSpPr/>
          <p:nvPr/>
        </p:nvSpPr>
        <p:spPr>
          <a:xfrm>
            <a:off x="6262024" y="2721389"/>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35" name="Google Shape;435;p13"/>
          <p:cNvGrpSpPr/>
          <p:nvPr/>
        </p:nvGrpSpPr>
        <p:grpSpPr>
          <a:xfrm>
            <a:off x="6820292" y="4157641"/>
            <a:ext cx="443569" cy="385546"/>
            <a:chOff x="6502642" y="687103"/>
            <a:chExt cx="2688300" cy="2340900"/>
          </a:xfrm>
        </p:grpSpPr>
        <p:sp>
          <p:nvSpPr>
            <p:cNvPr id="436" name="Google Shape;436;p13"/>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7" name="Google Shape;437;p13"/>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8" name="Google Shape;438;p13"/>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39" name="Google Shape;439;p13"/>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40" name="Google Shape;440;p13"/>
          <p:cNvSpPr/>
          <p:nvPr/>
        </p:nvSpPr>
        <p:spPr>
          <a:xfrm>
            <a:off x="7181317" y="3952588"/>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41" name="Google Shape;441;p13"/>
          <p:cNvSpPr/>
          <p:nvPr/>
        </p:nvSpPr>
        <p:spPr>
          <a:xfrm>
            <a:off x="7181317" y="4363173"/>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42" name="Google Shape;442;p13"/>
          <p:cNvSpPr/>
          <p:nvPr/>
        </p:nvSpPr>
        <p:spPr>
          <a:xfrm>
            <a:off x="7543317" y="3964833"/>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43" name="Google Shape;443;p13"/>
          <p:cNvSpPr/>
          <p:nvPr/>
        </p:nvSpPr>
        <p:spPr>
          <a:xfrm>
            <a:off x="5358800" y="4132602"/>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44" name="Google Shape;444;p13"/>
          <p:cNvGrpSpPr/>
          <p:nvPr/>
        </p:nvGrpSpPr>
        <p:grpSpPr>
          <a:xfrm>
            <a:off x="7642679" y="3563421"/>
            <a:ext cx="443570" cy="385546"/>
            <a:chOff x="6502642" y="687103"/>
            <a:chExt cx="2688300" cy="2340900"/>
          </a:xfrm>
        </p:grpSpPr>
        <p:sp>
          <p:nvSpPr>
            <p:cNvPr id="445" name="Google Shape;445;p13"/>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6" name="Google Shape;446;p13"/>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7" name="Google Shape;447;p13"/>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48" name="Google Shape;448;p13"/>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49" name="Google Shape;449;p13"/>
          <p:cNvSpPr/>
          <p:nvPr/>
        </p:nvSpPr>
        <p:spPr>
          <a:xfrm>
            <a:off x="8259296" y="3573619"/>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50" name="Google Shape;450;p13"/>
          <p:cNvSpPr/>
          <p:nvPr/>
        </p:nvSpPr>
        <p:spPr>
          <a:xfrm rot="10800000">
            <a:off x="5532593" y="3432928"/>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1" name="Google Shape;451;p13"/>
          <p:cNvSpPr/>
          <p:nvPr/>
        </p:nvSpPr>
        <p:spPr>
          <a:xfrm>
            <a:off x="5937575" y="3459920"/>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52" name="Google Shape;452;p13"/>
          <p:cNvSpPr/>
          <p:nvPr/>
        </p:nvSpPr>
        <p:spPr>
          <a:xfrm rot="10800000">
            <a:off x="7911701" y="4462504"/>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3" name="Google Shape;453;p13"/>
          <p:cNvSpPr/>
          <p:nvPr/>
        </p:nvSpPr>
        <p:spPr>
          <a:xfrm rot="10800000">
            <a:off x="7928205" y="4476795"/>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4" name="Google Shape;454;p13"/>
          <p:cNvSpPr/>
          <p:nvPr/>
        </p:nvSpPr>
        <p:spPr>
          <a:xfrm>
            <a:off x="7964048" y="4480145"/>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 with picture">
  <p:cSld name="SECTION_TITLE_AND_DESCRIPTION_1">
    <p:spTree>
      <p:nvGrpSpPr>
        <p:cNvPr id="455" name="Shape 455"/>
        <p:cNvGrpSpPr/>
        <p:nvPr/>
      </p:nvGrpSpPr>
      <p:grpSpPr>
        <a:xfrm>
          <a:off x="0" y="0"/>
          <a:ext cx="0" cy="0"/>
          <a:chOff x="0" y="0"/>
          <a:chExt cx="0" cy="0"/>
        </a:xfrm>
      </p:grpSpPr>
      <p:sp>
        <p:nvSpPr>
          <p:cNvPr id="456" name="Google Shape;456;p14"/>
          <p:cNvSpPr/>
          <p:nvPr/>
        </p:nvSpPr>
        <p:spPr>
          <a:xfrm>
            <a:off x="3295200" y="-125"/>
            <a:ext cx="5848800" cy="5143500"/>
          </a:xfrm>
          <a:prstGeom prst="hexagon">
            <a:avLst>
              <a:gd fmla="val 25000" name="adj"/>
              <a:gd fmla="val 115470" name="vf"/>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14"/>
          <p:cNvSpPr txBox="1"/>
          <p:nvPr>
            <p:ph type="title"/>
          </p:nvPr>
        </p:nvSpPr>
        <p:spPr>
          <a:xfrm>
            <a:off x="343200" y="3023225"/>
            <a:ext cx="5448000" cy="1120500"/>
          </a:xfrm>
          <a:prstGeom prst="rect">
            <a:avLst/>
          </a:prstGeom>
        </p:spPr>
        <p:txBody>
          <a:bodyPr anchorCtr="0" anchor="b" bIns="91425" lIns="91425" spcFirstLastPara="1" rIns="91425" wrap="square" tIns="91425">
            <a:noAutofit/>
          </a:bodyPr>
          <a:lstStyle>
            <a:lvl1pPr lvl="0" rtl="0">
              <a:spcBef>
                <a:spcPts val="0"/>
              </a:spcBef>
              <a:spcAft>
                <a:spcPts val="0"/>
              </a:spcAft>
              <a:buSzPts val="4200"/>
              <a:buNone/>
              <a:defRPr sz="4200"/>
            </a:lvl1pPr>
            <a:lvl2pPr lvl="1" rtl="0">
              <a:spcBef>
                <a:spcPts val="0"/>
              </a:spcBef>
              <a:spcAft>
                <a:spcPts val="0"/>
              </a:spcAft>
              <a:buSzPts val="4200"/>
              <a:buNone/>
              <a:defRPr sz="4200"/>
            </a:lvl2pPr>
            <a:lvl3pPr lvl="2" rtl="0">
              <a:spcBef>
                <a:spcPts val="0"/>
              </a:spcBef>
              <a:spcAft>
                <a:spcPts val="0"/>
              </a:spcAft>
              <a:buSzPts val="4200"/>
              <a:buNone/>
              <a:defRPr sz="4200"/>
            </a:lvl3pPr>
            <a:lvl4pPr lvl="3" rtl="0">
              <a:spcBef>
                <a:spcPts val="0"/>
              </a:spcBef>
              <a:spcAft>
                <a:spcPts val="0"/>
              </a:spcAft>
              <a:buSzPts val="4200"/>
              <a:buNone/>
              <a:defRPr sz="4200"/>
            </a:lvl4pPr>
            <a:lvl5pPr lvl="4" rtl="0">
              <a:spcBef>
                <a:spcPts val="0"/>
              </a:spcBef>
              <a:spcAft>
                <a:spcPts val="0"/>
              </a:spcAft>
              <a:buSzPts val="4200"/>
              <a:buNone/>
              <a:defRPr sz="4200"/>
            </a:lvl5pPr>
            <a:lvl6pPr lvl="5" rtl="0">
              <a:spcBef>
                <a:spcPts val="0"/>
              </a:spcBef>
              <a:spcAft>
                <a:spcPts val="0"/>
              </a:spcAft>
              <a:buSzPts val="4200"/>
              <a:buNone/>
              <a:defRPr sz="4200"/>
            </a:lvl6pPr>
            <a:lvl7pPr lvl="6" rtl="0">
              <a:spcBef>
                <a:spcPts val="0"/>
              </a:spcBef>
              <a:spcAft>
                <a:spcPts val="0"/>
              </a:spcAft>
              <a:buSzPts val="4200"/>
              <a:buNone/>
              <a:defRPr sz="4200"/>
            </a:lvl7pPr>
            <a:lvl8pPr lvl="7" rtl="0">
              <a:spcBef>
                <a:spcPts val="0"/>
              </a:spcBef>
              <a:spcAft>
                <a:spcPts val="0"/>
              </a:spcAft>
              <a:buSzPts val="4200"/>
              <a:buNone/>
              <a:defRPr sz="4200"/>
            </a:lvl8pPr>
            <a:lvl9pPr lvl="8" rtl="0">
              <a:spcBef>
                <a:spcPts val="0"/>
              </a:spcBef>
              <a:spcAft>
                <a:spcPts val="0"/>
              </a:spcAft>
              <a:buSzPts val="4200"/>
              <a:buNone/>
              <a:defRPr sz="4200"/>
            </a:lvl9pPr>
          </a:lstStyle>
          <a:p/>
        </p:txBody>
      </p:sp>
      <p:sp>
        <p:nvSpPr>
          <p:cNvPr id="458" name="Google Shape;458;p14"/>
          <p:cNvSpPr txBox="1"/>
          <p:nvPr>
            <p:ph idx="1" type="subTitle"/>
          </p:nvPr>
        </p:nvSpPr>
        <p:spPr>
          <a:xfrm>
            <a:off x="343200" y="4209900"/>
            <a:ext cx="5220000" cy="933600"/>
          </a:xfrm>
          <a:prstGeom prst="rect">
            <a:avLst/>
          </a:prstGeom>
        </p:spPr>
        <p:txBody>
          <a:bodyPr anchorCtr="0" anchor="t" bIns="91425" lIns="91425" spcFirstLastPara="1" rIns="91425" wrap="square" tIns="91425">
            <a:noAutofit/>
          </a:bodyPr>
          <a:lstStyle>
            <a:lvl1pPr lvl="0" rtl="0">
              <a:lnSpc>
                <a:spcPct val="100000"/>
              </a:lnSpc>
              <a:spcBef>
                <a:spcPts val="0"/>
              </a:spcBef>
              <a:spcAft>
                <a:spcPts val="0"/>
              </a:spcAft>
              <a:buSzPts val="2100"/>
              <a:buNone/>
              <a:defRPr sz="2100"/>
            </a:lvl1pPr>
            <a:lvl2pPr lvl="1" rtl="0">
              <a:lnSpc>
                <a:spcPct val="100000"/>
              </a:lnSpc>
              <a:spcBef>
                <a:spcPts val="0"/>
              </a:spcBef>
              <a:spcAft>
                <a:spcPts val="0"/>
              </a:spcAft>
              <a:buSzPts val="2100"/>
              <a:buNone/>
              <a:defRPr sz="2100"/>
            </a:lvl2pPr>
            <a:lvl3pPr lvl="2" rtl="0">
              <a:lnSpc>
                <a:spcPct val="100000"/>
              </a:lnSpc>
              <a:spcBef>
                <a:spcPts val="0"/>
              </a:spcBef>
              <a:spcAft>
                <a:spcPts val="0"/>
              </a:spcAft>
              <a:buSzPts val="2100"/>
              <a:buNone/>
              <a:defRPr sz="2100"/>
            </a:lvl3pPr>
            <a:lvl4pPr lvl="3" rtl="0">
              <a:lnSpc>
                <a:spcPct val="100000"/>
              </a:lnSpc>
              <a:spcBef>
                <a:spcPts val="0"/>
              </a:spcBef>
              <a:spcAft>
                <a:spcPts val="0"/>
              </a:spcAft>
              <a:buSzPts val="2100"/>
              <a:buNone/>
              <a:defRPr sz="2100"/>
            </a:lvl4pPr>
            <a:lvl5pPr lvl="4" rtl="0">
              <a:lnSpc>
                <a:spcPct val="100000"/>
              </a:lnSpc>
              <a:spcBef>
                <a:spcPts val="0"/>
              </a:spcBef>
              <a:spcAft>
                <a:spcPts val="0"/>
              </a:spcAft>
              <a:buSzPts val="2100"/>
              <a:buNone/>
              <a:defRPr sz="2100"/>
            </a:lvl5pPr>
            <a:lvl6pPr lvl="5" rtl="0">
              <a:lnSpc>
                <a:spcPct val="100000"/>
              </a:lnSpc>
              <a:spcBef>
                <a:spcPts val="0"/>
              </a:spcBef>
              <a:spcAft>
                <a:spcPts val="0"/>
              </a:spcAft>
              <a:buSzPts val="2100"/>
              <a:buNone/>
              <a:defRPr sz="2100"/>
            </a:lvl6pPr>
            <a:lvl7pPr lvl="6" rtl="0">
              <a:lnSpc>
                <a:spcPct val="100000"/>
              </a:lnSpc>
              <a:spcBef>
                <a:spcPts val="0"/>
              </a:spcBef>
              <a:spcAft>
                <a:spcPts val="0"/>
              </a:spcAft>
              <a:buSzPts val="2100"/>
              <a:buNone/>
              <a:defRPr sz="2100"/>
            </a:lvl7pPr>
            <a:lvl8pPr lvl="7" rtl="0">
              <a:lnSpc>
                <a:spcPct val="100000"/>
              </a:lnSpc>
              <a:spcBef>
                <a:spcPts val="0"/>
              </a:spcBef>
              <a:spcAft>
                <a:spcPts val="0"/>
              </a:spcAft>
              <a:buSzPts val="2100"/>
              <a:buNone/>
              <a:defRPr sz="2100"/>
            </a:lvl8pPr>
            <a:lvl9pPr lvl="8" rtl="0">
              <a:lnSpc>
                <a:spcPct val="100000"/>
              </a:lnSpc>
              <a:spcBef>
                <a:spcPts val="0"/>
              </a:spcBef>
              <a:spcAft>
                <a:spcPts val="0"/>
              </a:spcAft>
              <a:buSzPts val="2100"/>
              <a:buNone/>
              <a:defRPr sz="2100"/>
            </a:lvl9pPr>
          </a:lstStyle>
          <a:p/>
        </p:txBody>
      </p:sp>
      <p:sp>
        <p:nvSpPr>
          <p:cNvPr id="459" name="Google Shape;459;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460" name="Google Shape;460;p14"/>
          <p:cNvSpPr/>
          <p:nvPr/>
        </p:nvSpPr>
        <p:spPr>
          <a:xfrm rot="5400000">
            <a:off x="513547" y="442594"/>
            <a:ext cx="7635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61" name="Google Shape;461;p14"/>
          <p:cNvSpPr/>
          <p:nvPr/>
        </p:nvSpPr>
        <p:spPr>
          <a:xfrm rot="5400000">
            <a:off x="940675" y="1045624"/>
            <a:ext cx="6120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62" name="Google Shape;462;p14"/>
          <p:cNvSpPr/>
          <p:nvPr/>
        </p:nvSpPr>
        <p:spPr>
          <a:xfrm rot="-5400000">
            <a:off x="699006" y="140759"/>
            <a:ext cx="537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3" name="Google Shape;463;p14"/>
          <p:cNvSpPr/>
          <p:nvPr/>
        </p:nvSpPr>
        <p:spPr>
          <a:xfrm rot="5400000">
            <a:off x="1215713" y="551381"/>
            <a:ext cx="6120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4" name="Google Shape;464;p14"/>
          <p:cNvSpPr/>
          <p:nvPr/>
        </p:nvSpPr>
        <p:spPr>
          <a:xfrm rot="5400000">
            <a:off x="1296651" y="621777"/>
            <a:ext cx="4488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5" name="Google Shape;465;p14"/>
          <p:cNvSpPr/>
          <p:nvPr/>
        </p:nvSpPr>
        <p:spPr>
          <a:xfrm rot="5400000">
            <a:off x="1308940" y="631430"/>
            <a:ext cx="4218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6" name="Google Shape;466;p14"/>
          <p:cNvSpPr/>
          <p:nvPr/>
        </p:nvSpPr>
        <p:spPr>
          <a:xfrm rot="5400000">
            <a:off x="1320942" y="647529"/>
            <a:ext cx="3981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67" name="Google Shape;467;p14"/>
          <p:cNvGrpSpPr/>
          <p:nvPr/>
        </p:nvGrpSpPr>
        <p:grpSpPr>
          <a:xfrm rot="5400000">
            <a:off x="399412" y="1034249"/>
            <a:ext cx="308886" cy="271544"/>
            <a:chOff x="6502642" y="687103"/>
            <a:chExt cx="2688300" cy="2340900"/>
          </a:xfrm>
        </p:grpSpPr>
        <p:sp>
          <p:nvSpPr>
            <p:cNvPr id="468" name="Google Shape;468;p1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69" name="Google Shape;469;p1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0" name="Google Shape;470;p1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1" name="Google Shape;471;p1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72" name="Google Shape;472;p14"/>
          <p:cNvSpPr/>
          <p:nvPr/>
        </p:nvSpPr>
        <p:spPr>
          <a:xfrm rot="5400000">
            <a:off x="545652" y="1277066"/>
            <a:ext cx="3060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3" name="Google Shape;473;p14"/>
          <p:cNvSpPr/>
          <p:nvPr/>
        </p:nvSpPr>
        <p:spPr>
          <a:xfrm rot="5400000">
            <a:off x="258243" y="1277066"/>
            <a:ext cx="3060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4" name="Google Shape;474;p14"/>
          <p:cNvSpPr/>
          <p:nvPr/>
        </p:nvSpPr>
        <p:spPr>
          <a:xfrm rot="5400000">
            <a:off x="249081" y="1545151"/>
            <a:ext cx="6120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75" name="Google Shape;475;p14"/>
          <p:cNvSpPr/>
          <p:nvPr/>
        </p:nvSpPr>
        <p:spPr>
          <a:xfrm rot="5400000">
            <a:off x="131643" y="35994"/>
            <a:ext cx="6120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76" name="Google Shape;476;p14"/>
          <p:cNvGrpSpPr/>
          <p:nvPr/>
        </p:nvGrpSpPr>
        <p:grpSpPr>
          <a:xfrm rot="5400000">
            <a:off x="815366" y="1602389"/>
            <a:ext cx="308886" cy="271544"/>
            <a:chOff x="6502642" y="687103"/>
            <a:chExt cx="2688300" cy="2340900"/>
          </a:xfrm>
        </p:grpSpPr>
        <p:sp>
          <p:nvSpPr>
            <p:cNvPr id="477" name="Google Shape;477;p14"/>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8" name="Google Shape;478;p14"/>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79" name="Google Shape;479;p14"/>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0" name="Google Shape;480;p14"/>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481" name="Google Shape;481;p14"/>
          <p:cNvSpPr/>
          <p:nvPr/>
        </p:nvSpPr>
        <p:spPr>
          <a:xfrm rot="5400000">
            <a:off x="522931" y="2039780"/>
            <a:ext cx="6120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2" name="Google Shape;482;p14"/>
          <p:cNvSpPr/>
          <p:nvPr/>
        </p:nvSpPr>
        <p:spPr>
          <a:xfrm rot="-5400000">
            <a:off x="714324" y="150237"/>
            <a:ext cx="5112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3" name="Google Shape;483;p14"/>
          <p:cNvSpPr/>
          <p:nvPr/>
        </p:nvSpPr>
        <p:spPr>
          <a:xfrm rot="5400000">
            <a:off x="834159" y="300763"/>
            <a:ext cx="245288"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4" name="Google Shape;484;p14"/>
          <p:cNvSpPr/>
          <p:nvPr/>
        </p:nvSpPr>
        <p:spPr>
          <a:xfrm rot="-5400000">
            <a:off x="-30439" y="1794846"/>
            <a:ext cx="537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5" name="Google Shape;485;p14"/>
          <p:cNvSpPr/>
          <p:nvPr/>
        </p:nvSpPr>
        <p:spPr>
          <a:xfrm rot="-5400000">
            <a:off x="-16382" y="1805228"/>
            <a:ext cx="5112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6" name="Google Shape;486;p14"/>
          <p:cNvSpPr/>
          <p:nvPr/>
        </p:nvSpPr>
        <p:spPr>
          <a:xfrm rot="5400000">
            <a:off x="229242" y="1855929"/>
            <a:ext cx="291239"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487" name="Shape 487"/>
        <p:cNvGrpSpPr/>
        <p:nvPr/>
      </p:nvGrpSpPr>
      <p:grpSpPr>
        <a:xfrm>
          <a:off x="0" y="0"/>
          <a:ext cx="0" cy="0"/>
          <a:chOff x="0" y="0"/>
          <a:chExt cx="0" cy="0"/>
        </a:xfrm>
      </p:grpSpPr>
      <p:sp>
        <p:nvSpPr>
          <p:cNvPr id="488" name="Google Shape;488;p15"/>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489" name="Google Shape;489;p1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490" name="Google Shape;490;p15"/>
          <p:cNvSpPr/>
          <p:nvPr/>
        </p:nvSpPr>
        <p:spPr>
          <a:xfrm rot="5400000">
            <a:off x="726327" y="64853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1" name="Google Shape;491;p15"/>
          <p:cNvSpPr/>
          <p:nvPr/>
        </p:nvSpPr>
        <p:spPr>
          <a:xfrm rot="5400000">
            <a:off x="1338674" y="151814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92" name="Google Shape;492;p15"/>
          <p:cNvSpPr/>
          <p:nvPr/>
        </p:nvSpPr>
        <p:spPr>
          <a:xfrm rot="-5400000">
            <a:off x="992725" y="2079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3" name="Google Shape;493;p15"/>
          <p:cNvSpPr/>
          <p:nvPr/>
        </p:nvSpPr>
        <p:spPr>
          <a:xfrm rot="5400000">
            <a:off x="1731585" y="80272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4" name="Google Shape;494;p15"/>
          <p:cNvSpPr/>
          <p:nvPr/>
        </p:nvSpPr>
        <p:spPr>
          <a:xfrm rot="5400000">
            <a:off x="1848733" y="90246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5" name="Google Shape;495;p15"/>
          <p:cNvSpPr/>
          <p:nvPr/>
        </p:nvSpPr>
        <p:spPr>
          <a:xfrm rot="5400000">
            <a:off x="1864853" y="91793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6" name="Google Shape;496;p15"/>
          <p:cNvSpPr/>
          <p:nvPr/>
        </p:nvSpPr>
        <p:spPr>
          <a:xfrm rot="5400000">
            <a:off x="1882577" y="93966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97" name="Google Shape;497;p15"/>
          <p:cNvGrpSpPr/>
          <p:nvPr/>
        </p:nvGrpSpPr>
        <p:grpSpPr>
          <a:xfrm rot="5400000">
            <a:off x="571316" y="1490498"/>
            <a:ext cx="443570" cy="385546"/>
            <a:chOff x="6502642" y="687103"/>
            <a:chExt cx="2688300" cy="2340900"/>
          </a:xfrm>
        </p:grpSpPr>
        <p:sp>
          <p:nvSpPr>
            <p:cNvPr id="498" name="Google Shape;498;p15"/>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9" name="Google Shape;499;p1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0" name="Google Shape;500;p1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1" name="Google Shape;501;p1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02" name="Google Shape;502;p15"/>
          <p:cNvSpPr/>
          <p:nvPr/>
        </p:nvSpPr>
        <p:spPr>
          <a:xfrm rot="5400000">
            <a:off x="776177" y="185176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3" name="Google Shape;503;p15"/>
          <p:cNvSpPr/>
          <p:nvPr/>
        </p:nvSpPr>
        <p:spPr>
          <a:xfrm rot="5400000">
            <a:off x="367093" y="185026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4" name="Google Shape;504;p15"/>
          <p:cNvSpPr/>
          <p:nvPr/>
        </p:nvSpPr>
        <p:spPr>
          <a:xfrm rot="5400000">
            <a:off x="350682" y="22412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05" name="Google Shape;505;p15"/>
          <p:cNvSpPr/>
          <p:nvPr/>
        </p:nvSpPr>
        <p:spPr>
          <a:xfrm rot="5400000">
            <a:off x="182914" y="5669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06" name="Google Shape;506;p15"/>
          <p:cNvGrpSpPr/>
          <p:nvPr/>
        </p:nvGrpSpPr>
        <p:grpSpPr>
          <a:xfrm rot="5400000">
            <a:off x="1165537" y="2312885"/>
            <a:ext cx="443569" cy="385546"/>
            <a:chOff x="6502642" y="687103"/>
            <a:chExt cx="2688300" cy="2340900"/>
          </a:xfrm>
        </p:grpSpPr>
        <p:sp>
          <p:nvSpPr>
            <p:cNvPr id="507" name="Google Shape;507;p15"/>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8" name="Google Shape;508;p1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09" name="Google Shape;509;p1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0" name="Google Shape;510;p1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11" name="Google Shape;511;p15"/>
          <p:cNvSpPr/>
          <p:nvPr/>
        </p:nvSpPr>
        <p:spPr>
          <a:xfrm rot="5400000">
            <a:off x="741896" y="29571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12" name="Google Shape;512;p15"/>
          <p:cNvSpPr/>
          <p:nvPr/>
        </p:nvSpPr>
        <p:spPr>
          <a:xfrm rot="-5400000">
            <a:off x="1013387" y="22028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3" name="Google Shape;513;p15"/>
          <p:cNvSpPr/>
          <p:nvPr/>
        </p:nvSpPr>
        <p:spPr>
          <a:xfrm rot="5400000">
            <a:off x="1190306" y="42303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14" name="Google Shape;514;p15"/>
          <p:cNvSpPr/>
          <p:nvPr/>
        </p:nvSpPr>
        <p:spPr>
          <a:xfrm rot="-5400000">
            <a:off x="-49339" y="26022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5" name="Google Shape;515;p15"/>
          <p:cNvSpPr/>
          <p:nvPr/>
        </p:nvSpPr>
        <p:spPr>
          <a:xfrm rot="-5400000">
            <a:off x="-30479" y="26158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6" name="Google Shape;516;p15"/>
          <p:cNvSpPr/>
          <p:nvPr/>
        </p:nvSpPr>
        <p:spPr>
          <a:xfrm rot="5400000">
            <a:off x="336781" y="26794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517" name="Shape 517"/>
        <p:cNvGrpSpPr/>
        <p:nvPr/>
      </p:nvGrpSpPr>
      <p:grpSpPr>
        <a:xfrm>
          <a:off x="0" y="0"/>
          <a:ext cx="0" cy="0"/>
          <a:chOff x="0" y="0"/>
          <a:chExt cx="0" cy="0"/>
        </a:xfrm>
      </p:grpSpPr>
      <p:sp>
        <p:nvSpPr>
          <p:cNvPr id="518" name="Google Shape;518;p16"/>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SzPts val="12000"/>
              <a:buNone/>
              <a:defRPr sz="12000"/>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519" name="Google Shape;519;p16"/>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Char char="●"/>
              <a:defRPr/>
            </a:lvl1pPr>
            <a:lvl2pPr indent="-317500" lvl="1" marL="914400" algn="ctr">
              <a:spcBef>
                <a:spcPts val="1600"/>
              </a:spcBef>
              <a:spcAft>
                <a:spcPts val="0"/>
              </a:spcAft>
              <a:buSzPts val="1400"/>
              <a:buChar char="○"/>
              <a:defRPr/>
            </a:lvl2pPr>
            <a:lvl3pPr indent="-317500" lvl="2" marL="1371600" algn="ctr">
              <a:spcBef>
                <a:spcPts val="1600"/>
              </a:spcBef>
              <a:spcAft>
                <a:spcPts val="0"/>
              </a:spcAft>
              <a:buSzPts val="1400"/>
              <a:buChar char="■"/>
              <a:defRPr/>
            </a:lvl3pPr>
            <a:lvl4pPr indent="-317500" lvl="3" marL="1828800" algn="ctr">
              <a:spcBef>
                <a:spcPts val="1600"/>
              </a:spcBef>
              <a:spcAft>
                <a:spcPts val="0"/>
              </a:spcAft>
              <a:buSzPts val="1400"/>
              <a:buChar char="●"/>
              <a:defRPr/>
            </a:lvl4pPr>
            <a:lvl5pPr indent="-317500" lvl="4" marL="2286000" algn="ctr">
              <a:spcBef>
                <a:spcPts val="1600"/>
              </a:spcBef>
              <a:spcAft>
                <a:spcPts val="0"/>
              </a:spcAft>
              <a:buSzPts val="1400"/>
              <a:buChar char="○"/>
              <a:defRPr/>
            </a:lvl5pPr>
            <a:lvl6pPr indent="-317500" lvl="5" marL="2743200" algn="ctr">
              <a:spcBef>
                <a:spcPts val="1600"/>
              </a:spcBef>
              <a:spcAft>
                <a:spcPts val="0"/>
              </a:spcAft>
              <a:buSzPts val="1400"/>
              <a:buChar char="■"/>
              <a:defRPr/>
            </a:lvl6pPr>
            <a:lvl7pPr indent="-317500" lvl="6" marL="3200400" algn="ctr">
              <a:spcBef>
                <a:spcPts val="1600"/>
              </a:spcBef>
              <a:spcAft>
                <a:spcPts val="0"/>
              </a:spcAft>
              <a:buSzPts val="1400"/>
              <a:buChar char="●"/>
              <a:defRPr/>
            </a:lvl7pPr>
            <a:lvl8pPr indent="-317500" lvl="7" marL="3657600" algn="ctr">
              <a:spcBef>
                <a:spcPts val="1600"/>
              </a:spcBef>
              <a:spcAft>
                <a:spcPts val="0"/>
              </a:spcAft>
              <a:buSzPts val="1400"/>
              <a:buChar char="○"/>
              <a:defRPr/>
            </a:lvl8pPr>
            <a:lvl9pPr indent="-317500" lvl="8" marL="4114800" algn="ctr">
              <a:spcBef>
                <a:spcPts val="1600"/>
              </a:spcBef>
              <a:spcAft>
                <a:spcPts val="1600"/>
              </a:spcAft>
              <a:buSzPts val="1400"/>
              <a:buChar char="■"/>
              <a:defRPr/>
            </a:lvl9pPr>
          </a:lstStyle>
          <a:p/>
        </p:txBody>
      </p:sp>
      <p:sp>
        <p:nvSpPr>
          <p:cNvPr id="520" name="Google Shape;520;p1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521" name="Google Shape;521;p16"/>
          <p:cNvSpPr/>
          <p:nvPr/>
        </p:nvSpPr>
        <p:spPr>
          <a:xfrm rot="5400000">
            <a:off x="726327" y="64853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2" name="Google Shape;522;p16"/>
          <p:cNvSpPr/>
          <p:nvPr/>
        </p:nvSpPr>
        <p:spPr>
          <a:xfrm rot="5400000">
            <a:off x="1338674" y="151814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23" name="Google Shape;523;p16"/>
          <p:cNvSpPr/>
          <p:nvPr/>
        </p:nvSpPr>
        <p:spPr>
          <a:xfrm rot="-5400000">
            <a:off x="992725" y="20794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4" name="Google Shape;524;p16"/>
          <p:cNvSpPr/>
          <p:nvPr/>
        </p:nvSpPr>
        <p:spPr>
          <a:xfrm rot="5400000">
            <a:off x="1731585" y="80272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5" name="Google Shape;525;p16"/>
          <p:cNvSpPr/>
          <p:nvPr/>
        </p:nvSpPr>
        <p:spPr>
          <a:xfrm rot="5400000">
            <a:off x="1848733" y="90246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6" name="Google Shape;526;p16"/>
          <p:cNvSpPr/>
          <p:nvPr/>
        </p:nvSpPr>
        <p:spPr>
          <a:xfrm rot="5400000">
            <a:off x="1864853" y="91793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27" name="Google Shape;527;p16"/>
          <p:cNvSpPr/>
          <p:nvPr/>
        </p:nvSpPr>
        <p:spPr>
          <a:xfrm rot="5400000">
            <a:off x="1882577" y="93966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528" name="Google Shape;528;p16"/>
          <p:cNvGrpSpPr/>
          <p:nvPr/>
        </p:nvGrpSpPr>
        <p:grpSpPr>
          <a:xfrm rot="5400000">
            <a:off x="571316" y="1490498"/>
            <a:ext cx="443570" cy="385546"/>
            <a:chOff x="6502642" y="687103"/>
            <a:chExt cx="2688300" cy="2340900"/>
          </a:xfrm>
        </p:grpSpPr>
        <p:sp>
          <p:nvSpPr>
            <p:cNvPr id="529" name="Google Shape;529;p16"/>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0" name="Google Shape;530;p16"/>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1" name="Google Shape;531;p16"/>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2" name="Google Shape;532;p16"/>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33" name="Google Shape;533;p16"/>
          <p:cNvSpPr/>
          <p:nvPr/>
        </p:nvSpPr>
        <p:spPr>
          <a:xfrm rot="5400000">
            <a:off x="776177" y="185176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34" name="Google Shape;534;p16"/>
          <p:cNvSpPr/>
          <p:nvPr/>
        </p:nvSpPr>
        <p:spPr>
          <a:xfrm rot="5400000">
            <a:off x="367093" y="185026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35" name="Google Shape;535;p16"/>
          <p:cNvSpPr/>
          <p:nvPr/>
        </p:nvSpPr>
        <p:spPr>
          <a:xfrm rot="5400000">
            <a:off x="350682" y="224121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36" name="Google Shape;536;p16"/>
          <p:cNvSpPr/>
          <p:nvPr/>
        </p:nvSpPr>
        <p:spPr>
          <a:xfrm rot="5400000">
            <a:off x="182914" y="5669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37" name="Google Shape;537;p16"/>
          <p:cNvGrpSpPr/>
          <p:nvPr/>
        </p:nvGrpSpPr>
        <p:grpSpPr>
          <a:xfrm rot="5400000">
            <a:off x="1165537" y="2312885"/>
            <a:ext cx="443569" cy="385546"/>
            <a:chOff x="6502642" y="687103"/>
            <a:chExt cx="2688300" cy="2340900"/>
          </a:xfrm>
        </p:grpSpPr>
        <p:sp>
          <p:nvSpPr>
            <p:cNvPr id="538" name="Google Shape;538;p16"/>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39" name="Google Shape;539;p16"/>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0" name="Google Shape;540;p16"/>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1" name="Google Shape;541;p16"/>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42" name="Google Shape;542;p16"/>
          <p:cNvSpPr/>
          <p:nvPr/>
        </p:nvSpPr>
        <p:spPr>
          <a:xfrm rot="5400000">
            <a:off x="741896" y="295719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3" name="Google Shape;543;p16"/>
          <p:cNvSpPr/>
          <p:nvPr/>
        </p:nvSpPr>
        <p:spPr>
          <a:xfrm rot="-5400000">
            <a:off x="1013387" y="22028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4" name="Google Shape;544;p16"/>
          <p:cNvSpPr/>
          <p:nvPr/>
        </p:nvSpPr>
        <p:spPr>
          <a:xfrm rot="5400000">
            <a:off x="1190306" y="42303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5" name="Google Shape;545;p16"/>
          <p:cNvSpPr/>
          <p:nvPr/>
        </p:nvSpPr>
        <p:spPr>
          <a:xfrm rot="-5400000">
            <a:off x="-49339" y="260224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6" name="Google Shape;546;p16"/>
          <p:cNvSpPr/>
          <p:nvPr/>
        </p:nvSpPr>
        <p:spPr>
          <a:xfrm rot="-5400000">
            <a:off x="-30479" y="261589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7" name="Google Shape;547;p16"/>
          <p:cNvSpPr/>
          <p:nvPr/>
        </p:nvSpPr>
        <p:spPr>
          <a:xfrm rot="5400000">
            <a:off x="336781" y="267944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dea">
  <p:cSld name="BIG_NUMBER_1">
    <p:spTree>
      <p:nvGrpSpPr>
        <p:cNvPr id="548" name="Shape 548"/>
        <p:cNvGrpSpPr/>
        <p:nvPr/>
      </p:nvGrpSpPr>
      <p:grpSpPr>
        <a:xfrm>
          <a:off x="0" y="0"/>
          <a:ext cx="0" cy="0"/>
          <a:chOff x="0" y="0"/>
          <a:chExt cx="0" cy="0"/>
        </a:xfrm>
      </p:grpSpPr>
      <p:sp>
        <p:nvSpPr>
          <p:cNvPr id="549" name="Google Shape;549;p17"/>
          <p:cNvSpPr/>
          <p:nvPr/>
        </p:nvSpPr>
        <p:spPr>
          <a:xfrm rot="-5400000">
            <a:off x="7861102" y="3996208"/>
            <a:ext cx="7752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50" name="Google Shape;550;p17"/>
          <p:cNvSpPr/>
          <p:nvPr/>
        </p:nvSpPr>
        <p:spPr>
          <a:xfrm rot="-5400000">
            <a:off x="7587874" y="3524772"/>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51" name="Google Shape;551;p17"/>
          <p:cNvSpPr/>
          <p:nvPr/>
        </p:nvSpPr>
        <p:spPr>
          <a:xfrm rot="5400000">
            <a:off x="7902593" y="4505807"/>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2" name="Google Shape;552;p17"/>
          <p:cNvSpPr/>
          <p:nvPr/>
        </p:nvSpPr>
        <p:spPr>
          <a:xfrm rot="-5400000">
            <a:off x="7312836" y="4026152"/>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3" name="Google Shape;553;p17"/>
          <p:cNvSpPr/>
          <p:nvPr/>
        </p:nvSpPr>
        <p:spPr>
          <a:xfrm rot="-5400000">
            <a:off x="7396148" y="4099652"/>
            <a:ext cx="4536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4" name="Google Shape;554;p17"/>
          <p:cNvSpPr/>
          <p:nvPr/>
        </p:nvSpPr>
        <p:spPr>
          <a:xfrm rot="-5400000">
            <a:off x="7409358" y="4109315"/>
            <a:ext cx="4296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5" name="Google Shape;555;p17"/>
          <p:cNvSpPr/>
          <p:nvPr/>
        </p:nvSpPr>
        <p:spPr>
          <a:xfrm rot="-5400000">
            <a:off x="7422707" y="4118636"/>
            <a:ext cx="4026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556" name="Google Shape;556;p17"/>
          <p:cNvGrpSpPr/>
          <p:nvPr/>
        </p:nvGrpSpPr>
        <p:grpSpPr>
          <a:xfrm rot="-5400000">
            <a:off x="8433440" y="3817573"/>
            <a:ext cx="309692" cy="269203"/>
            <a:chOff x="6502642" y="687103"/>
            <a:chExt cx="2688300" cy="2340900"/>
          </a:xfrm>
        </p:grpSpPr>
        <p:sp>
          <p:nvSpPr>
            <p:cNvPr id="557" name="Google Shape;557;p1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8" name="Google Shape;558;p1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59" name="Google Shape;559;p1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0" name="Google Shape;560;p1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61" name="Google Shape;561;p17"/>
          <p:cNvSpPr/>
          <p:nvPr/>
        </p:nvSpPr>
        <p:spPr>
          <a:xfrm rot="-5400000">
            <a:off x="8289047" y="3559877"/>
            <a:ext cx="3126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62" name="Google Shape;562;p17"/>
          <p:cNvSpPr/>
          <p:nvPr/>
        </p:nvSpPr>
        <p:spPr>
          <a:xfrm rot="-5400000">
            <a:off x="8577956" y="3561377"/>
            <a:ext cx="3096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63" name="Google Shape;563;p17"/>
          <p:cNvSpPr/>
          <p:nvPr/>
        </p:nvSpPr>
        <p:spPr>
          <a:xfrm rot="-5400000">
            <a:off x="8279468" y="3018030"/>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64" name="Google Shape;564;p17"/>
          <p:cNvSpPr/>
          <p:nvPr/>
        </p:nvSpPr>
        <p:spPr>
          <a:xfrm rot="-5400000">
            <a:off x="8396906" y="4548984"/>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65" name="Google Shape;565;p17"/>
          <p:cNvGrpSpPr/>
          <p:nvPr/>
        </p:nvGrpSpPr>
        <p:grpSpPr>
          <a:xfrm rot="-5400000">
            <a:off x="8017486" y="3241228"/>
            <a:ext cx="309692" cy="269203"/>
            <a:chOff x="6502642" y="687103"/>
            <a:chExt cx="2688300" cy="2340900"/>
          </a:xfrm>
        </p:grpSpPr>
        <p:sp>
          <p:nvSpPr>
            <p:cNvPr id="566" name="Google Shape;566;p1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7" name="Google Shape;567;p1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8" name="Google Shape;568;p1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69" name="Google Shape;569;p1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70" name="Google Shape;570;p17"/>
          <p:cNvSpPr/>
          <p:nvPr/>
        </p:nvSpPr>
        <p:spPr>
          <a:xfrm rot="-5400000">
            <a:off x="8005618" y="2516257"/>
            <a:ext cx="6189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71" name="Google Shape;571;p17"/>
          <p:cNvSpPr/>
          <p:nvPr/>
        </p:nvSpPr>
        <p:spPr>
          <a:xfrm rot="5400000">
            <a:off x="7914125" y="4517386"/>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2" name="Google Shape;572;p17"/>
          <p:cNvSpPr/>
          <p:nvPr/>
        </p:nvSpPr>
        <p:spPr>
          <a:xfrm rot="-5400000">
            <a:off x="8074679" y="4388582"/>
            <a:ext cx="225035"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73" name="Google Shape;573;p17"/>
          <p:cNvSpPr/>
          <p:nvPr/>
        </p:nvSpPr>
        <p:spPr>
          <a:xfrm rot="5400000">
            <a:off x="8632038" y="2827829"/>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4" name="Google Shape;574;p17"/>
          <p:cNvSpPr/>
          <p:nvPr/>
        </p:nvSpPr>
        <p:spPr>
          <a:xfrm rot="5400000">
            <a:off x="8644831" y="2838492"/>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5" name="Google Shape;575;p17"/>
          <p:cNvSpPr/>
          <p:nvPr/>
        </p:nvSpPr>
        <p:spPr>
          <a:xfrm rot="-5400000">
            <a:off x="8635541" y="3079526"/>
            <a:ext cx="267192"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76" name="Google Shape;576;p17"/>
          <p:cNvSpPr txBox="1"/>
          <p:nvPr>
            <p:ph idx="1" type="body"/>
          </p:nvPr>
        </p:nvSpPr>
        <p:spPr>
          <a:xfrm>
            <a:off x="1516675" y="3152225"/>
            <a:ext cx="6282900" cy="1300800"/>
          </a:xfrm>
          <a:prstGeom prst="rect">
            <a:avLst/>
          </a:prstGeom>
        </p:spPr>
        <p:txBody>
          <a:bodyPr anchorCtr="0" anchor="t" bIns="91425" lIns="91425" spcFirstLastPara="1" rIns="91425" wrap="square" tIns="91425">
            <a:noAutofit/>
          </a:bodyPr>
          <a:lstStyle>
            <a:lvl1pPr indent="-342900" lvl="0" marL="457200" rtl="0" algn="ctr">
              <a:spcBef>
                <a:spcPts val="0"/>
              </a:spcBef>
              <a:spcAft>
                <a:spcPts val="0"/>
              </a:spcAft>
              <a:buSzPts val="1800"/>
              <a:buChar char="●"/>
              <a:defRPr/>
            </a:lvl1pPr>
            <a:lvl2pPr indent="-317500" lvl="1" marL="914400" rtl="0" algn="ctr">
              <a:spcBef>
                <a:spcPts val="1600"/>
              </a:spcBef>
              <a:spcAft>
                <a:spcPts val="0"/>
              </a:spcAft>
              <a:buSzPts val="1400"/>
              <a:buChar char="○"/>
              <a:defRPr/>
            </a:lvl2pPr>
            <a:lvl3pPr indent="-317500" lvl="2" marL="1371600" rtl="0" algn="ctr">
              <a:spcBef>
                <a:spcPts val="1600"/>
              </a:spcBef>
              <a:spcAft>
                <a:spcPts val="0"/>
              </a:spcAft>
              <a:buSzPts val="1400"/>
              <a:buChar char="■"/>
              <a:defRPr/>
            </a:lvl3pPr>
            <a:lvl4pPr indent="-317500" lvl="3" marL="1828800" rtl="0" algn="ctr">
              <a:spcBef>
                <a:spcPts val="1600"/>
              </a:spcBef>
              <a:spcAft>
                <a:spcPts val="0"/>
              </a:spcAft>
              <a:buSzPts val="1400"/>
              <a:buChar char="●"/>
              <a:defRPr/>
            </a:lvl4pPr>
            <a:lvl5pPr indent="-317500" lvl="4" marL="2286000" rtl="0" algn="ctr">
              <a:spcBef>
                <a:spcPts val="1600"/>
              </a:spcBef>
              <a:spcAft>
                <a:spcPts val="0"/>
              </a:spcAft>
              <a:buSzPts val="1400"/>
              <a:buChar char="○"/>
              <a:defRPr/>
            </a:lvl5pPr>
            <a:lvl6pPr indent="-317500" lvl="5" marL="2743200" rtl="0" algn="ctr">
              <a:spcBef>
                <a:spcPts val="1600"/>
              </a:spcBef>
              <a:spcAft>
                <a:spcPts val="0"/>
              </a:spcAft>
              <a:buSzPts val="1400"/>
              <a:buChar char="■"/>
              <a:defRPr/>
            </a:lvl6pPr>
            <a:lvl7pPr indent="-317500" lvl="6" marL="3200400" rtl="0" algn="ctr">
              <a:spcBef>
                <a:spcPts val="1600"/>
              </a:spcBef>
              <a:spcAft>
                <a:spcPts val="0"/>
              </a:spcAft>
              <a:buSzPts val="1400"/>
              <a:buChar char="●"/>
              <a:defRPr/>
            </a:lvl7pPr>
            <a:lvl8pPr indent="-317500" lvl="7" marL="3657600" rtl="0" algn="ctr">
              <a:spcBef>
                <a:spcPts val="1600"/>
              </a:spcBef>
              <a:spcAft>
                <a:spcPts val="0"/>
              </a:spcAft>
              <a:buSzPts val="1400"/>
              <a:buChar char="○"/>
              <a:defRPr/>
            </a:lvl8pPr>
            <a:lvl9pPr indent="-317500" lvl="8" marL="4114800" rtl="0" algn="ctr">
              <a:spcBef>
                <a:spcPts val="1600"/>
              </a:spcBef>
              <a:spcAft>
                <a:spcPts val="1600"/>
              </a:spcAft>
              <a:buSzPts val="1400"/>
              <a:buChar char="■"/>
              <a:defRPr/>
            </a:lvl9pPr>
          </a:lstStyle>
          <a:p/>
        </p:txBody>
      </p:sp>
      <p:sp>
        <p:nvSpPr>
          <p:cNvPr id="577" name="Google Shape;577;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578" name="Google Shape;578;p17"/>
          <p:cNvSpPr txBox="1"/>
          <p:nvPr>
            <p:ph type="title"/>
          </p:nvPr>
        </p:nvSpPr>
        <p:spPr>
          <a:xfrm>
            <a:off x="1516675" y="614025"/>
            <a:ext cx="6282900" cy="24120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sz="9600"/>
            </a:lvl1pPr>
            <a:lvl2pPr lvl="1" algn="ctr">
              <a:spcBef>
                <a:spcPts val="0"/>
              </a:spcBef>
              <a:spcAft>
                <a:spcPts val="0"/>
              </a:spcAft>
              <a:buNone/>
              <a:defRPr sz="9600"/>
            </a:lvl2pPr>
            <a:lvl3pPr lvl="2" algn="ctr">
              <a:spcBef>
                <a:spcPts val="0"/>
              </a:spcBef>
              <a:spcAft>
                <a:spcPts val="0"/>
              </a:spcAft>
              <a:buNone/>
              <a:defRPr sz="9600"/>
            </a:lvl3pPr>
            <a:lvl4pPr lvl="3" algn="ctr">
              <a:spcBef>
                <a:spcPts val="0"/>
              </a:spcBef>
              <a:spcAft>
                <a:spcPts val="0"/>
              </a:spcAft>
              <a:buNone/>
              <a:defRPr sz="9600"/>
            </a:lvl4pPr>
            <a:lvl5pPr lvl="4" algn="ctr">
              <a:spcBef>
                <a:spcPts val="0"/>
              </a:spcBef>
              <a:spcAft>
                <a:spcPts val="0"/>
              </a:spcAft>
              <a:buNone/>
              <a:defRPr sz="9600"/>
            </a:lvl5pPr>
            <a:lvl6pPr lvl="5" algn="ctr">
              <a:spcBef>
                <a:spcPts val="0"/>
              </a:spcBef>
              <a:spcAft>
                <a:spcPts val="0"/>
              </a:spcAft>
              <a:buNone/>
              <a:defRPr sz="9600"/>
            </a:lvl6pPr>
            <a:lvl7pPr lvl="6" algn="ctr">
              <a:spcBef>
                <a:spcPts val="0"/>
              </a:spcBef>
              <a:spcAft>
                <a:spcPts val="0"/>
              </a:spcAft>
              <a:buNone/>
              <a:defRPr sz="9600"/>
            </a:lvl7pPr>
            <a:lvl8pPr lvl="7" algn="ctr">
              <a:spcBef>
                <a:spcPts val="0"/>
              </a:spcBef>
              <a:spcAft>
                <a:spcPts val="0"/>
              </a:spcAft>
              <a:buNone/>
              <a:defRPr sz="9600"/>
            </a:lvl8pPr>
            <a:lvl9pPr lvl="8" algn="ctr">
              <a:spcBef>
                <a:spcPts val="0"/>
              </a:spcBef>
              <a:spcAft>
                <a:spcPts val="0"/>
              </a:spcAft>
              <a:buNone/>
              <a:defRPr sz="9600"/>
            </a:lvl9pPr>
          </a:lstStyle>
          <a:p/>
        </p:txBody>
      </p:sp>
      <p:sp>
        <p:nvSpPr>
          <p:cNvPr id="579" name="Google Shape;579;p17"/>
          <p:cNvSpPr/>
          <p:nvPr/>
        </p:nvSpPr>
        <p:spPr>
          <a:xfrm rot="5400000">
            <a:off x="507697" y="454220"/>
            <a:ext cx="775200" cy="678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80" name="Google Shape;580;p17"/>
          <p:cNvSpPr/>
          <p:nvPr/>
        </p:nvSpPr>
        <p:spPr>
          <a:xfrm rot="5400000">
            <a:off x="937225" y="1063656"/>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81" name="Google Shape;581;p17"/>
          <p:cNvSpPr/>
          <p:nvPr/>
        </p:nvSpPr>
        <p:spPr>
          <a:xfrm rot="-5400000">
            <a:off x="694506" y="145621"/>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2" name="Google Shape;582;p17"/>
          <p:cNvSpPr/>
          <p:nvPr/>
        </p:nvSpPr>
        <p:spPr>
          <a:xfrm rot="5400000">
            <a:off x="1212263" y="562275"/>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3" name="Google Shape;583;p17"/>
          <p:cNvSpPr/>
          <p:nvPr/>
        </p:nvSpPr>
        <p:spPr>
          <a:xfrm rot="5400000">
            <a:off x="1294251" y="632776"/>
            <a:ext cx="453600" cy="39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4" name="Google Shape;584;p17"/>
          <p:cNvSpPr/>
          <p:nvPr/>
        </p:nvSpPr>
        <p:spPr>
          <a:xfrm rot="5400000">
            <a:off x="1305040" y="644113"/>
            <a:ext cx="429600" cy="375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5" name="Google Shape;585;p17"/>
          <p:cNvSpPr/>
          <p:nvPr/>
        </p:nvSpPr>
        <p:spPr>
          <a:xfrm rot="5400000">
            <a:off x="1318692" y="658792"/>
            <a:ext cx="402600" cy="351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586" name="Google Shape;586;p17"/>
          <p:cNvGrpSpPr/>
          <p:nvPr/>
        </p:nvGrpSpPr>
        <p:grpSpPr>
          <a:xfrm rot="5400000">
            <a:off x="400867" y="1041651"/>
            <a:ext cx="309692" cy="269204"/>
            <a:chOff x="6502642" y="687103"/>
            <a:chExt cx="2688300" cy="2340900"/>
          </a:xfrm>
        </p:grpSpPr>
        <p:sp>
          <p:nvSpPr>
            <p:cNvPr id="587" name="Google Shape;587;p1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8" name="Google Shape;588;p1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89" name="Google Shape;589;p1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0" name="Google Shape;590;p1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591" name="Google Shape;591;p17"/>
          <p:cNvSpPr/>
          <p:nvPr/>
        </p:nvSpPr>
        <p:spPr>
          <a:xfrm rot="5400000">
            <a:off x="542352" y="1298551"/>
            <a:ext cx="312600" cy="27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92" name="Google Shape;592;p17"/>
          <p:cNvSpPr/>
          <p:nvPr/>
        </p:nvSpPr>
        <p:spPr>
          <a:xfrm rot="5400000">
            <a:off x="256443" y="1297051"/>
            <a:ext cx="309600" cy="27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93" name="Google Shape;593;p17"/>
          <p:cNvSpPr/>
          <p:nvPr/>
        </p:nvSpPr>
        <p:spPr>
          <a:xfrm rot="5400000">
            <a:off x="245631" y="1570398"/>
            <a:ext cx="618900" cy="540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94" name="Google Shape;594;p17"/>
          <p:cNvSpPr/>
          <p:nvPr/>
        </p:nvSpPr>
        <p:spPr>
          <a:xfrm rot="5400000">
            <a:off x="128193" y="39444"/>
            <a:ext cx="618900" cy="540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95" name="Google Shape;595;p17"/>
          <p:cNvGrpSpPr/>
          <p:nvPr/>
        </p:nvGrpSpPr>
        <p:grpSpPr>
          <a:xfrm rot="5400000">
            <a:off x="816821" y="1617997"/>
            <a:ext cx="309692" cy="269204"/>
            <a:chOff x="6502642" y="687103"/>
            <a:chExt cx="2688300" cy="2340900"/>
          </a:xfrm>
        </p:grpSpPr>
        <p:sp>
          <p:nvSpPr>
            <p:cNvPr id="596" name="Google Shape;596;p17"/>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7" name="Google Shape;597;p17"/>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8" name="Google Shape;598;p17"/>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99" name="Google Shape;599;p17"/>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600" name="Google Shape;600;p17"/>
          <p:cNvSpPr/>
          <p:nvPr/>
        </p:nvSpPr>
        <p:spPr>
          <a:xfrm rot="5400000">
            <a:off x="519481" y="2072171"/>
            <a:ext cx="618900" cy="540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01" name="Google Shape;601;p17"/>
          <p:cNvSpPr/>
          <p:nvPr/>
        </p:nvSpPr>
        <p:spPr>
          <a:xfrm rot="-5400000">
            <a:off x="709974" y="155042"/>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2" name="Google Shape;602;p17"/>
          <p:cNvSpPr/>
          <p:nvPr/>
        </p:nvSpPr>
        <p:spPr>
          <a:xfrm rot="5400000">
            <a:off x="844285" y="296412"/>
            <a:ext cx="225035" cy="443434"/>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03" name="Google Shape;603;p17"/>
          <p:cNvSpPr/>
          <p:nvPr/>
        </p:nvSpPr>
        <p:spPr>
          <a:xfrm rot="-5400000">
            <a:off x="-34939" y="1823599"/>
            <a:ext cx="546900" cy="477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4" name="Google Shape;604;p17"/>
          <p:cNvSpPr/>
          <p:nvPr/>
        </p:nvSpPr>
        <p:spPr>
          <a:xfrm rot="-5400000">
            <a:off x="-20732" y="1833936"/>
            <a:ext cx="519900" cy="456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05" name="Google Shape;605;p17"/>
          <p:cNvSpPr/>
          <p:nvPr/>
        </p:nvSpPr>
        <p:spPr>
          <a:xfrm rot="5400000">
            <a:off x="241266" y="1869900"/>
            <a:ext cx="267192" cy="17900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606" name="Shape 606"/>
        <p:cNvGrpSpPr/>
        <p:nvPr/>
      </p:nvGrpSpPr>
      <p:grpSpPr>
        <a:xfrm>
          <a:off x="0" y="0"/>
          <a:ext cx="0" cy="0"/>
          <a:chOff x="0" y="0"/>
          <a:chExt cx="0" cy="0"/>
        </a:xfrm>
      </p:grpSpPr>
      <p:sp>
        <p:nvSpPr>
          <p:cNvPr id="607" name="Google Shape;607;p1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uter">
  <p:cSld name="BLANK_2">
    <p:spTree>
      <p:nvGrpSpPr>
        <p:cNvPr id="608" name="Shape 608"/>
        <p:cNvGrpSpPr/>
        <p:nvPr/>
      </p:nvGrpSpPr>
      <p:grpSpPr>
        <a:xfrm>
          <a:off x="0" y="0"/>
          <a:ext cx="0" cy="0"/>
          <a:chOff x="0" y="0"/>
          <a:chExt cx="0" cy="0"/>
        </a:xfrm>
      </p:grpSpPr>
      <p:sp>
        <p:nvSpPr>
          <p:cNvPr id="609" name="Google Shape;609;p19"/>
          <p:cNvSpPr/>
          <p:nvPr/>
        </p:nvSpPr>
        <p:spPr>
          <a:xfrm rot="5400000">
            <a:off x="4562927" y="1327681"/>
            <a:ext cx="1106700" cy="9672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10" name="Google Shape;610;p19"/>
          <p:cNvSpPr/>
          <p:nvPr/>
        </p:nvSpPr>
        <p:spPr>
          <a:xfrm rot="5400000">
            <a:off x="5175274" y="2197291"/>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1" name="Google Shape;611;p19"/>
          <p:cNvSpPr/>
          <p:nvPr/>
        </p:nvSpPr>
        <p:spPr>
          <a:xfrm rot="-5400000">
            <a:off x="4829325" y="887090"/>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2" name="Google Shape;612;p19"/>
          <p:cNvSpPr/>
          <p:nvPr/>
        </p:nvSpPr>
        <p:spPr>
          <a:xfrm rot="5400000">
            <a:off x="5568185" y="148187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3" name="Google Shape;613;p19"/>
          <p:cNvSpPr/>
          <p:nvPr/>
        </p:nvSpPr>
        <p:spPr>
          <a:xfrm rot="5400000">
            <a:off x="5685333" y="1581616"/>
            <a:ext cx="647700" cy="5664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4" name="Google Shape;614;p19"/>
          <p:cNvSpPr/>
          <p:nvPr/>
        </p:nvSpPr>
        <p:spPr>
          <a:xfrm rot="5400000">
            <a:off x="5701453" y="1597082"/>
            <a:ext cx="612000" cy="5364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5" name="Google Shape;615;p19"/>
          <p:cNvSpPr/>
          <p:nvPr/>
        </p:nvSpPr>
        <p:spPr>
          <a:xfrm rot="5400000">
            <a:off x="5719177" y="1618818"/>
            <a:ext cx="576000" cy="5031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616" name="Google Shape;616;p19"/>
          <p:cNvGrpSpPr/>
          <p:nvPr/>
        </p:nvGrpSpPr>
        <p:grpSpPr>
          <a:xfrm rot="5400000">
            <a:off x="4407916" y="2169648"/>
            <a:ext cx="443569" cy="385546"/>
            <a:chOff x="6502642" y="687103"/>
            <a:chExt cx="2688300" cy="2340900"/>
          </a:xfrm>
        </p:grpSpPr>
        <p:sp>
          <p:nvSpPr>
            <p:cNvPr id="617" name="Google Shape;617;p19"/>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8" name="Google Shape;618;p19"/>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9" name="Google Shape;619;p19"/>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0" name="Google Shape;620;p19"/>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621" name="Google Shape;621;p19"/>
          <p:cNvSpPr/>
          <p:nvPr/>
        </p:nvSpPr>
        <p:spPr>
          <a:xfrm rot="5400000">
            <a:off x="4612777" y="2530911"/>
            <a:ext cx="444000" cy="3855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22" name="Google Shape;622;p19"/>
          <p:cNvSpPr/>
          <p:nvPr/>
        </p:nvSpPr>
        <p:spPr>
          <a:xfrm rot="5400000">
            <a:off x="4203693" y="2529411"/>
            <a:ext cx="441000" cy="3855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23" name="Google Shape;623;p19"/>
          <p:cNvSpPr/>
          <p:nvPr/>
        </p:nvSpPr>
        <p:spPr>
          <a:xfrm rot="5400000">
            <a:off x="4187282" y="2920361"/>
            <a:ext cx="884700" cy="7713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24" name="Google Shape;624;p19"/>
          <p:cNvSpPr/>
          <p:nvPr/>
        </p:nvSpPr>
        <p:spPr>
          <a:xfrm rot="5400000">
            <a:off x="4019514" y="735844"/>
            <a:ext cx="884700" cy="7713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625" name="Google Shape;625;p19"/>
          <p:cNvGrpSpPr/>
          <p:nvPr/>
        </p:nvGrpSpPr>
        <p:grpSpPr>
          <a:xfrm rot="5400000">
            <a:off x="5002137" y="2992035"/>
            <a:ext cx="443569" cy="385546"/>
            <a:chOff x="6502642" y="687103"/>
            <a:chExt cx="2688300" cy="2340900"/>
          </a:xfrm>
        </p:grpSpPr>
        <p:sp>
          <p:nvSpPr>
            <p:cNvPr id="626" name="Google Shape;626;p19"/>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7" name="Google Shape;627;p19"/>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8" name="Google Shape;628;p19"/>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29" name="Google Shape;629;p19"/>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630" name="Google Shape;630;p19"/>
          <p:cNvSpPr/>
          <p:nvPr/>
        </p:nvSpPr>
        <p:spPr>
          <a:xfrm rot="5400000">
            <a:off x="4578496" y="3636340"/>
            <a:ext cx="884700" cy="7713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31" name="Google Shape;631;p19"/>
          <p:cNvSpPr/>
          <p:nvPr/>
        </p:nvSpPr>
        <p:spPr>
          <a:xfrm rot="-5400000">
            <a:off x="4849987" y="899437"/>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2" name="Google Shape;632;p19"/>
          <p:cNvSpPr/>
          <p:nvPr/>
        </p:nvSpPr>
        <p:spPr>
          <a:xfrm rot="5400000">
            <a:off x="5026906" y="1102182"/>
            <a:ext cx="337552" cy="649027"/>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33" name="Google Shape;633;p19"/>
          <p:cNvSpPr/>
          <p:nvPr/>
        </p:nvSpPr>
        <p:spPr>
          <a:xfrm rot="-5400000">
            <a:off x="3787261" y="3281395"/>
            <a:ext cx="779700" cy="681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4" name="Google Shape;634;p19"/>
          <p:cNvSpPr/>
          <p:nvPr/>
        </p:nvSpPr>
        <p:spPr>
          <a:xfrm rot="-5400000">
            <a:off x="3806121" y="3295049"/>
            <a:ext cx="743700" cy="6507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5" name="Google Shape;635;p19"/>
          <p:cNvSpPr/>
          <p:nvPr/>
        </p:nvSpPr>
        <p:spPr>
          <a:xfrm rot="5400000">
            <a:off x="4173381" y="3358590"/>
            <a:ext cx="400788" cy="252392"/>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36" name="Google Shape;636;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637" name="Google Shape;637;p19"/>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638" name="Google Shape;638;p19"/>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p">
  <p:cSld name="BLANK_1">
    <p:spTree>
      <p:nvGrpSpPr>
        <p:cNvPr id="639" name="Shape 639"/>
        <p:cNvGrpSpPr/>
        <p:nvPr/>
      </p:nvGrpSpPr>
      <p:grpSpPr>
        <a:xfrm>
          <a:off x="0" y="0"/>
          <a:ext cx="0" cy="0"/>
          <a:chOff x="0" y="0"/>
          <a:chExt cx="0" cy="0"/>
        </a:xfrm>
      </p:grpSpPr>
      <p:sp>
        <p:nvSpPr>
          <p:cNvPr id="640" name="Google Shape;640;p2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641" name="Google Shape;641;p20"/>
          <p:cNvSpPr txBox="1"/>
          <p:nvPr>
            <p:ph type="title"/>
          </p:nvPr>
        </p:nvSpPr>
        <p:spPr>
          <a:xfrm>
            <a:off x="1333800" y="229375"/>
            <a:ext cx="7318500" cy="583800"/>
          </a:xfrm>
          <a:prstGeom prst="rect">
            <a:avLst/>
          </a:prstGeom>
        </p:spPr>
        <p:txBody>
          <a:bodyPr anchorCtr="0" anchor="b" bIns="91425" lIns="91425" spcFirstLastPara="1" rIns="91425" wrap="square" tIns="91425">
            <a:noAutofit/>
          </a:bodyPr>
          <a:lstStyle>
            <a:lvl1pPr lvl="0" rtl="0">
              <a:spcBef>
                <a:spcPts val="0"/>
              </a:spcBef>
              <a:spcAft>
                <a:spcPts val="0"/>
              </a:spcAft>
              <a:buSzPts val="4200"/>
              <a:buNone/>
              <a:defRPr sz="4200"/>
            </a:lvl1pPr>
            <a:lvl2pPr lvl="1" rtl="0" algn="ctr">
              <a:spcBef>
                <a:spcPts val="0"/>
              </a:spcBef>
              <a:spcAft>
                <a:spcPts val="0"/>
              </a:spcAft>
              <a:buSzPts val="4200"/>
              <a:buNone/>
              <a:defRPr sz="4200"/>
            </a:lvl2pPr>
            <a:lvl3pPr lvl="2" rtl="0" algn="ctr">
              <a:spcBef>
                <a:spcPts val="0"/>
              </a:spcBef>
              <a:spcAft>
                <a:spcPts val="0"/>
              </a:spcAft>
              <a:buSzPts val="4200"/>
              <a:buNone/>
              <a:defRPr sz="4200"/>
            </a:lvl3pPr>
            <a:lvl4pPr lvl="3" rtl="0" algn="ctr">
              <a:spcBef>
                <a:spcPts val="0"/>
              </a:spcBef>
              <a:spcAft>
                <a:spcPts val="0"/>
              </a:spcAft>
              <a:buSzPts val="4200"/>
              <a:buNone/>
              <a:defRPr sz="4200"/>
            </a:lvl4pPr>
            <a:lvl5pPr lvl="4" rtl="0" algn="ctr">
              <a:spcBef>
                <a:spcPts val="0"/>
              </a:spcBef>
              <a:spcAft>
                <a:spcPts val="0"/>
              </a:spcAft>
              <a:buSzPts val="4200"/>
              <a:buNone/>
              <a:defRPr sz="4200"/>
            </a:lvl5pPr>
            <a:lvl6pPr lvl="5" rtl="0" algn="ctr">
              <a:spcBef>
                <a:spcPts val="0"/>
              </a:spcBef>
              <a:spcAft>
                <a:spcPts val="0"/>
              </a:spcAft>
              <a:buSzPts val="4200"/>
              <a:buNone/>
              <a:defRPr sz="4200"/>
            </a:lvl6pPr>
            <a:lvl7pPr lvl="6" rtl="0" algn="ctr">
              <a:spcBef>
                <a:spcPts val="0"/>
              </a:spcBef>
              <a:spcAft>
                <a:spcPts val="0"/>
              </a:spcAft>
              <a:buSzPts val="4200"/>
              <a:buNone/>
              <a:defRPr sz="4200"/>
            </a:lvl7pPr>
            <a:lvl8pPr lvl="7" rtl="0" algn="ctr">
              <a:spcBef>
                <a:spcPts val="0"/>
              </a:spcBef>
              <a:spcAft>
                <a:spcPts val="0"/>
              </a:spcAft>
              <a:buSzPts val="4200"/>
              <a:buNone/>
              <a:defRPr sz="4200"/>
            </a:lvl8pPr>
            <a:lvl9pPr lvl="8" rtl="0" algn="ctr">
              <a:spcBef>
                <a:spcPts val="0"/>
              </a:spcBef>
              <a:spcAft>
                <a:spcPts val="0"/>
              </a:spcAft>
              <a:buSzPts val="4200"/>
              <a:buNone/>
              <a:defRPr sz="4200"/>
            </a:lvl9pPr>
          </a:lstStyle>
          <a:p/>
        </p:txBody>
      </p:sp>
      <p:sp>
        <p:nvSpPr>
          <p:cNvPr id="642" name="Google Shape;642;p20"/>
          <p:cNvSpPr/>
          <p:nvPr/>
        </p:nvSpPr>
        <p:spPr>
          <a:xfrm rot="5400000">
            <a:off x="356494" y="333188"/>
            <a:ext cx="564300" cy="486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43" name="Google Shape;643;p20"/>
          <p:cNvSpPr/>
          <p:nvPr/>
        </p:nvSpPr>
        <p:spPr>
          <a:xfrm rot="5400000">
            <a:off x="668293" y="773509"/>
            <a:ext cx="446100" cy="384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44" name="Google Shape;644;p20"/>
          <p:cNvSpPr/>
          <p:nvPr/>
        </p:nvSpPr>
        <p:spPr>
          <a:xfrm rot="-5400000">
            <a:off x="492543" y="109181"/>
            <a:ext cx="396000" cy="339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5" name="Google Shape;645;p20"/>
          <p:cNvSpPr/>
          <p:nvPr/>
        </p:nvSpPr>
        <p:spPr>
          <a:xfrm rot="5400000">
            <a:off x="864748" y="410052"/>
            <a:ext cx="446100" cy="384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6" name="Google Shape;646;p20"/>
          <p:cNvSpPr/>
          <p:nvPr/>
        </p:nvSpPr>
        <p:spPr>
          <a:xfrm rot="5400000">
            <a:off x="919947" y="460779"/>
            <a:ext cx="330900" cy="285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7" name="Google Shape;647;p20"/>
          <p:cNvSpPr/>
          <p:nvPr/>
        </p:nvSpPr>
        <p:spPr>
          <a:xfrm rot="5400000">
            <a:off x="929432" y="467234"/>
            <a:ext cx="310200" cy="270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48" name="Google Shape;648;p20"/>
          <p:cNvSpPr/>
          <p:nvPr/>
        </p:nvSpPr>
        <p:spPr>
          <a:xfrm rot="5400000">
            <a:off x="938819" y="482113"/>
            <a:ext cx="295500" cy="249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649" name="Google Shape;649;p20"/>
          <p:cNvGrpSpPr/>
          <p:nvPr/>
        </p:nvGrpSpPr>
        <p:grpSpPr>
          <a:xfrm rot="5400000">
            <a:off x="283357" y="766040"/>
            <a:ext cx="227699" cy="191954"/>
            <a:chOff x="6502642" y="687103"/>
            <a:chExt cx="2688300" cy="2340900"/>
          </a:xfrm>
        </p:grpSpPr>
        <p:sp>
          <p:nvSpPr>
            <p:cNvPr id="650" name="Google Shape;650;p20"/>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1" name="Google Shape;651;p20"/>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2" name="Google Shape;652;p20"/>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53" name="Google Shape;653;p20"/>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654" name="Google Shape;654;p20"/>
          <p:cNvSpPr/>
          <p:nvPr/>
        </p:nvSpPr>
        <p:spPr>
          <a:xfrm rot="5400000">
            <a:off x="385769" y="940595"/>
            <a:ext cx="224400" cy="195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55" name="Google Shape;655;p20"/>
          <p:cNvSpPr/>
          <p:nvPr/>
        </p:nvSpPr>
        <p:spPr>
          <a:xfrm rot="5400000">
            <a:off x="180477" y="940595"/>
            <a:ext cx="224400" cy="195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56" name="Google Shape;656;p20"/>
          <p:cNvSpPr/>
          <p:nvPr/>
        </p:nvSpPr>
        <p:spPr>
          <a:xfrm rot="5400000">
            <a:off x="174297" y="1140853"/>
            <a:ext cx="446100" cy="3840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57" name="Google Shape;657;p20"/>
          <p:cNvSpPr/>
          <p:nvPr/>
        </p:nvSpPr>
        <p:spPr>
          <a:xfrm rot="5400000">
            <a:off x="90412" y="31044"/>
            <a:ext cx="446100" cy="3840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658" name="Google Shape;658;p20"/>
          <p:cNvGrpSpPr/>
          <p:nvPr/>
        </p:nvGrpSpPr>
        <p:grpSpPr>
          <a:xfrm rot="5400000">
            <a:off x="580467" y="1183841"/>
            <a:ext cx="227699" cy="191954"/>
            <a:chOff x="6502642" y="687103"/>
            <a:chExt cx="2688300" cy="2340900"/>
          </a:xfrm>
        </p:grpSpPr>
        <p:sp>
          <p:nvSpPr>
            <p:cNvPr id="659" name="Google Shape;659;p20"/>
            <p:cNvSpPr/>
            <p:nvPr/>
          </p:nvSpPr>
          <p:spPr>
            <a:xfrm>
              <a:off x="6502642" y="687103"/>
              <a:ext cx="2688300" cy="2340900"/>
            </a:xfrm>
            <a:prstGeom prst="hexagon">
              <a:avLst>
                <a:gd fmla="val 25000" name="adj"/>
                <a:gd fmla="val 115470" name="vf"/>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0" name="Google Shape;660;p20"/>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1" name="Google Shape;661;p20"/>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2" name="Google Shape;662;p20"/>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
        <p:nvSpPr>
          <p:cNvPr id="663" name="Google Shape;663;p20"/>
          <p:cNvSpPr/>
          <p:nvPr/>
        </p:nvSpPr>
        <p:spPr>
          <a:xfrm rot="5400000">
            <a:off x="369904" y="1504595"/>
            <a:ext cx="446100" cy="384000"/>
          </a:xfrm>
          <a:prstGeom prst="hexagon">
            <a:avLst>
              <a:gd fmla="val 25000" name="adj"/>
              <a:gd fmla="val 115470" name="vf"/>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64" name="Google Shape;664;p20"/>
          <p:cNvSpPr/>
          <p:nvPr/>
        </p:nvSpPr>
        <p:spPr>
          <a:xfrm rot="-5400000">
            <a:off x="504299" y="116462"/>
            <a:ext cx="375300" cy="324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5" name="Google Shape;665;p20"/>
          <p:cNvSpPr/>
          <p:nvPr/>
        </p:nvSpPr>
        <p:spPr>
          <a:xfrm rot="5400000">
            <a:off x="580414" y="232923"/>
            <a:ext cx="200281" cy="322498"/>
          </a:xfrm>
          <a:custGeom>
            <a:rect b="b" l="l" r="r" t="t"/>
            <a:pathLst>
              <a:path extrusionOk="0" h="1612489" w="900138">
                <a:moveTo>
                  <a:pt x="511278" y="0"/>
                </a:moveTo>
                <a:lnTo>
                  <a:pt x="900138" y="769621"/>
                </a:lnTo>
                <a:lnTo>
                  <a:pt x="477376" y="1605084"/>
                </a:lnTo>
                <a:lnTo>
                  <a:pt x="304801" y="1612489"/>
                </a:lnTo>
                <a:lnTo>
                  <a:pt x="0" y="1002890"/>
                </a:lnTo>
                <a:lnTo>
                  <a:pt x="51127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66" name="Google Shape;666;p20"/>
          <p:cNvSpPr/>
          <p:nvPr/>
        </p:nvSpPr>
        <p:spPr>
          <a:xfrm rot="-5400000">
            <a:off x="-28489" y="1325569"/>
            <a:ext cx="396000" cy="3390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7" name="Google Shape;667;p20"/>
          <p:cNvSpPr/>
          <p:nvPr/>
        </p:nvSpPr>
        <p:spPr>
          <a:xfrm rot="-5400000">
            <a:off x="-17634" y="1333515"/>
            <a:ext cx="375300" cy="3240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8" name="Google Shape;668;p20"/>
          <p:cNvSpPr/>
          <p:nvPr/>
        </p:nvSpPr>
        <p:spPr>
          <a:xfrm rot="5400000">
            <a:off x="150140" y="1379799"/>
            <a:ext cx="237801" cy="125301"/>
          </a:xfrm>
          <a:custGeom>
            <a:rect b="b" l="l" r="r" t="t"/>
            <a:pathLst>
              <a:path extrusionOk="0" h="716007" w="1068767">
                <a:moveTo>
                  <a:pt x="342409" y="0"/>
                </a:moveTo>
                <a:lnTo>
                  <a:pt x="1068767" y="6336"/>
                </a:lnTo>
                <a:lnTo>
                  <a:pt x="688504" y="715351"/>
                </a:lnTo>
                <a:lnTo>
                  <a:pt x="0" y="716007"/>
                </a:lnTo>
                <a:lnTo>
                  <a:pt x="34240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669" name="Shape 669"/>
        <p:cNvGrpSpPr/>
        <p:nvPr/>
      </p:nvGrpSpPr>
      <p:grpSpPr>
        <a:xfrm>
          <a:off x="0" y="0"/>
          <a:ext cx="0" cy="0"/>
          <a:chOff x="0" y="0"/>
          <a:chExt cx="0" cy="0"/>
        </a:xfrm>
      </p:grpSpPr>
      <p:sp>
        <p:nvSpPr>
          <p:cNvPr id="670" name="Google Shape;670;p21"/>
          <p:cNvSpPr/>
          <p:nvPr/>
        </p:nvSpPr>
        <p:spPr>
          <a:xfrm>
            <a:off x="0" y="0"/>
            <a:ext cx="9132900" cy="5137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71" name="Google Shape;671;p21">
            <a:hlinkClick r:id="rId2"/>
          </p:cNvPr>
          <p:cNvPicPr preferRelativeResize="0"/>
          <p:nvPr/>
        </p:nvPicPr>
        <p:blipFill rotWithShape="1">
          <a:blip r:embed="rId3">
            <a:alphaModFix/>
          </a:blip>
          <a:srcRect b="0" l="0" r="0" t="0"/>
          <a:stretch/>
        </p:blipFill>
        <p:spPr>
          <a:xfrm>
            <a:off x="423400" y="435650"/>
            <a:ext cx="3735526" cy="1611900"/>
          </a:xfrm>
          <a:prstGeom prst="rect">
            <a:avLst/>
          </a:prstGeom>
          <a:noFill/>
          <a:ln>
            <a:noFill/>
          </a:ln>
        </p:spPr>
      </p:pic>
      <p:sp>
        <p:nvSpPr>
          <p:cNvPr id="672" name="Google Shape;672;p21"/>
          <p:cNvSpPr txBox="1"/>
          <p:nvPr/>
        </p:nvSpPr>
        <p:spPr>
          <a:xfrm>
            <a:off x="423400" y="2140975"/>
            <a:ext cx="5636400" cy="2177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2600">
                <a:solidFill>
                  <a:srgbClr val="3F3F3F"/>
                </a:solidFill>
                <a:latin typeface="Poppins"/>
                <a:ea typeface="Poppins"/>
                <a:cs typeface="Poppins"/>
                <a:sym typeface="Poppins"/>
              </a:rPr>
              <a:t>Free </a:t>
            </a:r>
            <a:r>
              <a:rPr lang="en-GB" sz="2600">
                <a:solidFill>
                  <a:srgbClr val="3F3F3F"/>
                </a:solidFill>
                <a:latin typeface="Poppins"/>
                <a:ea typeface="Poppins"/>
                <a:cs typeface="Poppins"/>
                <a:sym typeface="Poppins"/>
              </a:rPr>
              <a:t>themes and templates for </a:t>
            </a:r>
            <a:r>
              <a:rPr b="1" lang="en-GB" sz="2600">
                <a:solidFill>
                  <a:srgbClr val="3F3F3F"/>
                </a:solidFill>
                <a:latin typeface="Poppins"/>
                <a:ea typeface="Poppins"/>
                <a:cs typeface="Poppins"/>
                <a:sym typeface="Poppins"/>
              </a:rPr>
              <a:t>Google Slides</a:t>
            </a:r>
            <a:r>
              <a:rPr lang="en-GB" sz="2600">
                <a:solidFill>
                  <a:srgbClr val="3F3F3F"/>
                </a:solidFill>
                <a:latin typeface="Poppins"/>
                <a:ea typeface="Poppins"/>
                <a:cs typeface="Poppins"/>
                <a:sym typeface="Poppins"/>
              </a:rPr>
              <a:t> or </a:t>
            </a:r>
            <a:r>
              <a:rPr b="1" lang="en-GB" sz="2600">
                <a:solidFill>
                  <a:srgbClr val="3F3F3F"/>
                </a:solidFill>
                <a:latin typeface="Poppins"/>
                <a:ea typeface="Poppins"/>
                <a:cs typeface="Poppins"/>
                <a:sym typeface="Poppins"/>
              </a:rPr>
              <a:t>PowerPoint</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rPr b="1" lang="en-GB" sz="2100">
                <a:solidFill>
                  <a:srgbClr val="FFCB25"/>
                </a:solidFill>
                <a:latin typeface="Poppins"/>
                <a:ea typeface="Poppins"/>
                <a:cs typeface="Poppins"/>
                <a:sym typeface="Poppins"/>
              </a:rPr>
              <a:t>NOT to be sold as is or modified! </a:t>
            </a:r>
            <a:endParaRPr b="1" sz="2100">
              <a:solidFill>
                <a:srgbClr val="FFCB25"/>
              </a:solidFill>
              <a:latin typeface="Poppins"/>
              <a:ea typeface="Poppins"/>
              <a:cs typeface="Poppins"/>
              <a:sym typeface="Poppins"/>
            </a:endParaRPr>
          </a:p>
          <a:p>
            <a:pPr indent="0" lvl="0" marL="0" marR="0" rtl="0" algn="l">
              <a:spcBef>
                <a:spcPts val="0"/>
              </a:spcBef>
              <a:spcAft>
                <a:spcPts val="0"/>
              </a:spcAft>
              <a:buNone/>
            </a:pPr>
            <a:r>
              <a:rPr lang="en-GB">
                <a:solidFill>
                  <a:srgbClr val="3F3F3F"/>
                </a:solidFill>
                <a:latin typeface="Poppins"/>
                <a:ea typeface="Poppins"/>
                <a:cs typeface="Poppins"/>
                <a:sym typeface="Poppins"/>
              </a:rPr>
              <a:t>Read </a:t>
            </a:r>
            <a:r>
              <a:rPr lang="en-GB" u="sng">
                <a:solidFill>
                  <a:srgbClr val="3F3F3F"/>
                </a:solidFill>
                <a:latin typeface="Poppins"/>
                <a:ea typeface="Poppins"/>
                <a:cs typeface="Poppins"/>
                <a:sym typeface="Poppins"/>
                <a:hlinkClick r:id="rId4">
                  <a:extLst>
                    <a:ext uri="{A12FA001-AC4F-418D-AE19-62706E023703}">
                      <ahyp:hlinkClr val="tx"/>
                    </a:ext>
                  </a:extLst>
                </a:hlinkClick>
              </a:rPr>
              <a:t>FAQ</a:t>
            </a:r>
            <a:r>
              <a:rPr lang="en-GB">
                <a:solidFill>
                  <a:srgbClr val="3F3F3F"/>
                </a:solidFill>
                <a:latin typeface="Poppins"/>
                <a:ea typeface="Poppins"/>
                <a:cs typeface="Poppins"/>
                <a:sym typeface="Poppins"/>
              </a:rPr>
              <a:t> on slidesmania.com</a:t>
            </a:r>
            <a:endParaRPr>
              <a:solidFill>
                <a:srgbClr val="3F3F3F"/>
              </a:solidFill>
              <a:latin typeface="Poppins"/>
              <a:ea typeface="Poppins"/>
              <a:cs typeface="Poppins"/>
              <a:sym typeface="Poppins"/>
            </a:endParaRPr>
          </a:p>
        </p:txBody>
      </p:sp>
      <p:cxnSp>
        <p:nvCxnSpPr>
          <p:cNvPr id="673" name="Google Shape;673;p21"/>
          <p:cNvCxnSpPr/>
          <p:nvPr/>
        </p:nvCxnSpPr>
        <p:spPr>
          <a:xfrm>
            <a:off x="7808144" y="4261524"/>
            <a:ext cx="1120200" cy="9600"/>
          </a:xfrm>
          <a:prstGeom prst="straightConnector1">
            <a:avLst/>
          </a:prstGeom>
          <a:noFill/>
          <a:ln cap="flat" cmpd="sng" w="38100">
            <a:solidFill>
              <a:srgbClr val="FFCB25"/>
            </a:solidFill>
            <a:prstDash val="solid"/>
            <a:round/>
            <a:headEnd len="med" w="med" type="none"/>
            <a:tailEnd len="med" w="med" type="none"/>
          </a:ln>
        </p:spPr>
      </p:cxnSp>
      <p:pic>
        <p:nvPicPr>
          <p:cNvPr id="674" name="Google Shape;674;p21">
            <a:hlinkClick r:id="rId5"/>
          </p:cNvPr>
          <p:cNvPicPr preferRelativeResize="0"/>
          <p:nvPr/>
        </p:nvPicPr>
        <p:blipFill>
          <a:blip r:embed="rId6">
            <a:alphaModFix/>
          </a:blip>
          <a:stretch>
            <a:fillRect/>
          </a:stretch>
        </p:blipFill>
        <p:spPr>
          <a:xfrm>
            <a:off x="6831050" y="4418814"/>
            <a:ext cx="534282" cy="477823"/>
          </a:xfrm>
          <a:prstGeom prst="rect">
            <a:avLst/>
          </a:prstGeom>
          <a:noFill/>
          <a:ln>
            <a:noFill/>
          </a:ln>
        </p:spPr>
      </p:pic>
      <p:pic>
        <p:nvPicPr>
          <p:cNvPr id="675" name="Google Shape;675;p21">
            <a:hlinkClick r:id="rId7"/>
          </p:cNvPr>
          <p:cNvPicPr preferRelativeResize="0"/>
          <p:nvPr/>
        </p:nvPicPr>
        <p:blipFill>
          <a:blip r:embed="rId8">
            <a:alphaModFix/>
          </a:blip>
          <a:stretch>
            <a:fillRect/>
          </a:stretch>
        </p:blipFill>
        <p:spPr>
          <a:xfrm>
            <a:off x="7365332" y="4422179"/>
            <a:ext cx="530857" cy="471093"/>
          </a:xfrm>
          <a:prstGeom prst="rect">
            <a:avLst/>
          </a:prstGeom>
          <a:noFill/>
          <a:ln>
            <a:noFill/>
          </a:ln>
        </p:spPr>
      </p:pic>
      <p:pic>
        <p:nvPicPr>
          <p:cNvPr id="676" name="Google Shape;676;p21">
            <a:hlinkClick r:id="rId9"/>
          </p:cNvPr>
          <p:cNvPicPr preferRelativeResize="0"/>
          <p:nvPr/>
        </p:nvPicPr>
        <p:blipFill>
          <a:blip r:embed="rId10">
            <a:alphaModFix/>
          </a:blip>
          <a:stretch>
            <a:fillRect/>
          </a:stretch>
        </p:blipFill>
        <p:spPr>
          <a:xfrm>
            <a:off x="7925360" y="4423862"/>
            <a:ext cx="458935" cy="467728"/>
          </a:xfrm>
          <a:prstGeom prst="rect">
            <a:avLst/>
          </a:prstGeom>
          <a:noFill/>
          <a:ln>
            <a:noFill/>
          </a:ln>
        </p:spPr>
      </p:pic>
      <p:pic>
        <p:nvPicPr>
          <p:cNvPr id="677" name="Google Shape;677;p21">
            <a:hlinkClick r:id="rId11"/>
          </p:cNvPr>
          <p:cNvPicPr preferRelativeResize="0"/>
          <p:nvPr/>
        </p:nvPicPr>
        <p:blipFill>
          <a:blip r:embed="rId12">
            <a:alphaModFix/>
          </a:blip>
          <a:stretch>
            <a:fillRect/>
          </a:stretch>
        </p:blipFill>
        <p:spPr>
          <a:xfrm>
            <a:off x="8404190" y="4432274"/>
            <a:ext cx="524007" cy="450903"/>
          </a:xfrm>
          <a:prstGeom prst="rect">
            <a:avLst/>
          </a:prstGeom>
          <a:noFill/>
          <a:ln>
            <a:noFill/>
          </a:ln>
        </p:spPr>
      </p:pic>
      <p:sp>
        <p:nvSpPr>
          <p:cNvPr id="678" name="Google Shape;678;p21"/>
          <p:cNvSpPr txBox="1"/>
          <p:nvPr/>
        </p:nvSpPr>
        <p:spPr>
          <a:xfrm>
            <a:off x="5298010" y="3605699"/>
            <a:ext cx="3682200" cy="7500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GB" sz="1800">
                <a:solidFill>
                  <a:srgbClr val="252525"/>
                </a:solidFill>
                <a:latin typeface="Homemade Apple"/>
                <a:ea typeface="Homemade Apple"/>
                <a:cs typeface="Homemade Apple"/>
                <a:sym typeface="Homemade Apple"/>
              </a:rPr>
              <a:t>Sharing is caring!</a:t>
            </a:r>
            <a:endParaRPr b="1" sz="1800">
              <a:solidFill>
                <a:srgbClr val="252525"/>
              </a:solidFill>
              <a:latin typeface="Homemade Apple"/>
              <a:ea typeface="Homemade Apple"/>
              <a:cs typeface="Homemade Apple"/>
              <a:sym typeface="Homemade Apple"/>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1pPr>
            <a:lvl2pPr lvl="1">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2pPr>
            <a:lvl3pPr lvl="2">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3pPr>
            <a:lvl4pPr lvl="3">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4pPr>
            <a:lvl5pPr lvl="4">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5pPr>
            <a:lvl6pPr lvl="5">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6pPr>
            <a:lvl7pPr lvl="6">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7pPr>
            <a:lvl8pPr lvl="7">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8pPr>
            <a:lvl9pPr lvl="8">
              <a:spcBef>
                <a:spcPts val="0"/>
              </a:spcBef>
              <a:spcAft>
                <a:spcPts val="0"/>
              </a:spcAft>
              <a:buClr>
                <a:schemeClr val="dk1"/>
              </a:buClr>
              <a:buSzPts val="2800"/>
              <a:buFont typeface="Cormorant Upright"/>
              <a:buNone/>
              <a:defRPr sz="2800">
                <a:solidFill>
                  <a:schemeClr val="dk1"/>
                </a:solidFill>
                <a:latin typeface="Cormorant Upright"/>
                <a:ea typeface="Cormorant Upright"/>
                <a:cs typeface="Cormorant Upright"/>
                <a:sym typeface="Cormorant Upright"/>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SzPts val="1800"/>
              <a:buFont typeface="Cormorant Upright Medium"/>
              <a:buChar char="●"/>
              <a:defRPr sz="1800">
                <a:latin typeface="Cormorant Upright Medium"/>
                <a:ea typeface="Cormorant Upright Medium"/>
                <a:cs typeface="Cormorant Upright Medium"/>
                <a:sym typeface="Cormorant Upright Medium"/>
              </a:defRPr>
            </a:lvl1pPr>
            <a:lvl2pPr indent="-317500" lvl="1" marL="9144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2pPr>
            <a:lvl3pPr indent="-317500" lvl="2" marL="13716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3pPr>
            <a:lvl4pPr indent="-317500" lvl="3" marL="18288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4pPr>
            <a:lvl5pPr indent="-317500" lvl="4" marL="22860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5pPr>
            <a:lvl6pPr indent="-317500" lvl="5" marL="27432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6pPr>
            <a:lvl7pPr indent="-317500" lvl="6" marL="32004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7pPr>
            <a:lvl8pPr indent="-317500" lvl="7" marL="3657600">
              <a:lnSpc>
                <a:spcPct val="115000"/>
              </a:lnSpc>
              <a:spcBef>
                <a:spcPts val="1600"/>
              </a:spcBef>
              <a:spcAft>
                <a:spcPts val="0"/>
              </a:spcAft>
              <a:buSzPts val="1400"/>
              <a:buFont typeface="Cormorant Upright Medium"/>
              <a:buChar char="○"/>
              <a:defRPr>
                <a:latin typeface="Cormorant Upright Medium"/>
                <a:ea typeface="Cormorant Upright Medium"/>
                <a:cs typeface="Cormorant Upright Medium"/>
                <a:sym typeface="Cormorant Upright Medium"/>
              </a:defRPr>
            </a:lvl8pPr>
            <a:lvl9pPr indent="-317500" lvl="8" marL="4114800">
              <a:lnSpc>
                <a:spcPct val="115000"/>
              </a:lnSpc>
              <a:spcBef>
                <a:spcPts val="1600"/>
              </a:spcBef>
              <a:spcAft>
                <a:spcPts val="1600"/>
              </a:spcAft>
              <a:buSzPts val="1400"/>
              <a:buFont typeface="Cormorant Upright Medium"/>
              <a:buChar char="■"/>
              <a:defRPr>
                <a:latin typeface="Cormorant Upright Medium"/>
                <a:ea typeface="Cormorant Upright Medium"/>
                <a:cs typeface="Cormorant Upright Medium"/>
                <a:sym typeface="Cormorant Upright Medium"/>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GB"/>
              <a:t>‹#›</a:t>
            </a:fld>
            <a:endParaRPr/>
          </a:p>
        </p:txBody>
      </p:sp>
      <p:sp>
        <p:nvSpPr>
          <p:cNvPr id="9" name="Google Shape;9;p1"/>
          <p:cNvSpPr txBox="1"/>
          <p:nvPr/>
        </p:nvSpPr>
        <p:spPr>
          <a:xfrm rot="5400000">
            <a:off x="-708225" y="47975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2.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6.xml"/><Relationship Id="rId3" Type="http://schemas.openxmlformats.org/officeDocument/2006/relationships/hyperlink" Target="https://slidesmania.com/" TargetMode="External"/><Relationship Id="rId4" Type="http://schemas.openxmlformats.org/officeDocument/2006/relationships/hyperlink" Target="https://slidesmania.com/" TargetMode="External"/><Relationship Id="rId5" Type="http://schemas.openxmlformats.org/officeDocument/2006/relationships/hyperlink" Target="https://slidesmania.com/" TargetMode="Externa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2" name="Shape 682"/>
        <p:cNvGrpSpPr/>
        <p:nvPr/>
      </p:nvGrpSpPr>
      <p:grpSpPr>
        <a:xfrm>
          <a:off x="0" y="0"/>
          <a:ext cx="0" cy="0"/>
          <a:chOff x="0" y="0"/>
          <a:chExt cx="0" cy="0"/>
        </a:xfrm>
      </p:grpSpPr>
      <p:sp>
        <p:nvSpPr>
          <p:cNvPr id="683" name="Google Shape;683;p22"/>
          <p:cNvSpPr txBox="1"/>
          <p:nvPr>
            <p:ph type="ctrTitle"/>
          </p:nvPr>
        </p:nvSpPr>
        <p:spPr>
          <a:xfrm>
            <a:off x="3270800" y="370775"/>
            <a:ext cx="6007500" cy="20526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b="1" lang="en-GB" sz="5800"/>
              <a:t>Here goes your title</a:t>
            </a:r>
            <a:endParaRPr b="1" sz="58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7" name="Shape 687"/>
        <p:cNvGrpSpPr/>
        <p:nvPr/>
      </p:nvGrpSpPr>
      <p:grpSpPr>
        <a:xfrm>
          <a:off x="0" y="0"/>
          <a:ext cx="0" cy="0"/>
          <a:chOff x="0" y="0"/>
          <a:chExt cx="0" cy="0"/>
        </a:xfrm>
      </p:grpSpPr>
      <p:sp>
        <p:nvSpPr>
          <p:cNvPr id="688" name="Google Shape;688;p23"/>
          <p:cNvSpPr txBox="1"/>
          <p:nvPr>
            <p:ph type="title"/>
          </p:nvPr>
        </p:nvSpPr>
        <p:spPr>
          <a:xfrm>
            <a:off x="540300" y="555600"/>
            <a:ext cx="2808000" cy="755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Introduce yourself</a:t>
            </a:r>
            <a:endParaRPr sz="1800">
              <a:solidFill>
                <a:srgbClr val="666666"/>
              </a:solidFill>
              <a:latin typeface="Cormorant Upright Medium"/>
              <a:ea typeface="Cormorant Upright Medium"/>
              <a:cs typeface="Cormorant Upright Medium"/>
              <a:sym typeface="Cormorant Upright Medium"/>
            </a:endParaRPr>
          </a:p>
        </p:txBody>
      </p:sp>
      <p:sp>
        <p:nvSpPr>
          <p:cNvPr id="689" name="Google Shape;689;p23"/>
          <p:cNvSpPr txBox="1"/>
          <p:nvPr>
            <p:ph idx="1" type="body"/>
          </p:nvPr>
        </p:nvSpPr>
        <p:spPr>
          <a:xfrm>
            <a:off x="540300" y="1389600"/>
            <a:ext cx="2808000" cy="24078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0"/>
              </a:spcAft>
              <a:buNone/>
            </a:pPr>
            <a:r>
              <a:rPr lang="en-GB" sz="4800">
                <a:latin typeface="Cormorant Upright"/>
                <a:ea typeface="Cormorant Upright"/>
                <a:cs typeface="Cormorant Upright"/>
                <a:sym typeface="Cormorant Upright"/>
              </a:rPr>
              <a:t>Hi, I am Emma Green!</a:t>
            </a:r>
            <a:endParaRPr sz="4800">
              <a:latin typeface="Cormorant Upright"/>
              <a:ea typeface="Cormorant Upright"/>
              <a:cs typeface="Cormorant Upright"/>
              <a:sym typeface="Cormorant Upright"/>
            </a:endParaRPr>
          </a:p>
          <a:p>
            <a:pPr indent="0" lvl="0" marL="0" rtl="0" algn="l">
              <a:lnSpc>
                <a:spcPct val="100000"/>
              </a:lnSpc>
              <a:spcBef>
                <a:spcPts val="1600"/>
              </a:spcBef>
              <a:spcAft>
                <a:spcPts val="1600"/>
              </a:spcAft>
              <a:buNone/>
            </a:pPr>
            <a:r>
              <a:t/>
            </a:r>
            <a:endParaRPr/>
          </a:p>
        </p:txBody>
      </p:sp>
      <p:pic>
        <p:nvPicPr>
          <p:cNvPr id="690" name="Google Shape;690;p23"/>
          <p:cNvPicPr preferRelativeResize="0"/>
          <p:nvPr/>
        </p:nvPicPr>
        <p:blipFill rotWithShape="1">
          <a:blip r:embed="rId3">
            <a:alphaModFix/>
          </a:blip>
          <a:srcRect b="13310" l="0" r="0" t="13310"/>
          <a:stretch/>
        </p:blipFill>
        <p:spPr>
          <a:xfrm>
            <a:off x="4650600" y="776550"/>
            <a:ext cx="3697500" cy="3290400"/>
          </a:xfrm>
          <a:prstGeom prst="hexagon">
            <a:avLst>
              <a:gd fmla="val 25000" name="adj"/>
              <a:gd fmla="val 115470" name="vf"/>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4" name="Shape 694"/>
        <p:cNvGrpSpPr/>
        <p:nvPr/>
      </p:nvGrpSpPr>
      <p:grpSpPr>
        <a:xfrm>
          <a:off x="0" y="0"/>
          <a:ext cx="0" cy="0"/>
          <a:chOff x="0" y="0"/>
          <a:chExt cx="0" cy="0"/>
        </a:xfrm>
      </p:grpSpPr>
      <p:sp>
        <p:nvSpPr>
          <p:cNvPr id="695" name="Google Shape;695;p24"/>
          <p:cNvSpPr txBox="1"/>
          <p:nvPr>
            <p:ph type="title"/>
          </p:nvPr>
        </p:nvSpPr>
        <p:spPr>
          <a:xfrm>
            <a:off x="2624775" y="445025"/>
            <a:ext cx="6207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600"/>
              <a:t>Add your talking points here</a:t>
            </a:r>
            <a:endParaRPr sz="3600"/>
          </a:p>
        </p:txBody>
      </p:sp>
      <p:sp>
        <p:nvSpPr>
          <p:cNvPr id="696" name="Google Shape;696;p24"/>
          <p:cNvSpPr txBox="1"/>
          <p:nvPr>
            <p:ph idx="4294967295" type="body"/>
          </p:nvPr>
        </p:nvSpPr>
        <p:spPr>
          <a:xfrm>
            <a:off x="2624775" y="1913700"/>
            <a:ext cx="5853900" cy="1974000"/>
          </a:xfrm>
          <a:prstGeom prst="rect">
            <a:avLst/>
          </a:prstGeom>
        </p:spPr>
        <p:txBody>
          <a:bodyPr anchorCtr="0" anchor="ctr" bIns="91425" lIns="91425" spcFirstLastPara="1" rIns="91425" wrap="square" tIns="91425">
            <a:noAutofit/>
          </a:bodyPr>
          <a:lstStyle/>
          <a:p>
            <a:pPr indent="-381000" lvl="0" marL="457200" rtl="0" algn="l">
              <a:lnSpc>
                <a:spcPct val="115000"/>
              </a:lnSpc>
              <a:spcBef>
                <a:spcPts val="0"/>
              </a:spcBef>
              <a:spcAft>
                <a:spcPts val="0"/>
              </a:spcAft>
              <a:buClr>
                <a:srgbClr val="666666"/>
              </a:buClr>
              <a:buSzPts val="2400"/>
              <a:buFont typeface="Cormorant Upright Medium"/>
              <a:buChar char="❖"/>
            </a:pPr>
            <a:r>
              <a:rPr lang="en-GB" sz="2400">
                <a:solidFill>
                  <a:srgbClr val="666666"/>
                </a:solidFill>
                <a:latin typeface="Cormorant Upright Medium"/>
                <a:ea typeface="Cormorant Upright Medium"/>
                <a:cs typeface="Cormorant Upright Medium"/>
                <a:sym typeface="Cormorant Upright Medium"/>
              </a:rPr>
              <a:t>We will talk about this first.</a:t>
            </a:r>
            <a:endParaRPr sz="2400">
              <a:solidFill>
                <a:srgbClr val="666666"/>
              </a:solidFill>
              <a:latin typeface="Cormorant Upright Medium"/>
              <a:ea typeface="Cormorant Upright Medium"/>
              <a:cs typeface="Cormorant Upright Medium"/>
              <a:sym typeface="Cormorant Upright Medium"/>
            </a:endParaRPr>
          </a:p>
          <a:p>
            <a:pPr indent="-381000" lvl="0" marL="457200" rtl="0" algn="l">
              <a:lnSpc>
                <a:spcPct val="115000"/>
              </a:lnSpc>
              <a:spcBef>
                <a:spcPts val="0"/>
              </a:spcBef>
              <a:spcAft>
                <a:spcPts val="0"/>
              </a:spcAft>
              <a:buClr>
                <a:srgbClr val="666666"/>
              </a:buClr>
              <a:buSzPts val="2400"/>
              <a:buFont typeface="Cormorant Upright Medium"/>
              <a:buChar char="❖"/>
            </a:pPr>
            <a:r>
              <a:rPr lang="en-GB" sz="2400">
                <a:solidFill>
                  <a:srgbClr val="666666"/>
                </a:solidFill>
                <a:latin typeface="Cormorant Upright Medium"/>
                <a:ea typeface="Cormorant Upright Medium"/>
                <a:cs typeface="Cormorant Upright Medium"/>
                <a:sym typeface="Cormorant Upright Medium"/>
              </a:rPr>
              <a:t>We will talk about this second.</a:t>
            </a:r>
            <a:endParaRPr sz="2400">
              <a:solidFill>
                <a:srgbClr val="666666"/>
              </a:solidFill>
              <a:latin typeface="Cormorant Upright Medium"/>
              <a:ea typeface="Cormorant Upright Medium"/>
              <a:cs typeface="Cormorant Upright Medium"/>
              <a:sym typeface="Cormorant Upright Medium"/>
            </a:endParaRPr>
          </a:p>
          <a:p>
            <a:pPr indent="-381000" lvl="0" marL="457200" rtl="0" algn="l">
              <a:lnSpc>
                <a:spcPct val="115000"/>
              </a:lnSpc>
              <a:spcBef>
                <a:spcPts val="0"/>
              </a:spcBef>
              <a:spcAft>
                <a:spcPts val="0"/>
              </a:spcAft>
              <a:buClr>
                <a:srgbClr val="666666"/>
              </a:buClr>
              <a:buSzPts val="2400"/>
              <a:buFont typeface="Cormorant Upright Medium"/>
              <a:buChar char="❖"/>
            </a:pPr>
            <a:r>
              <a:rPr lang="en-GB" sz="2400">
                <a:solidFill>
                  <a:srgbClr val="666666"/>
                </a:solidFill>
                <a:latin typeface="Cormorant Upright Medium"/>
                <a:ea typeface="Cormorant Upright Medium"/>
                <a:cs typeface="Cormorant Upright Medium"/>
                <a:sym typeface="Cormorant Upright Medium"/>
              </a:rPr>
              <a:t>We will talk about this last.</a:t>
            </a:r>
            <a:endParaRPr sz="2400">
              <a:solidFill>
                <a:srgbClr val="666666"/>
              </a:solidFill>
              <a:latin typeface="Cormorant Upright Medium"/>
              <a:ea typeface="Cormorant Upright Medium"/>
              <a:cs typeface="Cormorant Upright Medium"/>
              <a:sym typeface="Cormorant Upright Medium"/>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0" name="Shape 700"/>
        <p:cNvGrpSpPr/>
        <p:nvPr/>
      </p:nvGrpSpPr>
      <p:grpSpPr>
        <a:xfrm>
          <a:off x="0" y="0"/>
          <a:ext cx="0" cy="0"/>
          <a:chOff x="0" y="0"/>
          <a:chExt cx="0" cy="0"/>
        </a:xfrm>
      </p:grpSpPr>
      <p:sp>
        <p:nvSpPr>
          <p:cNvPr id="701" name="Google Shape;701;p25"/>
          <p:cNvSpPr txBox="1"/>
          <p:nvPr>
            <p:ph type="title"/>
          </p:nvPr>
        </p:nvSpPr>
        <p:spPr>
          <a:xfrm>
            <a:off x="1683600" y="2150850"/>
            <a:ext cx="58803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sz="5300"/>
              <a:t>We will talk about this first</a:t>
            </a:r>
            <a:endParaRPr sz="5300"/>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5" name="Shape 705"/>
        <p:cNvGrpSpPr/>
        <p:nvPr/>
      </p:nvGrpSpPr>
      <p:grpSpPr>
        <a:xfrm>
          <a:off x="0" y="0"/>
          <a:ext cx="0" cy="0"/>
          <a:chOff x="0" y="0"/>
          <a:chExt cx="0" cy="0"/>
        </a:xfrm>
      </p:grpSpPr>
      <p:sp>
        <p:nvSpPr>
          <p:cNvPr id="706" name="Google Shape;706;p26"/>
          <p:cNvSpPr txBox="1"/>
          <p:nvPr>
            <p:ph type="title"/>
          </p:nvPr>
        </p:nvSpPr>
        <p:spPr>
          <a:xfrm>
            <a:off x="2564500" y="1168325"/>
            <a:ext cx="6207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600"/>
              <a:t>Add your title here</a:t>
            </a:r>
            <a:endParaRPr sz="3600"/>
          </a:p>
        </p:txBody>
      </p:sp>
      <p:sp>
        <p:nvSpPr>
          <p:cNvPr id="707" name="Google Shape;707;p26"/>
          <p:cNvSpPr txBox="1"/>
          <p:nvPr>
            <p:ph idx="1" type="body"/>
          </p:nvPr>
        </p:nvSpPr>
        <p:spPr>
          <a:xfrm>
            <a:off x="2564500" y="1875775"/>
            <a:ext cx="6207600" cy="2232900"/>
          </a:xfrm>
          <a:prstGeom prst="rect">
            <a:avLst/>
          </a:prstGeom>
        </p:spPr>
        <p:txBody>
          <a:bodyPr anchorCtr="0" anchor="ctr" bIns="91425" lIns="91425" spcFirstLastPara="1" rIns="91425" wrap="square" tIns="91425">
            <a:noAutofit/>
          </a:bodyPr>
          <a:lstStyle/>
          <a:p>
            <a:pPr indent="0" lvl="0" marL="0" rtl="0" algn="l">
              <a:lnSpc>
                <a:spcPct val="90000"/>
              </a:lnSpc>
              <a:spcBef>
                <a:spcPts val="0"/>
              </a:spcBef>
              <a:spcAft>
                <a:spcPts val="0"/>
              </a:spcAft>
              <a:buNone/>
            </a:pPr>
            <a:r>
              <a:rPr lang="en-GB" sz="1600">
                <a:solidFill>
                  <a:srgbClr val="666666"/>
                </a:solidFill>
                <a:latin typeface="Cormorant Upright Medium"/>
                <a:ea typeface="Cormorant Upright Medium"/>
                <a:cs typeface="Cormorant Upright Medium"/>
                <a:sym typeface="Cormorant Upright Medium"/>
              </a:rPr>
              <a:t>One of the keys to an effective presentation is keeping it simple, concentrate on your core message.</a:t>
            </a:r>
            <a:endParaRPr sz="1600">
              <a:solidFill>
                <a:srgbClr val="666666"/>
              </a:solidFill>
              <a:latin typeface="Cormorant Upright Medium"/>
              <a:ea typeface="Cormorant Upright Medium"/>
              <a:cs typeface="Cormorant Upright Medium"/>
              <a:sym typeface="Cormorant Upright Medium"/>
            </a:endParaRPr>
          </a:p>
          <a:p>
            <a:pPr indent="0" lvl="0" marL="0" rtl="0" algn="l">
              <a:lnSpc>
                <a:spcPct val="90000"/>
              </a:lnSpc>
              <a:spcBef>
                <a:spcPts val="0"/>
              </a:spcBef>
              <a:spcAft>
                <a:spcPts val="0"/>
              </a:spcAft>
              <a:buNone/>
            </a:pPr>
            <a:r>
              <a:t/>
            </a:r>
            <a:endParaRPr sz="1600">
              <a:solidFill>
                <a:srgbClr val="666666"/>
              </a:solidFill>
              <a:latin typeface="Cormorant Upright Medium"/>
              <a:ea typeface="Cormorant Upright Medium"/>
              <a:cs typeface="Cormorant Upright Medium"/>
              <a:sym typeface="Cormorant Upright Medium"/>
            </a:endParaRPr>
          </a:p>
          <a:p>
            <a:pPr indent="0" lvl="0" marL="0" rtl="0" algn="l">
              <a:lnSpc>
                <a:spcPct val="90000"/>
              </a:lnSpc>
              <a:spcBef>
                <a:spcPts val="0"/>
              </a:spcBef>
              <a:spcAft>
                <a:spcPts val="0"/>
              </a:spcAft>
              <a:buNone/>
            </a:pPr>
            <a:r>
              <a:rPr lang="en-GB" sz="1600">
                <a:solidFill>
                  <a:srgbClr val="666666"/>
                </a:solidFill>
                <a:latin typeface="Cormorant Upright Medium"/>
                <a:ea typeface="Cormorant Upright Medium"/>
                <a:cs typeface="Cormorant Upright Medium"/>
                <a:sym typeface="Cormorant Upright Medium"/>
              </a:rPr>
              <a:t>Make it easy for your audience to understand and respond.</a:t>
            </a:r>
            <a:endParaRPr sz="1600">
              <a:solidFill>
                <a:srgbClr val="666666"/>
              </a:solidFill>
              <a:latin typeface="Cormorant Upright Medium"/>
              <a:ea typeface="Cormorant Upright Medium"/>
              <a:cs typeface="Cormorant Upright Medium"/>
              <a:sym typeface="Cormorant Upright Medium"/>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1" name="Shape 711"/>
        <p:cNvGrpSpPr/>
        <p:nvPr/>
      </p:nvGrpSpPr>
      <p:grpSpPr>
        <a:xfrm>
          <a:off x="0" y="0"/>
          <a:ext cx="0" cy="0"/>
          <a:chOff x="0" y="0"/>
          <a:chExt cx="0" cy="0"/>
        </a:xfrm>
      </p:grpSpPr>
      <p:sp>
        <p:nvSpPr>
          <p:cNvPr id="712" name="Google Shape;712;p27"/>
          <p:cNvSpPr txBox="1"/>
          <p:nvPr>
            <p:ph type="title"/>
          </p:nvPr>
        </p:nvSpPr>
        <p:spPr>
          <a:xfrm>
            <a:off x="490250" y="450150"/>
            <a:ext cx="5730300" cy="40908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GB"/>
              <a:t>Add your main point here</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6" name="Shape 716"/>
        <p:cNvGrpSpPr/>
        <p:nvPr/>
      </p:nvGrpSpPr>
      <p:grpSpPr>
        <a:xfrm>
          <a:off x="0" y="0"/>
          <a:ext cx="0" cy="0"/>
          <a:chOff x="0" y="0"/>
          <a:chExt cx="0" cy="0"/>
        </a:xfrm>
      </p:grpSpPr>
      <p:sp>
        <p:nvSpPr>
          <p:cNvPr id="717" name="Google Shape;717;p28"/>
          <p:cNvSpPr txBox="1"/>
          <p:nvPr>
            <p:ph type="title"/>
          </p:nvPr>
        </p:nvSpPr>
        <p:spPr>
          <a:xfrm>
            <a:off x="1346150" y="1071225"/>
            <a:ext cx="64533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Great idea!</a:t>
            </a:r>
            <a:endParaRPr/>
          </a:p>
        </p:txBody>
      </p:sp>
      <p:sp>
        <p:nvSpPr>
          <p:cNvPr id="718" name="Google Shape;718;p28"/>
          <p:cNvSpPr txBox="1"/>
          <p:nvPr>
            <p:ph idx="1" type="body"/>
          </p:nvPr>
        </p:nvSpPr>
        <p:spPr>
          <a:xfrm>
            <a:off x="1346150" y="3609425"/>
            <a:ext cx="64533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GB">
                <a:solidFill>
                  <a:srgbClr val="666666"/>
                </a:solidFill>
              </a:rPr>
              <a:t>Finish up your first set of slides.</a:t>
            </a:r>
            <a:endParaRPr>
              <a:solidFill>
                <a:srgbClr val="666666"/>
              </a:solidFil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2" name="Shape 722"/>
        <p:cNvGrpSpPr/>
        <p:nvPr/>
      </p:nvGrpSpPr>
      <p:grpSpPr>
        <a:xfrm>
          <a:off x="0" y="0"/>
          <a:ext cx="0" cy="0"/>
          <a:chOff x="0" y="0"/>
          <a:chExt cx="0" cy="0"/>
        </a:xfrm>
      </p:grpSpPr>
      <p:sp>
        <p:nvSpPr>
          <p:cNvPr id="723" name="Google Shape;723;p29"/>
          <p:cNvSpPr txBox="1"/>
          <p:nvPr>
            <p:ph type="title"/>
          </p:nvPr>
        </p:nvSpPr>
        <p:spPr>
          <a:xfrm>
            <a:off x="2624775" y="445025"/>
            <a:ext cx="6207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600"/>
              <a:t>You can split your content.</a:t>
            </a:r>
            <a:endParaRPr sz="3600"/>
          </a:p>
        </p:txBody>
      </p:sp>
      <p:sp>
        <p:nvSpPr>
          <p:cNvPr id="724" name="Google Shape;724;p29"/>
          <p:cNvSpPr txBox="1"/>
          <p:nvPr>
            <p:ph idx="1" type="body"/>
          </p:nvPr>
        </p:nvSpPr>
        <p:spPr>
          <a:xfrm>
            <a:off x="2624775" y="1152475"/>
            <a:ext cx="29142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a:solidFill>
                  <a:srgbClr val="666666"/>
                </a:solidFill>
              </a:rPr>
              <a:t>Remember that most of our presentation templates allow you to change the colors by going into the master – this works both in PowerPoint and Google Slides – , so you can adapt them to your needs</a:t>
            </a:r>
            <a:endParaRPr>
              <a:solidFill>
                <a:srgbClr val="666666"/>
              </a:solidFill>
            </a:endParaRPr>
          </a:p>
        </p:txBody>
      </p:sp>
      <p:sp>
        <p:nvSpPr>
          <p:cNvPr id="725" name="Google Shape;725;p29"/>
          <p:cNvSpPr txBox="1"/>
          <p:nvPr>
            <p:ph idx="2" type="body"/>
          </p:nvPr>
        </p:nvSpPr>
        <p:spPr>
          <a:xfrm>
            <a:off x="5918247" y="1152475"/>
            <a:ext cx="2914200" cy="3416400"/>
          </a:xfrm>
          <a:prstGeom prst="rect">
            <a:avLst/>
          </a:prstGeom>
        </p:spPr>
        <p:txBody>
          <a:bodyPr anchorCtr="0" anchor="ctr" bIns="91425" lIns="91425" spcFirstLastPara="1" rIns="91425" wrap="square" tIns="91425">
            <a:noAutofit/>
          </a:bodyPr>
          <a:lstStyle/>
          <a:p>
            <a:pPr indent="0" lvl="0" marL="0" rtl="0" algn="l">
              <a:spcBef>
                <a:spcPts val="0"/>
              </a:spcBef>
              <a:spcAft>
                <a:spcPts val="1600"/>
              </a:spcAft>
              <a:buClr>
                <a:schemeClr val="dk1"/>
              </a:buClr>
              <a:buFont typeface="Arial"/>
              <a:buNone/>
            </a:pPr>
            <a:r>
              <a:rPr lang="en-GB">
                <a:solidFill>
                  <a:srgbClr val="666666"/>
                </a:solidFill>
              </a:rPr>
              <a:t>Colors are emotional and evoke feelings. The right colors can help persuade and motivate, they can increase your audience's interest and improve learning comprehension and retention.</a:t>
            </a:r>
            <a:endParaRPr>
              <a:solidFill>
                <a:srgbClr val="666666"/>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9" name="Shape 729"/>
        <p:cNvGrpSpPr/>
        <p:nvPr/>
      </p:nvGrpSpPr>
      <p:grpSpPr>
        <a:xfrm>
          <a:off x="0" y="0"/>
          <a:ext cx="0" cy="0"/>
          <a:chOff x="0" y="0"/>
          <a:chExt cx="0" cy="0"/>
        </a:xfrm>
      </p:grpSpPr>
      <p:sp>
        <p:nvSpPr>
          <p:cNvPr id="730" name="Google Shape;730;p30"/>
          <p:cNvSpPr txBox="1"/>
          <p:nvPr>
            <p:ph type="title"/>
          </p:nvPr>
        </p:nvSpPr>
        <p:spPr>
          <a:xfrm>
            <a:off x="1845525" y="445025"/>
            <a:ext cx="69867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600"/>
              <a:t>Add your title here.</a:t>
            </a:r>
            <a:endParaRPr sz="3600"/>
          </a:p>
        </p:txBody>
      </p:sp>
      <p:sp>
        <p:nvSpPr>
          <p:cNvPr id="731" name="Google Shape;731;p30"/>
          <p:cNvSpPr txBox="1"/>
          <p:nvPr>
            <p:ph idx="1" type="body"/>
          </p:nvPr>
        </p:nvSpPr>
        <p:spPr>
          <a:xfrm>
            <a:off x="1845525" y="1552750"/>
            <a:ext cx="2053500" cy="3009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a:solidFill>
                  <a:srgbClr val="666666"/>
                </a:solidFill>
              </a:rPr>
              <a:t>Did you know that pandas don’t hibernate?</a:t>
            </a:r>
            <a:endParaRPr>
              <a:solidFill>
                <a:srgbClr val="666666"/>
              </a:solidFill>
            </a:endParaRPr>
          </a:p>
          <a:p>
            <a:pPr indent="0" lvl="0" marL="0" rtl="0" algn="l">
              <a:spcBef>
                <a:spcPts val="1600"/>
              </a:spcBef>
              <a:spcAft>
                <a:spcPts val="1600"/>
              </a:spcAft>
              <a:buNone/>
            </a:pPr>
            <a:r>
              <a:rPr lang="en-GB">
                <a:solidFill>
                  <a:srgbClr val="666666"/>
                </a:solidFill>
              </a:rPr>
              <a:t>When winter approaches, they head lower down their mountain homes to warmer temperatures, where they continue to chomp away on bamboo!</a:t>
            </a:r>
            <a:endParaRPr>
              <a:solidFill>
                <a:srgbClr val="666666"/>
              </a:solidFill>
            </a:endParaRPr>
          </a:p>
        </p:txBody>
      </p:sp>
      <p:sp>
        <p:nvSpPr>
          <p:cNvPr id="732" name="Google Shape;732;p30"/>
          <p:cNvSpPr txBox="1"/>
          <p:nvPr>
            <p:ph idx="2" type="body"/>
          </p:nvPr>
        </p:nvSpPr>
        <p:spPr>
          <a:xfrm>
            <a:off x="4312250" y="1552750"/>
            <a:ext cx="2053500" cy="3009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solidFill>
                  <a:srgbClr val="666666"/>
                </a:solidFill>
              </a:rPr>
              <a:t>Did you know that a cat uses its whiskers as feelers to determine if a space is too small to squeeze through?</a:t>
            </a:r>
            <a:endParaRPr>
              <a:solidFill>
                <a:srgbClr val="666666"/>
              </a:solidFill>
            </a:endParaRPr>
          </a:p>
          <a:p>
            <a:pPr indent="0" lvl="0" marL="0" rtl="0" algn="l">
              <a:spcBef>
                <a:spcPts val="1600"/>
              </a:spcBef>
              <a:spcAft>
                <a:spcPts val="1600"/>
              </a:spcAft>
              <a:buNone/>
            </a:pPr>
            <a:r>
              <a:rPr lang="en-GB">
                <a:solidFill>
                  <a:srgbClr val="666666"/>
                </a:solidFill>
              </a:rPr>
              <a:t>Also, cats love to sleep. A fifteen-year-old cat has probably spent ten years of its life sleeping.</a:t>
            </a:r>
            <a:endParaRPr>
              <a:solidFill>
                <a:srgbClr val="666666"/>
              </a:solidFill>
            </a:endParaRPr>
          </a:p>
        </p:txBody>
      </p:sp>
      <p:sp>
        <p:nvSpPr>
          <p:cNvPr id="733" name="Google Shape;733;p30"/>
          <p:cNvSpPr txBox="1"/>
          <p:nvPr>
            <p:ph idx="3" type="body"/>
          </p:nvPr>
        </p:nvSpPr>
        <p:spPr>
          <a:xfrm>
            <a:off x="6778974" y="1552750"/>
            <a:ext cx="2053500" cy="3009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GB">
                <a:solidFill>
                  <a:srgbClr val="666666"/>
                </a:solidFill>
              </a:rPr>
              <a:t>Did you know that elephants can sense storms?</a:t>
            </a:r>
            <a:endParaRPr>
              <a:solidFill>
                <a:srgbClr val="666666"/>
              </a:solidFill>
            </a:endParaRPr>
          </a:p>
          <a:p>
            <a:pPr indent="0" lvl="0" marL="0" rtl="0" algn="l">
              <a:spcBef>
                <a:spcPts val="1600"/>
              </a:spcBef>
              <a:spcAft>
                <a:spcPts val="1600"/>
              </a:spcAft>
              <a:buNone/>
            </a:pPr>
            <a:r>
              <a:rPr lang="en-GB">
                <a:solidFill>
                  <a:srgbClr val="666666"/>
                </a:solidFill>
              </a:rPr>
              <a:t>Elephants may be able to detect a thunderstorm from hundreds of miles away, and will head towards it, looking for water.</a:t>
            </a:r>
            <a:endParaRPr>
              <a:solidFill>
                <a:srgbClr val="666666"/>
              </a:solidFil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7" name="Shape 737"/>
        <p:cNvGrpSpPr/>
        <p:nvPr/>
      </p:nvGrpSpPr>
      <p:grpSpPr>
        <a:xfrm>
          <a:off x="0" y="0"/>
          <a:ext cx="0" cy="0"/>
          <a:chOff x="0" y="0"/>
          <a:chExt cx="0" cy="0"/>
        </a:xfrm>
      </p:grpSpPr>
      <p:sp>
        <p:nvSpPr>
          <p:cNvPr id="738" name="Google Shape;738;p31"/>
          <p:cNvSpPr txBox="1"/>
          <p:nvPr>
            <p:ph type="title"/>
          </p:nvPr>
        </p:nvSpPr>
        <p:spPr>
          <a:xfrm>
            <a:off x="343200" y="3023225"/>
            <a:ext cx="5448000" cy="11205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n-GB"/>
              <a:t>Add images!</a:t>
            </a:r>
            <a:endParaRPr/>
          </a:p>
        </p:txBody>
      </p:sp>
      <p:sp>
        <p:nvSpPr>
          <p:cNvPr id="739" name="Google Shape;739;p31"/>
          <p:cNvSpPr txBox="1"/>
          <p:nvPr>
            <p:ph idx="1" type="subTitle"/>
          </p:nvPr>
        </p:nvSpPr>
        <p:spPr>
          <a:xfrm>
            <a:off x="343200" y="4209900"/>
            <a:ext cx="4253100" cy="7692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400">
                <a:solidFill>
                  <a:srgbClr val="666666"/>
                </a:solidFill>
              </a:rPr>
              <a:t>Images are a big part of any slideshow presentation. They help your audience connect with your ideas on a more emotional level.</a:t>
            </a:r>
            <a:endParaRPr sz="1400">
              <a:solidFill>
                <a:srgbClr val="666666"/>
              </a:solidFill>
            </a:endParaRPr>
          </a:p>
          <a:p>
            <a:pPr indent="0" lvl="0" marL="0" rtl="0" algn="l">
              <a:spcBef>
                <a:spcPts val="0"/>
              </a:spcBef>
              <a:spcAft>
                <a:spcPts val="0"/>
              </a:spcAft>
              <a:buNone/>
            </a:pPr>
            <a:r>
              <a:t/>
            </a:r>
            <a:endParaRPr sz="1400">
              <a:solidFill>
                <a:srgbClr val="666666"/>
              </a:solidFill>
            </a:endParaRPr>
          </a:p>
        </p:txBody>
      </p:sp>
      <p:pic>
        <p:nvPicPr>
          <p:cNvPr id="740" name="Google Shape;740;p31"/>
          <p:cNvPicPr preferRelativeResize="0"/>
          <p:nvPr/>
        </p:nvPicPr>
        <p:blipFill rotWithShape="1">
          <a:blip r:embed="rId3">
            <a:alphaModFix/>
          </a:blip>
          <a:srcRect b="17468" l="0" r="0" t="15552"/>
          <a:stretch/>
        </p:blipFill>
        <p:spPr>
          <a:xfrm>
            <a:off x="3676800" y="0"/>
            <a:ext cx="5799900" cy="5143500"/>
          </a:xfrm>
          <a:prstGeom prst="hexagon">
            <a:avLst>
              <a:gd fmla="val 25000" name="adj"/>
              <a:gd fmla="val 115470" name="vf"/>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4" name="Shape 744"/>
        <p:cNvGrpSpPr/>
        <p:nvPr/>
      </p:nvGrpSpPr>
      <p:grpSpPr>
        <a:xfrm>
          <a:off x="0" y="0"/>
          <a:ext cx="0" cy="0"/>
          <a:chOff x="0" y="0"/>
          <a:chExt cx="0" cy="0"/>
        </a:xfrm>
      </p:grpSpPr>
      <p:sp>
        <p:nvSpPr>
          <p:cNvPr id="745" name="Google Shape;745;p32"/>
          <p:cNvSpPr txBox="1"/>
          <p:nvPr>
            <p:ph type="title"/>
          </p:nvPr>
        </p:nvSpPr>
        <p:spPr>
          <a:xfrm>
            <a:off x="2243775" y="445025"/>
            <a:ext cx="64365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600"/>
              <a:t>Add diagrams to explain your ideas</a:t>
            </a:r>
            <a:endParaRPr sz="3600"/>
          </a:p>
        </p:txBody>
      </p:sp>
      <p:sp>
        <p:nvSpPr>
          <p:cNvPr id="746" name="Google Shape;746;p32"/>
          <p:cNvSpPr txBox="1"/>
          <p:nvPr>
            <p:ph idx="4294967295" type="body"/>
          </p:nvPr>
        </p:nvSpPr>
        <p:spPr>
          <a:xfrm>
            <a:off x="216075" y="45467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1200"/>
              <a:t>You can insert them directly from Google Slides, and change their color by selecting the different shapes that make up the diagram *1. Same goes for PowerPoint users.</a:t>
            </a:r>
            <a:endParaRPr i="1" sz="1200"/>
          </a:p>
        </p:txBody>
      </p:sp>
      <p:grpSp>
        <p:nvGrpSpPr>
          <p:cNvPr id="747" name="Google Shape;747;p32"/>
          <p:cNvGrpSpPr/>
          <p:nvPr/>
        </p:nvGrpSpPr>
        <p:grpSpPr>
          <a:xfrm>
            <a:off x="2958385" y="1202485"/>
            <a:ext cx="3229279" cy="3011916"/>
            <a:chOff x="2256558" y="677103"/>
            <a:chExt cx="4036598" cy="3746164"/>
          </a:xfrm>
        </p:grpSpPr>
        <p:sp>
          <p:nvSpPr>
            <p:cNvPr id="748" name="Google Shape;748;p32"/>
            <p:cNvSpPr/>
            <p:nvPr/>
          </p:nvSpPr>
          <p:spPr>
            <a:xfrm rot="-6596876">
              <a:off x="3836499" y="3493988"/>
              <a:ext cx="876699" cy="771357"/>
            </a:xfrm>
            <a:prstGeom prst="hexagon">
              <a:avLst>
                <a:gd fmla="val 25000" name="adj"/>
                <a:gd fmla="val 115470" name="vf"/>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49" name="Google Shape;749;p32"/>
            <p:cNvSpPr/>
            <p:nvPr/>
          </p:nvSpPr>
          <p:spPr>
            <a:xfrm rot="-6599684">
              <a:off x="2297278" y="1438069"/>
              <a:ext cx="505361" cy="440541"/>
            </a:xfrm>
            <a:prstGeom prst="hexagon">
              <a:avLst>
                <a:gd fmla="val 25000" name="adj"/>
                <a:gd fmla="val 115470" name="vf"/>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50" name="Google Shape;750;p32"/>
            <p:cNvSpPr/>
            <p:nvPr/>
          </p:nvSpPr>
          <p:spPr>
            <a:xfrm rot="-6599193">
              <a:off x="2764250" y="2533943"/>
              <a:ext cx="1282331" cy="1199287"/>
            </a:xfrm>
            <a:prstGeom prst="hexagon">
              <a:avLst>
                <a:gd fmla="val 25000" name="adj"/>
                <a:gd fmla="val 115470" name="vf"/>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51" name="Google Shape;751;p32"/>
            <p:cNvSpPr/>
            <p:nvPr/>
          </p:nvSpPr>
          <p:spPr>
            <a:xfrm rot="-6598620">
              <a:off x="4374916" y="913763"/>
              <a:ext cx="1681581" cy="1681581"/>
            </a:xfrm>
            <a:prstGeom prst="hexagon">
              <a:avLst>
                <a:gd fmla="val 25000" name="adj"/>
                <a:gd fmla="val 115470" name="vf"/>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52" name="Google Shape;752;p32"/>
            <p:cNvSpPr/>
            <p:nvPr/>
          </p:nvSpPr>
          <p:spPr>
            <a:xfrm rot="-6596632">
              <a:off x="2647203" y="2228972"/>
              <a:ext cx="673704" cy="629106"/>
            </a:xfrm>
            <a:prstGeom prst="hexagon">
              <a:avLst>
                <a:gd fmla="val 25000" name="adj"/>
                <a:gd fmla="val 115470" name="vf"/>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53" name="Google Shape;753;p32"/>
            <p:cNvSpPr/>
            <p:nvPr/>
          </p:nvSpPr>
          <p:spPr>
            <a:xfrm rot="-6599476">
              <a:off x="3258126" y="1127219"/>
              <a:ext cx="359779" cy="314130"/>
            </a:xfrm>
            <a:prstGeom prst="hexagon">
              <a:avLst>
                <a:gd fmla="val 25000" name="adj"/>
                <a:gd fmla="val 115470" name="vf"/>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grpSp>
      <p:grpSp>
        <p:nvGrpSpPr>
          <p:cNvPr id="754" name="Google Shape;754;p32"/>
          <p:cNvGrpSpPr/>
          <p:nvPr/>
        </p:nvGrpSpPr>
        <p:grpSpPr>
          <a:xfrm>
            <a:off x="4710866" y="2117988"/>
            <a:ext cx="2186907" cy="1961921"/>
            <a:chOff x="4447194" y="1815766"/>
            <a:chExt cx="2440200" cy="2440200"/>
          </a:xfrm>
        </p:grpSpPr>
        <p:sp>
          <p:nvSpPr>
            <p:cNvPr id="755" name="Google Shape;755;p32"/>
            <p:cNvSpPr/>
            <p:nvPr/>
          </p:nvSpPr>
          <p:spPr>
            <a:xfrm>
              <a:off x="4447194" y="1815766"/>
              <a:ext cx="2440200" cy="2440200"/>
            </a:xfrm>
            <a:prstGeom prst="hexagon">
              <a:avLst>
                <a:gd fmla="val 25000" name="adj"/>
                <a:gd fmla="val 115470" name="vf"/>
              </a:avLst>
            </a:prstGeom>
            <a:solidFill>
              <a:schemeClr val="accent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56" name="Google Shape;756;p32"/>
            <p:cNvSpPr txBox="1"/>
            <p:nvPr/>
          </p:nvSpPr>
          <p:spPr>
            <a:xfrm>
              <a:off x="4735950" y="2504275"/>
              <a:ext cx="1862700" cy="11634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200">
                  <a:solidFill>
                    <a:srgbClr val="FFFFFF"/>
                  </a:solidFill>
                  <a:latin typeface="Roboto Medium"/>
                  <a:ea typeface="Roboto Medium"/>
                  <a:cs typeface="Roboto Medium"/>
                  <a:sym typeface="Roboto Medium"/>
                </a:rPr>
                <a:t>Lorem ipsum congue tempus</a:t>
              </a:r>
              <a:endParaRPr sz="1200">
                <a:solidFill>
                  <a:srgbClr val="FFFFFF"/>
                </a:solidFill>
                <a:latin typeface="Roboto Medium"/>
                <a:ea typeface="Roboto Medium"/>
                <a:cs typeface="Roboto Medium"/>
                <a:sym typeface="Roboto Medium"/>
              </a:endParaRPr>
            </a:p>
          </p:txBody>
        </p:sp>
      </p:grpSp>
      <p:grpSp>
        <p:nvGrpSpPr>
          <p:cNvPr id="757" name="Google Shape;757;p32"/>
          <p:cNvGrpSpPr/>
          <p:nvPr/>
        </p:nvGrpSpPr>
        <p:grpSpPr>
          <a:xfrm>
            <a:off x="3836272" y="1762869"/>
            <a:ext cx="1357440" cy="1245113"/>
            <a:chOff x="3277724" y="1374043"/>
            <a:chExt cx="1696800" cy="1423800"/>
          </a:xfrm>
        </p:grpSpPr>
        <p:sp>
          <p:nvSpPr>
            <p:cNvPr id="758" name="Google Shape;758;p32"/>
            <p:cNvSpPr/>
            <p:nvPr/>
          </p:nvSpPr>
          <p:spPr>
            <a:xfrm>
              <a:off x="3277724" y="1374043"/>
              <a:ext cx="1696800" cy="1423800"/>
            </a:xfrm>
            <a:prstGeom prst="hexagon">
              <a:avLst>
                <a:gd fmla="val 25000" name="adj"/>
                <a:gd fmla="val 115470" name="vf"/>
              </a:avLst>
            </a:prstGeom>
            <a:solidFill>
              <a:schemeClr val="accent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759" name="Google Shape;759;p32"/>
            <p:cNvSpPr txBox="1"/>
            <p:nvPr/>
          </p:nvSpPr>
          <p:spPr>
            <a:xfrm>
              <a:off x="3535861" y="1613596"/>
              <a:ext cx="1180500" cy="944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000">
                  <a:solidFill>
                    <a:srgbClr val="FFFFFF"/>
                  </a:solidFill>
                  <a:latin typeface="Roboto Medium"/>
                  <a:ea typeface="Roboto Medium"/>
                  <a:cs typeface="Roboto Medium"/>
                  <a:sym typeface="Roboto Medium"/>
                </a:rPr>
                <a:t>Lorem ipsum tempus</a:t>
              </a:r>
              <a:endParaRPr sz="1000">
                <a:solidFill>
                  <a:srgbClr val="FFFFFF"/>
                </a:solidFill>
                <a:latin typeface="Roboto Medium"/>
                <a:ea typeface="Roboto Medium"/>
                <a:cs typeface="Roboto Medium"/>
                <a:sym typeface="Roboto Medium"/>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3" name="Shape 763"/>
        <p:cNvGrpSpPr/>
        <p:nvPr/>
      </p:nvGrpSpPr>
      <p:grpSpPr>
        <a:xfrm>
          <a:off x="0" y="0"/>
          <a:ext cx="0" cy="0"/>
          <a:chOff x="0" y="0"/>
          <a:chExt cx="0" cy="0"/>
        </a:xfrm>
      </p:grpSpPr>
      <p:sp>
        <p:nvSpPr>
          <p:cNvPr id="764" name="Google Shape;764;p33"/>
          <p:cNvSpPr txBox="1"/>
          <p:nvPr>
            <p:ph type="title"/>
          </p:nvPr>
        </p:nvSpPr>
        <p:spPr>
          <a:xfrm>
            <a:off x="2624775" y="826025"/>
            <a:ext cx="62076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GB" sz="3600"/>
              <a:t>And tables to compare data</a:t>
            </a:r>
            <a:endParaRPr sz="3600"/>
          </a:p>
        </p:txBody>
      </p:sp>
      <p:graphicFrame>
        <p:nvGraphicFramePr>
          <p:cNvPr id="765" name="Google Shape;765;p33"/>
          <p:cNvGraphicFramePr/>
          <p:nvPr/>
        </p:nvGraphicFramePr>
        <p:xfrm>
          <a:off x="2624775" y="2150550"/>
          <a:ext cx="3000000" cy="3000000"/>
        </p:xfrm>
        <a:graphic>
          <a:graphicData uri="http://schemas.openxmlformats.org/drawingml/2006/table">
            <a:tbl>
              <a:tblPr>
                <a:noFill/>
                <a:tableStyleId>{EE6C3E02-85B5-4539-BFB9-8CF345DD5455}</a:tableStyleId>
              </a:tblPr>
              <a:tblGrid>
                <a:gridCol w="1518425"/>
                <a:gridCol w="1518425"/>
                <a:gridCol w="1518425"/>
                <a:gridCol w="1518425"/>
              </a:tblGrid>
              <a:tr h="493600">
                <a:tc>
                  <a:txBody>
                    <a:bodyPr/>
                    <a:lstStyle/>
                    <a:p>
                      <a:pPr indent="0" lvl="0" marL="0" rtl="0" algn="l">
                        <a:spcBef>
                          <a:spcPts val="0"/>
                        </a:spcBef>
                        <a:spcAft>
                          <a:spcPts val="0"/>
                        </a:spcAft>
                        <a:buNone/>
                      </a:pPr>
                      <a:r>
                        <a:t/>
                      </a:r>
                      <a:endParaRPr b="1">
                        <a:latin typeface="Poppins"/>
                        <a:ea typeface="Poppins"/>
                        <a:cs typeface="Poppins"/>
                        <a:sym typeface="Poppins"/>
                      </a:endParaRPr>
                    </a:p>
                  </a:txBody>
                  <a:tcPr marT="91425" marB="91425" marR="91425" marL="91425"/>
                </a:tc>
                <a:tc>
                  <a:txBody>
                    <a:bodyPr/>
                    <a:lstStyle/>
                    <a:p>
                      <a:pPr indent="0" lvl="0" marL="0" rtl="0" algn="l">
                        <a:spcBef>
                          <a:spcPts val="0"/>
                        </a:spcBef>
                        <a:spcAft>
                          <a:spcPts val="0"/>
                        </a:spcAft>
                        <a:buNone/>
                      </a:pPr>
                      <a:r>
                        <a:rPr b="1" lang="en-GB" sz="1800">
                          <a:latin typeface="Cormorant Upright"/>
                          <a:ea typeface="Cormorant Upright"/>
                          <a:cs typeface="Cormorant Upright"/>
                          <a:sym typeface="Cormorant Upright"/>
                        </a:rPr>
                        <a:t>1P</a:t>
                      </a:r>
                      <a:endParaRPr b="1" sz="1800">
                        <a:latin typeface="Cormorant Upright"/>
                        <a:ea typeface="Cormorant Upright"/>
                        <a:cs typeface="Cormorant Upright"/>
                        <a:sym typeface="Cormorant Upright"/>
                      </a:endParaRPr>
                    </a:p>
                  </a:txBody>
                  <a:tcPr marT="91425" marB="91425" marR="91425" marL="91425"/>
                </a:tc>
                <a:tc>
                  <a:txBody>
                    <a:bodyPr/>
                    <a:lstStyle/>
                    <a:p>
                      <a:pPr indent="0" lvl="0" marL="0" rtl="0" algn="l">
                        <a:spcBef>
                          <a:spcPts val="0"/>
                        </a:spcBef>
                        <a:spcAft>
                          <a:spcPts val="0"/>
                        </a:spcAft>
                        <a:buNone/>
                      </a:pPr>
                      <a:r>
                        <a:rPr b="1" lang="en-GB" sz="1800">
                          <a:latin typeface="Cormorant Upright"/>
                          <a:ea typeface="Cormorant Upright"/>
                          <a:cs typeface="Cormorant Upright"/>
                          <a:sym typeface="Cormorant Upright"/>
                        </a:rPr>
                        <a:t>2P</a:t>
                      </a:r>
                      <a:endParaRPr b="1" sz="1800">
                        <a:latin typeface="Cormorant Upright"/>
                        <a:ea typeface="Cormorant Upright"/>
                        <a:cs typeface="Cormorant Upright"/>
                        <a:sym typeface="Cormorant Upright"/>
                      </a:endParaRPr>
                    </a:p>
                  </a:txBody>
                  <a:tcPr marT="91425" marB="91425" marR="91425" marL="91425"/>
                </a:tc>
                <a:tc>
                  <a:txBody>
                    <a:bodyPr/>
                    <a:lstStyle/>
                    <a:p>
                      <a:pPr indent="0" lvl="0" marL="0" rtl="0" algn="l">
                        <a:spcBef>
                          <a:spcPts val="0"/>
                        </a:spcBef>
                        <a:spcAft>
                          <a:spcPts val="0"/>
                        </a:spcAft>
                        <a:buNone/>
                      </a:pPr>
                      <a:r>
                        <a:rPr b="1" lang="en-GB" sz="1800">
                          <a:latin typeface="Cormorant Upright"/>
                          <a:ea typeface="Cormorant Upright"/>
                          <a:cs typeface="Cormorant Upright"/>
                          <a:sym typeface="Cormorant Upright"/>
                        </a:rPr>
                        <a:t>3P</a:t>
                      </a:r>
                      <a:endParaRPr b="1" sz="1800">
                        <a:latin typeface="Cormorant Upright"/>
                        <a:ea typeface="Cormorant Upright"/>
                        <a:cs typeface="Cormorant Upright"/>
                        <a:sym typeface="Cormorant Upright"/>
                      </a:endParaRPr>
                    </a:p>
                  </a:txBody>
                  <a:tcPr marT="91425" marB="91425" marR="91425" marL="91425"/>
                </a:tc>
              </a:tr>
              <a:tr h="488850">
                <a:tc>
                  <a:txBody>
                    <a:bodyPr/>
                    <a:lstStyle/>
                    <a:p>
                      <a:pPr indent="0" lvl="0" marL="0" rtl="0" algn="l">
                        <a:spcBef>
                          <a:spcPts val="0"/>
                        </a:spcBef>
                        <a:spcAft>
                          <a:spcPts val="0"/>
                        </a:spcAft>
                        <a:buNone/>
                      </a:pPr>
                      <a:r>
                        <a:rPr b="1" lang="en-GB" sz="1800">
                          <a:latin typeface="Cormorant Upright"/>
                          <a:ea typeface="Cormorant Upright"/>
                          <a:cs typeface="Cormorant Upright"/>
                          <a:sym typeface="Cormorant Upright"/>
                        </a:rPr>
                        <a:t>DOGS</a:t>
                      </a:r>
                      <a:endParaRPr b="1" sz="1800">
                        <a:latin typeface="Cormorant Upright"/>
                        <a:ea typeface="Cormorant Upright"/>
                        <a:cs typeface="Cormorant Upright"/>
                        <a:sym typeface="Cormorant Upright"/>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150,000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160,000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350,000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r>
              <a:tr h="488850">
                <a:tc>
                  <a:txBody>
                    <a:bodyPr/>
                    <a:lstStyle/>
                    <a:p>
                      <a:pPr indent="0" lvl="0" marL="0" rtl="0" algn="l">
                        <a:spcBef>
                          <a:spcPts val="0"/>
                        </a:spcBef>
                        <a:spcAft>
                          <a:spcPts val="0"/>
                        </a:spcAft>
                        <a:buNone/>
                      </a:pPr>
                      <a:r>
                        <a:rPr b="1" lang="en-GB" sz="1800">
                          <a:latin typeface="Cormorant Upright"/>
                          <a:ea typeface="Cormorant Upright"/>
                          <a:cs typeface="Cormorant Upright"/>
                          <a:sym typeface="Cormorant Upright"/>
                        </a:rPr>
                        <a:t>CATS</a:t>
                      </a:r>
                      <a:endParaRPr b="1" sz="1800">
                        <a:latin typeface="Cormorant Upright"/>
                        <a:ea typeface="Cormorant Upright"/>
                        <a:cs typeface="Cormorant Upright"/>
                        <a:sym typeface="Cormorant Upright"/>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99,000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150,000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255,000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r>
              <a:tr h="488850">
                <a:tc>
                  <a:txBody>
                    <a:bodyPr/>
                    <a:lstStyle/>
                    <a:p>
                      <a:pPr indent="0" lvl="0" marL="0" rtl="0" algn="l">
                        <a:spcBef>
                          <a:spcPts val="0"/>
                        </a:spcBef>
                        <a:spcAft>
                          <a:spcPts val="0"/>
                        </a:spcAft>
                        <a:buNone/>
                      </a:pPr>
                      <a:r>
                        <a:rPr b="1" lang="en-GB" sz="1800">
                          <a:latin typeface="Cormorant Upright"/>
                          <a:ea typeface="Cormorant Upright"/>
                          <a:cs typeface="Cormorant Upright"/>
                          <a:sym typeface="Cormorant Upright"/>
                        </a:rPr>
                        <a:t>ELEPHANTS</a:t>
                      </a:r>
                      <a:endParaRPr b="1" sz="1800">
                        <a:latin typeface="Cormorant Upright"/>
                        <a:ea typeface="Cormorant Upright"/>
                        <a:cs typeface="Cormorant Upright"/>
                        <a:sym typeface="Cormorant Upright"/>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25,000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125,000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c>
                  <a:txBody>
                    <a:bodyPr/>
                    <a:lstStyle/>
                    <a:p>
                      <a:pPr indent="0" lvl="0" marL="0" rtl="0" algn="l">
                        <a:spcBef>
                          <a:spcPts val="0"/>
                        </a:spcBef>
                        <a:spcAft>
                          <a:spcPts val="0"/>
                        </a:spcAft>
                        <a:buNone/>
                      </a:pPr>
                      <a:r>
                        <a:rPr lang="en-GB" sz="1800">
                          <a:solidFill>
                            <a:srgbClr val="666666"/>
                          </a:solidFill>
                          <a:latin typeface="Cormorant Upright Medium"/>
                          <a:ea typeface="Cormorant Upright Medium"/>
                          <a:cs typeface="Cormorant Upright Medium"/>
                          <a:sym typeface="Cormorant Upright Medium"/>
                        </a:rPr>
                        <a:t>99,000</a:t>
                      </a:r>
                      <a:endParaRPr sz="1800">
                        <a:solidFill>
                          <a:srgbClr val="666666"/>
                        </a:solidFill>
                        <a:latin typeface="Cormorant Upright Medium"/>
                        <a:ea typeface="Cormorant Upright Medium"/>
                        <a:cs typeface="Cormorant Upright Medium"/>
                        <a:sym typeface="Cormorant Upright Medium"/>
                      </a:endParaRPr>
                    </a:p>
                  </a:txBody>
                  <a:tcPr marT="91425" marB="91425" marR="91425" marL="91425"/>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9" name="Shape 769"/>
        <p:cNvGrpSpPr/>
        <p:nvPr/>
      </p:nvGrpSpPr>
      <p:grpSpPr>
        <a:xfrm>
          <a:off x="0" y="0"/>
          <a:ext cx="0" cy="0"/>
          <a:chOff x="0" y="0"/>
          <a:chExt cx="0" cy="0"/>
        </a:xfrm>
      </p:grpSpPr>
      <p:sp>
        <p:nvSpPr>
          <p:cNvPr id="770" name="Google Shape;770;p34"/>
          <p:cNvSpPr txBox="1"/>
          <p:nvPr>
            <p:ph type="title"/>
          </p:nvPr>
        </p:nvSpPr>
        <p:spPr>
          <a:xfrm>
            <a:off x="2624775" y="445025"/>
            <a:ext cx="6207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GB" sz="3600"/>
              <a:t>Or charts</a:t>
            </a:r>
            <a:endParaRPr sz="3600"/>
          </a:p>
        </p:txBody>
      </p:sp>
      <p:sp>
        <p:nvSpPr>
          <p:cNvPr id="771" name="Google Shape;771;p34"/>
          <p:cNvSpPr txBox="1"/>
          <p:nvPr>
            <p:ph idx="4294967295" type="body"/>
          </p:nvPr>
        </p:nvSpPr>
        <p:spPr>
          <a:xfrm>
            <a:off x="0" y="4735500"/>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900"/>
              <a:t>Charts are a more visual way to present and compare data. You can insert them from Google Sheets if you are working on Google Slides or from Excel for PowerPoint users. Or can create them using shapes, like the one above.</a:t>
            </a:r>
            <a:endParaRPr i="1" sz="900"/>
          </a:p>
        </p:txBody>
      </p:sp>
      <p:sp>
        <p:nvSpPr>
          <p:cNvPr id="772" name="Google Shape;772;p34"/>
          <p:cNvSpPr/>
          <p:nvPr/>
        </p:nvSpPr>
        <p:spPr>
          <a:xfrm flipH="1" rot="5352383">
            <a:off x="4396382" y="1609516"/>
            <a:ext cx="2382529" cy="2343532"/>
          </a:xfrm>
          <a:prstGeom prst="blockArc">
            <a:avLst>
              <a:gd fmla="val 9926046" name="adj1"/>
              <a:gd fmla="val 16220256" name="adj2"/>
              <a:gd fmla="val 22397"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73" name="Google Shape;773;p34"/>
          <p:cNvSpPr/>
          <p:nvPr/>
        </p:nvSpPr>
        <p:spPr>
          <a:xfrm flipH="1" rot="5352383">
            <a:off x="4396382" y="1609516"/>
            <a:ext cx="2382529" cy="2343532"/>
          </a:xfrm>
          <a:prstGeom prst="blockArc">
            <a:avLst>
              <a:gd fmla="val 7565045" name="adj1"/>
              <a:gd fmla="val 10386500" name="adj2"/>
              <a:gd fmla="val 22455" name="adj3"/>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74" name="Google Shape;774;p34"/>
          <p:cNvSpPr/>
          <p:nvPr/>
        </p:nvSpPr>
        <p:spPr>
          <a:xfrm flipH="1" rot="5352383">
            <a:off x="4396382" y="1609516"/>
            <a:ext cx="2382529" cy="2343532"/>
          </a:xfrm>
          <a:prstGeom prst="blockArc">
            <a:avLst>
              <a:gd fmla="val 21565017" name="adj1"/>
              <a:gd fmla="val 7784743" name="adj2"/>
              <a:gd fmla="val 22644" name="adj3"/>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775" name="Google Shape;775;p34"/>
          <p:cNvSpPr/>
          <p:nvPr/>
        </p:nvSpPr>
        <p:spPr>
          <a:xfrm flipH="1" rot="5352383">
            <a:off x="4396382" y="1609516"/>
            <a:ext cx="2382529" cy="2343532"/>
          </a:xfrm>
          <a:prstGeom prst="blockArc">
            <a:avLst>
              <a:gd fmla="val 16177254" name="adj1"/>
              <a:gd fmla="val 21595992" name="adj2"/>
              <a:gd fmla="val 22510" name="adj3"/>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cxnSp>
        <p:nvCxnSpPr>
          <p:cNvPr id="776" name="Google Shape;776;p34"/>
          <p:cNvCxnSpPr/>
          <p:nvPr/>
        </p:nvCxnSpPr>
        <p:spPr>
          <a:xfrm>
            <a:off x="6421572" y="2089066"/>
            <a:ext cx="1122000" cy="0"/>
          </a:xfrm>
          <a:prstGeom prst="straightConnector1">
            <a:avLst/>
          </a:prstGeom>
          <a:noFill/>
          <a:ln cap="flat" cmpd="sng" w="9525">
            <a:solidFill>
              <a:schemeClr val="dk2"/>
            </a:solidFill>
            <a:prstDash val="solid"/>
            <a:round/>
            <a:headEnd len="med" w="med" type="oval"/>
            <a:tailEnd len="med" w="med" type="oval"/>
          </a:ln>
        </p:spPr>
      </p:cxnSp>
      <p:cxnSp>
        <p:nvCxnSpPr>
          <p:cNvPr id="777" name="Google Shape;777;p34"/>
          <p:cNvCxnSpPr/>
          <p:nvPr/>
        </p:nvCxnSpPr>
        <p:spPr>
          <a:xfrm>
            <a:off x="6309506" y="3538604"/>
            <a:ext cx="1122000" cy="0"/>
          </a:xfrm>
          <a:prstGeom prst="straightConnector1">
            <a:avLst/>
          </a:prstGeom>
          <a:noFill/>
          <a:ln cap="flat" cmpd="sng" w="9525">
            <a:solidFill>
              <a:schemeClr val="dk2"/>
            </a:solidFill>
            <a:prstDash val="solid"/>
            <a:round/>
            <a:headEnd len="med" w="med" type="oval"/>
            <a:tailEnd len="med" w="med" type="oval"/>
          </a:ln>
        </p:spPr>
      </p:cxnSp>
      <p:cxnSp>
        <p:nvCxnSpPr>
          <p:cNvPr id="778" name="Google Shape;778;p34"/>
          <p:cNvCxnSpPr/>
          <p:nvPr/>
        </p:nvCxnSpPr>
        <p:spPr>
          <a:xfrm>
            <a:off x="3572727" y="2241759"/>
            <a:ext cx="1122000" cy="0"/>
          </a:xfrm>
          <a:prstGeom prst="straightConnector1">
            <a:avLst/>
          </a:prstGeom>
          <a:noFill/>
          <a:ln cap="flat" cmpd="sng" w="9525">
            <a:solidFill>
              <a:schemeClr val="dk2"/>
            </a:solidFill>
            <a:prstDash val="solid"/>
            <a:round/>
            <a:headEnd len="med" w="med" type="oval"/>
            <a:tailEnd len="med" w="med" type="oval"/>
          </a:ln>
        </p:spPr>
      </p:cxnSp>
      <p:cxnSp>
        <p:nvCxnSpPr>
          <p:cNvPr id="779" name="Google Shape;779;p34"/>
          <p:cNvCxnSpPr/>
          <p:nvPr/>
        </p:nvCxnSpPr>
        <p:spPr>
          <a:xfrm>
            <a:off x="3942765" y="3662480"/>
            <a:ext cx="1122000" cy="0"/>
          </a:xfrm>
          <a:prstGeom prst="straightConnector1">
            <a:avLst/>
          </a:prstGeom>
          <a:noFill/>
          <a:ln cap="flat" cmpd="sng" w="9525">
            <a:solidFill>
              <a:schemeClr val="dk2"/>
            </a:solidFill>
            <a:prstDash val="solid"/>
            <a:round/>
            <a:headEnd len="med" w="med" type="oval"/>
            <a:tailEnd len="med" w="med" type="oval"/>
          </a:ln>
        </p:spPr>
      </p:cxnSp>
      <p:sp>
        <p:nvSpPr>
          <p:cNvPr id="780" name="Google Shape;780;p34"/>
          <p:cNvSpPr txBox="1"/>
          <p:nvPr/>
        </p:nvSpPr>
        <p:spPr>
          <a:xfrm>
            <a:off x="7540451" y="1803925"/>
            <a:ext cx="829200" cy="436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latin typeface="Cormorant Upright Medium"/>
                <a:ea typeface="Cormorant Upright Medium"/>
                <a:cs typeface="Cormorant Upright Medium"/>
                <a:sym typeface="Cormorant Upright Medium"/>
              </a:rPr>
              <a:t>21.80%</a:t>
            </a:r>
            <a:endParaRPr sz="1800">
              <a:latin typeface="Cormorant Upright Medium"/>
              <a:ea typeface="Cormorant Upright Medium"/>
              <a:cs typeface="Cormorant Upright Medium"/>
              <a:sym typeface="Cormorant Upright Medium"/>
            </a:endParaRPr>
          </a:p>
        </p:txBody>
      </p:sp>
      <p:sp>
        <p:nvSpPr>
          <p:cNvPr id="781" name="Google Shape;781;p34"/>
          <p:cNvSpPr txBox="1"/>
          <p:nvPr/>
        </p:nvSpPr>
        <p:spPr>
          <a:xfrm>
            <a:off x="7331196" y="3253480"/>
            <a:ext cx="1046100" cy="436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latin typeface="Cormorant Upright Medium"/>
                <a:ea typeface="Cormorant Upright Medium"/>
                <a:cs typeface="Cormorant Upright Medium"/>
                <a:sym typeface="Cormorant Upright Medium"/>
              </a:rPr>
              <a:t>32.70%</a:t>
            </a:r>
            <a:endParaRPr sz="1800">
              <a:latin typeface="Cormorant Upright Medium"/>
              <a:ea typeface="Cormorant Upright Medium"/>
              <a:cs typeface="Cormorant Upright Medium"/>
              <a:sym typeface="Cormorant Upright Medium"/>
            </a:endParaRPr>
          </a:p>
        </p:txBody>
      </p:sp>
      <p:sp>
        <p:nvSpPr>
          <p:cNvPr id="782" name="Google Shape;782;p34"/>
          <p:cNvSpPr txBox="1"/>
          <p:nvPr/>
        </p:nvSpPr>
        <p:spPr>
          <a:xfrm>
            <a:off x="2860274" y="3453550"/>
            <a:ext cx="959400" cy="436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latin typeface="Cormorant Upright Medium"/>
                <a:ea typeface="Cormorant Upright Medium"/>
                <a:cs typeface="Cormorant Upright Medium"/>
                <a:sym typeface="Cormorant Upright Medium"/>
              </a:rPr>
              <a:t>10.90%</a:t>
            </a:r>
            <a:endParaRPr sz="1800">
              <a:latin typeface="Cormorant Upright Medium"/>
              <a:ea typeface="Cormorant Upright Medium"/>
              <a:cs typeface="Cormorant Upright Medium"/>
              <a:sym typeface="Cormorant Upright Medium"/>
            </a:endParaRPr>
          </a:p>
        </p:txBody>
      </p:sp>
      <p:sp>
        <p:nvSpPr>
          <p:cNvPr id="783" name="Google Shape;783;p34"/>
          <p:cNvSpPr txBox="1"/>
          <p:nvPr/>
        </p:nvSpPr>
        <p:spPr>
          <a:xfrm>
            <a:off x="2552700" y="1956622"/>
            <a:ext cx="959400" cy="4362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800">
                <a:latin typeface="Cormorant Upright Medium"/>
                <a:ea typeface="Cormorant Upright Medium"/>
                <a:cs typeface="Cormorant Upright Medium"/>
                <a:sym typeface="Cormorant Upright Medium"/>
              </a:rPr>
              <a:t>34.50</a:t>
            </a:r>
            <a:r>
              <a:rPr lang="en-GB" sz="1800">
                <a:latin typeface="Cormorant Upright Medium"/>
                <a:ea typeface="Cormorant Upright Medium"/>
                <a:cs typeface="Cormorant Upright Medium"/>
                <a:sym typeface="Cormorant Upright Medium"/>
              </a:rPr>
              <a:t>%</a:t>
            </a:r>
            <a:endParaRPr sz="1800">
              <a:latin typeface="Cormorant Upright Medium"/>
              <a:ea typeface="Cormorant Upright Medium"/>
              <a:cs typeface="Cormorant Upright Medium"/>
              <a:sym typeface="Cormorant Upright Medium"/>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7" name="Shape 787"/>
        <p:cNvGrpSpPr/>
        <p:nvPr/>
      </p:nvGrpSpPr>
      <p:grpSpPr>
        <a:xfrm>
          <a:off x="0" y="0"/>
          <a:ext cx="0" cy="0"/>
          <a:chOff x="0" y="0"/>
          <a:chExt cx="0" cy="0"/>
        </a:xfrm>
      </p:grpSpPr>
      <p:sp>
        <p:nvSpPr>
          <p:cNvPr id="788" name="Google Shape;788;p35"/>
          <p:cNvSpPr txBox="1"/>
          <p:nvPr>
            <p:ph type="title"/>
          </p:nvPr>
        </p:nvSpPr>
        <p:spPr>
          <a:xfrm>
            <a:off x="1333800" y="229375"/>
            <a:ext cx="7318500" cy="5838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sz="3000"/>
              <a:t>Here goes your map</a:t>
            </a:r>
            <a:endParaRPr sz="3000"/>
          </a:p>
        </p:txBody>
      </p:sp>
      <p:sp>
        <p:nvSpPr>
          <p:cNvPr id="789" name="Google Shape;789;p35"/>
          <p:cNvSpPr/>
          <p:nvPr/>
        </p:nvSpPr>
        <p:spPr>
          <a:xfrm>
            <a:off x="7498182" y="1964175"/>
            <a:ext cx="1275300" cy="9765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n-GB" u="none" strike="noStrike">
                <a:latin typeface="Cormorant Upright Medium"/>
                <a:ea typeface="Cormorant Upright Medium"/>
                <a:cs typeface="Cormorant Upright Medium"/>
                <a:sym typeface="Cormorant Upright Medium"/>
              </a:rPr>
              <a:t>Also, you can use them to show markets. </a:t>
            </a:r>
            <a:endParaRPr>
              <a:latin typeface="Cormorant Upright Medium"/>
              <a:ea typeface="Cormorant Upright Medium"/>
              <a:cs typeface="Cormorant Upright Medium"/>
              <a:sym typeface="Cormorant Upright Medium"/>
            </a:endParaRPr>
          </a:p>
        </p:txBody>
      </p:sp>
      <p:sp>
        <p:nvSpPr>
          <p:cNvPr id="790" name="Google Shape;790;p35"/>
          <p:cNvSpPr/>
          <p:nvPr/>
        </p:nvSpPr>
        <p:spPr>
          <a:xfrm>
            <a:off x="483400" y="2377875"/>
            <a:ext cx="1398000" cy="562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Cormorant Upright Medium"/>
                <a:ea typeface="Cormorant Upright Medium"/>
                <a:cs typeface="Cormorant Upright Medium"/>
                <a:sym typeface="Cormorant Upright Medium"/>
              </a:rPr>
              <a:t>You can use maps to showcase your offices.</a:t>
            </a:r>
            <a:endParaRPr>
              <a:latin typeface="Cormorant Upright Medium"/>
              <a:ea typeface="Cormorant Upright Medium"/>
              <a:cs typeface="Cormorant Upright Medium"/>
              <a:sym typeface="Cormorant Upright Medium"/>
            </a:endParaRPr>
          </a:p>
        </p:txBody>
      </p:sp>
      <p:sp>
        <p:nvSpPr>
          <p:cNvPr id="791" name="Google Shape;791;p35"/>
          <p:cNvSpPr/>
          <p:nvPr/>
        </p:nvSpPr>
        <p:spPr>
          <a:xfrm>
            <a:off x="483410" y="3457700"/>
            <a:ext cx="1803300" cy="729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latin typeface="Cormorant Upright Medium"/>
                <a:ea typeface="Cormorant Upright Medium"/>
                <a:cs typeface="Cormorant Upright Medium"/>
                <a:sym typeface="Cormorant Upright Medium"/>
              </a:rPr>
              <a:t>Or as charts, highlighting the countries and adding your data. </a:t>
            </a:r>
            <a:endParaRPr>
              <a:latin typeface="Cormorant Upright Medium"/>
              <a:ea typeface="Cormorant Upright Medium"/>
              <a:cs typeface="Cormorant Upright Medium"/>
              <a:sym typeface="Cormorant Upright Medium"/>
            </a:endParaRPr>
          </a:p>
        </p:txBody>
      </p:sp>
      <p:grpSp>
        <p:nvGrpSpPr>
          <p:cNvPr id="792" name="Google Shape;792;p35"/>
          <p:cNvGrpSpPr/>
          <p:nvPr/>
        </p:nvGrpSpPr>
        <p:grpSpPr>
          <a:xfrm>
            <a:off x="1061386" y="1275155"/>
            <a:ext cx="6738772" cy="3243473"/>
            <a:chOff x="275475" y="1342375"/>
            <a:chExt cx="7012250" cy="3021400"/>
          </a:xfrm>
        </p:grpSpPr>
        <p:sp>
          <p:nvSpPr>
            <p:cNvPr id="793" name="Google Shape;793;p35"/>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4" name="Google Shape;794;p35"/>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5" name="Google Shape;795;p35"/>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35"/>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35"/>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35"/>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35"/>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0" name="Google Shape;800;p35"/>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1" name="Google Shape;801;p35"/>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35"/>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35"/>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35"/>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35"/>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35"/>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35"/>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35"/>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35"/>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35"/>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35"/>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35"/>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35"/>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35"/>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35"/>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35"/>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35"/>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35"/>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35"/>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35"/>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1" name="Google Shape;821;p35"/>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2" name="Google Shape;822;p35"/>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3" name="Google Shape;823;p35"/>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35"/>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35"/>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6" name="Google Shape;826;p35"/>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35"/>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35"/>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35"/>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35"/>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35"/>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35"/>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35"/>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35"/>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35"/>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35"/>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35"/>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35"/>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35"/>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35"/>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35"/>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35"/>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35"/>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35"/>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35"/>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35"/>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7" name="Google Shape;847;p35"/>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8" name="Google Shape;848;p35"/>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9" name="Google Shape;849;p35"/>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0" name="Google Shape;850;p35"/>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1" name="Google Shape;851;p35"/>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35"/>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35"/>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35"/>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35"/>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35"/>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7" name="Google Shape;857;p35"/>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8" name="Google Shape;858;p35"/>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35"/>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35"/>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35"/>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35"/>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35"/>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35"/>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35"/>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6" name="Google Shape;866;p35"/>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7" name="Google Shape;867;p35"/>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8" name="Google Shape;868;p35"/>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9" name="Google Shape;869;p35"/>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35"/>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35"/>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35"/>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35"/>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35"/>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35"/>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35"/>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35"/>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35"/>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35"/>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35"/>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35"/>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35"/>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35"/>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35"/>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35"/>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35"/>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7" name="Google Shape;887;p35"/>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8" name="Google Shape;888;p35"/>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35"/>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35"/>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35"/>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35"/>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35"/>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4" name="Google Shape;894;p35"/>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35"/>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35"/>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35"/>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35"/>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35"/>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35"/>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35"/>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2" name="Google Shape;902;p35"/>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3" name="Google Shape;903;p35"/>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35"/>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35"/>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6" name="Google Shape;906;p35"/>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7" name="Google Shape;907;p35"/>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35"/>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35"/>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0" name="Google Shape;910;p35"/>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1" name="Google Shape;911;p35"/>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2" name="Google Shape;912;p35"/>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3" name="Google Shape;913;p35"/>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35"/>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5" name="Google Shape;915;p35"/>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6" name="Google Shape;916;p35"/>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35"/>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35"/>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35"/>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35"/>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35"/>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35"/>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35"/>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35"/>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35"/>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35"/>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35"/>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8" name="Google Shape;928;p35"/>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35"/>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35"/>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35"/>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35"/>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35"/>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35"/>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35"/>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35"/>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7" name="Google Shape;937;p35"/>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35"/>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35"/>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0" name="Google Shape;940;p35"/>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1" name="Google Shape;941;p35"/>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35"/>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35"/>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35"/>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35"/>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35"/>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35"/>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35"/>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9" name="Google Shape;949;p35"/>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0" name="Google Shape;950;p35"/>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1" name="Google Shape;951;p35"/>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2" name="Google Shape;952;p35"/>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35"/>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35"/>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35"/>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35"/>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35"/>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35"/>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35"/>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0" name="Google Shape;960;p35"/>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35"/>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35"/>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3" name="Google Shape;963;p35"/>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4" name="Google Shape;964;p35"/>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35"/>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35"/>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35"/>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35"/>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9" name="Google Shape;969;p35"/>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35"/>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1" name="Google Shape;971;p35"/>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2" name="Google Shape;972;p35"/>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35"/>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35"/>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5" name="Google Shape;975;p35"/>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35"/>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35"/>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35"/>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9" name="Google Shape;979;p35"/>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35"/>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1" name="Google Shape;981;p35"/>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2" name="Google Shape;982;p35"/>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3" name="Google Shape;983;p35"/>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35"/>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35"/>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35"/>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35"/>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8" name="Google Shape;988;p35"/>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9" name="Google Shape;989;p35"/>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0" name="Google Shape;990;p35"/>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1" name="Google Shape;991;p35"/>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2" name="Google Shape;992;p35"/>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3" name="Google Shape;993;p35"/>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4" name="Google Shape;994;p35"/>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5" name="Google Shape;995;p35"/>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35"/>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35"/>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35"/>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35"/>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35"/>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35"/>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35"/>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35"/>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2"/>
            </a:solidFill>
            <a:ln cap="flat" cmpd="sng" w="9525">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004" name="Google Shape;1004;p35"/>
          <p:cNvGrpSpPr/>
          <p:nvPr/>
        </p:nvGrpSpPr>
        <p:grpSpPr>
          <a:xfrm rot="5400000">
            <a:off x="2502713" y="2068800"/>
            <a:ext cx="309154" cy="308999"/>
            <a:chOff x="6502642" y="687103"/>
            <a:chExt cx="2688300" cy="2340900"/>
          </a:xfrm>
        </p:grpSpPr>
        <p:sp>
          <p:nvSpPr>
            <p:cNvPr id="1005" name="Google Shape;1005;p35"/>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6" name="Google Shape;1006;p3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7" name="Google Shape;1007;p3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08" name="Google Shape;1008;p3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09" name="Google Shape;1009;p35"/>
          <p:cNvGrpSpPr/>
          <p:nvPr/>
        </p:nvGrpSpPr>
        <p:grpSpPr>
          <a:xfrm rot="5400000">
            <a:off x="3286763" y="3457775"/>
            <a:ext cx="309155" cy="308999"/>
            <a:chOff x="6502642" y="687103"/>
            <a:chExt cx="2688300" cy="2340900"/>
          </a:xfrm>
        </p:grpSpPr>
        <p:sp>
          <p:nvSpPr>
            <p:cNvPr id="1010" name="Google Shape;1010;p35"/>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1" name="Google Shape;1011;p3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2" name="Google Shape;1012;p3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3" name="Google Shape;1013;p3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14" name="Google Shape;1014;p35"/>
          <p:cNvGrpSpPr/>
          <p:nvPr/>
        </p:nvGrpSpPr>
        <p:grpSpPr>
          <a:xfrm rot="5400000">
            <a:off x="4171088" y="1835525"/>
            <a:ext cx="309154" cy="308999"/>
            <a:chOff x="6502642" y="687103"/>
            <a:chExt cx="2688300" cy="2340900"/>
          </a:xfrm>
        </p:grpSpPr>
        <p:sp>
          <p:nvSpPr>
            <p:cNvPr id="1015" name="Google Shape;1015;p35"/>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6" name="Google Shape;1016;p3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7" name="Google Shape;1017;p3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8" name="Google Shape;1018;p3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19" name="Google Shape;1019;p35"/>
          <p:cNvGrpSpPr/>
          <p:nvPr/>
        </p:nvGrpSpPr>
        <p:grpSpPr>
          <a:xfrm rot="5400000">
            <a:off x="6890238" y="3812700"/>
            <a:ext cx="309155" cy="308999"/>
            <a:chOff x="6502642" y="687103"/>
            <a:chExt cx="2688300" cy="2340900"/>
          </a:xfrm>
        </p:grpSpPr>
        <p:sp>
          <p:nvSpPr>
            <p:cNvPr id="1020" name="Google Shape;1020;p35"/>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1" name="Google Shape;1021;p3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2" name="Google Shape;1022;p3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3" name="Google Shape;1023;p3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4" name="Google Shape;1024;p35"/>
          <p:cNvGrpSpPr/>
          <p:nvPr/>
        </p:nvGrpSpPr>
        <p:grpSpPr>
          <a:xfrm rot="5400000">
            <a:off x="4726563" y="3668000"/>
            <a:ext cx="309155" cy="308999"/>
            <a:chOff x="6502642" y="687103"/>
            <a:chExt cx="2688300" cy="2340900"/>
          </a:xfrm>
        </p:grpSpPr>
        <p:sp>
          <p:nvSpPr>
            <p:cNvPr id="1025" name="Google Shape;1025;p35"/>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6" name="Google Shape;1026;p3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7" name="Google Shape;1027;p3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8" name="Google Shape;1028;p3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grpSp>
        <p:nvGrpSpPr>
          <p:cNvPr id="1029" name="Google Shape;1029;p35"/>
          <p:cNvGrpSpPr/>
          <p:nvPr/>
        </p:nvGrpSpPr>
        <p:grpSpPr>
          <a:xfrm rot="5400000">
            <a:off x="5811388" y="2504775"/>
            <a:ext cx="309154" cy="308999"/>
            <a:chOff x="6502642" y="687103"/>
            <a:chExt cx="2688300" cy="2340900"/>
          </a:xfrm>
        </p:grpSpPr>
        <p:sp>
          <p:nvSpPr>
            <p:cNvPr id="1030" name="Google Shape;1030;p35"/>
            <p:cNvSpPr/>
            <p:nvPr/>
          </p:nvSpPr>
          <p:spPr>
            <a:xfrm>
              <a:off x="6502642" y="687103"/>
              <a:ext cx="2688300" cy="2340900"/>
            </a:xfrm>
            <a:prstGeom prst="hexagon">
              <a:avLst>
                <a:gd fmla="val 25000" name="adj"/>
                <a:gd fmla="val 115470" name="vf"/>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1" name="Google Shape;1031;p35"/>
            <p:cNvSpPr/>
            <p:nvPr/>
          </p:nvSpPr>
          <p:spPr>
            <a:xfrm>
              <a:off x="6854582" y="979389"/>
              <a:ext cx="1971600" cy="1716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2" name="Google Shape;1032;p35"/>
            <p:cNvSpPr/>
            <p:nvPr/>
          </p:nvSpPr>
          <p:spPr>
            <a:xfrm>
              <a:off x="6910251" y="1018903"/>
              <a:ext cx="1860000" cy="1619700"/>
            </a:xfrm>
            <a:prstGeom prst="hexagon">
              <a:avLst>
                <a:gd fmla="val 25000" name="adj"/>
                <a:gd fmla="val 115470" name="vf"/>
              </a:avLst>
            </a:prstGeom>
            <a:gradFill>
              <a:gsLst>
                <a:gs pos="0">
                  <a:srgbClr val="513533"/>
                </a:gs>
                <a:gs pos="13000">
                  <a:srgbClr val="F7EBE5"/>
                </a:gs>
                <a:gs pos="25000">
                  <a:srgbClr val="856E68"/>
                </a:gs>
                <a:gs pos="41000">
                  <a:srgbClr val="9F877E"/>
                </a:gs>
                <a:gs pos="56000">
                  <a:srgbClr val="654E4D"/>
                </a:gs>
                <a:gs pos="75000">
                  <a:srgbClr val="E6D6CD"/>
                </a:gs>
                <a:gs pos="96000">
                  <a:srgbClr val="D5C1B5"/>
                </a:gs>
                <a:gs pos="100000">
                  <a:srgbClr val="D5C1B5"/>
                </a:gs>
              </a:gsLst>
              <a:lin ang="21593863"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33" name="Google Shape;1033;p35"/>
            <p:cNvSpPr/>
            <p:nvPr/>
          </p:nvSpPr>
          <p:spPr>
            <a:xfrm>
              <a:off x="6969213" y="1070219"/>
              <a:ext cx="1747500" cy="1521600"/>
            </a:xfrm>
            <a:prstGeom prst="hexagon">
              <a:avLst>
                <a:gd fmla="val 25000" name="adj"/>
                <a:gd fmla="val 115470" name="vf"/>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37" name="Shape 1037"/>
        <p:cNvGrpSpPr/>
        <p:nvPr/>
      </p:nvGrpSpPr>
      <p:grpSpPr>
        <a:xfrm>
          <a:off x="0" y="0"/>
          <a:ext cx="0" cy="0"/>
          <a:chOff x="0" y="0"/>
          <a:chExt cx="0" cy="0"/>
        </a:xfrm>
      </p:grpSpPr>
      <p:sp>
        <p:nvSpPr>
          <p:cNvPr id="1038" name="Google Shape;1038;p36"/>
          <p:cNvSpPr/>
          <p:nvPr/>
        </p:nvSpPr>
        <p:spPr>
          <a:xfrm>
            <a:off x="2765141" y="2186520"/>
            <a:ext cx="1749300" cy="1572300"/>
          </a:xfrm>
          <a:prstGeom prst="hexagon">
            <a:avLst>
              <a:gd fmla="val 25000" name="adj"/>
              <a:gd fmla="val 115470" name="vf"/>
            </a:avLst>
          </a:prstGeom>
          <a:solidFill>
            <a:schemeClr val="accent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039" name="Google Shape;1039;p36"/>
          <p:cNvSpPr/>
          <p:nvPr/>
        </p:nvSpPr>
        <p:spPr>
          <a:xfrm>
            <a:off x="4151284" y="3015524"/>
            <a:ext cx="1749300" cy="1572300"/>
          </a:xfrm>
          <a:prstGeom prst="hexagon">
            <a:avLst>
              <a:gd fmla="val 25000" name="adj"/>
              <a:gd fmla="val 115470" name="vf"/>
            </a:avLst>
          </a:prstGeom>
          <a:solidFill>
            <a:schemeClr val="accent1"/>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040" name="Google Shape;1040;p36"/>
          <p:cNvSpPr/>
          <p:nvPr/>
        </p:nvSpPr>
        <p:spPr>
          <a:xfrm>
            <a:off x="5560990" y="2186520"/>
            <a:ext cx="1749300" cy="1572300"/>
          </a:xfrm>
          <a:prstGeom prst="hexagon">
            <a:avLst>
              <a:gd fmla="val 25000" name="adj"/>
              <a:gd fmla="val 115470" name="vf"/>
            </a:avLst>
          </a:prstGeom>
          <a:solidFill>
            <a:schemeClr val="accent2"/>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041" name="Google Shape;1041;p36"/>
          <p:cNvSpPr/>
          <p:nvPr/>
        </p:nvSpPr>
        <p:spPr>
          <a:xfrm>
            <a:off x="4157625" y="1341438"/>
            <a:ext cx="1749300" cy="1572300"/>
          </a:xfrm>
          <a:prstGeom prst="hexagon">
            <a:avLst>
              <a:gd fmla="val 25000" name="adj"/>
              <a:gd fmla="val 115470" name="vf"/>
            </a:avLst>
          </a:prstGeom>
          <a:solidFill>
            <a:schemeClr val="accent1"/>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042" name="Google Shape;1042;p36"/>
          <p:cNvSpPr txBox="1"/>
          <p:nvPr>
            <p:ph type="title"/>
          </p:nvPr>
        </p:nvSpPr>
        <p:spPr>
          <a:xfrm>
            <a:off x="2589900" y="253275"/>
            <a:ext cx="6207600" cy="572700"/>
          </a:xfrm>
          <a:prstGeom prst="rect">
            <a:avLst/>
          </a:prstGeom>
        </p:spPr>
        <p:txBody>
          <a:bodyPr anchorCtr="0" anchor="t" bIns="91425" lIns="91425" spcFirstLastPara="1" rIns="91425" wrap="square" tIns="91425">
            <a:noAutofit/>
          </a:bodyPr>
          <a:lstStyle/>
          <a:p>
            <a:pPr indent="0" lvl="0" marL="0" rtl="0" algn="r">
              <a:spcBef>
                <a:spcPts val="0"/>
              </a:spcBef>
              <a:spcAft>
                <a:spcPts val="0"/>
              </a:spcAft>
              <a:buNone/>
            </a:pPr>
            <a:r>
              <a:rPr lang="en-GB" sz="3600"/>
              <a:t>You can create your own infographics</a:t>
            </a:r>
            <a:endParaRPr sz="3600"/>
          </a:p>
        </p:txBody>
      </p:sp>
      <p:sp>
        <p:nvSpPr>
          <p:cNvPr id="1043" name="Google Shape;1043;p36"/>
          <p:cNvSpPr txBox="1"/>
          <p:nvPr>
            <p:ph idx="4294967295" type="body"/>
          </p:nvPr>
        </p:nvSpPr>
        <p:spPr>
          <a:xfrm>
            <a:off x="0" y="4893100"/>
            <a:ext cx="8692500" cy="390900"/>
          </a:xfrm>
          <a:prstGeom prst="rect">
            <a:avLst/>
          </a:prstGeom>
        </p:spPr>
        <p:txBody>
          <a:bodyPr anchorCtr="0" anchor="b" bIns="91425" lIns="91425" spcFirstLastPara="1" rIns="91425" wrap="square" tIns="91425">
            <a:noAutofit/>
          </a:bodyPr>
          <a:lstStyle/>
          <a:p>
            <a:pPr indent="0" lvl="0" marL="0" rtl="0" algn="l">
              <a:lnSpc>
                <a:spcPct val="100000"/>
              </a:lnSpc>
              <a:spcBef>
                <a:spcPts val="0"/>
              </a:spcBef>
              <a:spcAft>
                <a:spcPts val="1600"/>
              </a:spcAft>
              <a:buNone/>
            </a:pPr>
            <a:r>
              <a:rPr i="1" lang="en-GB" sz="800"/>
              <a:t>You can create them using shapes, or simply use the one provided above.</a:t>
            </a:r>
            <a:endParaRPr i="1" sz="800"/>
          </a:p>
        </p:txBody>
      </p:sp>
      <p:sp>
        <p:nvSpPr>
          <p:cNvPr id="1044" name="Google Shape;1044;p36"/>
          <p:cNvSpPr txBox="1"/>
          <p:nvPr/>
        </p:nvSpPr>
        <p:spPr>
          <a:xfrm>
            <a:off x="4744129" y="1588348"/>
            <a:ext cx="591000" cy="402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2400">
                <a:solidFill>
                  <a:srgbClr val="FFFFFF"/>
                </a:solidFill>
                <a:latin typeface="Roboto"/>
                <a:ea typeface="Roboto"/>
                <a:cs typeface="Roboto"/>
                <a:sym typeface="Roboto"/>
              </a:rPr>
              <a:t>S</a:t>
            </a:r>
            <a:endParaRPr b="1" sz="2400">
              <a:solidFill>
                <a:srgbClr val="FFFFFF"/>
              </a:solidFill>
              <a:latin typeface="Roboto"/>
              <a:ea typeface="Roboto"/>
              <a:cs typeface="Roboto"/>
              <a:sym typeface="Roboto"/>
            </a:endParaRPr>
          </a:p>
        </p:txBody>
      </p:sp>
      <p:sp>
        <p:nvSpPr>
          <p:cNvPr id="1045" name="Google Shape;1045;p36"/>
          <p:cNvSpPr txBox="1"/>
          <p:nvPr/>
        </p:nvSpPr>
        <p:spPr>
          <a:xfrm>
            <a:off x="6194163" y="2772290"/>
            <a:ext cx="591000" cy="402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2400">
                <a:solidFill>
                  <a:srgbClr val="FFFFFF"/>
                </a:solidFill>
                <a:latin typeface="Roboto"/>
                <a:ea typeface="Roboto"/>
                <a:cs typeface="Roboto"/>
                <a:sym typeface="Roboto"/>
              </a:rPr>
              <a:t>W</a:t>
            </a:r>
            <a:endParaRPr b="1" sz="2400">
              <a:solidFill>
                <a:srgbClr val="FFFFFF"/>
              </a:solidFill>
              <a:latin typeface="Roboto"/>
              <a:ea typeface="Roboto"/>
              <a:cs typeface="Roboto"/>
              <a:sym typeface="Roboto"/>
            </a:endParaRPr>
          </a:p>
        </p:txBody>
      </p:sp>
      <p:sp>
        <p:nvSpPr>
          <p:cNvPr id="1046" name="Google Shape;1046;p36"/>
          <p:cNvSpPr txBox="1"/>
          <p:nvPr/>
        </p:nvSpPr>
        <p:spPr>
          <a:xfrm>
            <a:off x="4744129" y="3803094"/>
            <a:ext cx="591000" cy="402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2400">
                <a:solidFill>
                  <a:srgbClr val="FFFFFF"/>
                </a:solidFill>
                <a:latin typeface="Roboto"/>
                <a:ea typeface="Roboto"/>
                <a:cs typeface="Roboto"/>
                <a:sym typeface="Roboto"/>
              </a:rPr>
              <a:t>O</a:t>
            </a:r>
            <a:endParaRPr b="1" sz="2400">
              <a:solidFill>
                <a:srgbClr val="FFFFFF"/>
              </a:solidFill>
              <a:latin typeface="Roboto"/>
              <a:ea typeface="Roboto"/>
              <a:cs typeface="Roboto"/>
              <a:sym typeface="Roboto"/>
            </a:endParaRPr>
          </a:p>
        </p:txBody>
      </p:sp>
      <p:sp>
        <p:nvSpPr>
          <p:cNvPr id="1047" name="Google Shape;1047;p36"/>
          <p:cNvSpPr txBox="1"/>
          <p:nvPr/>
        </p:nvSpPr>
        <p:spPr>
          <a:xfrm>
            <a:off x="3344822" y="2772286"/>
            <a:ext cx="591000" cy="402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2400">
                <a:solidFill>
                  <a:srgbClr val="FFFFFF"/>
                </a:solidFill>
                <a:latin typeface="Roboto"/>
                <a:ea typeface="Roboto"/>
                <a:cs typeface="Roboto"/>
                <a:sym typeface="Roboto"/>
              </a:rPr>
              <a:t>T</a:t>
            </a:r>
            <a:endParaRPr b="1" sz="2400">
              <a:solidFill>
                <a:srgbClr val="FFFFFF"/>
              </a:solidFill>
              <a:latin typeface="Roboto"/>
              <a:ea typeface="Roboto"/>
              <a:cs typeface="Roboto"/>
              <a:sym typeface="Roboto"/>
            </a:endParaRPr>
          </a:p>
        </p:txBody>
      </p:sp>
      <p:sp>
        <p:nvSpPr>
          <p:cNvPr id="1048" name="Google Shape;1048;p36"/>
          <p:cNvSpPr txBox="1"/>
          <p:nvPr/>
        </p:nvSpPr>
        <p:spPr>
          <a:xfrm>
            <a:off x="1203185" y="1919668"/>
            <a:ext cx="1557300" cy="648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GB" sz="1500">
                <a:solidFill>
                  <a:srgbClr val="666666"/>
                </a:solidFill>
                <a:latin typeface="Cormorant Upright Medium"/>
                <a:ea typeface="Cormorant Upright Medium"/>
                <a:cs typeface="Cormorant Upright Medium"/>
                <a:sym typeface="Cormorant Upright Medium"/>
              </a:rPr>
              <a:t>Lorem ipsum dolor sit amet, consectetuer adipiscing elit. </a:t>
            </a:r>
            <a:endParaRPr sz="1500">
              <a:solidFill>
                <a:srgbClr val="666666"/>
              </a:solidFill>
              <a:latin typeface="Cormorant Upright Medium"/>
              <a:ea typeface="Cormorant Upright Medium"/>
              <a:cs typeface="Cormorant Upright Medium"/>
              <a:sym typeface="Cormorant Upright Medium"/>
            </a:endParaRPr>
          </a:p>
        </p:txBody>
      </p:sp>
      <p:sp>
        <p:nvSpPr>
          <p:cNvPr id="1049" name="Google Shape;1049;p36"/>
          <p:cNvSpPr txBox="1"/>
          <p:nvPr/>
        </p:nvSpPr>
        <p:spPr>
          <a:xfrm>
            <a:off x="1202903" y="1671752"/>
            <a:ext cx="1563300" cy="319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1800">
                <a:latin typeface="Cormorant Upright"/>
                <a:ea typeface="Cormorant Upright"/>
                <a:cs typeface="Cormorant Upright"/>
                <a:sym typeface="Cormorant Upright"/>
              </a:rPr>
              <a:t>Strengths</a:t>
            </a:r>
            <a:endParaRPr b="1" sz="1800">
              <a:latin typeface="Cormorant Upright"/>
              <a:ea typeface="Cormorant Upright"/>
              <a:cs typeface="Cormorant Upright"/>
              <a:sym typeface="Cormorant Upright"/>
            </a:endParaRPr>
          </a:p>
        </p:txBody>
      </p:sp>
      <p:sp>
        <p:nvSpPr>
          <p:cNvPr id="1050" name="Google Shape;1050;p36"/>
          <p:cNvSpPr txBox="1"/>
          <p:nvPr/>
        </p:nvSpPr>
        <p:spPr>
          <a:xfrm>
            <a:off x="7110164" y="3798150"/>
            <a:ext cx="1749300" cy="648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GB" sz="1500">
                <a:solidFill>
                  <a:srgbClr val="666666"/>
                </a:solidFill>
                <a:latin typeface="Cormorant Upright Medium"/>
                <a:ea typeface="Cormorant Upright Medium"/>
                <a:cs typeface="Cormorant Upright Medium"/>
                <a:sym typeface="Cormorant Upright Medium"/>
              </a:rPr>
              <a:t>Lorem ipsum dolor sit amet, consectetuer adipiscing elit. </a:t>
            </a:r>
            <a:endParaRPr sz="1500">
              <a:solidFill>
                <a:srgbClr val="666666"/>
              </a:solidFill>
              <a:latin typeface="Cormorant Upright Medium"/>
              <a:ea typeface="Cormorant Upright Medium"/>
              <a:cs typeface="Cormorant Upright Medium"/>
              <a:sym typeface="Cormorant Upright Medium"/>
            </a:endParaRPr>
          </a:p>
        </p:txBody>
      </p:sp>
      <p:sp>
        <p:nvSpPr>
          <p:cNvPr id="1051" name="Google Shape;1051;p36"/>
          <p:cNvSpPr txBox="1"/>
          <p:nvPr/>
        </p:nvSpPr>
        <p:spPr>
          <a:xfrm>
            <a:off x="7281731" y="3554338"/>
            <a:ext cx="1563300" cy="3198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1800">
                <a:latin typeface="Cormorant Upright"/>
                <a:ea typeface="Cormorant Upright"/>
                <a:cs typeface="Cormorant Upright"/>
                <a:sym typeface="Cormorant Upright"/>
              </a:rPr>
              <a:t>Opportunities</a:t>
            </a:r>
            <a:endParaRPr b="1" sz="1800">
              <a:latin typeface="Cormorant Upright"/>
              <a:ea typeface="Cormorant Upright"/>
              <a:cs typeface="Cormorant Upright"/>
              <a:sym typeface="Cormorant Upright"/>
            </a:endParaRPr>
          </a:p>
        </p:txBody>
      </p:sp>
      <p:sp>
        <p:nvSpPr>
          <p:cNvPr id="1052" name="Google Shape;1052;p36"/>
          <p:cNvSpPr txBox="1"/>
          <p:nvPr/>
        </p:nvSpPr>
        <p:spPr>
          <a:xfrm>
            <a:off x="7105388" y="2220225"/>
            <a:ext cx="1749300" cy="6489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lang="en-GB" sz="1500">
                <a:solidFill>
                  <a:srgbClr val="666666"/>
                </a:solidFill>
                <a:latin typeface="Cormorant Upright Medium"/>
                <a:ea typeface="Cormorant Upright Medium"/>
                <a:cs typeface="Cormorant Upright Medium"/>
                <a:sym typeface="Cormorant Upright Medium"/>
              </a:rPr>
              <a:t>Lorem ipsum dolor sit amet, consectetuer adipiscing elit. </a:t>
            </a:r>
            <a:endParaRPr sz="1500">
              <a:solidFill>
                <a:srgbClr val="666666"/>
              </a:solidFill>
              <a:latin typeface="Cormorant Upright Medium"/>
              <a:ea typeface="Cormorant Upright Medium"/>
              <a:cs typeface="Cormorant Upright Medium"/>
              <a:sym typeface="Cormorant Upright Medium"/>
            </a:endParaRPr>
          </a:p>
        </p:txBody>
      </p:sp>
      <p:sp>
        <p:nvSpPr>
          <p:cNvPr id="1053" name="Google Shape;1053;p36"/>
          <p:cNvSpPr txBox="1"/>
          <p:nvPr/>
        </p:nvSpPr>
        <p:spPr>
          <a:xfrm>
            <a:off x="7276966" y="1976408"/>
            <a:ext cx="1563300" cy="3198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1800">
                <a:latin typeface="Cormorant Upright"/>
                <a:ea typeface="Cormorant Upright"/>
                <a:cs typeface="Cormorant Upright"/>
                <a:sym typeface="Cormorant Upright"/>
              </a:rPr>
              <a:t>Weaknesses</a:t>
            </a:r>
            <a:endParaRPr b="1" sz="1800">
              <a:latin typeface="Cormorant Upright"/>
              <a:ea typeface="Cormorant Upright"/>
              <a:cs typeface="Cormorant Upright"/>
              <a:sym typeface="Cormorant Upright"/>
            </a:endParaRPr>
          </a:p>
        </p:txBody>
      </p:sp>
      <p:sp>
        <p:nvSpPr>
          <p:cNvPr id="1054" name="Google Shape;1054;p36"/>
          <p:cNvSpPr txBox="1"/>
          <p:nvPr/>
        </p:nvSpPr>
        <p:spPr>
          <a:xfrm>
            <a:off x="1193117" y="3583829"/>
            <a:ext cx="1557300" cy="648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GB" sz="1500">
                <a:solidFill>
                  <a:srgbClr val="666666"/>
                </a:solidFill>
                <a:latin typeface="Cormorant Upright Medium"/>
                <a:ea typeface="Cormorant Upright Medium"/>
                <a:cs typeface="Cormorant Upright Medium"/>
                <a:sym typeface="Cormorant Upright Medium"/>
              </a:rPr>
              <a:t>Lorem ipsum dolor sit amet, consectetuer adipiscing elit. </a:t>
            </a:r>
            <a:endParaRPr sz="1500">
              <a:solidFill>
                <a:srgbClr val="666666"/>
              </a:solidFill>
              <a:latin typeface="Cormorant Upright Medium"/>
              <a:ea typeface="Cormorant Upright Medium"/>
              <a:cs typeface="Cormorant Upright Medium"/>
              <a:sym typeface="Cormorant Upright Medium"/>
            </a:endParaRPr>
          </a:p>
        </p:txBody>
      </p:sp>
      <p:sp>
        <p:nvSpPr>
          <p:cNvPr id="1055" name="Google Shape;1055;p36"/>
          <p:cNvSpPr txBox="1"/>
          <p:nvPr/>
        </p:nvSpPr>
        <p:spPr>
          <a:xfrm>
            <a:off x="1192835" y="3335913"/>
            <a:ext cx="1563300" cy="319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GB" sz="1800">
                <a:latin typeface="Cormorant Upright"/>
                <a:ea typeface="Cormorant Upright"/>
                <a:cs typeface="Cormorant Upright"/>
                <a:sym typeface="Cormorant Upright"/>
              </a:rPr>
              <a:t>Threats</a:t>
            </a:r>
            <a:endParaRPr b="1" sz="1800">
              <a:latin typeface="Cormorant Upright"/>
              <a:ea typeface="Cormorant Upright"/>
              <a:cs typeface="Cormorant Upright"/>
              <a:sym typeface="Cormorant Upright"/>
            </a:endParaRPr>
          </a:p>
        </p:txBody>
      </p:sp>
      <p:sp>
        <p:nvSpPr>
          <p:cNvPr id="1056" name="Google Shape;1056;p36"/>
          <p:cNvSpPr/>
          <p:nvPr/>
        </p:nvSpPr>
        <p:spPr>
          <a:xfrm>
            <a:off x="4151164" y="2132735"/>
            <a:ext cx="1749300" cy="1572300"/>
          </a:xfrm>
          <a:prstGeom prst="hexagon">
            <a:avLst>
              <a:gd fmla="val 25000" name="adj"/>
              <a:gd fmla="val 115470" name="vf"/>
            </a:avLst>
          </a:prstGeom>
          <a:solidFill>
            <a:schemeClr val="accent3"/>
          </a:solidFill>
          <a:ln>
            <a:noFill/>
          </a:ln>
          <a:effectLst>
            <a:outerShdw blurRad="228600" rotWithShape="0" algn="tl" dir="5400000" dist="50800">
              <a:srgbClr val="000000">
                <a:alpha val="549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latin typeface="Roboto Medium"/>
              <a:ea typeface="Roboto Medium"/>
              <a:cs typeface="Roboto Medium"/>
              <a:sym typeface="Roboto Medium"/>
            </a:endParaRPr>
          </a:p>
        </p:txBody>
      </p:sp>
      <p:sp>
        <p:nvSpPr>
          <p:cNvPr id="1057" name="Google Shape;1057;p36"/>
          <p:cNvSpPr txBox="1"/>
          <p:nvPr/>
        </p:nvSpPr>
        <p:spPr>
          <a:xfrm>
            <a:off x="4514450" y="2753625"/>
            <a:ext cx="1046700" cy="330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2400">
                <a:solidFill>
                  <a:srgbClr val="FFFFFF"/>
                </a:solidFill>
                <a:latin typeface="Roboto"/>
                <a:ea typeface="Roboto"/>
                <a:cs typeface="Roboto"/>
                <a:sym typeface="Roboto"/>
              </a:rPr>
              <a:t>SWOT</a:t>
            </a:r>
            <a:endParaRPr b="1" sz="2400">
              <a:solidFill>
                <a:srgbClr val="FFFFFF"/>
              </a:solidFill>
              <a:latin typeface="Roboto"/>
              <a:ea typeface="Roboto"/>
              <a:cs typeface="Roboto"/>
              <a:sym typeface="Roboto"/>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1" name="Shape 1061"/>
        <p:cNvGrpSpPr/>
        <p:nvPr/>
      </p:nvGrpSpPr>
      <p:grpSpPr>
        <a:xfrm>
          <a:off x="0" y="0"/>
          <a:ext cx="0" cy="0"/>
          <a:chOff x="0" y="0"/>
          <a:chExt cx="0" cy="0"/>
        </a:xfrm>
      </p:grpSpPr>
      <p:sp>
        <p:nvSpPr>
          <p:cNvPr id="1062" name="Google Shape;1062;p37"/>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Highlight some concepts</a:t>
            </a:r>
            <a:endParaRPr/>
          </a:p>
        </p:txBody>
      </p:sp>
      <p:sp>
        <p:nvSpPr>
          <p:cNvPr id="1063" name="Google Shape;1063;p37"/>
          <p:cNvSpPr txBox="1"/>
          <p:nvPr/>
        </p:nvSpPr>
        <p:spPr>
          <a:xfrm>
            <a:off x="852450" y="2733750"/>
            <a:ext cx="1631700" cy="1678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GB" sz="1500">
                <a:latin typeface="Cormorant Upright"/>
                <a:ea typeface="Cormorant Upright"/>
                <a:cs typeface="Cormorant Upright"/>
                <a:sym typeface="Cormorant Upright"/>
              </a:rPr>
              <a:t>Dogs can pick up on subtle changes in your scent, which can help him figure out how you are feeling.</a:t>
            </a:r>
            <a:endParaRPr sz="1500">
              <a:latin typeface="Cormorant Upright"/>
              <a:ea typeface="Cormorant Upright"/>
              <a:cs typeface="Cormorant Upright"/>
              <a:sym typeface="Cormorant Upright"/>
            </a:endParaRPr>
          </a:p>
        </p:txBody>
      </p:sp>
      <p:sp>
        <p:nvSpPr>
          <p:cNvPr id="1064" name="Google Shape;1064;p37"/>
          <p:cNvSpPr txBox="1"/>
          <p:nvPr/>
        </p:nvSpPr>
        <p:spPr>
          <a:xfrm>
            <a:off x="2783600" y="2733750"/>
            <a:ext cx="1714500" cy="1526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GB" sz="1500">
                <a:latin typeface="Cormorant Upright"/>
                <a:ea typeface="Cormorant Upright"/>
                <a:cs typeface="Cormorant Upright"/>
                <a:sym typeface="Cormorant Upright"/>
              </a:rPr>
              <a:t>Cats use their whiskers as feelers to determine if a space is too small to squeeze through.</a:t>
            </a:r>
            <a:endParaRPr sz="1500">
              <a:latin typeface="Cormorant Upright"/>
              <a:ea typeface="Cormorant Upright"/>
              <a:cs typeface="Cormorant Upright"/>
              <a:sym typeface="Cormorant Upright"/>
            </a:endParaRPr>
          </a:p>
        </p:txBody>
      </p:sp>
      <p:sp>
        <p:nvSpPr>
          <p:cNvPr id="1065" name="Google Shape;1065;p37"/>
          <p:cNvSpPr txBox="1"/>
          <p:nvPr/>
        </p:nvSpPr>
        <p:spPr>
          <a:xfrm>
            <a:off x="4677475" y="2826175"/>
            <a:ext cx="1714500" cy="1424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n-GB" sz="1500">
                <a:latin typeface="Cormorant Upright"/>
                <a:ea typeface="Cormorant Upright"/>
                <a:cs typeface="Cormorant Upright"/>
                <a:sym typeface="Cormorant Upright"/>
              </a:rPr>
              <a:t>It is estimated that more than 50 million kangaroos live in Australia.</a:t>
            </a:r>
            <a:endParaRPr sz="1500">
              <a:latin typeface="Cormorant Upright"/>
              <a:ea typeface="Cormorant Upright"/>
              <a:cs typeface="Cormorant Upright"/>
              <a:sym typeface="Cormorant Upright"/>
            </a:endParaRPr>
          </a:p>
        </p:txBody>
      </p:sp>
      <p:sp>
        <p:nvSpPr>
          <p:cNvPr id="1066" name="Google Shape;1066;p37"/>
          <p:cNvSpPr txBox="1"/>
          <p:nvPr/>
        </p:nvSpPr>
        <p:spPr>
          <a:xfrm>
            <a:off x="6571350" y="2724150"/>
            <a:ext cx="1714500" cy="1526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GB" sz="1500">
                <a:latin typeface="Cormorant Upright"/>
                <a:ea typeface="Cormorant Upright"/>
                <a:cs typeface="Cormorant Upright"/>
                <a:sym typeface="Cormorant Upright"/>
              </a:rPr>
              <a:t>When winter approaches, pandas head lower down their mountain homes to warmer temperatures</a:t>
            </a:r>
            <a:endParaRPr sz="1500">
              <a:latin typeface="Cormorant Upright"/>
              <a:ea typeface="Cormorant Upright"/>
              <a:cs typeface="Cormorant Upright"/>
              <a:sym typeface="Cormorant Upright"/>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FFF"/>
        </a:solidFill>
      </p:bgPr>
    </p:bg>
    <p:spTree>
      <p:nvGrpSpPr>
        <p:cNvPr id="1070" name="Shape 1070"/>
        <p:cNvGrpSpPr/>
        <p:nvPr/>
      </p:nvGrpSpPr>
      <p:grpSpPr>
        <a:xfrm>
          <a:off x="0" y="0"/>
          <a:ext cx="0" cy="0"/>
          <a:chOff x="0" y="0"/>
          <a:chExt cx="0" cy="0"/>
        </a:xfrm>
      </p:grpSpPr>
      <p:sp>
        <p:nvSpPr>
          <p:cNvPr id="1071" name="Google Shape;1071;p38"/>
          <p:cNvSpPr txBox="1"/>
          <p:nvPr>
            <p:ph type="title"/>
          </p:nvPr>
        </p:nvSpPr>
        <p:spPr>
          <a:xfrm>
            <a:off x="311700" y="214800"/>
            <a:ext cx="85206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1072" name="Google Shape;1072;p38"/>
          <p:cNvSpPr/>
          <p:nvPr/>
        </p:nvSpPr>
        <p:spPr>
          <a:xfrm flipH="1" rot="5340408">
            <a:off x="1453665" y="1455479"/>
            <a:ext cx="1799970" cy="1799970"/>
          </a:xfrm>
          <a:prstGeom prst="blockArc">
            <a:avLst>
              <a:gd fmla="val 10800000" name="adj1"/>
              <a:gd fmla="val 5154282" name="adj2"/>
              <a:gd fmla="val 8425" name="adj3"/>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073" name="Google Shape;1073;p38"/>
          <p:cNvSpPr/>
          <p:nvPr/>
        </p:nvSpPr>
        <p:spPr>
          <a:xfrm>
            <a:off x="3627000" y="1455575"/>
            <a:ext cx="1800000" cy="1800000"/>
          </a:xfrm>
          <a:prstGeom prst="blockArc">
            <a:avLst>
              <a:gd fmla="val 16156104" name="adj1"/>
              <a:gd fmla="val 5154282" name="adj2"/>
              <a:gd fmla="val 8425" name="adj3"/>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074" name="Google Shape;1074;p38"/>
          <p:cNvSpPr/>
          <p:nvPr/>
        </p:nvSpPr>
        <p:spPr>
          <a:xfrm>
            <a:off x="5877600" y="1455575"/>
            <a:ext cx="1800000" cy="1800000"/>
          </a:xfrm>
          <a:prstGeom prst="blockArc">
            <a:avLst>
              <a:gd fmla="val 5198936" name="adj1"/>
              <a:gd fmla="val 5154282" name="adj2"/>
              <a:gd fmla="val 8425" name="adj3"/>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1075" name="Google Shape;1075;p38"/>
          <p:cNvSpPr txBox="1"/>
          <p:nvPr>
            <p:ph idx="4294967295" type="body"/>
          </p:nvPr>
        </p:nvSpPr>
        <p:spPr>
          <a:xfrm>
            <a:off x="-12525" y="48515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800"/>
              <a:t>Just select the colored shape and and adapt its size to represent your numbers.</a:t>
            </a:r>
            <a:endParaRPr i="1" sz="800"/>
          </a:p>
        </p:txBody>
      </p:sp>
      <p:sp>
        <p:nvSpPr>
          <p:cNvPr id="1076" name="Google Shape;1076;p38"/>
          <p:cNvSpPr txBox="1"/>
          <p:nvPr/>
        </p:nvSpPr>
        <p:spPr>
          <a:xfrm>
            <a:off x="1658425" y="1899050"/>
            <a:ext cx="13422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600">
                <a:latin typeface="Cormorant Upright"/>
                <a:ea typeface="Cormorant Upright"/>
                <a:cs typeface="Cormorant Upright"/>
                <a:sym typeface="Cormorant Upright"/>
              </a:rPr>
              <a:t>75%</a:t>
            </a:r>
            <a:endParaRPr b="1" sz="3600">
              <a:latin typeface="Cormorant Upright"/>
              <a:ea typeface="Cormorant Upright"/>
              <a:cs typeface="Cormorant Upright"/>
              <a:sym typeface="Cormorant Upright"/>
            </a:endParaRPr>
          </a:p>
        </p:txBody>
      </p:sp>
      <p:sp>
        <p:nvSpPr>
          <p:cNvPr id="1077" name="Google Shape;1077;p38"/>
          <p:cNvSpPr txBox="1"/>
          <p:nvPr/>
        </p:nvSpPr>
        <p:spPr>
          <a:xfrm>
            <a:off x="3940300" y="18668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600">
                <a:latin typeface="Cormorant Upright"/>
                <a:ea typeface="Cormorant Upright"/>
                <a:cs typeface="Cormorant Upright"/>
                <a:sym typeface="Cormorant Upright"/>
              </a:rPr>
              <a:t>50%</a:t>
            </a:r>
            <a:endParaRPr b="1" sz="3600">
              <a:latin typeface="Cormorant Upright"/>
              <a:ea typeface="Cormorant Upright"/>
              <a:cs typeface="Cormorant Upright"/>
              <a:sym typeface="Cormorant Upright"/>
            </a:endParaRPr>
          </a:p>
        </p:txBody>
      </p:sp>
      <p:sp>
        <p:nvSpPr>
          <p:cNvPr id="1078" name="Google Shape;1078;p38"/>
          <p:cNvSpPr txBox="1"/>
          <p:nvPr/>
        </p:nvSpPr>
        <p:spPr>
          <a:xfrm>
            <a:off x="6187375" y="1882975"/>
            <a:ext cx="1239900" cy="82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GB" sz="3600">
                <a:latin typeface="Cormorant Upright"/>
                <a:ea typeface="Cormorant Upright"/>
                <a:cs typeface="Cormorant Upright"/>
                <a:sym typeface="Cormorant Upright"/>
              </a:rPr>
              <a:t>100%</a:t>
            </a:r>
            <a:endParaRPr b="1" sz="3600">
              <a:latin typeface="Cormorant Upright"/>
              <a:ea typeface="Cormorant Upright"/>
              <a:cs typeface="Cormorant Upright"/>
              <a:sym typeface="Cormorant Upright"/>
            </a:endParaRPr>
          </a:p>
        </p:txBody>
      </p:sp>
      <p:sp>
        <p:nvSpPr>
          <p:cNvPr id="1079" name="Google Shape;1079;p38"/>
          <p:cNvSpPr txBox="1"/>
          <p:nvPr/>
        </p:nvSpPr>
        <p:spPr>
          <a:xfrm>
            <a:off x="1438200" y="3380450"/>
            <a:ext cx="1835100" cy="1302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GB" sz="1100">
                <a:solidFill>
                  <a:srgbClr val="000000"/>
                </a:solidFill>
                <a:latin typeface="Roboto"/>
                <a:ea typeface="Roboto"/>
                <a:cs typeface="Roboto"/>
                <a:sym typeface="Roboto"/>
              </a:rPr>
              <a:t>Lorem ipsum dolor sit amet, consectetuer adipiscing elit. Aenean commodo ligula eget dolor.</a:t>
            </a:r>
            <a:endParaRPr sz="1100">
              <a:latin typeface="Roboto"/>
              <a:ea typeface="Roboto"/>
              <a:cs typeface="Roboto"/>
              <a:sym typeface="Roboto"/>
            </a:endParaRPr>
          </a:p>
        </p:txBody>
      </p:sp>
      <p:sp>
        <p:nvSpPr>
          <p:cNvPr id="1080" name="Google Shape;1080;p38"/>
          <p:cNvSpPr txBox="1"/>
          <p:nvPr/>
        </p:nvSpPr>
        <p:spPr>
          <a:xfrm>
            <a:off x="3629494" y="3380450"/>
            <a:ext cx="1835100" cy="1302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GB" sz="1100">
                <a:solidFill>
                  <a:srgbClr val="000000"/>
                </a:solidFill>
                <a:latin typeface="Roboto"/>
                <a:ea typeface="Roboto"/>
                <a:cs typeface="Roboto"/>
                <a:sym typeface="Roboto"/>
              </a:rPr>
              <a:t>Lorem ipsum dolor sit amet, consectetuer adipiscing elit. Aenean commodo ligula eget dolor.</a:t>
            </a:r>
            <a:endParaRPr sz="1100">
              <a:latin typeface="Roboto"/>
              <a:ea typeface="Roboto"/>
              <a:cs typeface="Roboto"/>
              <a:sym typeface="Roboto"/>
            </a:endParaRPr>
          </a:p>
        </p:txBody>
      </p:sp>
      <p:sp>
        <p:nvSpPr>
          <p:cNvPr id="1081" name="Google Shape;1081;p38"/>
          <p:cNvSpPr txBox="1"/>
          <p:nvPr/>
        </p:nvSpPr>
        <p:spPr>
          <a:xfrm>
            <a:off x="5909484" y="3380450"/>
            <a:ext cx="1835100" cy="1302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GB" sz="1100">
                <a:solidFill>
                  <a:srgbClr val="000000"/>
                </a:solidFill>
                <a:latin typeface="Roboto"/>
                <a:ea typeface="Roboto"/>
                <a:cs typeface="Roboto"/>
                <a:sym typeface="Roboto"/>
              </a:rPr>
              <a:t>Lorem ipsum dolor sit amet, consectetuer adipiscing elit. Aenean commodo ligula eget dolor.</a:t>
            </a:r>
            <a:endParaRPr sz="1100">
              <a:latin typeface="Roboto"/>
              <a:ea typeface="Roboto"/>
              <a:cs typeface="Roboto"/>
              <a:sym typeface="Roboto"/>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5" name="Shape 1085"/>
        <p:cNvGrpSpPr/>
        <p:nvPr/>
      </p:nvGrpSpPr>
      <p:grpSpPr>
        <a:xfrm>
          <a:off x="0" y="0"/>
          <a:ext cx="0" cy="0"/>
          <a:chOff x="0" y="0"/>
          <a:chExt cx="0" cy="0"/>
        </a:xfrm>
      </p:grpSpPr>
      <p:sp>
        <p:nvSpPr>
          <p:cNvPr id="1086" name="Google Shape;1086;p39"/>
          <p:cNvSpPr txBox="1"/>
          <p:nvPr>
            <p:ph type="title"/>
          </p:nvPr>
        </p:nvSpPr>
        <p:spPr>
          <a:xfrm>
            <a:off x="437025" y="214800"/>
            <a:ext cx="83952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Here goes your timeline</a:t>
            </a:r>
            <a:endParaRPr/>
          </a:p>
        </p:txBody>
      </p:sp>
      <p:sp>
        <p:nvSpPr>
          <p:cNvPr id="1087" name="Google Shape;1087;p39"/>
          <p:cNvSpPr/>
          <p:nvPr/>
        </p:nvSpPr>
        <p:spPr>
          <a:xfrm>
            <a:off x="271250" y="3555651"/>
            <a:ext cx="15231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Lorem ipsum dolor sit amet, consectetuer adipiscing elit.</a:t>
            </a:r>
            <a:endParaRPr>
              <a:solidFill>
                <a:srgbClr val="666666"/>
              </a:solidFill>
              <a:latin typeface="Cormorant Upright Medium"/>
              <a:ea typeface="Cormorant Upright Medium"/>
              <a:cs typeface="Cormorant Upright Medium"/>
              <a:sym typeface="Cormorant Upright Medium"/>
            </a:endParaRPr>
          </a:p>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Aenean commodo ligula eget dolor.</a:t>
            </a:r>
            <a:endParaRPr>
              <a:solidFill>
                <a:srgbClr val="666666"/>
              </a:solidFill>
              <a:latin typeface="Cormorant Upright Medium"/>
              <a:ea typeface="Cormorant Upright Medium"/>
              <a:cs typeface="Cormorant Upright Medium"/>
              <a:sym typeface="Cormorant Upright Medium"/>
            </a:endParaRPr>
          </a:p>
        </p:txBody>
      </p:sp>
      <p:sp>
        <p:nvSpPr>
          <p:cNvPr id="1088" name="Google Shape;1088;p39"/>
          <p:cNvSpPr/>
          <p:nvPr/>
        </p:nvSpPr>
        <p:spPr>
          <a:xfrm>
            <a:off x="2114848" y="1244026"/>
            <a:ext cx="15363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Lorem ipsum dolor sit amet, consectetuer adipiscing elit.</a:t>
            </a:r>
            <a:endParaRPr>
              <a:solidFill>
                <a:srgbClr val="666666"/>
              </a:solidFill>
              <a:latin typeface="Cormorant Upright Medium"/>
              <a:ea typeface="Cormorant Upright Medium"/>
              <a:cs typeface="Cormorant Upright Medium"/>
              <a:sym typeface="Cormorant Upright Medium"/>
            </a:endParaRPr>
          </a:p>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Aenean commodo ligula eget dolor.</a:t>
            </a:r>
            <a:endParaRPr>
              <a:solidFill>
                <a:srgbClr val="666666"/>
              </a:solidFill>
              <a:latin typeface="Cormorant Upright Medium"/>
              <a:ea typeface="Cormorant Upright Medium"/>
              <a:cs typeface="Cormorant Upright Medium"/>
              <a:sym typeface="Cormorant Upright Medium"/>
            </a:endParaRPr>
          </a:p>
        </p:txBody>
      </p:sp>
      <p:sp>
        <p:nvSpPr>
          <p:cNvPr id="1089" name="Google Shape;1089;p39"/>
          <p:cNvSpPr/>
          <p:nvPr/>
        </p:nvSpPr>
        <p:spPr>
          <a:xfrm>
            <a:off x="3862066" y="3555651"/>
            <a:ext cx="15231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Lorem ipsum dolor sit amet, consectetuer adipiscing elit.</a:t>
            </a:r>
            <a:endParaRPr>
              <a:solidFill>
                <a:srgbClr val="666666"/>
              </a:solidFill>
              <a:latin typeface="Cormorant Upright Medium"/>
              <a:ea typeface="Cormorant Upright Medium"/>
              <a:cs typeface="Cormorant Upright Medium"/>
              <a:sym typeface="Cormorant Upright Medium"/>
            </a:endParaRPr>
          </a:p>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Aenean commodo ligula eget dolor.</a:t>
            </a:r>
            <a:endParaRPr>
              <a:solidFill>
                <a:srgbClr val="666666"/>
              </a:solidFill>
              <a:latin typeface="Cormorant Upright Medium"/>
              <a:ea typeface="Cormorant Upright Medium"/>
              <a:cs typeface="Cormorant Upright Medium"/>
              <a:sym typeface="Cormorant Upright Medium"/>
            </a:endParaRPr>
          </a:p>
        </p:txBody>
      </p:sp>
      <p:sp>
        <p:nvSpPr>
          <p:cNvPr id="1090" name="Google Shape;1090;p39"/>
          <p:cNvSpPr/>
          <p:nvPr/>
        </p:nvSpPr>
        <p:spPr>
          <a:xfrm>
            <a:off x="7307122" y="3555651"/>
            <a:ext cx="15231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Lorem ipsum dolor sit amet, consectetuer adipiscing elit.</a:t>
            </a:r>
            <a:endParaRPr>
              <a:solidFill>
                <a:srgbClr val="666666"/>
              </a:solidFill>
              <a:latin typeface="Cormorant Upright Medium"/>
              <a:ea typeface="Cormorant Upright Medium"/>
              <a:cs typeface="Cormorant Upright Medium"/>
              <a:sym typeface="Cormorant Upright Medium"/>
            </a:endParaRPr>
          </a:p>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Aenean commodo ligula eget dolor.</a:t>
            </a:r>
            <a:endParaRPr>
              <a:solidFill>
                <a:srgbClr val="666666"/>
              </a:solidFill>
              <a:latin typeface="Cormorant Upright Medium"/>
              <a:ea typeface="Cormorant Upright Medium"/>
              <a:cs typeface="Cormorant Upright Medium"/>
              <a:sym typeface="Cormorant Upright Medium"/>
            </a:endParaRPr>
          </a:p>
        </p:txBody>
      </p:sp>
      <p:sp>
        <p:nvSpPr>
          <p:cNvPr id="1091" name="Google Shape;1091;p39"/>
          <p:cNvSpPr/>
          <p:nvPr/>
        </p:nvSpPr>
        <p:spPr>
          <a:xfrm>
            <a:off x="5566845" y="1244025"/>
            <a:ext cx="1536300" cy="129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Lorem ipsum dolor sit amet, consectetuer adipiscing elit.</a:t>
            </a:r>
            <a:endParaRPr>
              <a:solidFill>
                <a:srgbClr val="666666"/>
              </a:solidFill>
              <a:latin typeface="Cormorant Upright Medium"/>
              <a:ea typeface="Cormorant Upright Medium"/>
              <a:cs typeface="Cormorant Upright Medium"/>
              <a:sym typeface="Cormorant Upright Medium"/>
            </a:endParaRPr>
          </a:p>
          <a:p>
            <a:pPr indent="0" lvl="0" marL="0" marR="0" rtl="0" algn="l">
              <a:spcBef>
                <a:spcPts val="0"/>
              </a:spcBef>
              <a:spcAft>
                <a:spcPts val="0"/>
              </a:spcAft>
              <a:buNone/>
            </a:pPr>
            <a:r>
              <a:rPr i="0" lang="en-GB" u="none" strike="noStrike">
                <a:solidFill>
                  <a:srgbClr val="666666"/>
                </a:solidFill>
                <a:latin typeface="Cormorant Upright Medium"/>
                <a:ea typeface="Cormorant Upright Medium"/>
                <a:cs typeface="Cormorant Upright Medium"/>
                <a:sym typeface="Cormorant Upright Medium"/>
              </a:rPr>
              <a:t>Aenean commodo ligula eget dolor.</a:t>
            </a:r>
            <a:endParaRPr>
              <a:solidFill>
                <a:srgbClr val="666666"/>
              </a:solidFill>
              <a:latin typeface="Cormorant Upright Medium"/>
              <a:ea typeface="Cormorant Upright Medium"/>
              <a:cs typeface="Cormorant Upright Medium"/>
              <a:sym typeface="Cormorant Upright Medium"/>
            </a:endParaRPr>
          </a:p>
        </p:txBody>
      </p:sp>
      <p:sp>
        <p:nvSpPr>
          <p:cNvPr id="1092" name="Google Shape;1092;p39"/>
          <p:cNvSpPr txBox="1"/>
          <p:nvPr/>
        </p:nvSpPr>
        <p:spPr>
          <a:xfrm>
            <a:off x="7600550" y="1936951"/>
            <a:ext cx="9660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3600">
                <a:latin typeface="Cormorant Upright"/>
                <a:ea typeface="Cormorant Upright"/>
                <a:cs typeface="Cormorant Upright"/>
                <a:sym typeface="Cormorant Upright"/>
              </a:rPr>
              <a:t>2019</a:t>
            </a:r>
            <a:endParaRPr b="1" sz="3600">
              <a:latin typeface="Cormorant Upright"/>
              <a:ea typeface="Cormorant Upright"/>
              <a:cs typeface="Cormorant Upright"/>
              <a:sym typeface="Cormorant Upright"/>
            </a:endParaRPr>
          </a:p>
        </p:txBody>
      </p:sp>
      <p:sp>
        <p:nvSpPr>
          <p:cNvPr id="1093" name="Google Shape;1093;p39"/>
          <p:cNvSpPr txBox="1"/>
          <p:nvPr/>
        </p:nvSpPr>
        <p:spPr>
          <a:xfrm>
            <a:off x="5833998" y="3623376"/>
            <a:ext cx="9711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3600">
                <a:latin typeface="Cormorant Upright"/>
                <a:ea typeface="Cormorant Upright"/>
                <a:cs typeface="Cormorant Upright"/>
                <a:sym typeface="Cormorant Upright"/>
              </a:rPr>
              <a:t>2018</a:t>
            </a:r>
            <a:endParaRPr b="1" sz="3600">
              <a:latin typeface="Cormorant Upright"/>
              <a:ea typeface="Cormorant Upright"/>
              <a:cs typeface="Cormorant Upright"/>
              <a:sym typeface="Cormorant Upright"/>
            </a:endParaRPr>
          </a:p>
        </p:txBody>
      </p:sp>
      <p:sp>
        <p:nvSpPr>
          <p:cNvPr id="1094" name="Google Shape;1094;p39"/>
          <p:cNvSpPr txBox="1"/>
          <p:nvPr/>
        </p:nvSpPr>
        <p:spPr>
          <a:xfrm>
            <a:off x="4038646" y="1936950"/>
            <a:ext cx="9561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3600">
                <a:latin typeface="Cormorant Upright"/>
                <a:ea typeface="Cormorant Upright"/>
                <a:cs typeface="Cormorant Upright"/>
                <a:sym typeface="Cormorant Upright"/>
              </a:rPr>
              <a:t>2017</a:t>
            </a:r>
            <a:endParaRPr b="1" sz="3600">
              <a:latin typeface="Cormorant Upright"/>
              <a:ea typeface="Cormorant Upright"/>
              <a:cs typeface="Cormorant Upright"/>
              <a:sym typeface="Cormorant Upright"/>
            </a:endParaRPr>
          </a:p>
        </p:txBody>
      </p:sp>
      <p:sp>
        <p:nvSpPr>
          <p:cNvPr id="1095" name="Google Shape;1095;p39"/>
          <p:cNvSpPr txBox="1"/>
          <p:nvPr/>
        </p:nvSpPr>
        <p:spPr>
          <a:xfrm>
            <a:off x="2305413" y="3623375"/>
            <a:ext cx="9726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3600">
                <a:latin typeface="Cormorant Upright"/>
                <a:ea typeface="Cormorant Upright"/>
                <a:cs typeface="Cormorant Upright"/>
                <a:sym typeface="Cormorant Upright"/>
              </a:rPr>
              <a:t>2016</a:t>
            </a:r>
            <a:endParaRPr b="1" sz="3600">
              <a:latin typeface="Cormorant Upright"/>
              <a:ea typeface="Cormorant Upright"/>
              <a:cs typeface="Cormorant Upright"/>
              <a:sym typeface="Cormorant Upright"/>
            </a:endParaRPr>
          </a:p>
        </p:txBody>
      </p:sp>
      <p:sp>
        <p:nvSpPr>
          <p:cNvPr id="1096" name="Google Shape;1096;p39"/>
          <p:cNvSpPr txBox="1"/>
          <p:nvPr/>
        </p:nvSpPr>
        <p:spPr>
          <a:xfrm>
            <a:off x="507100" y="1936950"/>
            <a:ext cx="953700" cy="4107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n-GB" sz="3600">
                <a:latin typeface="Cormorant Upright"/>
                <a:ea typeface="Cormorant Upright"/>
                <a:cs typeface="Cormorant Upright"/>
                <a:sym typeface="Cormorant Upright"/>
              </a:rPr>
              <a:t>2015</a:t>
            </a:r>
            <a:endParaRPr b="1" sz="3600">
              <a:latin typeface="Cormorant Upright"/>
              <a:ea typeface="Cormorant Upright"/>
              <a:cs typeface="Cormorant Upright"/>
              <a:sym typeface="Cormorant Upright"/>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0" name="Shape 1100"/>
        <p:cNvGrpSpPr/>
        <p:nvPr/>
      </p:nvGrpSpPr>
      <p:grpSpPr>
        <a:xfrm>
          <a:off x="0" y="0"/>
          <a:ext cx="0" cy="0"/>
          <a:chOff x="0" y="0"/>
          <a:chExt cx="0" cy="0"/>
        </a:xfrm>
      </p:grpSpPr>
      <p:sp>
        <p:nvSpPr>
          <p:cNvPr id="1101" name="Google Shape;1101;p40"/>
          <p:cNvSpPr txBox="1"/>
          <p:nvPr>
            <p:ph type="title"/>
          </p:nvPr>
        </p:nvSpPr>
        <p:spPr>
          <a:xfrm>
            <a:off x="2243775" y="902225"/>
            <a:ext cx="6207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GB" sz="3600"/>
              <a:t>Or this timeline</a:t>
            </a:r>
            <a:endParaRPr sz="3600"/>
          </a:p>
        </p:txBody>
      </p:sp>
      <p:sp>
        <p:nvSpPr>
          <p:cNvPr id="1102" name="Google Shape;1102;p40"/>
          <p:cNvSpPr txBox="1"/>
          <p:nvPr>
            <p:ph idx="4294967295" type="body"/>
          </p:nvPr>
        </p:nvSpPr>
        <p:spPr>
          <a:xfrm>
            <a:off x="63675" y="4775325"/>
            <a:ext cx="8692500" cy="408000"/>
          </a:xfrm>
          <a:prstGeom prst="rect">
            <a:avLst/>
          </a:prstGeom>
        </p:spPr>
        <p:txBody>
          <a:bodyPr anchorCtr="0" anchor="t" bIns="91425" lIns="91425" spcFirstLastPara="1" rIns="91425" wrap="square" tIns="91425">
            <a:noAutofit/>
          </a:bodyPr>
          <a:lstStyle/>
          <a:p>
            <a:pPr indent="0" lvl="0" marL="0" rtl="0" algn="l">
              <a:lnSpc>
                <a:spcPct val="100000"/>
              </a:lnSpc>
              <a:spcBef>
                <a:spcPts val="0"/>
              </a:spcBef>
              <a:spcAft>
                <a:spcPts val="1600"/>
              </a:spcAft>
              <a:buNone/>
            </a:pPr>
            <a:r>
              <a:rPr i="1" lang="en-GB" sz="800"/>
              <a:t>Or, if you are working with Google Slides you can insert the ones provided by it.</a:t>
            </a:r>
            <a:endParaRPr i="1" sz="800"/>
          </a:p>
        </p:txBody>
      </p:sp>
      <p:sp>
        <p:nvSpPr>
          <p:cNvPr id="1103" name="Google Shape;1103;p40"/>
          <p:cNvSpPr/>
          <p:nvPr/>
        </p:nvSpPr>
        <p:spPr>
          <a:xfrm>
            <a:off x="1945150" y="1661825"/>
            <a:ext cx="1437600" cy="2216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latin typeface="Cormorant Upright Medium"/>
                <a:ea typeface="Cormorant Upright Medium"/>
                <a:cs typeface="Cormorant Upright Medium"/>
                <a:sym typeface="Cormorant Upright Medium"/>
              </a:rPr>
              <a:t>You can use this slide to show milestones or the history of your subject.</a:t>
            </a:r>
            <a:endParaRPr sz="1800">
              <a:latin typeface="Cormorant Upright Medium"/>
              <a:ea typeface="Cormorant Upright Medium"/>
              <a:cs typeface="Cormorant Upright Medium"/>
              <a:sym typeface="Cormorant Upright Medium"/>
            </a:endParaRPr>
          </a:p>
        </p:txBody>
      </p:sp>
      <p:sp>
        <p:nvSpPr>
          <p:cNvPr id="1104" name="Google Shape;1104;p40"/>
          <p:cNvSpPr/>
          <p:nvPr/>
        </p:nvSpPr>
        <p:spPr>
          <a:xfrm>
            <a:off x="3926900" y="1634625"/>
            <a:ext cx="1437600" cy="22164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latin typeface="Cormorant Upright Medium"/>
                <a:ea typeface="Cormorant Upright Medium"/>
                <a:cs typeface="Cormorant Upright Medium"/>
                <a:sym typeface="Cormorant Upright Medium"/>
              </a:rPr>
              <a:t>Or by changing the years with titles you can use it to show processes.</a:t>
            </a:r>
            <a:endParaRPr sz="1800">
              <a:latin typeface="Cormorant Upright Medium"/>
              <a:ea typeface="Cormorant Upright Medium"/>
              <a:cs typeface="Cormorant Upright Medium"/>
              <a:sym typeface="Cormorant Upright Medium"/>
            </a:endParaRPr>
          </a:p>
        </p:txBody>
      </p:sp>
      <p:sp>
        <p:nvSpPr>
          <p:cNvPr id="1105" name="Google Shape;1105;p40"/>
          <p:cNvSpPr/>
          <p:nvPr/>
        </p:nvSpPr>
        <p:spPr>
          <a:xfrm>
            <a:off x="5848175" y="1661800"/>
            <a:ext cx="1347900" cy="21891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latin typeface="Cormorant Upright Medium"/>
                <a:ea typeface="Cormorant Upright Medium"/>
                <a:cs typeface="Cormorant Upright Medium"/>
                <a:sym typeface="Cormorant Upright Medium"/>
              </a:rPr>
              <a:t>It is also useful to show the evolution of historical events.</a:t>
            </a:r>
            <a:endParaRPr sz="1800">
              <a:latin typeface="Cormorant Upright Medium"/>
              <a:ea typeface="Cormorant Upright Medium"/>
              <a:cs typeface="Cormorant Upright Medium"/>
              <a:sym typeface="Cormorant Upright Medium"/>
            </a:endParaRPr>
          </a:p>
        </p:txBody>
      </p:sp>
      <p:sp>
        <p:nvSpPr>
          <p:cNvPr id="1106" name="Google Shape;1106;p40"/>
          <p:cNvSpPr/>
          <p:nvPr/>
        </p:nvSpPr>
        <p:spPr>
          <a:xfrm>
            <a:off x="7660775" y="1661825"/>
            <a:ext cx="1347900" cy="2257800"/>
          </a:xfrm>
          <a:prstGeom prst="rect">
            <a:avLst/>
          </a:prstGeom>
          <a:no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rPr lang="en-GB" sz="1800">
                <a:latin typeface="Cormorant Upright Medium"/>
                <a:ea typeface="Cormorant Upright Medium"/>
                <a:cs typeface="Cormorant Upright Medium"/>
                <a:sym typeface="Cormorant Upright Medium"/>
              </a:rPr>
              <a:t>Just add your text and the related years.</a:t>
            </a:r>
            <a:endParaRPr sz="1800">
              <a:latin typeface="Cormorant Upright Medium"/>
              <a:ea typeface="Cormorant Upright Medium"/>
              <a:cs typeface="Cormorant Upright Medium"/>
              <a:sym typeface="Cormorant Upright Medium"/>
            </a:endParaRPr>
          </a:p>
        </p:txBody>
      </p:sp>
      <p:sp>
        <p:nvSpPr>
          <p:cNvPr id="1107" name="Google Shape;1107;p40"/>
          <p:cNvSpPr txBox="1"/>
          <p:nvPr/>
        </p:nvSpPr>
        <p:spPr>
          <a:xfrm rot="-5400000">
            <a:off x="411450" y="2448530"/>
            <a:ext cx="2101200" cy="6135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666666"/>
                </a:solidFill>
                <a:latin typeface="Cormorant Upright"/>
                <a:ea typeface="Cormorant Upright"/>
                <a:cs typeface="Cormorant Upright"/>
                <a:sym typeface="Cormorant Upright"/>
              </a:rPr>
              <a:t>2016</a:t>
            </a:r>
            <a:endParaRPr b="1" sz="6000">
              <a:solidFill>
                <a:srgbClr val="666666"/>
              </a:solidFill>
              <a:latin typeface="Cormorant Upright"/>
              <a:ea typeface="Cormorant Upright"/>
              <a:cs typeface="Cormorant Upright"/>
              <a:sym typeface="Cormorant Upright"/>
            </a:endParaRPr>
          </a:p>
        </p:txBody>
      </p:sp>
      <p:sp>
        <p:nvSpPr>
          <p:cNvPr id="1108" name="Google Shape;1108;p40"/>
          <p:cNvSpPr txBox="1"/>
          <p:nvPr/>
        </p:nvSpPr>
        <p:spPr>
          <a:xfrm rot="-5400000">
            <a:off x="2217433" y="2485975"/>
            <a:ext cx="2101200" cy="6135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666666"/>
                </a:solidFill>
                <a:latin typeface="Cormorant Upright"/>
                <a:ea typeface="Cormorant Upright"/>
                <a:cs typeface="Cormorant Upright"/>
                <a:sym typeface="Cormorant Upright"/>
              </a:rPr>
              <a:t>2017</a:t>
            </a:r>
            <a:endParaRPr b="1" sz="6000">
              <a:solidFill>
                <a:srgbClr val="666666"/>
              </a:solidFill>
              <a:latin typeface="Cormorant Upright"/>
              <a:ea typeface="Cormorant Upright"/>
              <a:cs typeface="Cormorant Upright"/>
              <a:sym typeface="Cormorant Upright"/>
            </a:endParaRPr>
          </a:p>
        </p:txBody>
      </p:sp>
      <p:sp>
        <p:nvSpPr>
          <p:cNvPr id="1109" name="Google Shape;1109;p40"/>
          <p:cNvSpPr txBox="1"/>
          <p:nvPr/>
        </p:nvSpPr>
        <p:spPr>
          <a:xfrm rot="-5400000">
            <a:off x="4299207" y="2444582"/>
            <a:ext cx="2101200" cy="6135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666666"/>
                </a:solidFill>
                <a:latin typeface="Cormorant Upright"/>
                <a:ea typeface="Cormorant Upright"/>
                <a:cs typeface="Cormorant Upright"/>
                <a:sym typeface="Cormorant Upright"/>
              </a:rPr>
              <a:t>2018</a:t>
            </a:r>
            <a:endParaRPr b="1" sz="6000">
              <a:solidFill>
                <a:srgbClr val="666666"/>
              </a:solidFill>
              <a:latin typeface="Cormorant Upright"/>
              <a:ea typeface="Cormorant Upright"/>
              <a:cs typeface="Cormorant Upright"/>
              <a:sym typeface="Cormorant Upright"/>
            </a:endParaRPr>
          </a:p>
        </p:txBody>
      </p:sp>
      <p:sp>
        <p:nvSpPr>
          <p:cNvPr id="1110" name="Google Shape;1110;p40"/>
          <p:cNvSpPr txBox="1"/>
          <p:nvPr/>
        </p:nvSpPr>
        <p:spPr>
          <a:xfrm rot="-5400000">
            <a:off x="6086975" y="2448529"/>
            <a:ext cx="2101200" cy="6135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GB" sz="6000">
                <a:solidFill>
                  <a:srgbClr val="666666"/>
                </a:solidFill>
                <a:latin typeface="Cormorant Upright"/>
                <a:ea typeface="Cormorant Upright"/>
                <a:cs typeface="Cormorant Upright"/>
                <a:sym typeface="Cormorant Upright"/>
              </a:rPr>
              <a:t>2019</a:t>
            </a:r>
            <a:endParaRPr b="1" sz="6000">
              <a:solidFill>
                <a:srgbClr val="666666"/>
              </a:solidFill>
              <a:latin typeface="Cormorant Upright"/>
              <a:ea typeface="Cormorant Upright"/>
              <a:cs typeface="Cormorant Upright"/>
              <a:sym typeface="Cormorant Upright"/>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4" name="Shape 1114"/>
        <p:cNvGrpSpPr/>
        <p:nvPr/>
      </p:nvGrpSpPr>
      <p:grpSpPr>
        <a:xfrm>
          <a:off x="0" y="0"/>
          <a:ext cx="0" cy="0"/>
          <a:chOff x="0" y="0"/>
          <a:chExt cx="0" cy="0"/>
        </a:xfrm>
      </p:grpSpPr>
      <p:sp>
        <p:nvSpPr>
          <p:cNvPr id="1115" name="Google Shape;1115;p41"/>
          <p:cNvSpPr txBox="1"/>
          <p:nvPr>
            <p:ph type="title"/>
          </p:nvPr>
        </p:nvSpPr>
        <p:spPr>
          <a:xfrm>
            <a:off x="265500" y="10045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1116" name="Google Shape;1116;p41"/>
          <p:cNvSpPr txBox="1"/>
          <p:nvPr>
            <p:ph idx="1" type="subTitle"/>
          </p:nvPr>
        </p:nvSpPr>
        <p:spPr>
          <a:xfrm>
            <a:off x="265500" y="25744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rgbClr val="666666"/>
                </a:solidFill>
              </a:rPr>
              <a:t>If you are presenting a website, an internet product or an app, you can use this computer mockup to showcase it.</a:t>
            </a:r>
            <a:endParaRPr sz="1200">
              <a:solidFill>
                <a:srgbClr val="666666"/>
              </a:solidFill>
            </a:endParaRPr>
          </a:p>
          <a:p>
            <a:pPr indent="0" lvl="0" marL="0" rtl="0" algn="l">
              <a:spcBef>
                <a:spcPts val="0"/>
              </a:spcBef>
              <a:spcAft>
                <a:spcPts val="0"/>
              </a:spcAft>
              <a:buNone/>
            </a:pPr>
            <a:r>
              <a:t/>
            </a:r>
            <a:endParaRPr sz="1200">
              <a:solidFill>
                <a:srgbClr val="666666"/>
              </a:solidFill>
            </a:endParaRPr>
          </a:p>
          <a:p>
            <a:pPr indent="0" lvl="0" marL="0" rtl="0" algn="l">
              <a:spcBef>
                <a:spcPts val="0"/>
              </a:spcBef>
              <a:spcAft>
                <a:spcPts val="0"/>
              </a:spcAft>
              <a:buNone/>
            </a:pPr>
            <a:r>
              <a:rPr lang="en-GB" sz="1200">
                <a:solidFill>
                  <a:srgbClr val="666666"/>
                </a:solidFill>
              </a:rPr>
              <a:t>Just add your screenshot here.</a:t>
            </a:r>
            <a:endParaRPr sz="1200">
              <a:solidFill>
                <a:srgbClr val="666666"/>
              </a:solidFill>
            </a:endParaRPr>
          </a:p>
        </p:txBody>
      </p:sp>
      <p:grpSp>
        <p:nvGrpSpPr>
          <p:cNvPr id="1117" name="Google Shape;1117;p41"/>
          <p:cNvGrpSpPr/>
          <p:nvPr/>
        </p:nvGrpSpPr>
        <p:grpSpPr>
          <a:xfrm>
            <a:off x="5093890" y="1188251"/>
            <a:ext cx="3451803" cy="2886291"/>
            <a:chOff x="1295330" y="1868507"/>
            <a:chExt cx="4365503" cy="3647530"/>
          </a:xfrm>
        </p:grpSpPr>
        <p:grpSp>
          <p:nvGrpSpPr>
            <p:cNvPr id="1118" name="Google Shape;1118;p41"/>
            <p:cNvGrpSpPr/>
            <p:nvPr/>
          </p:nvGrpSpPr>
          <p:grpSpPr>
            <a:xfrm>
              <a:off x="1295330" y="1868507"/>
              <a:ext cx="4365503" cy="3647530"/>
              <a:chOff x="6679223" y="1947864"/>
              <a:chExt cx="3956410" cy="3325308"/>
            </a:xfrm>
          </p:grpSpPr>
          <p:grpSp>
            <p:nvGrpSpPr>
              <p:cNvPr id="1119" name="Google Shape;1119;p41"/>
              <p:cNvGrpSpPr/>
              <p:nvPr/>
            </p:nvGrpSpPr>
            <p:grpSpPr>
              <a:xfrm>
                <a:off x="7996402" y="4725653"/>
                <a:ext cx="1328920" cy="547519"/>
                <a:chOff x="7059929" y="5060917"/>
                <a:chExt cx="1328920" cy="547519"/>
              </a:xfrm>
            </p:grpSpPr>
            <p:sp>
              <p:nvSpPr>
                <p:cNvPr id="1120" name="Google Shape;1120;p41"/>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21" name="Google Shape;1121;p41"/>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22" name="Google Shape;1122;p41"/>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1123" name="Google Shape;1123;p41"/>
              <p:cNvGrpSpPr/>
              <p:nvPr/>
            </p:nvGrpSpPr>
            <p:grpSpPr>
              <a:xfrm>
                <a:off x="6679223" y="1947864"/>
                <a:ext cx="3956410" cy="2777787"/>
                <a:chOff x="5742750" y="2283128"/>
                <a:chExt cx="3956410" cy="2777787"/>
              </a:xfrm>
            </p:grpSpPr>
            <p:sp>
              <p:nvSpPr>
                <p:cNvPr id="1124" name="Google Shape;1124;p41"/>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25" name="Google Shape;1125;p41"/>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1126" name="Google Shape;1126;p41"/>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30" name="Shape 1130"/>
        <p:cNvGrpSpPr/>
        <p:nvPr/>
      </p:nvGrpSpPr>
      <p:grpSpPr>
        <a:xfrm>
          <a:off x="0" y="0"/>
          <a:ext cx="0" cy="0"/>
          <a:chOff x="0" y="0"/>
          <a:chExt cx="0" cy="0"/>
        </a:xfrm>
      </p:grpSpPr>
      <p:sp>
        <p:nvSpPr>
          <p:cNvPr id="1131" name="Google Shape;1131;p42"/>
          <p:cNvSpPr txBox="1"/>
          <p:nvPr>
            <p:ph type="title"/>
          </p:nvPr>
        </p:nvSpPr>
        <p:spPr>
          <a:xfrm>
            <a:off x="265500" y="10045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1132" name="Google Shape;1132;p42"/>
          <p:cNvSpPr txBox="1"/>
          <p:nvPr>
            <p:ph idx="1" type="subTitle"/>
          </p:nvPr>
        </p:nvSpPr>
        <p:spPr>
          <a:xfrm>
            <a:off x="265500" y="25744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rgbClr val="666666"/>
                </a:solidFill>
              </a:rPr>
              <a:t>If you are presenting a website, an internet product or an app, you can use this computer mockup to showcase it.</a:t>
            </a:r>
            <a:endParaRPr sz="1200">
              <a:solidFill>
                <a:srgbClr val="666666"/>
              </a:solidFill>
            </a:endParaRPr>
          </a:p>
          <a:p>
            <a:pPr indent="0" lvl="0" marL="0" rtl="0" algn="l">
              <a:spcBef>
                <a:spcPts val="0"/>
              </a:spcBef>
              <a:spcAft>
                <a:spcPts val="0"/>
              </a:spcAft>
              <a:buNone/>
            </a:pPr>
            <a:r>
              <a:t/>
            </a:r>
            <a:endParaRPr sz="1200">
              <a:solidFill>
                <a:srgbClr val="666666"/>
              </a:solidFill>
            </a:endParaRPr>
          </a:p>
          <a:p>
            <a:pPr indent="0" lvl="0" marL="0" rtl="0" algn="l">
              <a:spcBef>
                <a:spcPts val="0"/>
              </a:spcBef>
              <a:spcAft>
                <a:spcPts val="0"/>
              </a:spcAft>
              <a:buNone/>
            </a:pPr>
            <a:r>
              <a:rPr lang="en-GB" sz="1200">
                <a:solidFill>
                  <a:srgbClr val="666666"/>
                </a:solidFill>
              </a:rPr>
              <a:t>Just add your screenshot here.</a:t>
            </a:r>
            <a:endParaRPr sz="1200">
              <a:solidFill>
                <a:srgbClr val="666666"/>
              </a:solidFill>
            </a:endParaRPr>
          </a:p>
        </p:txBody>
      </p:sp>
      <p:grpSp>
        <p:nvGrpSpPr>
          <p:cNvPr id="1133" name="Google Shape;1133;p42"/>
          <p:cNvGrpSpPr/>
          <p:nvPr/>
        </p:nvGrpSpPr>
        <p:grpSpPr>
          <a:xfrm>
            <a:off x="4889495" y="1587772"/>
            <a:ext cx="3676618" cy="1886069"/>
            <a:chOff x="3289100" y="2648488"/>
            <a:chExt cx="5622600" cy="2876421"/>
          </a:xfrm>
        </p:grpSpPr>
        <p:grpSp>
          <p:nvGrpSpPr>
            <p:cNvPr id="1134" name="Google Shape;1134;p42"/>
            <p:cNvGrpSpPr/>
            <p:nvPr/>
          </p:nvGrpSpPr>
          <p:grpSpPr>
            <a:xfrm>
              <a:off x="3289100" y="2648488"/>
              <a:ext cx="5622600" cy="2876421"/>
              <a:chOff x="1059475" y="2296088"/>
              <a:chExt cx="5622600" cy="2876421"/>
            </a:xfrm>
          </p:grpSpPr>
          <p:sp>
            <p:nvSpPr>
              <p:cNvPr id="1135" name="Google Shape;1135;p42"/>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1136" name="Google Shape;1136;p42"/>
              <p:cNvGrpSpPr/>
              <p:nvPr/>
            </p:nvGrpSpPr>
            <p:grpSpPr>
              <a:xfrm>
                <a:off x="1059475" y="5078309"/>
                <a:ext cx="5622600" cy="94200"/>
                <a:chOff x="1059475" y="5076025"/>
                <a:chExt cx="5622600" cy="188400"/>
              </a:xfrm>
            </p:grpSpPr>
            <p:sp>
              <p:nvSpPr>
                <p:cNvPr id="1137" name="Google Shape;1137;p42"/>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38" name="Google Shape;1138;p42"/>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1139" name="Google Shape;1139;p42"/>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3" name="Shape 1143"/>
        <p:cNvGrpSpPr/>
        <p:nvPr/>
      </p:nvGrpSpPr>
      <p:grpSpPr>
        <a:xfrm>
          <a:off x="0" y="0"/>
          <a:ext cx="0" cy="0"/>
          <a:chOff x="0" y="0"/>
          <a:chExt cx="0" cy="0"/>
        </a:xfrm>
      </p:grpSpPr>
      <p:sp>
        <p:nvSpPr>
          <p:cNvPr id="1144" name="Google Shape;1144;p43"/>
          <p:cNvSpPr txBox="1"/>
          <p:nvPr>
            <p:ph type="title"/>
          </p:nvPr>
        </p:nvSpPr>
        <p:spPr>
          <a:xfrm>
            <a:off x="265500" y="10045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1145" name="Google Shape;1145;p43"/>
          <p:cNvSpPr txBox="1"/>
          <p:nvPr>
            <p:ph idx="1" type="subTitle"/>
          </p:nvPr>
        </p:nvSpPr>
        <p:spPr>
          <a:xfrm>
            <a:off x="265500" y="25744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rgbClr val="666666"/>
                </a:solidFill>
              </a:rPr>
              <a:t>If you are presenting a website, an internet product or an app, you can use this computer mockup to showcase it.</a:t>
            </a:r>
            <a:endParaRPr sz="1200">
              <a:solidFill>
                <a:srgbClr val="666666"/>
              </a:solidFill>
            </a:endParaRPr>
          </a:p>
          <a:p>
            <a:pPr indent="0" lvl="0" marL="0" rtl="0" algn="l">
              <a:spcBef>
                <a:spcPts val="0"/>
              </a:spcBef>
              <a:spcAft>
                <a:spcPts val="0"/>
              </a:spcAft>
              <a:buNone/>
            </a:pPr>
            <a:r>
              <a:t/>
            </a:r>
            <a:endParaRPr sz="1200">
              <a:solidFill>
                <a:srgbClr val="666666"/>
              </a:solidFill>
            </a:endParaRPr>
          </a:p>
          <a:p>
            <a:pPr indent="0" lvl="0" marL="0" rtl="0" algn="l">
              <a:spcBef>
                <a:spcPts val="0"/>
              </a:spcBef>
              <a:spcAft>
                <a:spcPts val="0"/>
              </a:spcAft>
              <a:buNone/>
            </a:pPr>
            <a:r>
              <a:rPr lang="en-GB" sz="1200">
                <a:solidFill>
                  <a:srgbClr val="666666"/>
                </a:solidFill>
              </a:rPr>
              <a:t>Just add your screenshot here.</a:t>
            </a:r>
            <a:endParaRPr sz="1200">
              <a:solidFill>
                <a:srgbClr val="666666"/>
              </a:solidFill>
            </a:endParaRPr>
          </a:p>
        </p:txBody>
      </p:sp>
      <p:grpSp>
        <p:nvGrpSpPr>
          <p:cNvPr id="1146" name="Google Shape;1146;p43"/>
          <p:cNvGrpSpPr/>
          <p:nvPr/>
        </p:nvGrpSpPr>
        <p:grpSpPr>
          <a:xfrm>
            <a:off x="5822032" y="914484"/>
            <a:ext cx="1798403" cy="3314521"/>
            <a:chOff x="8625436" y="1258061"/>
            <a:chExt cx="2388000" cy="4396500"/>
          </a:xfrm>
        </p:grpSpPr>
        <p:sp>
          <p:nvSpPr>
            <p:cNvPr id="1147" name="Google Shape;1147;p43"/>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48" name="Google Shape;1148;p43"/>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49" name="Google Shape;1149;p43"/>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3" name="Shape 1153"/>
        <p:cNvGrpSpPr/>
        <p:nvPr/>
      </p:nvGrpSpPr>
      <p:grpSpPr>
        <a:xfrm>
          <a:off x="0" y="0"/>
          <a:ext cx="0" cy="0"/>
          <a:chOff x="0" y="0"/>
          <a:chExt cx="0" cy="0"/>
        </a:xfrm>
      </p:grpSpPr>
      <p:sp>
        <p:nvSpPr>
          <p:cNvPr id="1154" name="Google Shape;1154;p44"/>
          <p:cNvSpPr txBox="1"/>
          <p:nvPr>
            <p:ph type="title"/>
          </p:nvPr>
        </p:nvSpPr>
        <p:spPr>
          <a:xfrm>
            <a:off x="265500" y="10045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GB"/>
              <a:t>Add your title here</a:t>
            </a:r>
            <a:endParaRPr/>
          </a:p>
        </p:txBody>
      </p:sp>
      <p:sp>
        <p:nvSpPr>
          <p:cNvPr id="1155" name="Google Shape;1155;p44"/>
          <p:cNvSpPr txBox="1"/>
          <p:nvPr>
            <p:ph idx="1" type="subTitle"/>
          </p:nvPr>
        </p:nvSpPr>
        <p:spPr>
          <a:xfrm>
            <a:off x="265500" y="2574475"/>
            <a:ext cx="4045200" cy="1235100"/>
          </a:xfrm>
          <a:prstGeom prst="rect">
            <a:avLst/>
          </a:prstGeom>
        </p:spPr>
        <p:txBody>
          <a:bodyPr anchorCtr="0" anchor="t" bIns="91425" lIns="91425" spcFirstLastPara="1" rIns="91425" wrap="square" tIns="91425">
            <a:noAutofit/>
          </a:bodyPr>
          <a:lstStyle/>
          <a:p>
            <a:pPr indent="0" lvl="0" marL="0" rtl="0" algn="l">
              <a:lnSpc>
                <a:spcPct val="115000"/>
              </a:lnSpc>
              <a:spcBef>
                <a:spcPts val="0"/>
              </a:spcBef>
              <a:spcAft>
                <a:spcPts val="0"/>
              </a:spcAft>
              <a:buClr>
                <a:schemeClr val="dk1"/>
              </a:buClr>
              <a:buSzPts val="1100"/>
              <a:buFont typeface="Arial"/>
              <a:buNone/>
            </a:pPr>
            <a:r>
              <a:rPr lang="en-GB" sz="1200">
                <a:solidFill>
                  <a:srgbClr val="666666"/>
                </a:solidFill>
              </a:rPr>
              <a:t>If you are presenting a website, an internet product or an app, you can use this computer mockup to showcase it.</a:t>
            </a:r>
            <a:endParaRPr sz="1200">
              <a:solidFill>
                <a:srgbClr val="666666"/>
              </a:solidFill>
            </a:endParaRPr>
          </a:p>
          <a:p>
            <a:pPr indent="0" lvl="0" marL="0" rtl="0" algn="l">
              <a:spcBef>
                <a:spcPts val="0"/>
              </a:spcBef>
              <a:spcAft>
                <a:spcPts val="0"/>
              </a:spcAft>
              <a:buNone/>
            </a:pPr>
            <a:r>
              <a:t/>
            </a:r>
            <a:endParaRPr sz="1200">
              <a:solidFill>
                <a:srgbClr val="666666"/>
              </a:solidFill>
            </a:endParaRPr>
          </a:p>
          <a:p>
            <a:pPr indent="0" lvl="0" marL="0" rtl="0" algn="l">
              <a:spcBef>
                <a:spcPts val="0"/>
              </a:spcBef>
              <a:spcAft>
                <a:spcPts val="0"/>
              </a:spcAft>
              <a:buNone/>
            </a:pPr>
            <a:r>
              <a:rPr lang="en-GB" sz="1200">
                <a:solidFill>
                  <a:srgbClr val="666666"/>
                </a:solidFill>
              </a:rPr>
              <a:t>Just add your screenshot here.</a:t>
            </a:r>
            <a:endParaRPr sz="1200">
              <a:solidFill>
                <a:srgbClr val="666666"/>
              </a:solidFill>
            </a:endParaRPr>
          </a:p>
        </p:txBody>
      </p:sp>
      <p:grpSp>
        <p:nvGrpSpPr>
          <p:cNvPr id="1156" name="Google Shape;1156;p44"/>
          <p:cNvGrpSpPr/>
          <p:nvPr/>
        </p:nvGrpSpPr>
        <p:grpSpPr>
          <a:xfrm>
            <a:off x="5580277" y="675826"/>
            <a:ext cx="2588475" cy="3791847"/>
            <a:chOff x="6953045" y="1252870"/>
            <a:chExt cx="3186600" cy="4559700"/>
          </a:xfrm>
        </p:grpSpPr>
        <p:sp>
          <p:nvSpPr>
            <p:cNvPr id="1157" name="Google Shape;1157;p44"/>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58" name="Google Shape;1158;p44"/>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1159" name="Google Shape;1159;p44"/>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3" name="Shape 1163"/>
        <p:cNvGrpSpPr/>
        <p:nvPr/>
      </p:nvGrpSpPr>
      <p:grpSpPr>
        <a:xfrm>
          <a:off x="0" y="0"/>
          <a:ext cx="0" cy="0"/>
          <a:chOff x="0" y="0"/>
          <a:chExt cx="0" cy="0"/>
        </a:xfrm>
      </p:grpSpPr>
      <p:sp>
        <p:nvSpPr>
          <p:cNvPr id="1164" name="Google Shape;1164;p45"/>
          <p:cNvSpPr txBox="1"/>
          <p:nvPr>
            <p:ph idx="1" type="body"/>
          </p:nvPr>
        </p:nvSpPr>
        <p:spPr>
          <a:xfrm>
            <a:off x="1516675" y="3152225"/>
            <a:ext cx="62829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GB">
                <a:solidFill>
                  <a:schemeClr val="dk1"/>
                </a:solidFill>
              </a:rPr>
              <a:t>Fonts used: </a:t>
            </a:r>
            <a:r>
              <a:rPr lang="en-GB">
                <a:solidFill>
                  <a:schemeClr val="dk1"/>
                </a:solidFill>
                <a:latin typeface="Cormorant Upright"/>
                <a:ea typeface="Cormorant Upright"/>
                <a:cs typeface="Cormorant Upright"/>
                <a:sym typeface="Cormorant Upright"/>
              </a:rPr>
              <a:t>Cormorant Upright</a:t>
            </a:r>
            <a:endParaRPr>
              <a:latin typeface="Cormorant Upright"/>
              <a:ea typeface="Cormorant Upright"/>
              <a:cs typeface="Cormorant Upright"/>
              <a:sym typeface="Cormorant Upright"/>
            </a:endParaRPr>
          </a:p>
        </p:txBody>
      </p:sp>
      <p:sp>
        <p:nvSpPr>
          <p:cNvPr id="1165" name="Google Shape;1165;p45"/>
          <p:cNvSpPr txBox="1"/>
          <p:nvPr>
            <p:ph type="title"/>
          </p:nvPr>
        </p:nvSpPr>
        <p:spPr>
          <a:xfrm>
            <a:off x="1516675" y="918825"/>
            <a:ext cx="6282900" cy="24120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GB"/>
              <a:t>Thank you!</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9" name="Shape 1169"/>
        <p:cNvGrpSpPr/>
        <p:nvPr/>
      </p:nvGrpSpPr>
      <p:grpSpPr>
        <a:xfrm>
          <a:off x="0" y="0"/>
          <a:ext cx="0" cy="0"/>
          <a:chOff x="0" y="0"/>
          <a:chExt cx="0" cy="0"/>
        </a:xfrm>
      </p:grpSpPr>
      <p:grpSp>
        <p:nvGrpSpPr>
          <p:cNvPr id="1170" name="Google Shape;1170;p46"/>
          <p:cNvGrpSpPr/>
          <p:nvPr/>
        </p:nvGrpSpPr>
        <p:grpSpPr>
          <a:xfrm>
            <a:off x="3315520" y="995951"/>
            <a:ext cx="319470" cy="192852"/>
            <a:chOff x="4797800" y="1994125"/>
            <a:chExt cx="306475" cy="186025"/>
          </a:xfrm>
        </p:grpSpPr>
        <p:sp>
          <p:nvSpPr>
            <p:cNvPr id="1171" name="Google Shape;1171;p4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2" name="Google Shape;1172;p4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73" name="Google Shape;1173;p46"/>
          <p:cNvSpPr/>
          <p:nvPr/>
        </p:nvSpPr>
        <p:spPr>
          <a:xfrm>
            <a:off x="2879936" y="1007923"/>
            <a:ext cx="277148" cy="234476"/>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4" name="Google Shape;1174;p46"/>
          <p:cNvSpPr/>
          <p:nvPr/>
        </p:nvSpPr>
        <p:spPr>
          <a:xfrm>
            <a:off x="2552367" y="944498"/>
            <a:ext cx="166497" cy="302924"/>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5" name="Google Shape;1175;p46"/>
          <p:cNvSpPr/>
          <p:nvPr/>
        </p:nvSpPr>
        <p:spPr>
          <a:xfrm>
            <a:off x="3757431" y="996117"/>
            <a:ext cx="277617" cy="192852"/>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46"/>
          <p:cNvSpPr/>
          <p:nvPr/>
        </p:nvSpPr>
        <p:spPr>
          <a:xfrm>
            <a:off x="4154773" y="963523"/>
            <a:ext cx="263206" cy="258061"/>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46"/>
          <p:cNvSpPr/>
          <p:nvPr/>
        </p:nvSpPr>
        <p:spPr>
          <a:xfrm>
            <a:off x="4935495" y="989131"/>
            <a:ext cx="235765" cy="213664"/>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78" name="Google Shape;1178;p46"/>
          <p:cNvGrpSpPr/>
          <p:nvPr/>
        </p:nvGrpSpPr>
        <p:grpSpPr>
          <a:xfrm>
            <a:off x="5362496" y="999062"/>
            <a:ext cx="277617" cy="193319"/>
            <a:chOff x="4250025" y="2848800"/>
            <a:chExt cx="266325" cy="186475"/>
          </a:xfrm>
        </p:grpSpPr>
        <p:sp>
          <p:nvSpPr>
            <p:cNvPr id="1179" name="Google Shape;1179;p4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4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181" name="Google Shape;1181;p46"/>
          <p:cNvGrpSpPr/>
          <p:nvPr/>
        </p:nvGrpSpPr>
        <p:grpSpPr>
          <a:xfrm>
            <a:off x="5833502" y="971771"/>
            <a:ext cx="270633" cy="248341"/>
            <a:chOff x="4707700" y="2822475"/>
            <a:chExt cx="259625" cy="239550"/>
          </a:xfrm>
        </p:grpSpPr>
        <p:sp>
          <p:nvSpPr>
            <p:cNvPr id="1182" name="Google Shape;1182;p4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4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4" name="Google Shape;1184;p4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85" name="Google Shape;1185;p46"/>
          <p:cNvSpPr/>
          <p:nvPr/>
        </p:nvSpPr>
        <p:spPr>
          <a:xfrm>
            <a:off x="6211585" y="974331"/>
            <a:ext cx="268783" cy="243391"/>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6" name="Google Shape;1186;p46"/>
          <p:cNvSpPr/>
          <p:nvPr/>
        </p:nvSpPr>
        <p:spPr>
          <a:xfrm>
            <a:off x="6624702" y="999318"/>
            <a:ext cx="277617" cy="193319"/>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87" name="Google Shape;1187;p46"/>
          <p:cNvGrpSpPr/>
          <p:nvPr/>
        </p:nvGrpSpPr>
        <p:grpSpPr>
          <a:xfrm>
            <a:off x="7122420" y="944013"/>
            <a:ext cx="277148" cy="303390"/>
            <a:chOff x="6425500" y="2795700"/>
            <a:chExt cx="265875" cy="292650"/>
          </a:xfrm>
        </p:grpSpPr>
        <p:sp>
          <p:nvSpPr>
            <p:cNvPr id="1188" name="Google Shape;1188;p4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9" name="Google Shape;1189;p4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90" name="Google Shape;1190;p46"/>
          <p:cNvSpPr/>
          <p:nvPr/>
        </p:nvSpPr>
        <p:spPr>
          <a:xfrm>
            <a:off x="7520710" y="968564"/>
            <a:ext cx="278086" cy="255261"/>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1" name="Google Shape;1191;p46"/>
          <p:cNvGrpSpPr/>
          <p:nvPr/>
        </p:nvGrpSpPr>
        <p:grpSpPr>
          <a:xfrm>
            <a:off x="7973916" y="985544"/>
            <a:ext cx="276210" cy="220895"/>
            <a:chOff x="5549875" y="2418425"/>
            <a:chExt cx="264975" cy="213075"/>
          </a:xfrm>
        </p:grpSpPr>
        <p:sp>
          <p:nvSpPr>
            <p:cNvPr id="1192" name="Google Shape;1192;p4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3" name="Google Shape;1193;p4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94" name="Google Shape;1194;p46"/>
          <p:cNvSpPr/>
          <p:nvPr/>
        </p:nvSpPr>
        <p:spPr>
          <a:xfrm>
            <a:off x="2569811" y="1448391"/>
            <a:ext cx="131629" cy="289498"/>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5" name="Google Shape;1195;p46"/>
          <p:cNvGrpSpPr/>
          <p:nvPr/>
        </p:nvGrpSpPr>
        <p:grpSpPr>
          <a:xfrm>
            <a:off x="3316375" y="1475664"/>
            <a:ext cx="236234" cy="234476"/>
            <a:chOff x="3739275" y="2525850"/>
            <a:chExt cx="226625" cy="226175"/>
          </a:xfrm>
        </p:grpSpPr>
        <p:sp>
          <p:nvSpPr>
            <p:cNvPr id="1196" name="Google Shape;1196;p4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7" name="Google Shape;1197;p4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8" name="Google Shape;1198;p4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9" name="Google Shape;1199;p4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0" name="Google Shape;1200;p46"/>
          <p:cNvGrpSpPr/>
          <p:nvPr/>
        </p:nvGrpSpPr>
        <p:grpSpPr>
          <a:xfrm>
            <a:off x="2899966" y="1455306"/>
            <a:ext cx="214839" cy="275192"/>
            <a:chOff x="4518575" y="2506200"/>
            <a:chExt cx="206100" cy="265450"/>
          </a:xfrm>
        </p:grpSpPr>
        <p:sp>
          <p:nvSpPr>
            <p:cNvPr id="1201" name="Google Shape;1201;p4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2" name="Google Shape;1202;p4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4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4" name="Google Shape;1204;p4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5" name="Google Shape;1205;p4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4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4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8" name="Google Shape;1208;p4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9" name="Google Shape;1209;p4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10" name="Google Shape;1210;p46"/>
          <p:cNvGrpSpPr/>
          <p:nvPr/>
        </p:nvGrpSpPr>
        <p:grpSpPr>
          <a:xfrm>
            <a:off x="3753503" y="1475766"/>
            <a:ext cx="236260" cy="234476"/>
            <a:chOff x="4164375" y="1677425"/>
            <a:chExt cx="226650" cy="226175"/>
          </a:xfrm>
        </p:grpSpPr>
        <p:sp>
          <p:nvSpPr>
            <p:cNvPr id="1211" name="Google Shape;1211;p4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4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3" name="Google Shape;1213;p4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4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4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16" name="Google Shape;1216;p46"/>
          <p:cNvGrpSpPr/>
          <p:nvPr/>
        </p:nvGrpSpPr>
        <p:grpSpPr>
          <a:xfrm>
            <a:off x="4584329" y="1469066"/>
            <a:ext cx="235765" cy="234476"/>
            <a:chOff x="5226025" y="1677425"/>
            <a:chExt cx="226175" cy="226175"/>
          </a:xfrm>
        </p:grpSpPr>
        <p:sp>
          <p:nvSpPr>
            <p:cNvPr id="1217" name="Google Shape;1217;p4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4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19" name="Google Shape;1219;p46"/>
          <p:cNvGrpSpPr/>
          <p:nvPr/>
        </p:nvGrpSpPr>
        <p:grpSpPr>
          <a:xfrm>
            <a:off x="4169085" y="1469109"/>
            <a:ext cx="235765" cy="234476"/>
            <a:chOff x="4835275" y="1198350"/>
            <a:chExt cx="226175" cy="226175"/>
          </a:xfrm>
        </p:grpSpPr>
        <p:sp>
          <p:nvSpPr>
            <p:cNvPr id="1220" name="Google Shape;1220;p4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4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22" name="Google Shape;1222;p46"/>
          <p:cNvGrpSpPr/>
          <p:nvPr/>
        </p:nvGrpSpPr>
        <p:grpSpPr>
          <a:xfrm>
            <a:off x="5503587" y="1456864"/>
            <a:ext cx="273891" cy="272419"/>
            <a:chOff x="968775" y="1180050"/>
            <a:chExt cx="262750" cy="262775"/>
          </a:xfrm>
        </p:grpSpPr>
        <p:sp>
          <p:nvSpPr>
            <p:cNvPr id="1223" name="Google Shape;1223;p4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4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4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26" name="Google Shape;1226;p46"/>
          <p:cNvGrpSpPr/>
          <p:nvPr/>
        </p:nvGrpSpPr>
        <p:grpSpPr>
          <a:xfrm>
            <a:off x="5001785" y="1507869"/>
            <a:ext cx="304589" cy="170382"/>
            <a:chOff x="1678900" y="1231350"/>
            <a:chExt cx="292200" cy="164350"/>
          </a:xfrm>
        </p:grpSpPr>
        <p:sp>
          <p:nvSpPr>
            <p:cNvPr id="1227" name="Google Shape;1227;p4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4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4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30" name="Google Shape;1230;p46"/>
          <p:cNvSpPr/>
          <p:nvPr/>
        </p:nvSpPr>
        <p:spPr>
          <a:xfrm>
            <a:off x="6044111" y="1448403"/>
            <a:ext cx="193939" cy="276099"/>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31" name="Google Shape;1231;p46"/>
          <p:cNvGrpSpPr/>
          <p:nvPr/>
        </p:nvGrpSpPr>
        <p:grpSpPr>
          <a:xfrm>
            <a:off x="6392622" y="1452004"/>
            <a:ext cx="253903" cy="268609"/>
            <a:chOff x="2405550" y="1181850"/>
            <a:chExt cx="243575" cy="259100"/>
          </a:xfrm>
        </p:grpSpPr>
        <p:sp>
          <p:nvSpPr>
            <p:cNvPr id="1232" name="Google Shape;1232;p4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4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4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5" name="Google Shape;1235;p4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4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4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38" name="Google Shape;1238;p46"/>
          <p:cNvSpPr/>
          <p:nvPr/>
        </p:nvSpPr>
        <p:spPr>
          <a:xfrm>
            <a:off x="6874608" y="1469411"/>
            <a:ext cx="235765" cy="234476"/>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39" name="Google Shape;1239;p46"/>
          <p:cNvGrpSpPr/>
          <p:nvPr/>
        </p:nvGrpSpPr>
        <p:grpSpPr>
          <a:xfrm>
            <a:off x="7207379" y="1450332"/>
            <a:ext cx="225992" cy="271952"/>
            <a:chOff x="3086700" y="1180050"/>
            <a:chExt cx="216800" cy="262325"/>
          </a:xfrm>
        </p:grpSpPr>
        <p:sp>
          <p:nvSpPr>
            <p:cNvPr id="1240" name="Google Shape;1240;p4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4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42" name="Google Shape;1242;p46"/>
          <p:cNvGrpSpPr/>
          <p:nvPr/>
        </p:nvGrpSpPr>
        <p:grpSpPr>
          <a:xfrm>
            <a:off x="7606596" y="1441313"/>
            <a:ext cx="179970" cy="289991"/>
            <a:chOff x="3741075" y="1171575"/>
            <a:chExt cx="172650" cy="279725"/>
          </a:xfrm>
        </p:grpSpPr>
        <p:sp>
          <p:nvSpPr>
            <p:cNvPr id="1243" name="Google Shape;1243;p4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4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4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4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47" name="Google Shape;1247;p46"/>
          <p:cNvSpPr/>
          <p:nvPr/>
        </p:nvSpPr>
        <p:spPr>
          <a:xfrm>
            <a:off x="7971569" y="1450671"/>
            <a:ext cx="276236" cy="272393"/>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48" name="Google Shape;1248;p46"/>
          <p:cNvGrpSpPr/>
          <p:nvPr/>
        </p:nvGrpSpPr>
        <p:grpSpPr>
          <a:xfrm>
            <a:off x="2496464" y="2007160"/>
            <a:ext cx="277174" cy="192878"/>
            <a:chOff x="952700" y="1101100"/>
            <a:chExt cx="265900" cy="186050"/>
          </a:xfrm>
        </p:grpSpPr>
        <p:sp>
          <p:nvSpPr>
            <p:cNvPr id="1249" name="Google Shape;1249;p4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4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1" name="Google Shape;1251;p4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52" name="Google Shape;1252;p46"/>
          <p:cNvSpPr/>
          <p:nvPr/>
        </p:nvSpPr>
        <p:spPr>
          <a:xfrm>
            <a:off x="2912750" y="1943859"/>
            <a:ext cx="194382" cy="275659"/>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46"/>
          <p:cNvSpPr/>
          <p:nvPr/>
        </p:nvSpPr>
        <p:spPr>
          <a:xfrm>
            <a:off x="3245663" y="1964699"/>
            <a:ext cx="312485" cy="303649"/>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4" name="Google Shape;1254;p46"/>
          <p:cNvSpPr/>
          <p:nvPr/>
        </p:nvSpPr>
        <p:spPr>
          <a:xfrm>
            <a:off x="3696757" y="1964751"/>
            <a:ext cx="284601" cy="228955"/>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5" name="Google Shape;1255;p46"/>
          <p:cNvSpPr/>
          <p:nvPr/>
        </p:nvSpPr>
        <p:spPr>
          <a:xfrm>
            <a:off x="4177640" y="1993755"/>
            <a:ext cx="245537" cy="256220"/>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56" name="Google Shape;1256;p46"/>
          <p:cNvGrpSpPr/>
          <p:nvPr/>
        </p:nvGrpSpPr>
        <p:grpSpPr>
          <a:xfrm>
            <a:off x="4616304" y="1990885"/>
            <a:ext cx="250645" cy="261767"/>
            <a:chOff x="5583325" y="1073450"/>
            <a:chExt cx="240450" cy="252500"/>
          </a:xfrm>
        </p:grpSpPr>
        <p:sp>
          <p:nvSpPr>
            <p:cNvPr id="1257" name="Google Shape;1257;p4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4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4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4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61" name="Google Shape;1261;p46"/>
          <p:cNvGrpSpPr/>
          <p:nvPr/>
        </p:nvGrpSpPr>
        <p:grpSpPr>
          <a:xfrm>
            <a:off x="5001662" y="1983241"/>
            <a:ext cx="305032" cy="224316"/>
            <a:chOff x="1502275" y="3638775"/>
            <a:chExt cx="292625" cy="216375"/>
          </a:xfrm>
        </p:grpSpPr>
        <p:sp>
          <p:nvSpPr>
            <p:cNvPr id="1262" name="Google Shape;1262;p4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4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4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4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4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67" name="Google Shape;1267;p46"/>
          <p:cNvGrpSpPr/>
          <p:nvPr/>
        </p:nvGrpSpPr>
        <p:grpSpPr>
          <a:xfrm>
            <a:off x="5438234" y="1941048"/>
            <a:ext cx="279467" cy="275633"/>
            <a:chOff x="3171000" y="4021950"/>
            <a:chExt cx="268100" cy="265875"/>
          </a:xfrm>
        </p:grpSpPr>
        <p:sp>
          <p:nvSpPr>
            <p:cNvPr id="1268" name="Google Shape;1268;p4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4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70" name="Google Shape;1270;p46"/>
          <p:cNvSpPr/>
          <p:nvPr/>
        </p:nvSpPr>
        <p:spPr>
          <a:xfrm>
            <a:off x="5851932" y="1966928"/>
            <a:ext cx="311078" cy="30987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46"/>
          <p:cNvSpPr/>
          <p:nvPr/>
        </p:nvSpPr>
        <p:spPr>
          <a:xfrm>
            <a:off x="6289429" y="1955109"/>
            <a:ext cx="277617" cy="276203"/>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72" name="Google Shape;1272;p46"/>
          <p:cNvGrpSpPr/>
          <p:nvPr/>
        </p:nvGrpSpPr>
        <p:grpSpPr>
          <a:xfrm>
            <a:off x="6690254" y="1980328"/>
            <a:ext cx="263675" cy="262233"/>
            <a:chOff x="5684575" y="4038000"/>
            <a:chExt cx="252950" cy="252950"/>
          </a:xfrm>
        </p:grpSpPr>
        <p:sp>
          <p:nvSpPr>
            <p:cNvPr id="1273" name="Google Shape;1273;p4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4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4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4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4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4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79" name="Google Shape;1279;p46"/>
          <p:cNvGrpSpPr/>
          <p:nvPr/>
        </p:nvGrpSpPr>
        <p:grpSpPr>
          <a:xfrm>
            <a:off x="7161874" y="1948694"/>
            <a:ext cx="194851" cy="303831"/>
            <a:chOff x="1982675" y="3599525"/>
            <a:chExt cx="186925" cy="293075"/>
          </a:xfrm>
        </p:grpSpPr>
        <p:sp>
          <p:nvSpPr>
            <p:cNvPr id="1280" name="Google Shape;1280;p4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4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2" name="Google Shape;1282;p4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3" name="Google Shape;1283;p4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4" name="Google Shape;1284;p4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85" name="Google Shape;1285;p46"/>
          <p:cNvGrpSpPr/>
          <p:nvPr/>
        </p:nvGrpSpPr>
        <p:grpSpPr>
          <a:xfrm>
            <a:off x="7560835" y="1948694"/>
            <a:ext cx="140437" cy="303390"/>
            <a:chOff x="2397075" y="3602200"/>
            <a:chExt cx="134725" cy="292650"/>
          </a:xfrm>
        </p:grpSpPr>
        <p:sp>
          <p:nvSpPr>
            <p:cNvPr id="1286" name="Google Shape;1286;p4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4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4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4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4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91" name="Google Shape;1291;p46"/>
          <p:cNvGrpSpPr/>
          <p:nvPr/>
        </p:nvGrpSpPr>
        <p:grpSpPr>
          <a:xfrm>
            <a:off x="2536905" y="2469162"/>
            <a:ext cx="194382" cy="291831"/>
            <a:chOff x="2717350" y="3603525"/>
            <a:chExt cx="186475" cy="281500"/>
          </a:xfrm>
        </p:grpSpPr>
        <p:sp>
          <p:nvSpPr>
            <p:cNvPr id="1292" name="Google Shape;1292;p4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4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4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4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96" name="Google Shape;1296;p46"/>
          <p:cNvSpPr/>
          <p:nvPr/>
        </p:nvSpPr>
        <p:spPr>
          <a:xfrm>
            <a:off x="7906931" y="1967109"/>
            <a:ext cx="305527" cy="25487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97" name="Google Shape;1297;p46"/>
          <p:cNvGrpSpPr/>
          <p:nvPr/>
        </p:nvGrpSpPr>
        <p:grpSpPr>
          <a:xfrm>
            <a:off x="2885397" y="2477028"/>
            <a:ext cx="261825" cy="276099"/>
            <a:chOff x="3927075" y="3612900"/>
            <a:chExt cx="251175" cy="266325"/>
          </a:xfrm>
        </p:grpSpPr>
        <p:sp>
          <p:nvSpPr>
            <p:cNvPr id="1298" name="Google Shape;1298;p4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4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00" name="Google Shape;1300;p46"/>
          <p:cNvGrpSpPr/>
          <p:nvPr/>
        </p:nvGrpSpPr>
        <p:grpSpPr>
          <a:xfrm>
            <a:off x="3301810" y="2522348"/>
            <a:ext cx="265056" cy="264073"/>
            <a:chOff x="4324975" y="3617800"/>
            <a:chExt cx="254275" cy="254725"/>
          </a:xfrm>
        </p:grpSpPr>
        <p:sp>
          <p:nvSpPr>
            <p:cNvPr id="1301" name="Google Shape;1301;p4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4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4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04" name="Google Shape;1304;p46"/>
          <p:cNvGrpSpPr/>
          <p:nvPr/>
        </p:nvGrpSpPr>
        <p:grpSpPr>
          <a:xfrm>
            <a:off x="3722601" y="2572291"/>
            <a:ext cx="315300" cy="165587"/>
            <a:chOff x="4728650" y="3665975"/>
            <a:chExt cx="302475" cy="159725"/>
          </a:xfrm>
        </p:grpSpPr>
        <p:sp>
          <p:nvSpPr>
            <p:cNvPr id="1305" name="Google Shape;1305;p4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4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07" name="Google Shape;1307;p46"/>
          <p:cNvGrpSpPr/>
          <p:nvPr/>
        </p:nvGrpSpPr>
        <p:grpSpPr>
          <a:xfrm>
            <a:off x="4137846" y="2539712"/>
            <a:ext cx="301775" cy="215063"/>
            <a:chOff x="5164925" y="3642775"/>
            <a:chExt cx="289500" cy="207450"/>
          </a:xfrm>
        </p:grpSpPr>
        <p:sp>
          <p:nvSpPr>
            <p:cNvPr id="1308" name="Google Shape;1308;p4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4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4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4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2" name="Google Shape;1312;p4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13" name="Google Shape;1313;p46"/>
          <p:cNvSpPr/>
          <p:nvPr/>
        </p:nvSpPr>
        <p:spPr>
          <a:xfrm>
            <a:off x="4616401" y="2473892"/>
            <a:ext cx="284601" cy="283019"/>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46"/>
          <p:cNvSpPr/>
          <p:nvPr/>
        </p:nvSpPr>
        <p:spPr>
          <a:xfrm>
            <a:off x="5013991" y="2498166"/>
            <a:ext cx="263649" cy="234476"/>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46"/>
          <p:cNvSpPr/>
          <p:nvPr/>
        </p:nvSpPr>
        <p:spPr>
          <a:xfrm>
            <a:off x="5390591" y="2489989"/>
            <a:ext cx="251114" cy="250830"/>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46"/>
          <p:cNvSpPr/>
          <p:nvPr/>
        </p:nvSpPr>
        <p:spPr>
          <a:xfrm>
            <a:off x="5849090" y="2433924"/>
            <a:ext cx="277148" cy="275659"/>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46"/>
          <p:cNvSpPr/>
          <p:nvPr/>
        </p:nvSpPr>
        <p:spPr>
          <a:xfrm>
            <a:off x="6251048" y="2433704"/>
            <a:ext cx="277148" cy="276099"/>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46"/>
          <p:cNvSpPr/>
          <p:nvPr/>
        </p:nvSpPr>
        <p:spPr>
          <a:xfrm>
            <a:off x="6653005" y="2427963"/>
            <a:ext cx="268314" cy="319563"/>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46"/>
          <p:cNvSpPr/>
          <p:nvPr/>
        </p:nvSpPr>
        <p:spPr>
          <a:xfrm>
            <a:off x="7137539" y="2470899"/>
            <a:ext cx="235322" cy="261870"/>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20" name="Google Shape;1320;p46"/>
          <p:cNvGrpSpPr/>
          <p:nvPr/>
        </p:nvGrpSpPr>
        <p:grpSpPr>
          <a:xfrm>
            <a:off x="7547003" y="2474391"/>
            <a:ext cx="258072" cy="254484"/>
            <a:chOff x="5717150" y="2098500"/>
            <a:chExt cx="247575" cy="245475"/>
          </a:xfrm>
        </p:grpSpPr>
        <p:sp>
          <p:nvSpPr>
            <p:cNvPr id="1321" name="Google Shape;1321;p4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4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4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24" name="Google Shape;1324;p46"/>
          <p:cNvSpPr/>
          <p:nvPr/>
        </p:nvSpPr>
        <p:spPr>
          <a:xfrm>
            <a:off x="7985649" y="2423297"/>
            <a:ext cx="223230" cy="296911"/>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46"/>
          <p:cNvSpPr/>
          <p:nvPr/>
        </p:nvSpPr>
        <p:spPr>
          <a:xfrm>
            <a:off x="2490038" y="3030674"/>
            <a:ext cx="291090" cy="192878"/>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46"/>
          <p:cNvSpPr/>
          <p:nvPr/>
        </p:nvSpPr>
        <p:spPr>
          <a:xfrm>
            <a:off x="2900625" y="3016108"/>
            <a:ext cx="235791" cy="22200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27" name="Google Shape;1327;p46"/>
          <p:cNvGrpSpPr/>
          <p:nvPr/>
        </p:nvGrpSpPr>
        <p:grpSpPr>
          <a:xfrm>
            <a:off x="3267186" y="2961818"/>
            <a:ext cx="277617" cy="241422"/>
            <a:chOff x="6435300" y="2742175"/>
            <a:chExt cx="266325" cy="232875"/>
          </a:xfrm>
        </p:grpSpPr>
        <p:sp>
          <p:nvSpPr>
            <p:cNvPr id="1328" name="Google Shape;1328;p4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4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30" name="Google Shape;1330;p46"/>
          <p:cNvGrpSpPr/>
          <p:nvPr/>
        </p:nvGrpSpPr>
        <p:grpSpPr>
          <a:xfrm>
            <a:off x="4098348" y="3021954"/>
            <a:ext cx="263206" cy="261767"/>
            <a:chOff x="674800" y="2146225"/>
            <a:chExt cx="252500" cy="252500"/>
          </a:xfrm>
        </p:grpSpPr>
        <p:sp>
          <p:nvSpPr>
            <p:cNvPr id="1331" name="Google Shape;1331;p4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4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4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4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35" name="Google Shape;1335;p46"/>
          <p:cNvGrpSpPr/>
          <p:nvPr/>
        </p:nvGrpSpPr>
        <p:grpSpPr>
          <a:xfrm>
            <a:off x="4512989" y="3030689"/>
            <a:ext cx="263206" cy="261767"/>
            <a:chOff x="2164225" y="2146225"/>
            <a:chExt cx="252500" cy="252500"/>
          </a:xfrm>
        </p:grpSpPr>
        <p:sp>
          <p:nvSpPr>
            <p:cNvPr id="1336" name="Google Shape;1336;p4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4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4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4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40" name="Google Shape;1340;p46"/>
          <p:cNvGrpSpPr/>
          <p:nvPr/>
        </p:nvGrpSpPr>
        <p:grpSpPr>
          <a:xfrm>
            <a:off x="3682420" y="3030492"/>
            <a:ext cx="263675" cy="262233"/>
            <a:chOff x="689975" y="1737200"/>
            <a:chExt cx="252950" cy="252950"/>
          </a:xfrm>
        </p:grpSpPr>
        <p:sp>
          <p:nvSpPr>
            <p:cNvPr id="1341" name="Google Shape;1341;p4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4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4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4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4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4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47" name="Google Shape;1347;p46"/>
          <p:cNvGrpSpPr/>
          <p:nvPr/>
        </p:nvGrpSpPr>
        <p:grpSpPr>
          <a:xfrm>
            <a:off x="4928005" y="3022794"/>
            <a:ext cx="263675" cy="261767"/>
            <a:chOff x="2961350" y="1740750"/>
            <a:chExt cx="252950" cy="252500"/>
          </a:xfrm>
        </p:grpSpPr>
        <p:sp>
          <p:nvSpPr>
            <p:cNvPr id="1348" name="Google Shape;1348;p4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4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4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4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4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4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54" name="Google Shape;1354;p46"/>
          <p:cNvSpPr/>
          <p:nvPr/>
        </p:nvSpPr>
        <p:spPr>
          <a:xfrm>
            <a:off x="5370645" y="3044840"/>
            <a:ext cx="262729" cy="261322"/>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55" name="Google Shape;1355;p46"/>
          <p:cNvGrpSpPr/>
          <p:nvPr/>
        </p:nvGrpSpPr>
        <p:grpSpPr>
          <a:xfrm>
            <a:off x="5782557" y="2983640"/>
            <a:ext cx="214396" cy="286285"/>
            <a:chOff x="4026550" y="3640100"/>
            <a:chExt cx="205675" cy="276150"/>
          </a:xfrm>
        </p:grpSpPr>
        <p:sp>
          <p:nvSpPr>
            <p:cNvPr id="1356" name="Google Shape;1356;p4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4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4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4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4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4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62" name="Google Shape;1362;p46"/>
          <p:cNvSpPr/>
          <p:nvPr/>
        </p:nvSpPr>
        <p:spPr>
          <a:xfrm>
            <a:off x="6175720" y="3033552"/>
            <a:ext cx="251557" cy="276099"/>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63" name="Google Shape;1363;p46"/>
          <p:cNvGrpSpPr/>
          <p:nvPr/>
        </p:nvGrpSpPr>
        <p:grpSpPr>
          <a:xfrm>
            <a:off x="6603324" y="3059124"/>
            <a:ext cx="277148" cy="224212"/>
            <a:chOff x="853250" y="4006875"/>
            <a:chExt cx="265875" cy="216275"/>
          </a:xfrm>
        </p:grpSpPr>
        <p:sp>
          <p:nvSpPr>
            <p:cNvPr id="1364" name="Google Shape;1364;p4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4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66" name="Google Shape;1366;p46"/>
          <p:cNvGrpSpPr/>
          <p:nvPr/>
        </p:nvGrpSpPr>
        <p:grpSpPr>
          <a:xfrm>
            <a:off x="7483552" y="3032947"/>
            <a:ext cx="193912" cy="276566"/>
            <a:chOff x="1978675" y="3981800"/>
            <a:chExt cx="186025" cy="266775"/>
          </a:xfrm>
        </p:grpSpPr>
        <p:sp>
          <p:nvSpPr>
            <p:cNvPr id="1367" name="Google Shape;1367;p4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4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69" name="Google Shape;1369;p46"/>
          <p:cNvSpPr/>
          <p:nvPr/>
        </p:nvSpPr>
        <p:spPr>
          <a:xfrm>
            <a:off x="7057491" y="3049013"/>
            <a:ext cx="250645" cy="245154"/>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70" name="Google Shape;1370;p46"/>
          <p:cNvGrpSpPr/>
          <p:nvPr/>
        </p:nvGrpSpPr>
        <p:grpSpPr>
          <a:xfrm>
            <a:off x="7854800" y="3040128"/>
            <a:ext cx="263206" cy="262233"/>
            <a:chOff x="480325" y="3970200"/>
            <a:chExt cx="252500" cy="252950"/>
          </a:xfrm>
        </p:grpSpPr>
        <p:sp>
          <p:nvSpPr>
            <p:cNvPr id="1371" name="Google Shape;1371;p4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4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4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4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4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76" name="Google Shape;1376;p46"/>
          <p:cNvSpPr/>
          <p:nvPr/>
        </p:nvSpPr>
        <p:spPr>
          <a:xfrm>
            <a:off x="2559381" y="3504410"/>
            <a:ext cx="152529" cy="234476"/>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77" name="Google Shape;1377;p46"/>
          <p:cNvGrpSpPr/>
          <p:nvPr/>
        </p:nvGrpSpPr>
        <p:grpSpPr>
          <a:xfrm>
            <a:off x="2876710" y="3488516"/>
            <a:ext cx="263675" cy="261767"/>
            <a:chOff x="5745250" y="4378350"/>
            <a:chExt cx="252950" cy="252500"/>
          </a:xfrm>
        </p:grpSpPr>
        <p:sp>
          <p:nvSpPr>
            <p:cNvPr id="1378" name="Google Shape;1378;p4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4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80" name="Google Shape;1380;p46"/>
          <p:cNvGrpSpPr/>
          <p:nvPr/>
        </p:nvGrpSpPr>
        <p:grpSpPr>
          <a:xfrm>
            <a:off x="3278451" y="3491756"/>
            <a:ext cx="263675" cy="262233"/>
            <a:chOff x="6130650" y="4381475"/>
            <a:chExt cx="252950" cy="252950"/>
          </a:xfrm>
        </p:grpSpPr>
        <p:sp>
          <p:nvSpPr>
            <p:cNvPr id="1381" name="Google Shape;1381;p4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4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83" name="Google Shape;1383;p46"/>
          <p:cNvSpPr/>
          <p:nvPr/>
        </p:nvSpPr>
        <p:spPr>
          <a:xfrm>
            <a:off x="3683850" y="3502829"/>
            <a:ext cx="254841" cy="240877"/>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84" name="Google Shape;1384;p46"/>
          <p:cNvGrpSpPr/>
          <p:nvPr/>
        </p:nvGrpSpPr>
        <p:grpSpPr>
          <a:xfrm>
            <a:off x="4073084" y="3509138"/>
            <a:ext cx="277617" cy="227996"/>
            <a:chOff x="6919750" y="1464650"/>
            <a:chExt cx="266325" cy="219925"/>
          </a:xfrm>
        </p:grpSpPr>
        <p:sp>
          <p:nvSpPr>
            <p:cNvPr id="1385" name="Google Shape;1385;p4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4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87" name="Google Shape;1387;p46"/>
          <p:cNvGrpSpPr/>
          <p:nvPr/>
        </p:nvGrpSpPr>
        <p:grpSpPr>
          <a:xfrm>
            <a:off x="4490190" y="3490437"/>
            <a:ext cx="289266" cy="258527"/>
            <a:chOff x="4759875" y="1027050"/>
            <a:chExt cx="277500" cy="249375"/>
          </a:xfrm>
        </p:grpSpPr>
        <p:sp>
          <p:nvSpPr>
            <p:cNvPr id="1388" name="Google Shape;1388;p4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4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0" name="Google Shape;1390;p4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4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4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3" name="Google Shape;1393;p46"/>
          <p:cNvGrpSpPr/>
          <p:nvPr/>
        </p:nvGrpSpPr>
        <p:grpSpPr>
          <a:xfrm>
            <a:off x="4918552" y="3478252"/>
            <a:ext cx="293905" cy="260989"/>
            <a:chOff x="3357900" y="1057675"/>
            <a:chExt cx="281950" cy="251750"/>
          </a:xfrm>
        </p:grpSpPr>
        <p:sp>
          <p:nvSpPr>
            <p:cNvPr id="1394" name="Google Shape;1394;p4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4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4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97" name="Google Shape;1397;p46"/>
          <p:cNvGrpSpPr/>
          <p:nvPr/>
        </p:nvGrpSpPr>
        <p:grpSpPr>
          <a:xfrm>
            <a:off x="5362615" y="3466849"/>
            <a:ext cx="150679" cy="305697"/>
            <a:chOff x="3783900" y="1046675"/>
            <a:chExt cx="144550" cy="294875"/>
          </a:xfrm>
        </p:grpSpPr>
        <p:sp>
          <p:nvSpPr>
            <p:cNvPr id="1398" name="Google Shape;1398;p4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4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00" name="Google Shape;1400;p46"/>
          <p:cNvSpPr/>
          <p:nvPr/>
        </p:nvSpPr>
        <p:spPr>
          <a:xfrm>
            <a:off x="5780203" y="3485216"/>
            <a:ext cx="202773" cy="276099"/>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01" name="Google Shape;1401;p46"/>
          <p:cNvGrpSpPr/>
          <p:nvPr/>
        </p:nvGrpSpPr>
        <p:grpSpPr>
          <a:xfrm>
            <a:off x="6075331" y="3282377"/>
            <a:ext cx="435723" cy="512881"/>
            <a:chOff x="238550" y="1487175"/>
            <a:chExt cx="418000" cy="494725"/>
          </a:xfrm>
        </p:grpSpPr>
        <p:sp>
          <p:nvSpPr>
            <p:cNvPr id="1402" name="Google Shape;1402;p4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4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4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4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4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4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4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4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0" name="Google Shape;1410;p4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11" name="Google Shape;1411;p46"/>
          <p:cNvSpPr/>
          <p:nvPr/>
        </p:nvSpPr>
        <p:spPr>
          <a:xfrm>
            <a:off x="6603790" y="3587029"/>
            <a:ext cx="295286" cy="165328"/>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46"/>
          <p:cNvSpPr/>
          <p:nvPr/>
        </p:nvSpPr>
        <p:spPr>
          <a:xfrm>
            <a:off x="6991628" y="3519171"/>
            <a:ext cx="277617" cy="286285"/>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13" name="Google Shape;1413;p46"/>
          <p:cNvGrpSpPr/>
          <p:nvPr/>
        </p:nvGrpSpPr>
        <p:grpSpPr>
          <a:xfrm>
            <a:off x="7405178" y="3531007"/>
            <a:ext cx="287572" cy="276669"/>
            <a:chOff x="6010925" y="3998175"/>
            <a:chExt cx="275875" cy="266875"/>
          </a:xfrm>
        </p:grpSpPr>
        <p:sp>
          <p:nvSpPr>
            <p:cNvPr id="1414" name="Google Shape;1414;p4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4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4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4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4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19" name="Google Shape;1419;p46"/>
          <p:cNvGrpSpPr/>
          <p:nvPr/>
        </p:nvGrpSpPr>
        <p:grpSpPr>
          <a:xfrm>
            <a:off x="7831581" y="3544997"/>
            <a:ext cx="277617" cy="234476"/>
            <a:chOff x="6866650" y="1038650"/>
            <a:chExt cx="266325" cy="226175"/>
          </a:xfrm>
        </p:grpSpPr>
        <p:sp>
          <p:nvSpPr>
            <p:cNvPr id="1420" name="Google Shape;1420;p4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4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4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23" name="Google Shape;1423;p46"/>
          <p:cNvGrpSpPr/>
          <p:nvPr/>
        </p:nvGrpSpPr>
        <p:grpSpPr>
          <a:xfrm>
            <a:off x="4568170" y="987078"/>
            <a:ext cx="214865" cy="275633"/>
            <a:chOff x="2033075" y="2942475"/>
            <a:chExt cx="206125" cy="265875"/>
          </a:xfrm>
        </p:grpSpPr>
        <p:sp>
          <p:nvSpPr>
            <p:cNvPr id="1424" name="Google Shape;1424;p4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4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4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4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4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4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30" name="Google Shape;1430;p46"/>
          <p:cNvSpPr/>
          <p:nvPr/>
        </p:nvSpPr>
        <p:spPr>
          <a:xfrm>
            <a:off x="2490051" y="3983381"/>
            <a:ext cx="222292" cy="302924"/>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31" name="Google Shape;1431;p46"/>
          <p:cNvGrpSpPr/>
          <p:nvPr/>
        </p:nvGrpSpPr>
        <p:grpSpPr>
          <a:xfrm>
            <a:off x="2879835" y="4010812"/>
            <a:ext cx="256717" cy="275633"/>
            <a:chOff x="3081775" y="1061400"/>
            <a:chExt cx="246275" cy="265875"/>
          </a:xfrm>
        </p:grpSpPr>
        <p:sp>
          <p:nvSpPr>
            <p:cNvPr id="1432" name="Google Shape;1432;p4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4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4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35" name="Google Shape;1435;p46"/>
          <p:cNvGrpSpPr/>
          <p:nvPr/>
        </p:nvGrpSpPr>
        <p:grpSpPr>
          <a:xfrm>
            <a:off x="3305951" y="4042886"/>
            <a:ext cx="291116" cy="247875"/>
            <a:chOff x="2847150" y="1805000"/>
            <a:chExt cx="279275" cy="239100"/>
          </a:xfrm>
        </p:grpSpPr>
        <p:sp>
          <p:nvSpPr>
            <p:cNvPr id="1436" name="Google Shape;1436;p4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4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38" name="Google Shape;1438;p46"/>
          <p:cNvSpPr/>
          <p:nvPr/>
        </p:nvSpPr>
        <p:spPr>
          <a:xfrm>
            <a:off x="3767939" y="4080632"/>
            <a:ext cx="305032" cy="144775"/>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39" name="Google Shape;1439;p46"/>
          <p:cNvGrpSpPr/>
          <p:nvPr/>
        </p:nvGrpSpPr>
        <p:grpSpPr>
          <a:xfrm>
            <a:off x="4238639" y="4000454"/>
            <a:ext cx="277617" cy="276099"/>
            <a:chOff x="6435300" y="1095300"/>
            <a:chExt cx="266325" cy="266325"/>
          </a:xfrm>
        </p:grpSpPr>
        <p:sp>
          <p:nvSpPr>
            <p:cNvPr id="1440" name="Google Shape;1440;p4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4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4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43" name="Google Shape;1443;p46"/>
          <p:cNvSpPr/>
          <p:nvPr/>
        </p:nvSpPr>
        <p:spPr>
          <a:xfrm>
            <a:off x="4689135" y="4011180"/>
            <a:ext cx="194382" cy="25204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46"/>
          <p:cNvSpPr/>
          <p:nvPr/>
        </p:nvSpPr>
        <p:spPr>
          <a:xfrm>
            <a:off x="5052737" y="3989653"/>
            <a:ext cx="246449" cy="234942"/>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45" name="Google Shape;1445;p46"/>
          <p:cNvGrpSpPr/>
          <p:nvPr/>
        </p:nvGrpSpPr>
        <p:grpSpPr>
          <a:xfrm>
            <a:off x="5465905" y="3996699"/>
            <a:ext cx="237615" cy="276099"/>
            <a:chOff x="4506525" y="1060950"/>
            <a:chExt cx="227950" cy="266325"/>
          </a:xfrm>
        </p:grpSpPr>
        <p:sp>
          <p:nvSpPr>
            <p:cNvPr id="1446" name="Google Shape;1446;p4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4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4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4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4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4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4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53" name="Google Shape;1453;p46"/>
          <p:cNvSpPr/>
          <p:nvPr/>
        </p:nvSpPr>
        <p:spPr>
          <a:xfrm>
            <a:off x="5832038" y="4090390"/>
            <a:ext cx="305058" cy="96465"/>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46"/>
          <p:cNvSpPr/>
          <p:nvPr/>
        </p:nvSpPr>
        <p:spPr>
          <a:xfrm>
            <a:off x="6618600" y="4055684"/>
            <a:ext cx="242280" cy="272393"/>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55" name="Google Shape;1455;p46"/>
          <p:cNvGrpSpPr/>
          <p:nvPr/>
        </p:nvGrpSpPr>
        <p:grpSpPr>
          <a:xfrm>
            <a:off x="6262633" y="4056056"/>
            <a:ext cx="198108" cy="270993"/>
            <a:chOff x="867500" y="3647700"/>
            <a:chExt cx="190050" cy="261400"/>
          </a:xfrm>
        </p:grpSpPr>
        <p:sp>
          <p:nvSpPr>
            <p:cNvPr id="1456" name="Google Shape;1456;p4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7" name="Google Shape;1457;p4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8" name="Google Shape;1458;p4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4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4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61" name="Google Shape;1461;p46"/>
          <p:cNvSpPr/>
          <p:nvPr/>
        </p:nvSpPr>
        <p:spPr>
          <a:xfrm>
            <a:off x="7018263" y="4030477"/>
            <a:ext cx="281318" cy="234502"/>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2" name="Google Shape;1462;p46"/>
          <p:cNvSpPr/>
          <p:nvPr/>
        </p:nvSpPr>
        <p:spPr>
          <a:xfrm>
            <a:off x="7445095" y="4029518"/>
            <a:ext cx="241811" cy="275399"/>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63" name="Google Shape;1463;p46"/>
          <p:cNvGrpSpPr/>
          <p:nvPr/>
        </p:nvGrpSpPr>
        <p:grpSpPr>
          <a:xfrm>
            <a:off x="7854605" y="4021830"/>
            <a:ext cx="236234" cy="302924"/>
            <a:chOff x="3707175" y="1322350"/>
            <a:chExt cx="226625" cy="292200"/>
          </a:xfrm>
        </p:grpSpPr>
        <p:sp>
          <p:nvSpPr>
            <p:cNvPr id="1464" name="Google Shape;1464;p4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4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9" name="Shape 1469"/>
        <p:cNvGrpSpPr/>
        <p:nvPr/>
      </p:nvGrpSpPr>
      <p:grpSpPr>
        <a:xfrm>
          <a:off x="0" y="0"/>
          <a:ext cx="0" cy="0"/>
          <a:chOff x="0" y="0"/>
          <a:chExt cx="0" cy="0"/>
        </a:xfrm>
      </p:grpSpPr>
      <p:sp>
        <p:nvSpPr>
          <p:cNvPr id="1470" name="Google Shape;1470;p47"/>
          <p:cNvSpPr txBox="1"/>
          <p:nvPr/>
        </p:nvSpPr>
        <p:spPr>
          <a:xfrm>
            <a:off x="2737175" y="1370700"/>
            <a:ext cx="6259800" cy="2402100"/>
          </a:xfrm>
          <a:prstGeom prst="rect">
            <a:avLst/>
          </a:prstGeom>
          <a:noFill/>
          <a:ln>
            <a:noFill/>
          </a:ln>
        </p:spPr>
        <p:txBody>
          <a:bodyPr anchorCtr="0" anchor="t" bIns="91425" lIns="91425" spcFirstLastPara="1" rIns="91425" wrap="square" tIns="91425">
            <a:noAutofit/>
          </a:bodyPr>
          <a:lstStyle/>
          <a:p>
            <a:pPr indent="0" lvl="0" marL="0" rtl="0" algn="r">
              <a:lnSpc>
                <a:spcPct val="115000"/>
              </a:lnSpc>
              <a:spcBef>
                <a:spcPts val="0"/>
              </a:spcBef>
              <a:spcAft>
                <a:spcPts val="0"/>
              </a:spcAft>
              <a:buNone/>
            </a:pPr>
            <a:r>
              <a:rPr b="1" lang="en-GB" sz="3400">
                <a:latin typeface="Cormorant Upright"/>
                <a:ea typeface="Cormorant Upright"/>
                <a:cs typeface="Cormorant Upright"/>
                <a:sym typeface="Cormorant Upright"/>
              </a:rPr>
              <a:t>Presentation Template:</a:t>
            </a:r>
            <a:r>
              <a:rPr b="1" lang="en-GB" sz="3400">
                <a:uFill>
                  <a:noFill/>
                </a:uFill>
                <a:latin typeface="Cormorant Upright"/>
                <a:ea typeface="Cormorant Upright"/>
                <a:cs typeface="Cormorant Upright"/>
                <a:sym typeface="Cormorant Upright"/>
                <a:hlinkClick r:id="rId3"/>
              </a:rPr>
              <a:t> </a:t>
            </a:r>
            <a:r>
              <a:rPr b="1" lang="en-GB" sz="3400" u="sng">
                <a:latin typeface="Cormorant Upright"/>
                <a:ea typeface="Cormorant Upright"/>
                <a:cs typeface="Cormorant Upright"/>
                <a:sym typeface="Cormorant Upright"/>
                <a:hlinkClick r:id="rId4"/>
              </a:rPr>
              <a:t>SlidesMania</a:t>
            </a:r>
            <a:endParaRPr b="1" sz="3400" u="sng">
              <a:latin typeface="Cormorant Upright"/>
              <a:ea typeface="Cormorant Upright"/>
              <a:cs typeface="Cormorant Upright"/>
              <a:sym typeface="Cormorant Upright"/>
              <a:hlinkClick r:id="rId5"/>
            </a:endParaRPr>
          </a:p>
          <a:p>
            <a:pPr indent="0" lvl="0" marL="0" rtl="0" algn="r">
              <a:lnSpc>
                <a:spcPct val="115000"/>
              </a:lnSpc>
              <a:spcBef>
                <a:spcPts val="0"/>
              </a:spcBef>
              <a:spcAft>
                <a:spcPts val="0"/>
              </a:spcAft>
              <a:buNone/>
            </a:pPr>
            <a:r>
              <a:t/>
            </a:r>
            <a:endParaRPr sz="2400">
              <a:latin typeface="Cormorant Upright"/>
              <a:ea typeface="Cormorant Upright"/>
              <a:cs typeface="Cormorant Upright"/>
              <a:sym typeface="Cormorant Upright"/>
            </a:endParaRPr>
          </a:p>
          <a:p>
            <a:pPr indent="0" lvl="0" marL="0" rtl="0" algn="r">
              <a:lnSpc>
                <a:spcPct val="115000"/>
              </a:lnSpc>
              <a:spcBef>
                <a:spcPts val="0"/>
              </a:spcBef>
              <a:spcAft>
                <a:spcPts val="0"/>
              </a:spcAft>
              <a:buNone/>
            </a:pPr>
            <a:r>
              <a:rPr lang="en-GB" sz="2400">
                <a:latin typeface="Cormorant Upright"/>
                <a:ea typeface="Cormorant Upright"/>
                <a:cs typeface="Cormorant Upright"/>
                <a:sym typeface="Cormorant Upright"/>
              </a:rPr>
              <a:t>I</a:t>
            </a:r>
            <a:r>
              <a:rPr lang="en-GB" sz="2400">
                <a:latin typeface="Cormorant Upright"/>
                <a:ea typeface="Cormorant Upright"/>
                <a:cs typeface="Cormorant Upright"/>
                <a:sym typeface="Cormorant Upright"/>
              </a:rPr>
              <a:t>mages: Unsplash</a:t>
            </a:r>
            <a:endParaRPr sz="2400">
              <a:latin typeface="Cormorant Upright"/>
              <a:ea typeface="Cormorant Upright"/>
              <a:cs typeface="Cormorant Upright"/>
              <a:sym typeface="Cormorant Upright"/>
            </a:endParaRPr>
          </a:p>
          <a:p>
            <a:pPr indent="0" lvl="0" marL="0" rtl="0" algn="r">
              <a:lnSpc>
                <a:spcPct val="115000"/>
              </a:lnSpc>
              <a:spcBef>
                <a:spcPts val="0"/>
              </a:spcBef>
              <a:spcAft>
                <a:spcPts val="0"/>
              </a:spcAft>
              <a:buNone/>
            </a:pPr>
            <a:r>
              <a:rPr lang="en-GB">
                <a:latin typeface="Cormorant Upright"/>
                <a:ea typeface="Cormorant Upright"/>
                <a:cs typeface="Cormorant Upright"/>
                <a:sym typeface="Cormorant Upright"/>
              </a:rPr>
              <a:t>Please keep this slide or mention us and the other resources used in the footer of a slide.</a:t>
            </a:r>
            <a:endParaRPr>
              <a:latin typeface="Cormorant Upright"/>
              <a:ea typeface="Cormorant Upright"/>
              <a:cs typeface="Cormorant Upright"/>
              <a:sym typeface="Cormorant Upright"/>
            </a:endParaRPr>
          </a:p>
          <a:p>
            <a:pPr indent="0" lvl="0" marL="0" rtl="0" algn="r">
              <a:lnSpc>
                <a:spcPct val="115000"/>
              </a:lnSpc>
              <a:spcBef>
                <a:spcPts val="0"/>
              </a:spcBef>
              <a:spcAft>
                <a:spcPts val="0"/>
              </a:spcAft>
              <a:buNone/>
            </a:pPr>
            <a:r>
              <a:t/>
            </a:r>
            <a:endParaRPr sz="2400">
              <a:latin typeface="Roboto"/>
              <a:ea typeface="Roboto"/>
              <a:cs typeface="Roboto"/>
              <a:sym typeface="Roboto"/>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4" name="Shape 147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112_Roskilde_Template_SlidesMania">
  <a:themeElements>
    <a:clrScheme name="Simple Light">
      <a:dk1>
        <a:srgbClr val="000000"/>
      </a:dk1>
      <a:lt1>
        <a:srgbClr val="FFFFFF"/>
      </a:lt1>
      <a:dk2>
        <a:srgbClr val="595959"/>
      </a:dk2>
      <a:lt2>
        <a:srgbClr val="EEEEEE"/>
      </a:lt2>
      <a:accent1>
        <a:srgbClr val="E7D9D8"/>
      </a:accent1>
      <a:accent2>
        <a:srgbClr val="E0C9C4"/>
      </a:accent2>
      <a:accent3>
        <a:srgbClr val="D8D8D8"/>
      </a:accent3>
      <a:accent4>
        <a:srgbClr val="FFFFFF"/>
      </a:accent4>
      <a:accent5>
        <a:srgbClr val="FFFFFF"/>
      </a:accent5>
      <a:accent6>
        <a:srgbClr val="FFFFFF"/>
      </a:accent6>
      <a:hlink>
        <a:srgbClr val="856E68"/>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