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07" r:id="rId3"/>
    <p:sldId id="305" r:id="rId4"/>
    <p:sldId id="306" r:id="rId5"/>
    <p:sldId id="300" r:id="rId6"/>
    <p:sldId id="309" r:id="rId7"/>
    <p:sldId id="310" r:id="rId8"/>
    <p:sldId id="311"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31F2B"/>
    <a:srgbClr val="F9690E"/>
    <a:srgbClr val="C4D422"/>
    <a:srgbClr val="42DF9A"/>
    <a:srgbClr val="EB2264"/>
    <a:srgbClr val="FF5E80"/>
    <a:srgbClr val="21D7CD"/>
    <a:srgbClr val="86EABF"/>
    <a:srgbClr val="F9C422"/>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7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rgbClr val="F9690E"/>
            </a:solidFill>
            <a:ln>
              <a:noFill/>
            </a:ln>
            <a:effectLst/>
            <a:sp3d/>
          </c:spPr>
          <c:invertIfNegative val="0"/>
          <c:dPt>
            <c:idx val="0"/>
            <c:invertIfNegative val="0"/>
            <c:bubble3D val="0"/>
            <c:spPr>
              <a:solidFill>
                <a:srgbClr val="F9690E"/>
              </a:solidFill>
              <a:ln>
                <a:noFill/>
              </a:ln>
              <a:effectLst/>
              <a:sp3d/>
            </c:spPr>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spPr>
              <a:solidFill>
                <a:srgbClr val="F9690E"/>
              </a:solidFill>
              <a:ln>
                <a:noFill/>
              </a:ln>
              <a:effectLst/>
              <a:sp3d/>
            </c:spPr>
            <c:extLst>
              <c:ext xmlns:c16="http://schemas.microsoft.com/office/drawing/2014/chart" uri="{C3380CC4-5D6E-409C-BE32-E72D297353CC}">
                <c16:uniqueId val="{00000003-BA04-4A29-8E1D-6A958FBCDAF4}"/>
              </c:ext>
            </c:extLst>
          </c:dPt>
          <c:dPt>
            <c:idx val="3"/>
            <c:invertIfNegative val="0"/>
            <c:bubble3D val="0"/>
            <c:spPr>
              <a:solidFill>
                <a:srgbClr val="F9690E"/>
              </a:solidFill>
              <a:ln>
                <a:noFill/>
              </a:ln>
              <a:effectLst/>
              <a:sp3d/>
            </c:spPr>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2"/>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PK"/>
          </a:p>
        </c:txPr>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F9690E"/>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1-312B-4B0E-AF1C-0CD5519685AC}"/>
              </c:ext>
            </c:extLst>
          </c:dPt>
          <c:dPt>
            <c:idx val="1"/>
            <c:bubble3D val="0"/>
            <c:spPr>
              <a:solidFill>
                <a:schemeClr val="bg1">
                  <a:lumMod val="75000"/>
                </a:schemeClr>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3-312B-4B0E-AF1C-0CD5519685AC}"/>
              </c:ext>
            </c:extLst>
          </c:dPt>
          <c:dPt>
            <c:idx val="2"/>
            <c:bubble3D val="0"/>
            <c:spPr>
              <a:solidFill>
                <a:schemeClr val="bg1"/>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5-312B-4B0E-AF1C-0CD5519685AC}"/>
              </c:ext>
            </c:extLst>
          </c:dPt>
          <c:dPt>
            <c:idx val="3"/>
            <c:bubble3D val="0"/>
            <c:spPr>
              <a:solidFill>
                <a:srgbClr val="131F2B"/>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7-312B-4B0E-AF1C-0CD5519685AC}"/>
              </c:ext>
            </c:extLst>
          </c:dPt>
          <c:dLbls>
            <c:dLbl>
              <c:idx val="0"/>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bg1"/>
                      </a:solidFill>
                      <a:latin typeface="+mn-lt"/>
                      <a:ea typeface="+mn-ea"/>
                      <a:cs typeface="+mn-cs"/>
                    </a:defRPr>
                  </a:pPr>
                  <a:endParaRPr lang="en-PK"/>
                </a:p>
              </c:txPr>
              <c:dLblPos val="bestFit"/>
              <c:showLegendKey val="0"/>
              <c:showVal val="1"/>
              <c:showCatName val="0"/>
              <c:showSerName val="0"/>
              <c:showPercent val="0"/>
              <c:showBubbleSize val="0"/>
              <c:extLst>
                <c:ext xmlns:c16="http://schemas.microsoft.com/office/drawing/2014/chart" uri="{C3380CC4-5D6E-409C-BE32-E72D297353CC}">
                  <c16:uniqueId val="{00000001-312B-4B0E-AF1C-0CD5519685AC}"/>
                </c:ext>
              </c:extLst>
            </c:dLbl>
            <c:dLbl>
              <c:idx val="1"/>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2"/>
                      </a:solidFill>
                      <a:latin typeface="+mn-lt"/>
                      <a:ea typeface="+mn-ea"/>
                      <a:cs typeface="+mn-cs"/>
                    </a:defRPr>
                  </a:pPr>
                  <a:endParaRPr lang="en-PK"/>
                </a:p>
              </c:txPr>
              <c:dLblPos val="bestFit"/>
              <c:showLegendKey val="0"/>
              <c:showVal val="1"/>
              <c:showCatName val="0"/>
              <c:showSerName val="0"/>
              <c:showPercent val="0"/>
              <c:showBubbleSize val="0"/>
              <c:extLst>
                <c:ext xmlns:c16="http://schemas.microsoft.com/office/drawing/2014/chart" uri="{C3380CC4-5D6E-409C-BE32-E72D297353CC}">
                  <c16:uniqueId val="{00000003-312B-4B0E-AF1C-0CD5519685AC}"/>
                </c:ext>
              </c:extLst>
            </c:dLbl>
            <c:dLbl>
              <c:idx val="2"/>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3"/>
                      </a:solidFill>
                      <a:latin typeface="+mn-lt"/>
                      <a:ea typeface="+mn-ea"/>
                      <a:cs typeface="+mn-cs"/>
                    </a:defRPr>
                  </a:pPr>
                  <a:endParaRPr lang="en-PK"/>
                </a:p>
              </c:txPr>
              <c:dLblPos val="bestFit"/>
              <c:showLegendKey val="0"/>
              <c:showVal val="1"/>
              <c:showCatName val="0"/>
              <c:showSerName val="0"/>
              <c:showPercent val="0"/>
              <c:showBubbleSize val="0"/>
              <c:extLst>
                <c:ext xmlns:c16="http://schemas.microsoft.com/office/drawing/2014/chart" uri="{C3380CC4-5D6E-409C-BE32-E72D297353CC}">
                  <c16:uniqueId val="{00000005-312B-4B0E-AF1C-0CD5519685AC}"/>
                </c:ext>
              </c:extLst>
            </c:dLbl>
            <c:dLbl>
              <c:idx val="3"/>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4"/>
                      </a:solidFill>
                      <a:latin typeface="+mn-lt"/>
                      <a:ea typeface="+mn-ea"/>
                      <a:cs typeface="+mn-cs"/>
                    </a:defRPr>
                  </a:pPr>
                  <a:endParaRPr lang="en-PK"/>
                </a:p>
              </c:txPr>
              <c:dLblPos val="bestFit"/>
              <c:showLegendKey val="0"/>
              <c:showVal val="1"/>
              <c:showCatName val="0"/>
              <c:showSerName val="0"/>
              <c:showPercent val="0"/>
              <c:showBubbleSize val="0"/>
              <c:extLst>
                <c:ext xmlns:c16="http://schemas.microsoft.com/office/drawing/2014/chart" uri="{C3380CC4-5D6E-409C-BE32-E72D297353CC}">
                  <c16:uniqueId val="{00000007-312B-4B0E-AF1C-0CD5519685AC}"/>
                </c:ext>
              </c:extLst>
            </c:dLbl>
            <c:spPr>
              <a:noFill/>
              <a:ln>
                <a:noFill/>
              </a:ln>
              <a:effectLst/>
            </c:sp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dLblPos val="outEnd"/>
          <c:showLegendKey val="0"/>
          <c:showVal val="0"/>
          <c:showCatName val="1"/>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Reversed" id="21">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charts/style2.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F9690E"/>
        </a:solidFill>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131F2B"/>
        </a:solidFill>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F9690E"/>
        </a:solidFill>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131F2B"/>
        </a:solidFill>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F9690E"/>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131F2B"/>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F9690E"/>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131F2B"/>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18" name="Group 17"/>
          <p:cNvGrpSpPr/>
          <p:nvPr userDrawn="1"/>
        </p:nvGrpSpPr>
        <p:grpSpPr>
          <a:xfrm>
            <a:off x="3844290" y="1177290"/>
            <a:ext cx="4503420" cy="4503420"/>
            <a:chOff x="4354830" y="1668780"/>
            <a:chExt cx="3741420" cy="3741420"/>
          </a:xfrm>
        </p:grpSpPr>
        <p:sp>
          <p:nvSpPr>
            <p:cNvPr id="3" name="Oval 2"/>
            <p:cNvSpPr/>
            <p:nvPr userDrawn="1"/>
          </p:nvSpPr>
          <p:spPr>
            <a:xfrm>
              <a:off x="4354830" y="1668780"/>
              <a:ext cx="3741420" cy="3741420"/>
            </a:xfrm>
            <a:prstGeom prst="ellipse">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4678680" y="1668780"/>
              <a:ext cx="731520" cy="731520"/>
            </a:xfrm>
            <a:prstGeom prst="ellipse">
              <a:avLst/>
            </a:prstGeom>
            <a:solidFill>
              <a:srgbClr val="131F2B"/>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9" name="Rounded Rectangle 18"/>
          <p:cNvSpPr/>
          <p:nvPr userDrawn="1"/>
        </p:nvSpPr>
        <p:spPr>
          <a:xfrm>
            <a:off x="0" y="1089660"/>
            <a:ext cx="270275" cy="4591050"/>
          </a:xfrm>
          <a:prstGeom prst="roundRect">
            <a:avLst>
              <a:gd name="adj" fmla="val 5000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p:cNvSpPr/>
          <p:nvPr userDrawn="1"/>
        </p:nvSpPr>
        <p:spPr>
          <a:xfrm>
            <a:off x="0" y="2906104"/>
            <a:ext cx="270275" cy="958163"/>
          </a:xfrm>
          <a:prstGeom prst="rect">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19" name="Freeform 18"/>
          <p:cNvSpPr>
            <a:spLocks noGrp="1"/>
          </p:cNvSpPr>
          <p:nvPr>
            <p:ph type="pic" sz="quarter" idx="10"/>
          </p:nvPr>
        </p:nvSpPr>
        <p:spPr>
          <a:xfrm>
            <a:off x="0" y="0"/>
            <a:ext cx="12192000" cy="6858000"/>
          </a:xfrm>
          <a:custGeom>
            <a:avLst/>
            <a:gdLst>
              <a:gd name="connsiteX0" fmla="*/ 2539999 w 12192000"/>
              <a:gd name="connsiteY0" fmla="*/ 1005840 h 6858000"/>
              <a:gd name="connsiteX1" fmla="*/ 288289 w 12192000"/>
              <a:gd name="connsiteY1" fmla="*/ 3257550 h 6858000"/>
              <a:gd name="connsiteX2" fmla="*/ 2539999 w 12192000"/>
              <a:gd name="connsiteY2" fmla="*/ 5509260 h 6858000"/>
              <a:gd name="connsiteX3" fmla="*/ 4791709 w 12192000"/>
              <a:gd name="connsiteY3" fmla="*/ 3257550 h 6858000"/>
              <a:gd name="connsiteX4" fmla="*/ 2539999 w 12192000"/>
              <a:gd name="connsiteY4" fmla="*/ 1005840 h 6858000"/>
              <a:gd name="connsiteX5" fmla="*/ 0 w 12192000"/>
              <a:gd name="connsiteY5" fmla="*/ 0 h 6858000"/>
              <a:gd name="connsiteX6" fmla="*/ 12192000 w 12192000"/>
              <a:gd name="connsiteY6" fmla="*/ 0 h 6858000"/>
              <a:gd name="connsiteX7" fmla="*/ 12192000 w 12192000"/>
              <a:gd name="connsiteY7" fmla="*/ 6858000 h 6858000"/>
              <a:gd name="connsiteX8" fmla="*/ 0 w 12192000"/>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2539999" y="1005840"/>
                </a:moveTo>
                <a:cubicBezTo>
                  <a:pt x="1296414" y="1005840"/>
                  <a:pt x="288289" y="2013965"/>
                  <a:pt x="288289" y="3257550"/>
                </a:cubicBezTo>
                <a:cubicBezTo>
                  <a:pt x="288289" y="4501135"/>
                  <a:pt x="1296414" y="5509260"/>
                  <a:pt x="2539999" y="5509260"/>
                </a:cubicBezTo>
                <a:cubicBezTo>
                  <a:pt x="3783584" y="5509260"/>
                  <a:pt x="4791709" y="4501135"/>
                  <a:pt x="4791709" y="3257550"/>
                </a:cubicBezTo>
                <a:cubicBezTo>
                  <a:pt x="4791709" y="2013965"/>
                  <a:pt x="3783584" y="1005840"/>
                  <a:pt x="2539999" y="1005840"/>
                </a:cubicBezTo>
                <a:close/>
                <a:moveTo>
                  <a:pt x="0" y="0"/>
                </a:moveTo>
                <a:lnTo>
                  <a:pt x="12192000" y="0"/>
                </a:lnTo>
                <a:lnTo>
                  <a:pt x="12192000" y="6858000"/>
                </a:lnTo>
                <a:lnTo>
                  <a:pt x="0" y="6858000"/>
                </a:lnTo>
                <a:close/>
              </a:path>
            </a:pathLst>
          </a:custGeom>
        </p:spPr>
        <p:txBody>
          <a:bodyPr wrap="square">
            <a:noAutofit/>
          </a:bodyPr>
          <a:lstStyle/>
          <a:p>
            <a:endParaRPr lang="en-US"/>
          </a:p>
        </p:txBody>
      </p:sp>
      <p:sp>
        <p:nvSpPr>
          <p:cNvPr id="18" name="Oval 17"/>
          <p:cNvSpPr/>
          <p:nvPr userDrawn="1"/>
        </p:nvSpPr>
        <p:spPr>
          <a:xfrm>
            <a:off x="259259" y="1001486"/>
            <a:ext cx="4551316" cy="4551316"/>
          </a:xfrm>
          <a:prstGeom prst="ellipse">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21" name="Shape 21"/>
          <p:cNvSpPr txBox="1">
            <a:spLocks noGrp="1"/>
          </p:cNvSpPr>
          <p:nvPr userDrawn="1">
            <p:ph type="ctrTitle"/>
          </p:nvPr>
        </p:nvSpPr>
        <p:spPr>
          <a:xfrm>
            <a:off x="573750" y="2528521"/>
            <a:ext cx="3932497"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0" y="4157441"/>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1">
                <a:solidFill>
                  <a:srgbClr val="131F2B"/>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52" name="Freeform 51"/>
          <p:cNvSpPr>
            <a:spLocks noGrp="1"/>
          </p:cNvSpPr>
          <p:nvPr>
            <p:ph type="pic" sz="quarter" idx="10"/>
          </p:nvPr>
        </p:nvSpPr>
        <p:spPr>
          <a:xfrm>
            <a:off x="754857" y="0"/>
            <a:ext cx="10682287" cy="3439886"/>
          </a:xfrm>
          <a:custGeom>
            <a:avLst/>
            <a:gdLst>
              <a:gd name="connsiteX0" fmla="*/ 3175753 w 10682287"/>
              <a:gd name="connsiteY0" fmla="*/ 1 h 3439886"/>
              <a:gd name="connsiteX1" fmla="*/ 3040615 w 10682287"/>
              <a:gd name="connsiteY1" fmla="*/ 135139 h 3439886"/>
              <a:gd name="connsiteX2" fmla="*/ 3040614 w 10682287"/>
              <a:gd name="connsiteY2" fmla="*/ 135138 h 3439886"/>
              <a:gd name="connsiteX3" fmla="*/ 3175752 w 10682287"/>
              <a:gd name="connsiteY3" fmla="*/ 270276 h 3439886"/>
              <a:gd name="connsiteX4" fmla="*/ 7496527 w 10682287"/>
              <a:gd name="connsiteY4" fmla="*/ 270277 h 3439886"/>
              <a:gd name="connsiteX5" fmla="*/ 7631665 w 10682287"/>
              <a:gd name="connsiteY5" fmla="*/ 135139 h 3439886"/>
              <a:gd name="connsiteX6" fmla="*/ 7496527 w 10682287"/>
              <a:gd name="connsiteY6" fmla="*/ 1 h 3439886"/>
              <a:gd name="connsiteX7" fmla="*/ 0 w 10682287"/>
              <a:gd name="connsiteY7" fmla="*/ 0 h 3439886"/>
              <a:gd name="connsiteX8" fmla="*/ 10682287 w 10682287"/>
              <a:gd name="connsiteY8" fmla="*/ 0 h 3439886"/>
              <a:gd name="connsiteX9" fmla="*/ 10682287 w 10682287"/>
              <a:gd name="connsiteY9" fmla="*/ 3439886 h 3439886"/>
              <a:gd name="connsiteX10" fmla="*/ 0 w 10682287"/>
              <a:gd name="connsiteY10" fmla="*/ 3439886 h 34398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0682287" h="3439886">
                <a:moveTo>
                  <a:pt x="3175753" y="1"/>
                </a:moveTo>
                <a:cubicBezTo>
                  <a:pt x="3101118" y="1"/>
                  <a:pt x="3040615" y="60504"/>
                  <a:pt x="3040615" y="135139"/>
                </a:cubicBezTo>
                <a:lnTo>
                  <a:pt x="3040614" y="135138"/>
                </a:lnTo>
                <a:cubicBezTo>
                  <a:pt x="3040614" y="209773"/>
                  <a:pt x="3101117" y="270276"/>
                  <a:pt x="3175752" y="270276"/>
                </a:cubicBezTo>
                <a:cubicBezTo>
                  <a:pt x="4616010" y="270276"/>
                  <a:pt x="6056269" y="270277"/>
                  <a:pt x="7496527" y="270277"/>
                </a:cubicBezTo>
                <a:cubicBezTo>
                  <a:pt x="7571162" y="270277"/>
                  <a:pt x="7631665" y="209774"/>
                  <a:pt x="7631665" y="135139"/>
                </a:cubicBezTo>
                <a:cubicBezTo>
                  <a:pt x="7631665" y="60504"/>
                  <a:pt x="7571162" y="1"/>
                  <a:pt x="7496527" y="1"/>
                </a:cubicBezTo>
                <a:close/>
                <a:moveTo>
                  <a:pt x="0" y="0"/>
                </a:moveTo>
                <a:lnTo>
                  <a:pt x="10682287" y="0"/>
                </a:lnTo>
                <a:lnTo>
                  <a:pt x="10682287" y="3439886"/>
                </a:lnTo>
                <a:lnTo>
                  <a:pt x="0" y="3439886"/>
                </a:lnTo>
                <a:close/>
              </a:path>
            </a:pathLst>
          </a:custGeom>
        </p:spPr>
        <p:txBody>
          <a:bodyPr wrap="square">
            <a:noAutofit/>
          </a:bodyPr>
          <a:lstStyle/>
          <a:p>
            <a:endParaRPr lang="en-US" dirty="0"/>
          </a:p>
        </p:txBody>
      </p:sp>
      <p:sp>
        <p:nvSpPr>
          <p:cNvPr id="34" name="Shape 34"/>
          <p:cNvSpPr txBox="1">
            <a:spLocks noGrp="1"/>
          </p:cNvSpPr>
          <p:nvPr>
            <p:ph type="body" idx="1"/>
          </p:nvPr>
        </p:nvSpPr>
        <p:spPr>
          <a:xfrm>
            <a:off x="5821364" y="3938807"/>
            <a:ext cx="5615780" cy="2752278"/>
          </a:xfrm>
          <a:prstGeom prst="rect">
            <a:avLst/>
          </a:prstGeom>
        </p:spPr>
        <p:txBody>
          <a:bodyPr lIns="91425" tIns="91425" rIns="91425" bIns="91425" anchor="ctr" anchorCtr="0">
            <a:normAutofit/>
          </a:bodyPr>
          <a:lstStyle>
            <a:lvl1pPr marL="0" lvl="0" indent="0" algn="l"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 name="Shape 47"/>
          <p:cNvSpPr txBox="1">
            <a:spLocks noGrp="1"/>
          </p:cNvSpPr>
          <p:nvPr>
            <p:ph type="title"/>
          </p:nvPr>
        </p:nvSpPr>
        <p:spPr>
          <a:xfrm>
            <a:off x="3283106" y="2569029"/>
            <a:ext cx="5615780" cy="725714"/>
          </a:xfrm>
          <a:prstGeom prst="rect">
            <a:avLst/>
          </a:prstGeom>
        </p:spPr>
        <p:txBody>
          <a:bodyPr lIns="91425" tIns="91425" rIns="91425" bIns="91425" anchor="b" anchorCtr="0">
            <a:normAutofit/>
          </a:bodyPr>
          <a:lstStyle>
            <a:lvl1pPr lvl="0" algn="ctr">
              <a:spcBef>
                <a:spcPts val="0"/>
              </a:spcBef>
              <a:defRPr sz="3600">
                <a:solidFill>
                  <a:srgbClr val="F9690E"/>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9" name="Text Placeholder 8"/>
          <p:cNvSpPr>
            <a:spLocks noGrp="1"/>
          </p:cNvSpPr>
          <p:nvPr>
            <p:ph type="body" sz="quarter" idx="11"/>
          </p:nvPr>
        </p:nvSpPr>
        <p:spPr>
          <a:xfrm>
            <a:off x="755650" y="4151313"/>
            <a:ext cx="4702175" cy="2351087"/>
          </a:xfrm>
        </p:spPr>
        <p:txBody>
          <a:bodyPr/>
          <a:lstStyle>
            <a:lvl1pPr>
              <a:defRPr>
                <a:solidFill>
                  <a:srgbClr val="131F2B"/>
                </a:solidFill>
              </a:defRPr>
            </a:lvl1pPr>
          </a:lstStyle>
          <a:p>
            <a:pPr lvl="0"/>
            <a:r>
              <a:rPr lang="en-US" dirty="0"/>
              <a:t>Edit Master text styles</a:t>
            </a:r>
          </a:p>
        </p:txBody>
      </p:sp>
      <p:grpSp>
        <p:nvGrpSpPr>
          <p:cNvPr id="10" name="Group 9"/>
          <p:cNvGrpSpPr/>
          <p:nvPr userDrawn="1"/>
        </p:nvGrpSpPr>
        <p:grpSpPr>
          <a:xfrm>
            <a:off x="1" y="1133475"/>
            <a:ext cx="116114" cy="4591050"/>
            <a:chOff x="0" y="1089660"/>
            <a:chExt cx="270275" cy="4591050"/>
          </a:xfrm>
        </p:grpSpPr>
        <p:sp>
          <p:nvSpPr>
            <p:cNvPr id="48" name="Rounded Rectangle 47"/>
            <p:cNvSpPr/>
            <p:nvPr userDrawn="1"/>
          </p:nvSpPr>
          <p:spPr>
            <a:xfrm>
              <a:off x="0" y="1089660"/>
              <a:ext cx="270275" cy="4591050"/>
            </a:xfrm>
            <a:prstGeom prst="roundRect">
              <a:avLst>
                <a:gd name="adj" fmla="val 5000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Rectangle 48"/>
            <p:cNvSpPr/>
            <p:nvPr userDrawn="1"/>
          </p:nvSpPr>
          <p:spPr>
            <a:xfrm>
              <a:off x="0" y="2906104"/>
              <a:ext cx="270275" cy="958163"/>
            </a:xfrm>
            <a:prstGeom prst="rect">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1" name="Rounded Rectangle 50"/>
          <p:cNvSpPr/>
          <p:nvPr userDrawn="1"/>
        </p:nvSpPr>
        <p:spPr>
          <a:xfrm rot="5400000">
            <a:off x="5936341" y="-2191654"/>
            <a:ext cx="333831" cy="4717142"/>
          </a:xfrm>
          <a:prstGeom prst="roundRect">
            <a:avLst>
              <a:gd name="adj" fmla="val 5000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arallelogram 10"/>
          <p:cNvSpPr/>
          <p:nvPr userDrawn="1"/>
        </p:nvSpPr>
        <p:spPr>
          <a:xfrm>
            <a:off x="11625943" y="3106968"/>
            <a:ext cx="493149" cy="644064"/>
          </a:xfrm>
          <a:prstGeom prst="parallelogram">
            <a:avLst>
              <a:gd name="adj" fmla="val 54630"/>
            </a:avLst>
          </a:prstGeom>
          <a:solidFill>
            <a:srgbClr val="F9690E"/>
          </a:solidFill>
          <a:ln>
            <a:noFill/>
          </a:ln>
          <a:effectLst>
            <a:outerShdw blurRad="50800" dist="38100" algn="l" rotWithShape="0">
              <a:prstClr val="black">
                <a:alpha val="3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8" name="Freeform 17"/>
          <p:cNvSpPr>
            <a:spLocks noGrp="1"/>
          </p:cNvSpPr>
          <p:nvPr>
            <p:ph type="pic" sz="quarter" idx="10"/>
          </p:nvPr>
        </p:nvSpPr>
        <p:spPr>
          <a:xfrm>
            <a:off x="0" y="0"/>
            <a:ext cx="4957536" cy="6858000"/>
          </a:xfrm>
          <a:custGeom>
            <a:avLst/>
            <a:gdLst>
              <a:gd name="connsiteX0" fmla="*/ 0 w 4957536"/>
              <a:gd name="connsiteY0" fmla="*/ 0 h 6858000"/>
              <a:gd name="connsiteX1" fmla="*/ 3846650 w 4957536"/>
              <a:gd name="connsiteY1" fmla="*/ 0 h 6858000"/>
              <a:gd name="connsiteX2" fmla="*/ 3957916 w 4957536"/>
              <a:gd name="connsiteY2" fmla="*/ 156467 h 6858000"/>
              <a:gd name="connsiteX3" fmla="*/ 4957536 w 4957536"/>
              <a:gd name="connsiteY3" fmla="*/ 3429000 h 6858000"/>
              <a:gd name="connsiteX4" fmla="*/ 3957916 w 4957536"/>
              <a:gd name="connsiteY4" fmla="*/ 6701533 h 6858000"/>
              <a:gd name="connsiteX5" fmla="*/ 3846650 w 4957536"/>
              <a:gd name="connsiteY5" fmla="*/ 6858000 h 6858000"/>
              <a:gd name="connsiteX6" fmla="*/ 0 w 4957536"/>
              <a:gd name="connsiteY6"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4957536" h="6858000">
                <a:moveTo>
                  <a:pt x="0" y="0"/>
                </a:moveTo>
                <a:lnTo>
                  <a:pt x="3846650" y="0"/>
                </a:lnTo>
                <a:lnTo>
                  <a:pt x="3957916" y="156467"/>
                </a:lnTo>
                <a:cubicBezTo>
                  <a:pt x="4589024" y="1090631"/>
                  <a:pt x="4957536" y="2216780"/>
                  <a:pt x="4957536" y="3429000"/>
                </a:cubicBezTo>
                <a:cubicBezTo>
                  <a:pt x="4957536" y="4641220"/>
                  <a:pt x="4589024" y="5767370"/>
                  <a:pt x="3957916" y="6701533"/>
                </a:cubicBezTo>
                <a:lnTo>
                  <a:pt x="3846650" y="6858000"/>
                </a:lnTo>
                <a:lnTo>
                  <a:pt x="0" y="6858000"/>
                </a:lnTo>
                <a:close/>
              </a:path>
            </a:pathLst>
          </a:custGeom>
        </p:spPr>
        <p:txBody>
          <a:bodyPr wrap="square">
            <a:noAutofit/>
          </a:bodyPr>
          <a:lstStyle/>
          <a:p>
            <a:endParaRPr lang="en-US"/>
          </a:p>
        </p:txBody>
      </p:sp>
      <p:sp>
        <p:nvSpPr>
          <p:cNvPr id="17" name="Freeform 16"/>
          <p:cNvSpPr/>
          <p:nvPr userDrawn="1"/>
        </p:nvSpPr>
        <p:spPr>
          <a:xfrm>
            <a:off x="3773715" y="0"/>
            <a:ext cx="8418286" cy="6858000"/>
          </a:xfrm>
          <a:custGeom>
            <a:avLst/>
            <a:gdLst>
              <a:gd name="connsiteX0" fmla="*/ 0 w 8345351"/>
              <a:gd name="connsiteY0" fmla="*/ 0 h 6858000"/>
              <a:gd name="connsiteX1" fmla="*/ 8345351 w 8345351"/>
              <a:gd name="connsiteY1" fmla="*/ 0 h 6858000"/>
              <a:gd name="connsiteX2" fmla="*/ 8345351 w 8345351"/>
              <a:gd name="connsiteY2" fmla="*/ 6858000 h 6858000"/>
              <a:gd name="connsiteX3" fmla="*/ 0 w 8345351"/>
              <a:gd name="connsiteY3" fmla="*/ 6858000 h 6858000"/>
              <a:gd name="connsiteX4" fmla="*/ 111266 w 8345351"/>
              <a:gd name="connsiteY4" fmla="*/ 6701533 h 6858000"/>
              <a:gd name="connsiteX5" fmla="*/ 1110886 w 8345351"/>
              <a:gd name="connsiteY5" fmla="*/ 3429000 h 6858000"/>
              <a:gd name="connsiteX6" fmla="*/ 111266 w 8345351"/>
              <a:gd name="connsiteY6" fmla="*/ 156467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345351" h="6858000">
                <a:moveTo>
                  <a:pt x="0" y="0"/>
                </a:moveTo>
                <a:lnTo>
                  <a:pt x="8345351" y="0"/>
                </a:lnTo>
                <a:lnTo>
                  <a:pt x="8345351" y="6858000"/>
                </a:lnTo>
                <a:lnTo>
                  <a:pt x="0" y="6858000"/>
                </a:lnTo>
                <a:lnTo>
                  <a:pt x="111266" y="6701533"/>
                </a:lnTo>
                <a:cubicBezTo>
                  <a:pt x="742374" y="5767370"/>
                  <a:pt x="1110886" y="4641220"/>
                  <a:pt x="1110886" y="3429000"/>
                </a:cubicBezTo>
                <a:cubicBezTo>
                  <a:pt x="1110886" y="2216780"/>
                  <a:pt x="742374" y="1090631"/>
                  <a:pt x="111266" y="156467"/>
                </a:cubicBezTo>
                <a:close/>
              </a:path>
            </a:pathLst>
          </a:cu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747202" y="1283439"/>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747202" y="2267034"/>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1391939" y="3533172"/>
            <a:ext cx="3878189" cy="1239980"/>
          </a:xfrm>
          <a:prstGeom prst="rect">
            <a:avLst/>
          </a:prstGeom>
        </p:spPr>
        <p:txBody>
          <a:bodyPr lIns="91425" tIns="91425" rIns="91425" bIns="91425" anchor="t" anchorCtr="0">
            <a:normAutofit/>
          </a:bodyPr>
          <a:lstStyle>
            <a:lvl1pPr lvl="0">
              <a:spcBef>
                <a:spcPts val="0"/>
              </a:spcBef>
              <a:defRPr sz="1800">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9" name="Shape 48"/>
          <p:cNvSpPr txBox="1">
            <a:spLocks noGrp="1"/>
          </p:cNvSpPr>
          <p:nvPr>
            <p:ph type="body" idx="12"/>
          </p:nvPr>
        </p:nvSpPr>
        <p:spPr>
          <a:xfrm>
            <a:off x="1391939" y="4967960"/>
            <a:ext cx="3878189" cy="1239980"/>
          </a:xfrm>
          <a:prstGeom prst="rect">
            <a:avLst/>
          </a:prstGeom>
        </p:spPr>
        <p:txBody>
          <a:bodyPr lIns="91425" tIns="91425" rIns="91425" bIns="91425" anchor="t" anchorCtr="0">
            <a:normAutofit/>
          </a:bodyPr>
          <a:lstStyle>
            <a:lvl1pPr lvl="0">
              <a:spcBef>
                <a:spcPts val="0"/>
              </a:spcBef>
              <a:defRPr sz="1800">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300524" y="1107829"/>
            <a:ext cx="4975107" cy="847999"/>
          </a:xfrm>
          <a:prstGeom prst="rect">
            <a:avLst/>
          </a:prstGeom>
        </p:spPr>
        <p:txBody>
          <a:bodyPr lIns="91425" tIns="91425" rIns="91425" bIns="91425" anchor="b" anchorCtr="0"/>
          <a:lstStyle>
            <a:lvl1pPr lvl="0">
              <a:spcBef>
                <a:spcPts val="0"/>
              </a:spcBef>
              <a:defRPr>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96454" y="2293257"/>
            <a:ext cx="4975107" cy="1036540"/>
          </a:xfrm>
          <a:prstGeom prst="rect">
            <a:avLst/>
          </a:prstGeom>
        </p:spPr>
        <p:txBody>
          <a:bodyPr lIns="91425" tIns="91425" rIns="91425" bIns="91425" anchor="t" anchorCtr="0">
            <a:normAutofit/>
          </a:bodyPr>
          <a:lstStyle>
            <a:lvl1pPr lvl="0">
              <a:spcBef>
                <a:spcPts val="0"/>
              </a:spcBef>
              <a:defRPr sz="1800">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Freeform 33"/>
          <p:cNvSpPr>
            <a:spLocks noGrp="1"/>
          </p:cNvSpPr>
          <p:nvPr>
            <p:ph type="pic" sz="quarter" idx="10"/>
          </p:nvPr>
        </p:nvSpPr>
        <p:spPr>
          <a:xfrm>
            <a:off x="6352277" y="0"/>
            <a:ext cx="5839724" cy="6168571"/>
          </a:xfrm>
          <a:custGeom>
            <a:avLst/>
            <a:gdLst>
              <a:gd name="connsiteX0" fmla="*/ 934692 w 5137647"/>
              <a:gd name="connsiteY0" fmla="*/ 0 h 5426959"/>
              <a:gd name="connsiteX1" fmla="*/ 5137647 w 5137647"/>
              <a:gd name="connsiteY1" fmla="*/ 0 h 5426959"/>
              <a:gd name="connsiteX2" fmla="*/ 5137647 w 5137647"/>
              <a:gd name="connsiteY2" fmla="*/ 4746305 h 5426959"/>
              <a:gd name="connsiteX3" fmla="*/ 4952957 w 5137647"/>
              <a:gd name="connsiteY3" fmla="*/ 4884414 h 5426959"/>
              <a:gd name="connsiteX4" fmla="*/ 3176785 w 5137647"/>
              <a:gd name="connsiteY4" fmla="*/ 5426959 h 5426959"/>
              <a:gd name="connsiteX5" fmla="*/ 2011938 w 5137647"/>
              <a:gd name="connsiteY5" fmla="*/ 5206607 h 5426959"/>
              <a:gd name="connsiteX6" fmla="*/ 1966260 w 5137647"/>
              <a:gd name="connsiteY6" fmla="*/ 5186627 h 5426959"/>
              <a:gd name="connsiteX7" fmla="*/ 1967354 w 5137647"/>
              <a:gd name="connsiteY7" fmla="*/ 5183103 h 5426959"/>
              <a:gd name="connsiteX8" fmla="*/ 1972880 w 5137647"/>
              <a:gd name="connsiteY8" fmla="*/ 5128281 h 5426959"/>
              <a:gd name="connsiteX9" fmla="*/ 1700861 w 5137647"/>
              <a:gd name="connsiteY9" fmla="*/ 4856262 h 5426959"/>
              <a:gd name="connsiteX10" fmla="*/ 1508515 w 5137647"/>
              <a:gd name="connsiteY10" fmla="*/ 4935935 h 5426959"/>
              <a:gd name="connsiteX11" fmla="*/ 1499894 w 5137647"/>
              <a:gd name="connsiteY11" fmla="*/ 4946384 h 5426959"/>
              <a:gd name="connsiteX12" fmla="*/ 1400615 w 5137647"/>
              <a:gd name="connsiteY12" fmla="*/ 4884415 h 5426959"/>
              <a:gd name="connsiteX13" fmla="*/ 1352120 w 5137647"/>
              <a:gd name="connsiteY13" fmla="*/ 4848151 h 5426959"/>
              <a:gd name="connsiteX14" fmla="*/ 1358275 w 5137647"/>
              <a:gd name="connsiteY14" fmla="*/ 4836811 h 5426959"/>
              <a:gd name="connsiteX15" fmla="*/ 1385300 w 5137647"/>
              <a:gd name="connsiteY15" fmla="*/ 4702950 h 5426959"/>
              <a:gd name="connsiteX16" fmla="*/ 1041402 w 5137647"/>
              <a:gd name="connsiteY16" fmla="*/ 4359052 h 5426959"/>
              <a:gd name="connsiteX17" fmla="*/ 907542 w 5137647"/>
              <a:gd name="connsiteY17" fmla="*/ 4386077 h 5426959"/>
              <a:gd name="connsiteX18" fmla="*/ 855683 w 5137647"/>
              <a:gd name="connsiteY18" fmla="*/ 4414225 h 5426959"/>
              <a:gd name="connsiteX19" fmla="*/ 753493 w 5137647"/>
              <a:gd name="connsiteY19" fmla="*/ 4301789 h 5426959"/>
              <a:gd name="connsiteX20" fmla="*/ 811830 w 5137647"/>
              <a:gd name="connsiteY20" fmla="*/ 4270125 h 5426959"/>
              <a:gd name="connsiteX21" fmla="*/ 1041402 w 5137647"/>
              <a:gd name="connsiteY21" fmla="*/ 3838351 h 5426959"/>
              <a:gd name="connsiteX22" fmla="*/ 520701 w 5137647"/>
              <a:gd name="connsiteY22" fmla="*/ 3317650 h 5426959"/>
              <a:gd name="connsiteX23" fmla="*/ 229573 w 5137647"/>
              <a:gd name="connsiteY23" fmla="*/ 3406578 h 5426959"/>
              <a:gd name="connsiteX24" fmla="*/ 222462 w 5137647"/>
              <a:gd name="connsiteY24" fmla="*/ 3412445 h 5426959"/>
              <a:gd name="connsiteX25" fmla="*/ 142822 w 5137647"/>
              <a:gd name="connsiteY25" fmla="*/ 3194853 h 5426959"/>
              <a:gd name="connsiteX26" fmla="*/ 0 w 5137647"/>
              <a:gd name="connsiteY26" fmla="*/ 2250174 h 5426959"/>
              <a:gd name="connsiteX27" fmla="*/ 930459 w 5137647"/>
              <a:gd name="connsiteY27" fmla="*/ 3847 h 54269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Lst>
            <a:rect l="l" t="t" r="r" b="b"/>
            <a:pathLst>
              <a:path w="5137647" h="5426959">
                <a:moveTo>
                  <a:pt x="934692" y="0"/>
                </a:moveTo>
                <a:lnTo>
                  <a:pt x="5137647" y="0"/>
                </a:lnTo>
                <a:lnTo>
                  <a:pt x="5137647" y="4746305"/>
                </a:lnTo>
                <a:lnTo>
                  <a:pt x="4952957" y="4884414"/>
                </a:lnTo>
                <a:cubicBezTo>
                  <a:pt x="4445938" y="5226949"/>
                  <a:pt x="3834719" y="5426959"/>
                  <a:pt x="3176785" y="5426959"/>
                </a:cubicBezTo>
                <a:cubicBezTo>
                  <a:pt x="2765576" y="5426959"/>
                  <a:pt x="2372616" y="5348830"/>
                  <a:pt x="2011938" y="5206607"/>
                </a:cubicBezTo>
                <a:lnTo>
                  <a:pt x="1966260" y="5186627"/>
                </a:lnTo>
                <a:lnTo>
                  <a:pt x="1967354" y="5183103"/>
                </a:lnTo>
                <a:cubicBezTo>
                  <a:pt x="1970977" y="5165395"/>
                  <a:pt x="1972880" y="5147060"/>
                  <a:pt x="1972880" y="5128281"/>
                </a:cubicBezTo>
                <a:cubicBezTo>
                  <a:pt x="1972880" y="4978049"/>
                  <a:pt x="1851093" y="4856262"/>
                  <a:pt x="1700861" y="4856262"/>
                </a:cubicBezTo>
                <a:cubicBezTo>
                  <a:pt x="1625745" y="4856262"/>
                  <a:pt x="1557740" y="4886709"/>
                  <a:pt x="1508515" y="4935935"/>
                </a:cubicBezTo>
                <a:lnTo>
                  <a:pt x="1499894" y="4946384"/>
                </a:lnTo>
                <a:lnTo>
                  <a:pt x="1400615" y="4884415"/>
                </a:lnTo>
                <a:lnTo>
                  <a:pt x="1352120" y="4848151"/>
                </a:lnTo>
                <a:lnTo>
                  <a:pt x="1358275" y="4836811"/>
                </a:lnTo>
                <a:cubicBezTo>
                  <a:pt x="1375677" y="4795668"/>
                  <a:pt x="1385300" y="4750433"/>
                  <a:pt x="1385300" y="4702950"/>
                </a:cubicBezTo>
                <a:cubicBezTo>
                  <a:pt x="1385300" y="4513020"/>
                  <a:pt x="1231332" y="4359052"/>
                  <a:pt x="1041402" y="4359052"/>
                </a:cubicBezTo>
                <a:cubicBezTo>
                  <a:pt x="993920" y="4359052"/>
                  <a:pt x="948685" y="4368675"/>
                  <a:pt x="907542" y="4386077"/>
                </a:cubicBezTo>
                <a:lnTo>
                  <a:pt x="855683" y="4414225"/>
                </a:lnTo>
                <a:lnTo>
                  <a:pt x="753493" y="4301789"/>
                </a:lnTo>
                <a:lnTo>
                  <a:pt x="811830" y="4270125"/>
                </a:lnTo>
                <a:cubicBezTo>
                  <a:pt x="950337" y="4176551"/>
                  <a:pt x="1041402" y="4018085"/>
                  <a:pt x="1041402" y="3838351"/>
                </a:cubicBezTo>
                <a:cubicBezTo>
                  <a:pt x="1041402" y="3550776"/>
                  <a:pt x="808276" y="3317650"/>
                  <a:pt x="520701" y="3317650"/>
                </a:cubicBezTo>
                <a:cubicBezTo>
                  <a:pt x="412861" y="3317650"/>
                  <a:pt x="312677" y="3350433"/>
                  <a:pt x="229573" y="3406578"/>
                </a:cubicBezTo>
                <a:lnTo>
                  <a:pt x="222462" y="3412445"/>
                </a:lnTo>
                <a:lnTo>
                  <a:pt x="142822" y="3194853"/>
                </a:lnTo>
                <a:cubicBezTo>
                  <a:pt x="50003" y="2896429"/>
                  <a:pt x="0" y="2579141"/>
                  <a:pt x="0" y="2250174"/>
                </a:cubicBezTo>
                <a:cubicBezTo>
                  <a:pt x="0" y="1372929"/>
                  <a:pt x="355574" y="578732"/>
                  <a:pt x="930459" y="3847"/>
                </a:cubicBezTo>
                <a:close/>
              </a:path>
            </a:pathLst>
          </a:custGeom>
        </p:spPr>
        <p:txBody>
          <a:bodyPr wrap="square">
            <a:noAutofit/>
          </a:bodyPr>
          <a:lstStyle/>
          <a:p>
            <a:endParaRPr lang="en-US"/>
          </a:p>
        </p:txBody>
      </p:sp>
      <p:sp>
        <p:nvSpPr>
          <p:cNvPr id="30" name="Oval 29"/>
          <p:cNvSpPr/>
          <p:nvPr userDrawn="1"/>
        </p:nvSpPr>
        <p:spPr>
          <a:xfrm>
            <a:off x="6361288" y="3764495"/>
            <a:ext cx="1189039" cy="1189039"/>
          </a:xfrm>
          <a:prstGeom prst="ellipse">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7992693" y="5521232"/>
            <a:ext cx="621164" cy="621164"/>
          </a:xfrm>
          <a:prstGeom prst="ellipse">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7172189" y="4953534"/>
            <a:ext cx="785303" cy="785303"/>
          </a:xfrm>
          <a:prstGeom prst="ellipse">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ounded Rectangle 36"/>
          <p:cNvSpPr/>
          <p:nvPr userDrawn="1"/>
        </p:nvSpPr>
        <p:spPr>
          <a:xfrm rot="5400000">
            <a:off x="792180" y="1434804"/>
            <a:ext cx="106671" cy="1092847"/>
          </a:xfrm>
          <a:prstGeom prst="roundRect">
            <a:avLst>
              <a:gd name="adj" fmla="val 5000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131F2B"/>
              </a:solidFill>
            </a:endParaRPr>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49" name="Freeform 48"/>
          <p:cNvSpPr>
            <a:spLocks noGrp="1"/>
          </p:cNvSpPr>
          <p:nvPr>
            <p:ph type="pic" sz="quarter" idx="10"/>
          </p:nvPr>
        </p:nvSpPr>
        <p:spPr>
          <a:xfrm>
            <a:off x="718571" y="0"/>
            <a:ext cx="10783887" cy="4209143"/>
          </a:xfrm>
          <a:custGeom>
            <a:avLst/>
            <a:gdLst>
              <a:gd name="connsiteX0" fmla="*/ 0 w 10783887"/>
              <a:gd name="connsiteY0" fmla="*/ 0 h 4209143"/>
              <a:gd name="connsiteX1" fmla="*/ 10783887 w 10783887"/>
              <a:gd name="connsiteY1" fmla="*/ 0 h 4209143"/>
              <a:gd name="connsiteX2" fmla="*/ 10783887 w 10783887"/>
              <a:gd name="connsiteY2" fmla="*/ 2572038 h 4209143"/>
              <a:gd name="connsiteX3" fmla="*/ 4552230 w 10783887"/>
              <a:gd name="connsiteY3" fmla="*/ 2572038 h 4209143"/>
              <a:gd name="connsiteX4" fmla="*/ 4552230 w 10783887"/>
              <a:gd name="connsiteY4" fmla="*/ 4209143 h 4209143"/>
              <a:gd name="connsiteX5" fmla="*/ 0 w 10783887"/>
              <a:gd name="connsiteY5" fmla="*/ 4209143 h 42091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0783887" h="4209143">
                <a:moveTo>
                  <a:pt x="0" y="0"/>
                </a:moveTo>
                <a:lnTo>
                  <a:pt x="10783887" y="0"/>
                </a:lnTo>
                <a:lnTo>
                  <a:pt x="10783887" y="2572038"/>
                </a:lnTo>
                <a:lnTo>
                  <a:pt x="4552230" y="2572038"/>
                </a:lnTo>
                <a:lnTo>
                  <a:pt x="4552230" y="4209143"/>
                </a:lnTo>
                <a:lnTo>
                  <a:pt x="0" y="4209143"/>
                </a:lnTo>
                <a:close/>
              </a:path>
            </a:pathLst>
          </a:custGeom>
        </p:spPr>
        <p:txBody>
          <a:bodyPr wrap="square">
            <a:noAutofit/>
          </a:bodyPr>
          <a:lstStyle/>
          <a:p>
            <a:endParaRPr lang="en-US"/>
          </a:p>
        </p:txBody>
      </p:sp>
      <p:sp>
        <p:nvSpPr>
          <p:cNvPr id="62" name="Shape 62"/>
          <p:cNvSpPr txBox="1">
            <a:spLocks noGrp="1"/>
          </p:cNvSpPr>
          <p:nvPr>
            <p:ph type="title"/>
          </p:nvPr>
        </p:nvSpPr>
        <p:spPr>
          <a:xfrm>
            <a:off x="696914" y="5044164"/>
            <a:ext cx="4285696" cy="625687"/>
          </a:xfrm>
          <a:prstGeom prst="rect">
            <a:avLst/>
          </a:prstGeom>
        </p:spPr>
        <p:txBody>
          <a:bodyPr lIns="91425" tIns="91425" rIns="91425" bIns="91425" anchor="b" anchorCtr="0">
            <a:normAutofit/>
          </a:bodyPr>
          <a:lstStyle>
            <a:lvl1pPr lvl="0" algn="ctr" rtl="0">
              <a:spcBef>
                <a:spcPts val="0"/>
              </a:spcBef>
              <a:defRPr sz="3600">
                <a:solidFill>
                  <a:srgbClr val="131F2B"/>
                </a:solidFill>
                <a:latin typeface="Roboto Medium" panose="02000000000000000000" pitchFamily="2" charset="0"/>
                <a:ea typeface="Roboto Medium"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5270801" y="2561365"/>
            <a:ext cx="3466531" cy="3661693"/>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Rectangle 45"/>
          <p:cNvSpPr/>
          <p:nvPr userDrawn="1"/>
        </p:nvSpPr>
        <p:spPr>
          <a:xfrm>
            <a:off x="8725469" y="2561365"/>
            <a:ext cx="3466531" cy="3661693"/>
          </a:xfrm>
          <a:prstGeom prst="rect">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491453" y="282987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60635" y="282987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2052159" y="419339"/>
            <a:ext cx="8087683" cy="538236"/>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grpSp>
        <p:nvGrpSpPr>
          <p:cNvPr id="3" name="Group 2"/>
          <p:cNvGrpSpPr/>
          <p:nvPr userDrawn="1"/>
        </p:nvGrpSpPr>
        <p:grpSpPr>
          <a:xfrm rot="10800000">
            <a:off x="1389851" y="1209768"/>
            <a:ext cx="9412298" cy="5266404"/>
            <a:chOff x="0" y="0"/>
            <a:chExt cx="12192000" cy="6821713"/>
          </a:xfrm>
          <a:solidFill>
            <a:srgbClr val="F9690E"/>
          </a:solidFill>
        </p:grpSpPr>
        <p:sp>
          <p:nvSpPr>
            <p:cNvPr id="2" name="Rectangle 1"/>
            <p:cNvSpPr/>
            <p:nvPr userDrawn="1"/>
          </p:nvSpPr>
          <p:spPr>
            <a:xfrm>
              <a:off x="0" y="0"/>
              <a:ext cx="4052942" cy="3410857"/>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Rectangle 46"/>
            <p:cNvSpPr/>
            <p:nvPr userDrawn="1"/>
          </p:nvSpPr>
          <p:spPr>
            <a:xfrm>
              <a:off x="4070476" y="3410856"/>
              <a:ext cx="4052942" cy="3410857"/>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p:cNvSpPr/>
            <p:nvPr userDrawn="1"/>
          </p:nvSpPr>
          <p:spPr>
            <a:xfrm>
              <a:off x="8139058" y="0"/>
              <a:ext cx="4052942" cy="3410857"/>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 name="Picture Placeholder 4"/>
          <p:cNvSpPr>
            <a:spLocks noGrp="1"/>
          </p:cNvSpPr>
          <p:nvPr>
            <p:ph type="pic" sz="quarter" idx="10"/>
          </p:nvPr>
        </p:nvSpPr>
        <p:spPr>
          <a:xfrm>
            <a:off x="1389849" y="1209767"/>
            <a:ext cx="3115371" cy="2621502"/>
          </a:xfrm>
        </p:spPr>
        <p:txBody>
          <a:bodyPr/>
          <a:lstStyle/>
          <a:p>
            <a:endParaRPr lang="en-US"/>
          </a:p>
        </p:txBody>
      </p:sp>
      <p:sp>
        <p:nvSpPr>
          <p:cNvPr id="49" name="Picture Placeholder 4"/>
          <p:cNvSpPr>
            <a:spLocks noGrp="1"/>
          </p:cNvSpPr>
          <p:nvPr>
            <p:ph type="pic" sz="quarter" idx="11"/>
          </p:nvPr>
        </p:nvSpPr>
        <p:spPr>
          <a:xfrm>
            <a:off x="7651914" y="1203702"/>
            <a:ext cx="3128175" cy="2627567"/>
          </a:xfrm>
        </p:spPr>
        <p:txBody>
          <a:bodyPr/>
          <a:lstStyle/>
          <a:p>
            <a:endParaRPr lang="en-US"/>
          </a:p>
        </p:txBody>
      </p:sp>
      <p:sp>
        <p:nvSpPr>
          <p:cNvPr id="50" name="Picture Placeholder 4"/>
          <p:cNvSpPr>
            <a:spLocks noGrp="1"/>
          </p:cNvSpPr>
          <p:nvPr>
            <p:ph type="pic" sz="quarter" idx="12"/>
          </p:nvPr>
        </p:nvSpPr>
        <p:spPr>
          <a:xfrm>
            <a:off x="4527280" y="3837048"/>
            <a:ext cx="3132437" cy="2633346"/>
          </a:xfrm>
        </p:spPr>
        <p:txBody>
          <a:bodyPr/>
          <a:lstStyle/>
          <a:p>
            <a:endParaRPr lang="en-US"/>
          </a:p>
        </p:txBody>
      </p:sp>
      <p:sp>
        <p:nvSpPr>
          <p:cNvPr id="79" name="Shape 79"/>
          <p:cNvSpPr txBox="1">
            <a:spLocks noGrp="1"/>
          </p:cNvSpPr>
          <p:nvPr>
            <p:ph type="body" idx="1"/>
          </p:nvPr>
        </p:nvSpPr>
        <p:spPr>
          <a:xfrm>
            <a:off x="1616528"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1" name="Shape 79"/>
          <p:cNvSpPr txBox="1">
            <a:spLocks noGrp="1"/>
          </p:cNvSpPr>
          <p:nvPr>
            <p:ph type="body" idx="13"/>
          </p:nvPr>
        </p:nvSpPr>
        <p:spPr>
          <a:xfrm>
            <a:off x="4757868" y="1444050"/>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2" name="Shape 79"/>
          <p:cNvSpPr txBox="1">
            <a:spLocks noGrp="1"/>
          </p:cNvSpPr>
          <p:nvPr>
            <p:ph type="body" idx="14"/>
          </p:nvPr>
        </p:nvSpPr>
        <p:spPr>
          <a:xfrm>
            <a:off x="7904201"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6" name="Group 5"/>
          <p:cNvGrpSpPr/>
          <p:nvPr userDrawn="1"/>
        </p:nvGrpSpPr>
        <p:grpSpPr>
          <a:xfrm rot="4138398">
            <a:off x="365990" y="680599"/>
            <a:ext cx="694537" cy="553952"/>
            <a:chOff x="190067" y="2940571"/>
            <a:chExt cx="646799" cy="515876"/>
          </a:xfrm>
        </p:grpSpPr>
        <p:sp>
          <p:nvSpPr>
            <p:cNvPr id="54" name="Oval 53"/>
            <p:cNvSpPr/>
            <p:nvPr userDrawn="1"/>
          </p:nvSpPr>
          <p:spPr>
            <a:xfrm>
              <a:off x="190067" y="3066804"/>
              <a:ext cx="382261" cy="382261"/>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616810" y="3256751"/>
              <a:ext cx="199696" cy="199696"/>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584401" y="2940571"/>
              <a:ext cx="252465" cy="252465"/>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7" name="Group 56"/>
          <p:cNvGrpSpPr/>
          <p:nvPr userDrawn="1"/>
        </p:nvGrpSpPr>
        <p:grpSpPr>
          <a:xfrm rot="14535607">
            <a:off x="11203757" y="5988825"/>
            <a:ext cx="604877" cy="482441"/>
            <a:chOff x="190067" y="2940571"/>
            <a:chExt cx="646799" cy="515876"/>
          </a:xfrm>
        </p:grpSpPr>
        <p:sp>
          <p:nvSpPr>
            <p:cNvPr id="58" name="Oval 57"/>
            <p:cNvSpPr/>
            <p:nvPr userDrawn="1"/>
          </p:nvSpPr>
          <p:spPr>
            <a:xfrm>
              <a:off x="190067" y="3066804"/>
              <a:ext cx="382261" cy="382261"/>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616810" y="3256751"/>
              <a:ext cx="199696" cy="199696"/>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584401" y="2940571"/>
              <a:ext cx="252465" cy="252465"/>
            </a:xfrm>
            <a:prstGeom prst="ellipse">
              <a:avLst/>
            </a:prstGeom>
            <a:solidFill>
              <a:srgbClr val="131F2B"/>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solidFill>
                  <a:srgbClr val="131F2B"/>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23" name="Group 22"/>
          <p:cNvGrpSpPr/>
          <p:nvPr userDrawn="1"/>
        </p:nvGrpSpPr>
        <p:grpSpPr>
          <a:xfrm rot="17935752">
            <a:off x="-181468" y="480591"/>
            <a:ext cx="2073983" cy="1654178"/>
            <a:chOff x="190067" y="2940571"/>
            <a:chExt cx="646799" cy="515876"/>
          </a:xfrm>
          <a:solidFill>
            <a:srgbClr val="F9690E"/>
          </a:solidFill>
        </p:grpSpPr>
        <p:sp>
          <p:nvSpPr>
            <p:cNvPr id="44" name="Oval 43"/>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p:cNvGrpSpPr/>
          <p:nvPr userDrawn="1"/>
        </p:nvGrpSpPr>
        <p:grpSpPr>
          <a:xfrm rot="17935752">
            <a:off x="11089172" y="5950927"/>
            <a:ext cx="881244" cy="702867"/>
            <a:chOff x="190067" y="2940571"/>
            <a:chExt cx="646799" cy="515876"/>
          </a:xfrm>
          <a:solidFill>
            <a:srgbClr val="F9690E"/>
          </a:solidFill>
        </p:grpSpPr>
        <p:sp>
          <p:nvSpPr>
            <p:cNvPr id="48" name="Oval 47"/>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1" name="Round Same Side Corner Rectangle 50"/>
          <p:cNvSpPr/>
          <p:nvPr userDrawn="1"/>
        </p:nvSpPr>
        <p:spPr>
          <a:xfrm flipV="1">
            <a:off x="11921725" y="0"/>
            <a:ext cx="270275" cy="4305606"/>
          </a:xfrm>
          <a:prstGeom prst="round2SameRect">
            <a:avLst>
              <a:gd name="adj1" fmla="val 50000"/>
              <a:gd name="adj2" fmla="val 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ound Same Side Corner Rectangle 51"/>
          <p:cNvSpPr/>
          <p:nvPr userDrawn="1"/>
        </p:nvSpPr>
        <p:spPr>
          <a:xfrm flipV="1">
            <a:off x="11651450" y="0"/>
            <a:ext cx="270275" cy="3758042"/>
          </a:xfrm>
          <a:prstGeom prst="round2SameRect">
            <a:avLst>
              <a:gd name="adj1" fmla="val 50000"/>
              <a:gd name="adj2" fmla="val 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328623" y="1893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grpSp>
        <p:nvGrpSpPr>
          <p:cNvPr id="43" name="Group 42"/>
          <p:cNvGrpSpPr/>
          <p:nvPr userDrawn="1"/>
        </p:nvGrpSpPr>
        <p:grpSpPr>
          <a:xfrm rot="17935752">
            <a:off x="-181468" y="480591"/>
            <a:ext cx="2073983" cy="1654178"/>
            <a:chOff x="190067" y="2940571"/>
            <a:chExt cx="646799" cy="515876"/>
          </a:xfrm>
          <a:solidFill>
            <a:srgbClr val="131F2B"/>
          </a:solidFill>
        </p:grpSpPr>
        <p:sp>
          <p:nvSpPr>
            <p:cNvPr id="44" name="Oval 43"/>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p:cNvGrpSpPr/>
          <p:nvPr userDrawn="1"/>
        </p:nvGrpSpPr>
        <p:grpSpPr>
          <a:xfrm rot="17935752">
            <a:off x="11089172" y="5950927"/>
            <a:ext cx="881244" cy="702867"/>
            <a:chOff x="190067" y="2940571"/>
            <a:chExt cx="646799" cy="515876"/>
          </a:xfrm>
          <a:solidFill>
            <a:srgbClr val="131F2B"/>
          </a:solidFill>
        </p:grpSpPr>
        <p:sp>
          <p:nvSpPr>
            <p:cNvPr id="48" name="Oval 47"/>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1" name="Round Same Side Corner Rectangle 50"/>
          <p:cNvSpPr/>
          <p:nvPr userDrawn="1"/>
        </p:nvSpPr>
        <p:spPr>
          <a:xfrm flipV="1">
            <a:off x="11921725" y="0"/>
            <a:ext cx="270275" cy="4305606"/>
          </a:xfrm>
          <a:prstGeom prst="round2SameRect">
            <a:avLst>
              <a:gd name="adj1" fmla="val 50000"/>
              <a:gd name="adj2" fmla="val 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ound Same Side Corner Rectangle 51"/>
          <p:cNvSpPr/>
          <p:nvPr userDrawn="1"/>
        </p:nvSpPr>
        <p:spPr>
          <a:xfrm flipV="1">
            <a:off x="11651450" y="0"/>
            <a:ext cx="270275" cy="3758042"/>
          </a:xfrm>
          <a:prstGeom prst="round2SameRect">
            <a:avLst>
              <a:gd name="adj1" fmla="val 50000"/>
              <a:gd name="adj2" fmla="val 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2" name="Rectangle 1"/>
          <p:cNvSpPr/>
          <p:nvPr userDrawn="1"/>
        </p:nvSpPr>
        <p:spPr>
          <a:xfrm>
            <a:off x="0" y="1493520"/>
            <a:ext cx="12192000" cy="4008120"/>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5" name="Picture Placeholder 44"/>
          <p:cNvSpPr>
            <a:spLocks noGrp="1"/>
          </p:cNvSpPr>
          <p:nvPr>
            <p:ph type="pic" sz="quarter" idx="10"/>
          </p:nvPr>
        </p:nvSpPr>
        <p:spPr>
          <a:xfrm>
            <a:off x="6575425" y="1076234"/>
            <a:ext cx="4964113" cy="4774974"/>
          </a:xfrm>
        </p:spPr>
        <p:txBody>
          <a:bodyPr/>
          <a:lstStyle/>
          <a:p>
            <a:endParaRPr lang="en-US"/>
          </a:p>
        </p:txBody>
      </p:sp>
      <p:grpSp>
        <p:nvGrpSpPr>
          <p:cNvPr id="44" name="Group 43"/>
          <p:cNvGrpSpPr/>
          <p:nvPr userDrawn="1"/>
        </p:nvGrpSpPr>
        <p:grpSpPr>
          <a:xfrm rot="17935752">
            <a:off x="66292" y="325527"/>
            <a:ext cx="729332" cy="581704"/>
            <a:chOff x="190067" y="2940571"/>
            <a:chExt cx="646799" cy="515876"/>
          </a:xfrm>
          <a:solidFill>
            <a:srgbClr val="131F2B"/>
          </a:solidFill>
        </p:grpSpPr>
        <p:sp>
          <p:nvSpPr>
            <p:cNvPr id="46" name="Oval 45"/>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 name="Group 2"/>
          <p:cNvGrpSpPr/>
          <p:nvPr userDrawn="1"/>
        </p:nvGrpSpPr>
        <p:grpSpPr>
          <a:xfrm rot="5400000">
            <a:off x="10047994" y="4736620"/>
            <a:ext cx="441726" cy="3846286"/>
            <a:chOff x="11651450" y="0"/>
            <a:chExt cx="540550" cy="4305606"/>
          </a:xfrm>
        </p:grpSpPr>
        <p:sp>
          <p:nvSpPr>
            <p:cNvPr id="49" name="Round Same Side Corner Rectangle 48"/>
            <p:cNvSpPr/>
            <p:nvPr userDrawn="1"/>
          </p:nvSpPr>
          <p:spPr>
            <a:xfrm flipV="1">
              <a:off x="11921725" y="0"/>
              <a:ext cx="270275" cy="4305606"/>
            </a:xfrm>
            <a:prstGeom prst="round2SameRect">
              <a:avLst>
                <a:gd name="adj1" fmla="val 50000"/>
                <a:gd name="adj2" fmla="val 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ound Same Side Corner Rectangle 49"/>
            <p:cNvSpPr/>
            <p:nvPr userDrawn="1"/>
          </p:nvSpPr>
          <p:spPr>
            <a:xfrm flipV="1">
              <a:off x="11651450" y="0"/>
              <a:ext cx="270275" cy="3758042"/>
            </a:xfrm>
            <a:prstGeom prst="round2SameRect">
              <a:avLst>
                <a:gd name="adj1" fmla="val 50000"/>
                <a:gd name="adj2" fmla="val 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5" name="Rectangle 44"/>
          <p:cNvSpPr/>
          <p:nvPr userDrawn="1"/>
        </p:nvSpPr>
        <p:spPr>
          <a:xfrm>
            <a:off x="0" y="1493520"/>
            <a:ext cx="12192000" cy="4008120"/>
          </a:xfrm>
          <a:prstGeom prst="rect">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rot="17935752">
            <a:off x="11190056" y="290798"/>
            <a:ext cx="729332" cy="581704"/>
            <a:chOff x="190067" y="2940571"/>
            <a:chExt cx="646799" cy="515876"/>
          </a:xfrm>
          <a:solidFill>
            <a:srgbClr val="F9690E"/>
          </a:solidFill>
        </p:grpSpPr>
        <p:sp>
          <p:nvSpPr>
            <p:cNvPr id="47" name="Oval 46"/>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0" name="Group 49"/>
          <p:cNvGrpSpPr/>
          <p:nvPr userDrawn="1"/>
        </p:nvGrpSpPr>
        <p:grpSpPr>
          <a:xfrm rot="16200000" flipH="1">
            <a:off x="1702280" y="4736620"/>
            <a:ext cx="441726" cy="3846286"/>
            <a:chOff x="11651450" y="0"/>
            <a:chExt cx="540550" cy="4305606"/>
          </a:xfrm>
        </p:grpSpPr>
        <p:sp>
          <p:nvSpPr>
            <p:cNvPr id="51" name="Round Same Side Corner Rectangle 50"/>
            <p:cNvSpPr/>
            <p:nvPr userDrawn="1"/>
          </p:nvSpPr>
          <p:spPr>
            <a:xfrm flipV="1">
              <a:off x="11921725" y="0"/>
              <a:ext cx="270275" cy="4305606"/>
            </a:xfrm>
            <a:prstGeom prst="round2SameRect">
              <a:avLst>
                <a:gd name="adj1" fmla="val 50000"/>
                <a:gd name="adj2" fmla="val 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ound Same Side Corner Rectangle 51"/>
            <p:cNvSpPr/>
            <p:nvPr userDrawn="1"/>
          </p:nvSpPr>
          <p:spPr>
            <a:xfrm flipV="1">
              <a:off x="11651450" y="0"/>
              <a:ext cx="270275" cy="3758042"/>
            </a:xfrm>
            <a:prstGeom prst="round2SameRect">
              <a:avLst>
                <a:gd name="adj1" fmla="val 50000"/>
                <a:gd name="adj2" fmla="val 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4" name="Picture Placeholder 44"/>
          <p:cNvSpPr>
            <a:spLocks noGrp="1"/>
          </p:cNvSpPr>
          <p:nvPr>
            <p:ph type="pic" sz="quarter" idx="10"/>
          </p:nvPr>
        </p:nvSpPr>
        <p:spPr>
          <a:xfrm>
            <a:off x="652471" y="1071985"/>
            <a:ext cx="4964113" cy="4774974"/>
          </a:xfrm>
        </p:spPr>
        <p:txBody>
          <a:bodyPr/>
          <a:lstStyle/>
          <a:p>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43" name="Group 42"/>
          <p:cNvGrpSpPr/>
          <p:nvPr userDrawn="1"/>
        </p:nvGrpSpPr>
        <p:grpSpPr>
          <a:xfrm rot="13277756">
            <a:off x="218047" y="320223"/>
            <a:ext cx="621911" cy="496027"/>
            <a:chOff x="190067" y="2940571"/>
            <a:chExt cx="646799" cy="515876"/>
          </a:xfrm>
          <a:solidFill>
            <a:srgbClr val="131F2B"/>
          </a:solidFill>
        </p:grpSpPr>
        <p:sp>
          <p:nvSpPr>
            <p:cNvPr id="44" name="Oval 43"/>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p:cNvGrpSpPr/>
          <p:nvPr userDrawn="1"/>
        </p:nvGrpSpPr>
        <p:grpSpPr>
          <a:xfrm rot="3605285">
            <a:off x="11408102" y="6118496"/>
            <a:ext cx="621911" cy="496027"/>
            <a:chOff x="190067" y="2940571"/>
            <a:chExt cx="646799" cy="515876"/>
          </a:xfrm>
          <a:solidFill>
            <a:srgbClr val="131F2B"/>
          </a:solidFill>
        </p:grpSpPr>
        <p:sp>
          <p:nvSpPr>
            <p:cNvPr id="48" name="Oval 47"/>
            <p:cNvSpPr/>
            <p:nvPr userDrawn="1"/>
          </p:nvSpPr>
          <p:spPr>
            <a:xfrm>
              <a:off x="190067" y="3066804"/>
              <a:ext cx="382261" cy="382261"/>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616810" y="3256751"/>
              <a:ext cx="199696" cy="199696"/>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584401" y="2940571"/>
              <a:ext cx="252465" cy="252465"/>
            </a:xfrm>
            <a:prstGeom prst="ellipse">
              <a:avLst/>
            </a:prstGeom>
            <a:grp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jpeg"/><Relationship Id="rId1" Type="http://schemas.openxmlformats.org/officeDocument/2006/relationships/slideLayout" Target="../slideLayouts/slideLayout7.xml"/><Relationship Id="rId4" Type="http://schemas.openxmlformats.org/officeDocument/2006/relationships/image" Target="../media/image11.png"/></Relationships>
</file>

<file path=ppt/slides/_rels/slide9.xml.rels><?xml version="1.0" encoding="UTF-8" standalone="yes"?>
<Relationships xmlns="http://schemas.openxmlformats.org/package/2006/relationships"><Relationship Id="rId2" Type="http://schemas.openxmlformats.org/officeDocument/2006/relationships/image" Target="../media/image12.jp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Rectangle 5"/>
          <p:cNvSpPr/>
          <p:nvPr/>
        </p:nvSpPr>
        <p:spPr>
          <a:xfrm>
            <a:off x="4297793" y="3986214"/>
            <a:ext cx="3203121" cy="307777"/>
          </a:xfrm>
          <a:prstGeom prst="rect">
            <a:avLst/>
          </a:prstGeom>
        </p:spPr>
        <p:txBody>
          <a:bodyPr wrap="none">
            <a:spAutoFit/>
          </a:bodyPr>
          <a:lstStyle/>
          <a:p>
            <a:r>
              <a:rPr lang="en" sz="1400" dirty="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pic>
        <p:nvPicPr>
          <p:cNvPr id="11" name="Picture 10"/>
          <p:cNvPicPr>
            <a:picLocks noChangeAspect="1"/>
          </p:cNvPicPr>
          <p:nvPr/>
        </p:nvPicPr>
        <p:blipFill>
          <a:blip r:embed="rId2"/>
          <a:stretch>
            <a:fillRect/>
          </a:stretch>
        </p:blipFill>
        <p:spPr>
          <a:xfrm>
            <a:off x="4238801" y="1321126"/>
            <a:ext cx="1749704" cy="664522"/>
          </a:xfrm>
          <a:prstGeom prst="rect">
            <a:avLst/>
          </a:prstGeom>
        </p:spPr>
      </p:pic>
      <p:pic>
        <p:nvPicPr>
          <p:cNvPr id="14" name="Picture 13"/>
          <p:cNvPicPr>
            <a:picLocks noChangeAspect="1"/>
          </p:cNvPicPr>
          <p:nvPr/>
        </p:nvPicPr>
        <p:blipFill rotWithShape="1">
          <a:blip r:embed="rId3"/>
          <a:srcRect l="10891" t="22894" r="12787" b="37471"/>
          <a:stretch/>
        </p:blipFill>
        <p:spPr>
          <a:xfrm>
            <a:off x="4070552" y="2762096"/>
            <a:ext cx="5737122" cy="1283110"/>
          </a:xfrm>
          <a:prstGeom prst="rect">
            <a:avLst/>
          </a:prstGeom>
        </p:spPr>
      </p:pic>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81">
            <a:extLst>
              <a:ext uri="{FF2B5EF4-FFF2-40B4-BE49-F238E27FC236}">
                <a16:creationId xmlns:a16="http://schemas.microsoft.com/office/drawing/2014/main" id="{6BCDD2DE-0664-4B9B-802D-68F4AD93E3C5}"/>
              </a:ext>
            </a:extLst>
          </p:cNvPr>
          <p:cNvSpPr txBox="1">
            <a:spLocks/>
          </p:cNvSpPr>
          <p:nvPr/>
        </p:nvSpPr>
        <p:spPr>
          <a:xfrm>
            <a:off x="181418" y="1252225"/>
            <a:ext cx="5393472"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131F2B"/>
                </a:solidFill>
                <a:latin typeface="Roboto Medium" panose="02000000000000000000" pitchFamily="2" charset="0"/>
                <a:ea typeface="Roboto Medium" panose="02000000000000000000" pitchFamily="2" charset="0"/>
              </a:rPr>
              <a:t>INSTRUCTIONS FOR </a:t>
            </a:r>
            <a:r>
              <a:rPr lang="en" sz="3600" b="1" dirty="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a:t>
            </a:r>
          </a:p>
        </p:txBody>
      </p:sp>
      <p:sp>
        <p:nvSpPr>
          <p:cNvPr id="8" name="Rectangle 7">
            <a:extLst>
              <a:ext uri="{FF2B5EF4-FFF2-40B4-BE49-F238E27FC236}">
                <a16:creationId xmlns:a16="http://schemas.microsoft.com/office/drawing/2014/main" id="{83031EDF-1C34-49BB-A711-61952CB8A541}"/>
              </a:ext>
            </a:extLst>
          </p:cNvPr>
          <p:cNvSpPr/>
          <p:nvPr/>
        </p:nvSpPr>
        <p:spPr>
          <a:xfrm>
            <a:off x="171574" y="4956782"/>
            <a:ext cx="4466513" cy="307777"/>
          </a:xfrm>
          <a:prstGeom prst="rect">
            <a:avLst/>
          </a:prstGeom>
        </p:spPr>
        <p:txBody>
          <a:bodyPr wrap="square">
            <a:spAutoFit/>
          </a:bodyPr>
          <a:lstStyle/>
          <a:p>
            <a:pPr algn="just"/>
            <a:r>
              <a:rPr lang="en-US" sz="1400" dirty="0">
                <a:solidFill>
                  <a:srgbClr val="F9690E"/>
                </a:solidFill>
              </a:rPr>
              <a:t>FONT: </a:t>
            </a:r>
            <a:r>
              <a:rPr lang="en-US" sz="1400" dirty="0" err="1">
                <a:solidFill>
                  <a:srgbClr val="F9690E"/>
                </a:solidFill>
              </a:rPr>
              <a:t>Roboto</a:t>
            </a:r>
            <a:r>
              <a:rPr lang="en-US" sz="1400" dirty="0">
                <a:solidFill>
                  <a:srgbClr val="F9690E"/>
                </a:solidFill>
              </a:rPr>
              <a:t> Medium (Free Google Fonts)</a:t>
            </a:r>
          </a:p>
        </p:txBody>
      </p:sp>
      <p:sp>
        <p:nvSpPr>
          <p:cNvPr id="9" name="Rectangle 8">
            <a:extLst>
              <a:ext uri="{FF2B5EF4-FFF2-40B4-BE49-F238E27FC236}">
                <a16:creationId xmlns:a16="http://schemas.microsoft.com/office/drawing/2014/main" id="{E0F5E55E-AFD7-47F6-83A4-64FBFB9C73FB}"/>
              </a:ext>
            </a:extLst>
          </p:cNvPr>
          <p:cNvSpPr/>
          <p:nvPr/>
        </p:nvSpPr>
        <p:spPr>
          <a:xfrm>
            <a:off x="215530" y="2433243"/>
            <a:ext cx="2463423" cy="2246769"/>
          </a:xfrm>
          <a:prstGeom prst="rect">
            <a:avLst/>
          </a:prstGeom>
        </p:spPr>
        <p:txBody>
          <a:bodyPr wrap="square">
            <a:spAutoFit/>
          </a:bodyPr>
          <a:lstStyle/>
          <a:p>
            <a:r>
              <a:rPr lang="en-US" sz="1400" b="1" dirty="0">
                <a:solidFill>
                  <a:srgbClr val="131F2B"/>
                </a:solidFill>
              </a:rPr>
              <a:t>DOWNLOAD AS POWERPOINT TEMPLATE</a:t>
            </a:r>
          </a:p>
          <a:p>
            <a:endParaRPr lang="en-US" sz="800" dirty="0">
              <a:solidFill>
                <a:srgbClr val="131F2B"/>
              </a:solidFill>
            </a:endParaRPr>
          </a:p>
          <a:p>
            <a:r>
              <a:rPr lang="en-US" sz="1200" dirty="0">
                <a:solidFill>
                  <a:srgbClr val="131F2B"/>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131F2B"/>
              </a:solidFill>
            </a:endParaRPr>
          </a:p>
        </p:txBody>
      </p:sp>
      <p:sp>
        <p:nvSpPr>
          <p:cNvPr id="10" name="Rectangle 9">
            <a:extLst>
              <a:ext uri="{FF2B5EF4-FFF2-40B4-BE49-F238E27FC236}">
                <a16:creationId xmlns:a16="http://schemas.microsoft.com/office/drawing/2014/main" id="{D57298C0-A38E-4A89-92DC-EA24513855AE}"/>
              </a:ext>
            </a:extLst>
          </p:cNvPr>
          <p:cNvSpPr/>
          <p:nvPr/>
        </p:nvSpPr>
        <p:spPr>
          <a:xfrm>
            <a:off x="3026281" y="2433243"/>
            <a:ext cx="2378717" cy="2123658"/>
          </a:xfrm>
          <a:prstGeom prst="rect">
            <a:avLst/>
          </a:prstGeom>
        </p:spPr>
        <p:txBody>
          <a:bodyPr wrap="square">
            <a:spAutoFit/>
          </a:bodyPr>
          <a:lstStyle/>
          <a:p>
            <a:r>
              <a:rPr lang="en-US" sz="1400" dirty="0">
                <a:solidFill>
                  <a:srgbClr val="131F2B"/>
                </a:solidFill>
              </a:rPr>
              <a:t>USE AS GOOGLE SLIDES THEME</a:t>
            </a:r>
          </a:p>
          <a:p>
            <a:endParaRPr lang="en-US" sz="800" dirty="0">
              <a:solidFill>
                <a:srgbClr val="131F2B"/>
              </a:solidFill>
            </a:endParaRPr>
          </a:p>
          <a:p>
            <a:r>
              <a:rPr lang="en-US" sz="1200" dirty="0">
                <a:solidFill>
                  <a:srgbClr val="131F2B"/>
                </a:solidFill>
              </a:rPr>
              <a:t>Click on the button that says "Use as Google Slides Theme". You will get a copy of this document on your Google Drive and will be able to edit, add or delete slides. Remember you must be signed in to your Google account.</a:t>
            </a:r>
          </a:p>
        </p:txBody>
      </p:sp>
      <p:pic>
        <p:nvPicPr>
          <p:cNvPr id="14" name="Picture 13"/>
          <p:cNvPicPr>
            <a:picLocks noChangeAspect="1"/>
          </p:cNvPicPr>
          <p:nvPr/>
        </p:nvPicPr>
        <p:blipFill>
          <a:blip r:embed="rId2"/>
          <a:stretch>
            <a:fillRect/>
          </a:stretch>
        </p:blipFill>
        <p:spPr>
          <a:xfrm>
            <a:off x="6351526" y="0"/>
            <a:ext cx="5840474" cy="6169687"/>
          </a:xfrm>
          <a:prstGeom prst="rect">
            <a:avLst/>
          </a:prstGeom>
        </p:spPr>
      </p:pic>
    </p:spTree>
    <p:extLst>
      <p:ext uri="{BB962C8B-B14F-4D97-AF65-F5344CB8AC3E}">
        <p14:creationId xmlns:p14="http://schemas.microsoft.com/office/powerpoint/2010/main" val="375551012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589377" y="2479079"/>
            <a:ext cx="3897859" cy="1398399"/>
          </a:xfrm>
          <a:prstGeom prst="rect">
            <a:avLst/>
          </a:prstGeom>
        </p:spPr>
        <p:txBody>
          <a:bodyPr lIns="91425" tIns="91425" rIns="91425" bIns="91425" anchor="b" anchorCtr="0">
            <a:noAutofit/>
          </a:bodyPr>
          <a:lstStyle/>
          <a:p>
            <a:pPr lvl="0" rtl="0">
              <a:spcBef>
                <a:spcPts val="0"/>
              </a:spcBef>
              <a:buNone/>
            </a:pPr>
            <a:r>
              <a:rPr lang="en" dirty="0"/>
              <a:t>YOUR FIRST </a:t>
            </a:r>
            <a:r>
              <a:rPr lang="en" b="1" dirty="0"/>
              <a:t>HEADLINE</a:t>
            </a:r>
          </a:p>
        </p:txBody>
      </p:sp>
      <p:sp>
        <p:nvSpPr>
          <p:cNvPr id="6" name="Shape 99"/>
          <p:cNvSpPr txBox="1">
            <a:spLocks noGrp="1"/>
          </p:cNvSpPr>
          <p:nvPr>
            <p:ph type="subTitle" idx="1"/>
          </p:nvPr>
        </p:nvSpPr>
        <p:spPr>
          <a:xfrm>
            <a:off x="715029" y="3877478"/>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pic>
        <p:nvPicPr>
          <p:cNvPr id="18" name="Picture 17"/>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2837776278"/>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9"/>
          <p:cNvPicPr>
            <a:picLocks noChangeAspect="1"/>
          </p:cNvPicPr>
          <p:nvPr/>
        </p:nvPicPr>
        <p:blipFill>
          <a:blip r:embed="rId2"/>
          <a:stretch>
            <a:fillRect/>
          </a:stretch>
        </p:blipFill>
        <p:spPr>
          <a:xfrm>
            <a:off x="755441" y="0"/>
            <a:ext cx="10681118" cy="3438442"/>
          </a:xfrm>
          <a:prstGeom prst="rect">
            <a:avLst/>
          </a:prstGeom>
        </p:spPr>
      </p:pic>
      <p:sp>
        <p:nvSpPr>
          <p:cNvPr id="3" name="Text Placeholder 2"/>
          <p:cNvSpPr>
            <a:spLocks noGrp="1"/>
          </p:cNvSpPr>
          <p:nvPr>
            <p:ph type="body" idx="1"/>
          </p:nvPr>
        </p:nvSpPr>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4" name="Title 3"/>
          <p:cNvSpPr>
            <a:spLocks noGrp="1"/>
          </p:cNvSpPr>
          <p:nvPr>
            <p:ph type="title"/>
          </p:nvPr>
        </p:nvSpPr>
        <p:spPr>
          <a:xfrm>
            <a:off x="3288110" y="2451580"/>
            <a:ext cx="5615780" cy="964498"/>
          </a:xfrm>
        </p:spPr>
        <p:txBody>
          <a:bodyPr>
            <a:normAutofit fontScale="90000"/>
          </a:bodyPr>
          <a:lstStyle/>
          <a:p>
            <a:r>
              <a:rPr lang="en-US" dirty="0">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 THIS FOR AN </a:t>
            </a:r>
            <a:r>
              <a:rPr lang="en-US"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ENTICING HEADING</a:t>
            </a:r>
          </a:p>
        </p:txBody>
      </p:sp>
      <p:sp>
        <p:nvSpPr>
          <p:cNvPr id="5" name="Text Placeholder 4"/>
          <p:cNvSpPr>
            <a:spLocks noGrp="1"/>
          </p:cNvSpPr>
          <p:nvPr>
            <p:ph type="body" sz="quarter" idx="11"/>
          </p:nvPr>
        </p:nvSpPr>
        <p:spPr>
          <a:xfrm>
            <a:off x="755650" y="4151313"/>
            <a:ext cx="4702175" cy="1712459"/>
          </a:xfrm>
        </p:spPr>
        <p:txBody>
          <a:bodyPr>
            <a:noAutofit/>
          </a:bodyPr>
          <a:lstStyle/>
          <a:p>
            <a:r>
              <a:rPr lang="en" sz="3600" dirty="0">
                <a:solidFill>
                  <a:srgbClr val="F9690E"/>
                </a:solidFill>
              </a:rPr>
              <a:t>YOUR WELCOME </a:t>
            </a:r>
            <a:r>
              <a:rPr lang="en" sz="3600" b="1" dirty="0">
                <a:effectLst>
                  <a:outerShdw blurRad="38100" dist="38100" dir="2700000" algn="tl">
                    <a:srgbClr val="000000">
                      <a:alpha val="43137"/>
                    </a:srgbClr>
                  </a:outerShdw>
                </a:effectLst>
              </a:rPr>
              <a:t>MESSAGE</a:t>
            </a:r>
            <a:r>
              <a:rPr lang="en" sz="3600" dirty="0">
                <a:solidFill>
                  <a:srgbClr val="F9690E"/>
                </a:solidFill>
              </a:rPr>
              <a:t> OR </a:t>
            </a:r>
            <a:r>
              <a:rPr lang="en" sz="3600" b="1" dirty="0">
                <a:solidFill>
                  <a:srgbClr val="F9690E"/>
                </a:solidFill>
                <a:effectLst>
                  <a:outerShdw blurRad="38100" dist="38100" dir="2700000" algn="tl">
                    <a:srgbClr val="000000">
                      <a:alpha val="43137"/>
                    </a:srgbClr>
                  </a:outerShdw>
                </a:effectLst>
              </a:rPr>
              <a:t>QUOTE</a:t>
            </a:r>
          </a:p>
        </p:txBody>
      </p:sp>
      <p:pic>
        <p:nvPicPr>
          <p:cNvPr id="7" name="Picture 6">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8003536" y="3665538"/>
            <a:ext cx="895350" cy="971549"/>
          </a:xfrm>
          <a:prstGeom prst="rect">
            <a:avLst/>
          </a:prstGeom>
          <a:effectLst>
            <a:outerShdw blurRad="63500" sx="102000" sy="102000" algn="ctr" rotWithShape="0">
              <a:prstClr val="black">
                <a:alpha val="76000"/>
              </a:prstClr>
            </a:outerShdw>
          </a:effectLst>
        </p:spPr>
      </p:pic>
    </p:spTree>
    <p:extLst>
      <p:ext uri="{BB962C8B-B14F-4D97-AF65-F5344CB8AC3E}">
        <p14:creationId xmlns:p14="http://schemas.microsoft.com/office/powerpoint/2010/main" val="1291392713"/>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400532" y="3381548"/>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F9690E"/>
                  </a:solidFill>
                  <a:latin typeface="Roboto Medium" panose="02000000000000000000" pitchFamily="2" charset="0"/>
                  <a:ea typeface="Roboto Medium" panose="02000000000000000000" pitchFamily="2" charset="0"/>
                </a:rPr>
                <a:t>BIG </a:t>
              </a:r>
              <a:r>
                <a:rPr lang="en" sz="7200" b="1" dirty="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t>Grab the attention of your audience by using icons and impressive</a:t>
              </a:r>
            </a:p>
            <a:p>
              <a:pPr algn="r"/>
              <a:r>
                <a:rPr lang="en-US" sz="1400" dirty="0"/>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681220" y="1902315"/>
            <a:ext cx="768646" cy="1253041"/>
            <a:chOff x="6730350" y="2315900"/>
            <a:chExt cx="257700" cy="420100"/>
          </a:xfrm>
          <a:solidFill>
            <a:srgbClr val="F9690E"/>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Placeholder 4"/>
          <p:cNvPicPr>
            <a:picLocks noGrp="1" noChangeAspect="1"/>
          </p:cNvPicPr>
          <p:nvPr>
            <p:ph type="pic" sz="quarter" idx="10"/>
          </p:nvPr>
        </p:nvPicPr>
        <p:blipFill>
          <a:blip r:embed="rId2">
            <a:grayscl/>
            <a:extLst>
              <a:ext uri="{28A0092B-C50C-407E-A947-70E740481C1C}">
                <a14:useLocalDpi xmlns:a14="http://schemas.microsoft.com/office/drawing/2010/main" val="0"/>
              </a:ext>
            </a:extLst>
          </a:blip>
          <a:srcRect l="25912" r="25912"/>
          <a:stretch>
            <a:fillRect/>
          </a:stretch>
        </p:blipFill>
        <p:spPr/>
      </p:pic>
      <p:sp>
        <p:nvSpPr>
          <p:cNvPr id="6" name="Title 1">
            <a:extLst>
              <a:ext uri="{FF2B5EF4-FFF2-40B4-BE49-F238E27FC236}">
                <a16:creationId xmlns:a16="http://schemas.microsoft.com/office/drawing/2014/main" id="{ABFFCBEE-9541-4CF2-A73C-DE3CA3F61503}"/>
              </a:ext>
            </a:extLst>
          </p:cNvPr>
          <p:cNvSpPr>
            <a:spLocks noGrp="1"/>
          </p:cNvSpPr>
          <p:nvPr>
            <p:ph type="title"/>
          </p:nvPr>
        </p:nvSpPr>
        <p:spPr>
          <a:xfrm>
            <a:off x="5510413" y="1762379"/>
            <a:ext cx="6159486" cy="847999"/>
          </a:xfrm>
        </p:spPr>
        <p:txBody>
          <a:bodyPr>
            <a:normAutofit/>
          </a:bodyPr>
          <a:lstStyle/>
          <a:p>
            <a:r>
              <a:rPr lang="en-US" dirty="0">
                <a:latin typeface="Roboto Medium" panose="02000000000000000000" pitchFamily="2" charset="0"/>
                <a:ea typeface="Roboto Medium" panose="02000000000000000000" pitchFamily="2" charset="0"/>
              </a:rPr>
              <a:t>THIS IS YOUR </a:t>
            </a:r>
            <a:r>
              <a:rPr lang="en-US" dirty="0">
                <a:solidFill>
                  <a:srgbClr val="131F2B"/>
                </a:solidFill>
                <a:latin typeface="Roboto Medium" panose="02000000000000000000" pitchFamily="2" charset="0"/>
                <a:ea typeface="Roboto Medium" panose="02000000000000000000" pitchFamily="2" charset="0"/>
              </a:rPr>
              <a:t>HEADING</a:t>
            </a:r>
          </a:p>
        </p:txBody>
      </p:sp>
      <p:sp>
        <p:nvSpPr>
          <p:cNvPr id="7"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643148" y="2829059"/>
            <a:ext cx="5875341" cy="2068228"/>
          </a:xfrm>
          <a:prstGeom prst="rect">
            <a:avLst/>
          </a:prstGeom>
        </p:spPr>
        <p:txBody>
          <a:bodyPr wrap="square">
            <a:spAutoFit/>
          </a:bodyPr>
          <a:lstStyle/>
          <a:p>
            <a:pPr marL="0" indent="0" algn="just">
              <a:buNone/>
            </a:pPr>
            <a:r>
              <a:rPr lang="en-US" sz="1400" b="1" dirty="0">
                <a:solidFill>
                  <a:srgbClr val="131F2B"/>
                </a:solidFill>
              </a:rPr>
              <a:t>Chris Hadfield</a:t>
            </a:r>
            <a:r>
              <a:rPr lang="en-US" sz="1400" dirty="0">
                <a:solidFill>
                  <a:srgbClr val="131F2B"/>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09425238"/>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Shape 165"/>
          <p:cNvSpPr txBox="1">
            <a:spLocks noGrp="1"/>
          </p:cNvSpPr>
          <p:nvPr>
            <p:ph type="title"/>
          </p:nvPr>
        </p:nvSpPr>
        <p:spPr>
          <a:xfrm>
            <a:off x="457199" y="4366337"/>
            <a:ext cx="4724310" cy="1434434"/>
          </a:xfrm>
          <a:prstGeom prst="rect">
            <a:avLst/>
          </a:prstGeom>
        </p:spPr>
        <p:txBody>
          <a:bodyPr lIns="91425" tIns="91425" rIns="91425" bIns="91425" anchor="b" anchorCtr="0">
            <a:noAutofit/>
          </a:bodyPr>
          <a:lstStyle/>
          <a:p>
            <a:pPr lvl="0" algn="r">
              <a:spcBef>
                <a:spcPts val="0"/>
              </a:spcBef>
              <a:buNone/>
            </a:pPr>
            <a:r>
              <a:rPr lang="en" dirty="0">
                <a:solidFill>
                  <a:srgbClr val="F9690E"/>
                </a:solidFill>
              </a:rPr>
              <a:t>YOU CAN ALSO </a:t>
            </a:r>
            <a:r>
              <a:rPr lang="en" b="1" dirty="0"/>
              <a:t>SPLIT</a:t>
            </a:r>
            <a:r>
              <a:rPr lang="en" dirty="0"/>
              <a:t> YOUR CONTENT</a:t>
            </a:r>
          </a:p>
        </p:txBody>
      </p:sp>
      <p:sp>
        <p:nvSpPr>
          <p:cNvPr id="14" name="Rectangle 13">
            <a:extLst>
              <a:ext uri="{FF2B5EF4-FFF2-40B4-BE49-F238E27FC236}">
                <a16:creationId xmlns:a16="http://schemas.microsoft.com/office/drawing/2014/main" id="{D18FE4C6-3116-46FB-BDC6-3D6D419688D8}"/>
              </a:ext>
            </a:extLst>
          </p:cNvPr>
          <p:cNvSpPr/>
          <p:nvPr/>
        </p:nvSpPr>
        <p:spPr>
          <a:xfrm>
            <a:off x="5402609" y="3366063"/>
            <a:ext cx="3166682" cy="2000548"/>
          </a:xfrm>
          <a:prstGeom prst="rect">
            <a:avLst/>
          </a:prstGeom>
        </p:spPr>
        <p:txBody>
          <a:bodyPr wrap="square">
            <a:spAutoFit/>
          </a:bodyPr>
          <a:lstStyle/>
          <a:p>
            <a:pPr algn="just"/>
            <a:r>
              <a:rPr lang="en-US" sz="1400" b="1" dirty="0">
                <a:solidFill>
                  <a:schemeClr val="bg1"/>
                </a:solidFill>
              </a:rPr>
              <a:t>Chris Hadfield</a:t>
            </a:r>
            <a:r>
              <a:rPr lang="en-US" sz="1400" dirty="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5" name="Rectangle 14">
            <a:extLst>
              <a:ext uri="{FF2B5EF4-FFF2-40B4-BE49-F238E27FC236}">
                <a16:creationId xmlns:a16="http://schemas.microsoft.com/office/drawing/2014/main" id="{5E28E566-3E70-4F93-8CF8-5E466D650FF7}"/>
              </a:ext>
            </a:extLst>
          </p:cNvPr>
          <p:cNvSpPr/>
          <p:nvPr/>
        </p:nvSpPr>
        <p:spPr>
          <a:xfrm>
            <a:off x="8864131" y="3366063"/>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pic>
        <p:nvPicPr>
          <p:cNvPr id="3" name="Picture 2">
            <a:extLst>
              <a:ext uri="{FF2B5EF4-FFF2-40B4-BE49-F238E27FC236}">
                <a16:creationId xmlns:a16="http://schemas.microsoft.com/office/drawing/2014/main" id="{61F9087D-F279-400D-868B-C7429020A059}"/>
              </a:ext>
            </a:extLst>
          </p:cNvPr>
          <p:cNvPicPr>
            <a:picLocks noChangeAspect="1"/>
          </p:cNvPicPr>
          <p:nvPr/>
        </p:nvPicPr>
        <p:blipFill>
          <a:blip r:embed="rId2"/>
          <a:stretch>
            <a:fillRect/>
          </a:stretch>
        </p:blipFill>
        <p:spPr>
          <a:xfrm>
            <a:off x="718610" y="0"/>
            <a:ext cx="10784759" cy="4206605"/>
          </a:xfrm>
          <a:prstGeom prst="rect">
            <a:avLst/>
          </a:prstGeom>
        </p:spPr>
      </p:pic>
    </p:spTree>
    <p:extLst>
      <p:ext uri="{BB962C8B-B14F-4D97-AF65-F5344CB8AC3E}">
        <p14:creationId xmlns:p14="http://schemas.microsoft.com/office/powerpoint/2010/main" val="209642833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Placeholder 8"/>
          <p:cNvPicPr>
            <a:picLocks noChangeAspect="1"/>
          </p:cNvPicPr>
          <p:nvPr/>
        </p:nvPicPr>
        <p:blipFill rotWithShape="1">
          <a:blip r:embed="rId2" cstate="print">
            <a:grayscl/>
            <a:extLst>
              <a:ext uri="{28A0092B-C50C-407E-A947-70E740481C1C}">
                <a14:useLocalDpi xmlns:a14="http://schemas.microsoft.com/office/drawing/2010/main" val="0"/>
              </a:ext>
            </a:extLst>
          </a:blip>
          <a:srcRect l="17095" t="10888" r="35540" b="29334"/>
          <a:stretch/>
        </p:blipFill>
        <p:spPr>
          <a:xfrm>
            <a:off x="1406909" y="1212671"/>
            <a:ext cx="3120371" cy="2633346"/>
          </a:xfrm>
          <a:prstGeom prst="rect">
            <a:avLst/>
          </a:prstGeom>
        </p:spPr>
      </p:pic>
      <p:pic>
        <p:nvPicPr>
          <p:cNvPr id="15" name="Picture 14"/>
          <p:cNvPicPr>
            <a:picLocks noChangeAspect="1"/>
          </p:cNvPicPr>
          <p:nvPr/>
        </p:nvPicPr>
        <p:blipFill>
          <a:blip r:embed="rId3"/>
          <a:stretch>
            <a:fillRect/>
          </a:stretch>
        </p:blipFill>
        <p:spPr>
          <a:xfrm>
            <a:off x="7659193" y="1212494"/>
            <a:ext cx="3120656" cy="2633700"/>
          </a:xfrm>
          <a:prstGeom prst="rect">
            <a:avLst/>
          </a:prstGeom>
        </p:spPr>
      </p:pic>
      <p:pic>
        <p:nvPicPr>
          <p:cNvPr id="19" name="Picture 18"/>
          <p:cNvPicPr>
            <a:picLocks noChangeAspect="1"/>
          </p:cNvPicPr>
          <p:nvPr/>
        </p:nvPicPr>
        <p:blipFill>
          <a:blip r:embed="rId4"/>
          <a:stretch>
            <a:fillRect/>
          </a:stretch>
        </p:blipFill>
        <p:spPr>
          <a:xfrm>
            <a:off x="4517852" y="3846017"/>
            <a:ext cx="3151053" cy="2633700"/>
          </a:xfrm>
          <a:prstGeom prst="rect">
            <a:avLst/>
          </a:prstGeom>
        </p:spPr>
      </p:pic>
      <p:sp>
        <p:nvSpPr>
          <p:cNvPr id="20" name="Shape 180"/>
          <p:cNvSpPr txBox="1">
            <a:spLocks/>
          </p:cNvSpPr>
          <p:nvPr/>
        </p:nvSpPr>
        <p:spPr>
          <a:xfrm>
            <a:off x="2622043" y="324276"/>
            <a:ext cx="6947915"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latin typeface="Roboto Medium" panose="02000000000000000000" pitchFamily="2" charset="0"/>
                <a:ea typeface="Roboto Medium" panose="02000000000000000000" pitchFamily="2" charset="0"/>
              </a:rPr>
              <a:t>IN TWO OR </a:t>
            </a:r>
            <a:r>
              <a:rPr lang="en" sz="4000" b="1" dirty="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THREE</a:t>
            </a:r>
            <a:r>
              <a:rPr lang="en" sz="4000" dirty="0">
                <a:latin typeface="Roboto Medium" panose="02000000000000000000" pitchFamily="2" charset="0"/>
                <a:ea typeface="Roboto Medium" panose="02000000000000000000" pitchFamily="2" charset="0"/>
              </a:rPr>
              <a:t> COLUMNS</a:t>
            </a:r>
          </a:p>
        </p:txBody>
      </p:sp>
      <p:sp>
        <p:nvSpPr>
          <p:cNvPr id="21" name="Rectangle 20">
            <a:extLst>
              <a:ext uri="{FF2B5EF4-FFF2-40B4-BE49-F238E27FC236}">
                <a16:creationId xmlns:a16="http://schemas.microsoft.com/office/drawing/2014/main" id="{31FC0428-E6EC-4DBE-9530-F222B75A5F18}"/>
              </a:ext>
            </a:extLst>
          </p:cNvPr>
          <p:cNvSpPr/>
          <p:nvPr/>
        </p:nvSpPr>
        <p:spPr>
          <a:xfrm>
            <a:off x="1638106" y="4347347"/>
            <a:ext cx="2648549"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22" name="Rectangle 21">
            <a:extLst>
              <a:ext uri="{FF2B5EF4-FFF2-40B4-BE49-F238E27FC236}">
                <a16:creationId xmlns:a16="http://schemas.microsoft.com/office/drawing/2014/main" id="{3BCB2097-C847-40BA-8D5E-74F20DE0B44A}"/>
              </a:ext>
            </a:extLst>
          </p:cNvPr>
          <p:cNvSpPr/>
          <p:nvPr/>
        </p:nvSpPr>
        <p:spPr>
          <a:xfrm>
            <a:off x="4769103" y="1655484"/>
            <a:ext cx="2648549" cy="1631216"/>
          </a:xfrm>
          <a:prstGeom prst="rect">
            <a:avLst/>
          </a:prstGeom>
        </p:spPr>
        <p:txBody>
          <a:bodyPr wrap="square">
            <a:spAutoFit/>
          </a:bodyPr>
          <a:lstStyle/>
          <a:p>
            <a:pPr algn="ctr"/>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23" name="Rectangle 22">
            <a:extLst>
              <a:ext uri="{FF2B5EF4-FFF2-40B4-BE49-F238E27FC236}">
                <a16:creationId xmlns:a16="http://schemas.microsoft.com/office/drawing/2014/main" id="{4CB47B4E-BAAC-4198-8C46-7F4000C010E8}"/>
              </a:ext>
            </a:extLst>
          </p:cNvPr>
          <p:cNvSpPr/>
          <p:nvPr/>
        </p:nvSpPr>
        <p:spPr>
          <a:xfrm>
            <a:off x="7895246" y="4347347"/>
            <a:ext cx="2648549" cy="1631216"/>
          </a:xfrm>
          <a:prstGeom prst="rect">
            <a:avLst/>
          </a:prstGeom>
        </p:spPr>
        <p:txBody>
          <a:bodyPr wrap="square">
            <a:spAutoFit/>
          </a:bodyPr>
          <a:lstStyle/>
          <a:p>
            <a:pPr algn="ctr"/>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206291622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a:extLst>
              <a:ext uri="{28A0092B-C50C-407E-A947-70E740481C1C}">
                <a14:useLocalDpi xmlns:a14="http://schemas.microsoft.com/office/drawing/2010/main" val="0"/>
              </a:ext>
            </a:extLst>
          </a:blip>
          <a:srcRect t="6516" r="1774" b="7987"/>
          <a:stretch/>
        </p:blipFill>
        <p:spPr>
          <a:xfrm>
            <a:off x="0" y="0"/>
            <a:ext cx="12192000" cy="6858000"/>
          </a:xfrm>
          <a:prstGeom prst="rect">
            <a:avLst/>
          </a:prstGeom>
        </p:spPr>
      </p:pic>
      <p:sp>
        <p:nvSpPr>
          <p:cNvPr id="6" name="Round Same Side Corner Rectangle 5"/>
          <p:cNvSpPr/>
          <p:nvPr/>
        </p:nvSpPr>
        <p:spPr>
          <a:xfrm rot="16200000">
            <a:off x="9443884" y="1956618"/>
            <a:ext cx="2035277" cy="3460955"/>
          </a:xfrm>
          <a:prstGeom prst="round2SameRect">
            <a:avLst>
              <a:gd name="adj1" fmla="val 41499"/>
              <a:gd name="adj2" fmla="val 0"/>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539316" y="2973930"/>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131F2B"/>
                </a:solidFill>
                <a:latin typeface="Roboto Medium" panose="02000000000000000000" pitchFamily="2" charset="0"/>
                <a:ea typeface="Roboto Medium" panose="02000000000000000000" pitchFamily="2" charset="0"/>
              </a:rPr>
              <a:t>USE CHARTS TO EXPLAIN YOUR </a:t>
            </a:r>
            <a:r>
              <a:rPr lang="en" sz="3600" b="1" dirty="0">
                <a:solidFill>
                  <a:srgbClr val="F9690E"/>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628818961"/>
              </p:ext>
            </p:extLst>
          </p:nvPr>
        </p:nvGraphicFramePr>
        <p:xfrm>
          <a:off x="1376500" y="2031009"/>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25345055"/>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F9690E"/>
                </a:solidFill>
                <a:latin typeface="Roboto Medium" panose="02000000000000000000" pitchFamily="2" charset="0"/>
                <a:ea typeface="Roboto Medium" panose="02000000000000000000" pitchFamily="2" charset="0"/>
              </a:rPr>
              <a:t>USE </a:t>
            </a:r>
            <a:r>
              <a:rPr lang="en-US" sz="3600" dirty="0">
                <a:solidFill>
                  <a:srgbClr val="F9690E"/>
                </a:solidFill>
                <a:latin typeface="Roboto Medium" panose="02000000000000000000" pitchFamily="2" charset="0"/>
                <a:ea typeface="Roboto Medium" panose="02000000000000000000" pitchFamily="2" charset="0"/>
              </a:rPr>
              <a:t>TABLES</a:t>
            </a:r>
            <a:r>
              <a:rPr lang="en" sz="3600" dirty="0">
                <a:solidFill>
                  <a:srgbClr val="F9690E"/>
                </a:solidFill>
                <a:latin typeface="Roboto Medium" panose="02000000000000000000" pitchFamily="2" charset="0"/>
                <a:ea typeface="Roboto Medium" panose="02000000000000000000" pitchFamily="2" charset="0"/>
              </a:rPr>
              <a:t> TO EXPLAIN YOUR </a:t>
            </a:r>
            <a:r>
              <a:rPr lang="en-US" sz="3600" b="1" dirty="0">
                <a:solidFill>
                  <a:srgbClr val="131F2B"/>
                </a:solidFill>
                <a:latin typeface="Roboto Medium" panose="02000000000000000000" pitchFamily="2" charset="0"/>
                <a:ea typeface="Roboto Medium" panose="02000000000000000000" pitchFamily="2" charset="0"/>
              </a:rPr>
              <a:t>DATA</a:t>
            </a:r>
            <a:endParaRPr lang="en" sz="3600" b="1" dirty="0">
              <a:solidFill>
                <a:srgbClr val="131F2B"/>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53180868"/>
              </p:ext>
            </p:extLst>
          </p:nvPr>
        </p:nvGraphicFramePr>
        <p:xfrm>
          <a:off x="2641650" y="2300747"/>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solidFill>
                      <a:srgbClr val="F9690E"/>
                    </a:solidFill>
                  </a:tcPr>
                </a:tc>
                <a:tc>
                  <a:txBody>
                    <a:bodyPr/>
                    <a:lstStyle/>
                    <a:p>
                      <a:pPr algn="ctr"/>
                      <a:r>
                        <a:rPr lang="en-US" sz="1400" dirty="0"/>
                        <a:t>DATA</a:t>
                      </a:r>
                    </a:p>
                  </a:txBody>
                  <a:tcPr marL="72168" marR="72168" marT="36084" marB="36084">
                    <a:solidFill>
                      <a:srgbClr val="F9690E"/>
                    </a:solidFill>
                  </a:tcPr>
                </a:tc>
                <a:tc>
                  <a:txBody>
                    <a:bodyPr/>
                    <a:lstStyle/>
                    <a:p>
                      <a:pPr algn="ctr"/>
                      <a:r>
                        <a:rPr lang="en-US" sz="1400" dirty="0"/>
                        <a:t>MORE DATA</a:t>
                      </a:r>
                    </a:p>
                  </a:txBody>
                  <a:tcPr marL="72168" marR="72168" marT="36084" marB="36084">
                    <a:solidFill>
                      <a:srgbClr val="F9690E"/>
                    </a:solidFill>
                  </a:tcPr>
                </a:tc>
                <a:tc>
                  <a:txBody>
                    <a:bodyPr/>
                    <a:lstStyle/>
                    <a:p>
                      <a:pPr algn="ctr"/>
                      <a:r>
                        <a:rPr lang="en-US" sz="1400" dirty="0"/>
                        <a:t>LOTS OF DATA</a:t>
                      </a:r>
                    </a:p>
                  </a:txBody>
                  <a:tcPr marL="72168" marR="72168" marT="36084" marB="36084">
                    <a:solidFill>
                      <a:srgbClr val="F9690E"/>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solidFill>
                      <a:srgbClr val="F9690E"/>
                    </a:solidFill>
                  </a:tcPr>
                </a:tc>
                <a:tc>
                  <a:txBody>
                    <a:bodyPr/>
                    <a:lstStyle/>
                    <a:p>
                      <a:endParaRPr lang="en-US" sz="140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883969" y="1592826"/>
            <a:ext cx="8946460" cy="426228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767348" y="1992373"/>
            <a:ext cx="1048503" cy="203627"/>
          </a:xfrm>
          <a:prstGeom prst="wedgeRectCallout">
            <a:avLst>
              <a:gd name="adj1" fmla="val -21428"/>
              <a:gd name="adj2" fmla="val 84287"/>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FFFFFF"/>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959040" y="2388104"/>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840822" y="4151447"/>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130345" y="3420522"/>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620102972"/>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9690E"/>
                </a:solidFill>
                <a:latin typeface="Roboto" pitchFamily="2" charset="0"/>
                <a:ea typeface="Roboto" pitchFamily="2" charset="0"/>
                <a:cs typeface="Lato" panose="020F0502020204030203" pitchFamily="34" charset="0"/>
              </a:rPr>
              <a:t>OUR PROCESS IS </a:t>
            </a:r>
            <a:r>
              <a:rPr lang="en-US" sz="4000" b="1" cap="none" spc="0" dirty="0">
                <a:ln w="0"/>
                <a:solidFill>
                  <a:srgbClr val="F9690E"/>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9690E"/>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F9690E"/>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642068" y="1298357"/>
            <a:ext cx="1531869" cy="0"/>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1094704" y="1115797"/>
            <a:ext cx="28433" cy="4553442"/>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884100" y="5775473"/>
            <a:ext cx="2195856" cy="13711"/>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706099" y="4538387"/>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439537" y="3337913"/>
            <a:ext cx="2474300" cy="15450"/>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584069" y="3439039"/>
            <a:ext cx="9541" cy="1528183"/>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580593" y="5016197"/>
            <a:ext cx="3042996" cy="19001"/>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357865" y="3412291"/>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165116" y="1837075"/>
            <a:ext cx="2400487" cy="14989"/>
          </a:xfrm>
          <a:prstGeom prst="line">
            <a:avLst/>
          </a:prstGeom>
          <a:ln w="38100">
            <a:solidFill>
              <a:srgbClr val="F9690E"/>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888173" y="1174634"/>
            <a:ext cx="1354861" cy="1354861"/>
            <a:chOff x="1438244" y="995722"/>
            <a:chExt cx="1396958" cy="1396958"/>
          </a:xfrm>
        </p:grpSpPr>
        <p:sp>
          <p:nvSpPr>
            <p:cNvPr id="3" name="Oval 2"/>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sp>
          <p:nvSpPr>
            <p:cNvPr id="2" name="Oval 1"/>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grpSp>
      <p:grpSp>
        <p:nvGrpSpPr>
          <p:cNvPr id="5" name="Group 4"/>
          <p:cNvGrpSpPr/>
          <p:nvPr/>
        </p:nvGrpSpPr>
        <p:grpSpPr>
          <a:xfrm>
            <a:off x="2888173" y="4310076"/>
            <a:ext cx="1354861" cy="1354861"/>
            <a:chOff x="1438244" y="995722"/>
            <a:chExt cx="1396958" cy="1396958"/>
          </a:xfrm>
        </p:grpSpPr>
        <p:sp>
          <p:nvSpPr>
            <p:cNvPr id="6" name="Oval 5"/>
            <p:cNvSpPr/>
            <p:nvPr/>
          </p:nvSpPr>
          <p:spPr>
            <a:xfrm>
              <a:off x="1438244" y="995722"/>
              <a:ext cx="1396958" cy="1396958"/>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7" name="Oval 6"/>
            <p:cNvSpPr/>
            <p:nvPr/>
          </p:nvSpPr>
          <p:spPr>
            <a:xfrm>
              <a:off x="1581267" y="1138745"/>
              <a:ext cx="1110912" cy="1110912"/>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8" name="Group 7"/>
          <p:cNvGrpSpPr/>
          <p:nvPr/>
        </p:nvGrpSpPr>
        <p:grpSpPr>
          <a:xfrm>
            <a:off x="5916180" y="2668208"/>
            <a:ext cx="1354861" cy="1354861"/>
            <a:chOff x="1438244" y="995722"/>
            <a:chExt cx="1396958" cy="1396958"/>
          </a:xfrm>
        </p:grpSpPr>
        <p:sp>
          <p:nvSpPr>
            <p:cNvPr id="9" name="Oval 8"/>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0" name="Oval 9"/>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1" name="Group 10"/>
          <p:cNvGrpSpPr/>
          <p:nvPr/>
        </p:nvGrpSpPr>
        <p:grpSpPr>
          <a:xfrm>
            <a:off x="10430717" y="620927"/>
            <a:ext cx="1354861" cy="1354861"/>
            <a:chOff x="1438244" y="995722"/>
            <a:chExt cx="1396958" cy="1396958"/>
          </a:xfrm>
        </p:grpSpPr>
        <p:sp>
          <p:nvSpPr>
            <p:cNvPr id="12" name="Oval 11"/>
            <p:cNvSpPr/>
            <p:nvPr/>
          </p:nvSpPr>
          <p:spPr>
            <a:xfrm>
              <a:off x="1438244" y="995722"/>
              <a:ext cx="1396958" cy="1396958"/>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3" name="Oval 12"/>
            <p:cNvSpPr/>
            <p:nvPr/>
          </p:nvSpPr>
          <p:spPr>
            <a:xfrm>
              <a:off x="1581267" y="1138745"/>
              <a:ext cx="1110912" cy="1110912"/>
            </a:xfrm>
            <a:prstGeom prst="roundRect">
              <a:avLst/>
            </a:prstGeom>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4" name="Group 13"/>
          <p:cNvGrpSpPr/>
          <p:nvPr/>
        </p:nvGrpSpPr>
        <p:grpSpPr>
          <a:xfrm>
            <a:off x="8236407" y="5092438"/>
            <a:ext cx="1354861" cy="1354861"/>
            <a:chOff x="1438244" y="995722"/>
            <a:chExt cx="1396958" cy="1396958"/>
          </a:xfrm>
        </p:grpSpPr>
        <p:sp>
          <p:nvSpPr>
            <p:cNvPr id="15" name="Oval 14"/>
            <p:cNvSpPr/>
            <p:nvPr/>
          </p:nvSpPr>
          <p:spPr>
            <a:xfrm>
              <a:off x="1438244" y="995722"/>
              <a:ext cx="1396958" cy="1396958"/>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6" name="Oval 15"/>
            <p:cNvSpPr/>
            <p:nvPr/>
          </p:nvSpPr>
          <p:spPr>
            <a:xfrm>
              <a:off x="1581267" y="1138745"/>
              <a:ext cx="1110912" cy="1110912"/>
            </a:xfrm>
            <a:prstGeom prst="roundRect">
              <a:avLst/>
            </a:prstGeom>
            <a:ln>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485602" y="4476885"/>
            <a:ext cx="2363076" cy="1231106"/>
          </a:xfrm>
          <a:prstGeom prst="rect">
            <a:avLst/>
          </a:prstGeom>
          <a:noFill/>
        </p:spPr>
        <p:txBody>
          <a:bodyPr wrap="square" rtlCol="0">
            <a:spAutoFit/>
          </a:bodyPr>
          <a:lstStyle/>
          <a:p>
            <a:r>
              <a:rPr lang="en-US" b="1" dirty="0">
                <a:solidFill>
                  <a:srgbClr val="131F2B"/>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762287" y="1661341"/>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9690E"/>
          </a:solidFill>
          <a:ln>
            <a:solidFill>
              <a:srgbClr val="F9690E"/>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457245" y="2161412"/>
            <a:ext cx="2363076" cy="1231106"/>
          </a:xfrm>
          <a:prstGeom prst="rect">
            <a:avLst/>
          </a:prstGeom>
          <a:noFill/>
        </p:spPr>
        <p:txBody>
          <a:bodyPr wrap="square" rtlCol="0">
            <a:spAutoFit/>
          </a:bodyPr>
          <a:lstStyle/>
          <a:p>
            <a:r>
              <a:rPr lang="en-US" b="1" dirty="0">
                <a:solidFill>
                  <a:srgbClr val="F9690E"/>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682275" y="2885834"/>
            <a:ext cx="2363076" cy="1231106"/>
          </a:xfrm>
          <a:prstGeom prst="rect">
            <a:avLst/>
          </a:prstGeom>
          <a:noFill/>
        </p:spPr>
        <p:txBody>
          <a:bodyPr wrap="square" rtlCol="0">
            <a:spAutoFit/>
          </a:bodyPr>
          <a:lstStyle/>
          <a:p>
            <a:r>
              <a:rPr lang="en-US" b="1" dirty="0">
                <a:solidFill>
                  <a:srgbClr val="F9690E"/>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389615" y="1205468"/>
            <a:ext cx="211178" cy="211178"/>
          </a:xfrm>
          <a:prstGeom prst="ellipse">
            <a:avLst/>
          </a:prstGeom>
          <a:solidFill>
            <a:srgbClr val="F9690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919927" y="5318902"/>
            <a:ext cx="2363076" cy="1231106"/>
          </a:xfrm>
          <a:prstGeom prst="rect">
            <a:avLst/>
          </a:prstGeom>
          <a:noFill/>
        </p:spPr>
        <p:txBody>
          <a:bodyPr wrap="square" rtlCol="0">
            <a:spAutoFit/>
          </a:bodyPr>
          <a:lstStyle/>
          <a:p>
            <a:r>
              <a:rPr lang="en-US" b="1" dirty="0">
                <a:solidFill>
                  <a:srgbClr val="131F2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7049642" y="708317"/>
            <a:ext cx="2363076" cy="1231106"/>
          </a:xfrm>
          <a:prstGeom prst="rect">
            <a:avLst/>
          </a:prstGeom>
          <a:noFill/>
        </p:spPr>
        <p:txBody>
          <a:bodyPr wrap="square" rtlCol="0">
            <a:spAutoFit/>
          </a:bodyPr>
          <a:lstStyle/>
          <a:p>
            <a:r>
              <a:rPr lang="en-US" b="1" dirty="0">
                <a:solidFill>
                  <a:srgbClr val="F9690E"/>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879545" y="1067483"/>
            <a:ext cx="457203" cy="487148"/>
            <a:chOff x="5970800" y="1619250"/>
            <a:chExt cx="428650" cy="456725"/>
          </a:xfrm>
          <a:solidFill>
            <a:srgbClr val="F9690E"/>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362423" y="164088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9690E"/>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428404" y="4767433"/>
            <a:ext cx="274865" cy="448083"/>
            <a:chOff x="6730350" y="2315900"/>
            <a:chExt cx="257700" cy="420100"/>
          </a:xfrm>
          <a:solidFill>
            <a:srgbClr val="131F2B"/>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718569" y="5576699"/>
            <a:ext cx="483228" cy="354301"/>
            <a:chOff x="4610450" y="3703750"/>
            <a:chExt cx="453050" cy="332175"/>
          </a:xfrm>
          <a:solidFill>
            <a:srgbClr val="131F2B"/>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347654" y="3116599"/>
            <a:ext cx="472829" cy="472856"/>
            <a:chOff x="570875" y="4322250"/>
            <a:chExt cx="443300" cy="443325"/>
          </a:xfrm>
          <a:solidFill>
            <a:srgbClr val="F9690E"/>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348357" y="286538"/>
            <a:ext cx="4214508" cy="432170"/>
          </a:xfrm>
          <a:prstGeom prst="rect">
            <a:avLst/>
          </a:prstGeom>
          <a:noFill/>
        </p:spPr>
        <p:txBody>
          <a:bodyPr wrap="square" lIns="91440" tIns="45720" rIns="91440" bIns="45720">
            <a:spAutoFit/>
          </a:bodyPr>
          <a:lstStyle/>
          <a:p>
            <a:pPr algn="r">
              <a:lnSpc>
                <a:spcPts val="2600"/>
              </a:lnSpc>
            </a:pPr>
            <a:r>
              <a:rPr lang="en-US" sz="2800" cap="none" spc="0" dirty="0">
                <a:ln w="0"/>
                <a:solidFill>
                  <a:srgbClr val="131F2B"/>
                </a:solidFill>
                <a:latin typeface="Roboto" pitchFamily="2" charset="0"/>
                <a:ea typeface="Roboto" pitchFamily="2" charset="0"/>
                <a:cs typeface="Lato" panose="020F0502020204030203" pitchFamily="34" charset="0"/>
              </a:rPr>
              <a:t>TIMELINE </a:t>
            </a:r>
            <a:r>
              <a:rPr lang="en-US" sz="2800" b="1"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501040" y="61721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94049" y="2147678"/>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131F2B"/>
                </a:solidFill>
                <a:sym typeface="Muli"/>
              </a:rPr>
              <a:t>	</a:t>
            </a:r>
            <a:r>
              <a:rPr lang="en-US" b="1" dirty="0">
                <a:solidFill>
                  <a:srgbClr val="131F2B"/>
                </a:solidFill>
                <a:effectLst>
                  <a:outerShdw blurRad="38100" dist="38100" dir="2700000" algn="tl">
                    <a:srgbClr val="000000">
                      <a:alpha val="43137"/>
                    </a:srgbClr>
                  </a:outerShdw>
                </a:effectLst>
                <a:sym typeface="Muli"/>
              </a:rPr>
              <a:t>ANDROID</a:t>
            </a:r>
            <a:r>
              <a:rPr lang="en-US" dirty="0">
                <a:solidFill>
                  <a:srgbClr val="131F2B"/>
                </a:solidFill>
                <a:sym typeface="Muli"/>
              </a:rPr>
              <a:t> MOCKUP</a:t>
            </a:r>
          </a:p>
          <a:p>
            <a:endParaRPr lang="en-US" dirty="0">
              <a:solidFill>
                <a:srgbClr val="131F2B"/>
              </a:solidFill>
              <a:sym typeface="Muli"/>
            </a:endParaRPr>
          </a:p>
          <a:p>
            <a:endParaRPr lang="en-US" dirty="0">
              <a:solidFill>
                <a:srgbClr val="131F2B"/>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31F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31F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8042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rgbClr val="F9690E"/>
                </a:solidFill>
                <a:latin typeface="Roboto Medium" panose="02000000000000000000" pitchFamily="2" charset="0"/>
                <a:ea typeface="Roboto Medium" panose="02000000000000000000" pitchFamily="2" charset="0"/>
                <a:cs typeface="Muli"/>
                <a:sym typeface="Muli"/>
              </a:rPr>
              <a:t> MOCK</a:t>
            </a: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30139" y="1484079"/>
            <a:ext cx="2032170" cy="3875007"/>
          </a:xfrm>
          <a:prstGeom prst="roundRect">
            <a:avLst>
              <a:gd name="adj" fmla="val 0"/>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pic>
      <p:sp>
        <p:nvSpPr>
          <p:cNvPr id="12" name="Shape 401">
            <a:extLst>
              <a:ext uri="{FF2B5EF4-FFF2-40B4-BE49-F238E27FC236}">
                <a16:creationId xmlns:a16="http://schemas.microsoft.com/office/drawing/2014/main" id="{85F65B61-6A22-4ADE-B0F7-14DF715996CA}"/>
              </a:ext>
            </a:extLst>
          </p:cNvPr>
          <p:cNvSpPr/>
          <p:nvPr/>
        </p:nvSpPr>
        <p:spPr>
          <a:xfrm>
            <a:off x="2350638" y="94309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4" name="Rectangle 13">
            <a:extLst>
              <a:ext uri="{FF2B5EF4-FFF2-40B4-BE49-F238E27FC236}">
                <a16:creationId xmlns:a16="http://schemas.microsoft.com/office/drawing/2014/main" id="{74AF34DA-266C-492E-A7CD-23347953F19D}"/>
              </a:ext>
            </a:extLst>
          </p:cNvPr>
          <p:cNvSpPr/>
          <p:nvPr/>
        </p:nvSpPr>
        <p:spPr>
          <a:xfrm>
            <a:off x="6746403" y="268825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746403" y="364785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113853" y="227174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131F2B"/>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131F2B"/>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131F2B"/>
              </a:solidFill>
              <a:ea typeface="Muli"/>
              <a:cs typeface="Muli"/>
              <a:sym typeface="Muli"/>
            </a:endParaRPr>
          </a:p>
          <a:p>
            <a:pPr algn="just">
              <a:spcBef>
                <a:spcPts val="0"/>
              </a:spcBef>
              <a:buFont typeface="Arial" panose="020B0604020202020204" pitchFamily="34" charset="0"/>
              <a:buNone/>
            </a:pPr>
            <a:r>
              <a:rPr lang="en-US" sz="3000" dirty="0">
                <a:solidFill>
                  <a:srgbClr val="131F2B"/>
                </a:solidFill>
                <a:ea typeface="Muli"/>
                <a:cs typeface="Muli"/>
                <a:sym typeface="Muli"/>
              </a:rPr>
              <a:t>    </a:t>
            </a:r>
          </a:p>
          <a:p>
            <a:pPr>
              <a:spcBef>
                <a:spcPts val="0"/>
              </a:spcBef>
              <a:buFont typeface="Arial" panose="020B0604020202020204" pitchFamily="34" charset="0"/>
              <a:buNone/>
            </a:pPr>
            <a:endParaRPr lang="en-US" sz="3000" dirty="0">
              <a:solidFill>
                <a:srgbClr val="131F2B"/>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131F2B"/>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131F2B"/>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796435" y="1734801"/>
            <a:ext cx="4204867" cy="2833257"/>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656402" y="1587726"/>
            <a:ext cx="4477754" cy="368254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21" name="Rectangle 20">
            <a:extLst>
              <a:ext uri="{FF2B5EF4-FFF2-40B4-BE49-F238E27FC236}">
                <a16:creationId xmlns:a16="http://schemas.microsoft.com/office/drawing/2014/main" id="{74AF34DA-266C-492E-A7CD-23347953F19D}"/>
              </a:ext>
            </a:extLst>
          </p:cNvPr>
          <p:cNvSpPr/>
          <p:nvPr/>
        </p:nvSpPr>
        <p:spPr>
          <a:xfrm>
            <a:off x="1147585" y="2791027"/>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147585" y="3750626"/>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F9690E"/>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6" y="2780321"/>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6" y="3739920"/>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866605" y="1626649"/>
            <a:ext cx="2796369" cy="3874968"/>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18532" y="1233965"/>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131F2B"/>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sld>
</file>

<file path=ppt/theme/theme1.xml><?xml version="1.0" encoding="utf-8"?>
<a:theme xmlns:a="http://schemas.openxmlformats.org/drawingml/2006/main" name="Office Theme">
  <a:themeElements>
    <a:clrScheme name="Orange">
      <a:dk1>
        <a:srgbClr val="000000"/>
      </a:dk1>
      <a:lt1>
        <a:sysClr val="window" lastClr="FFFFFF"/>
      </a:lt1>
      <a:dk2>
        <a:srgbClr val="637052"/>
      </a:dk2>
      <a:lt2>
        <a:srgbClr val="CCDDEA"/>
      </a:lt2>
      <a:accent1>
        <a:srgbClr val="E48312"/>
      </a:accent1>
      <a:accent2>
        <a:srgbClr val="BD582C"/>
      </a:accent2>
      <a:accent3>
        <a:srgbClr val="865640"/>
      </a:accent3>
      <a:accent4>
        <a:srgbClr val="9B8357"/>
      </a:accent4>
      <a:accent5>
        <a:srgbClr val="C2BC80"/>
      </a:accent5>
      <a:accent6>
        <a:srgbClr val="94A088"/>
      </a:accent6>
      <a:hlink>
        <a:srgbClr val="2998E3"/>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1377</TotalTime>
  <Words>1124</Words>
  <Application>Microsoft Office PowerPoint</Application>
  <PresentationFormat>Widescreen</PresentationFormat>
  <Paragraphs>132</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PowerPoint Presentation</vt:lpstr>
      <vt:lpstr>YOUR FIRST HEADLINE</vt:lpstr>
      <vt:lpstr>USE THIS FOR AN ENTICING HEADING</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suhair.aziz@gmail.com</cp:lastModifiedBy>
  <cp:revision>163</cp:revision>
  <dcterms:created xsi:type="dcterms:W3CDTF">2017-08-02T20:41:11Z</dcterms:created>
  <dcterms:modified xsi:type="dcterms:W3CDTF">2018-05-05T20:47:04Z</dcterms:modified>
</cp:coreProperties>
</file>