
<file path=[Content_Types].xml><?xml version="1.0" encoding="utf-8"?>
<Types xmlns="http://schemas.openxmlformats.org/package/2006/content-types">
  <Default ContentType="application/x-fontdata" Extension="fntdata"/>
  <Default ContentType="image/jpeg" Extension="jpeg"/>
  <Default ContentType="image/png" Extension="png"/>
  <Default ContentType="application/vnd.openxmlformats-package.relationships+xml" Extension="rels"/>
  <Default ContentType="image/svg+xml" Extension="svg"/>
  <Default ContentType="application/xml" Extension="xml"/>
  <Override ContentType="application/vnd.openxmlformats-officedocument.extended-properties+xml" PartName="/docProps/app.xml"/>
  <Override ContentType="application/vnd.openxmlformats-package.core-properties+xml" PartName="/docProps/core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11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1.xml"/>
  <Override ContentType="application/vnd.openxmlformats-officedocument.presentationml.slide+xml" PartName="/ppt/slides/slide2.xml"/>
  <Override ContentType="application/vnd.openxmlformats-officedocument.presentationml.slide+xml" PartName="/ppt/slides/slide3.xml"/>
  <Override ContentType="application/vnd.openxmlformats-officedocument.presentationml.slide+xml" PartName="/ppt/slides/slide4.xml"/>
  <Override ContentType="application/vnd.openxmlformats-officedocument.presentationml.slide+xml" PartName="/ppt/slides/slide5.xml"/>
  <Override ContentType="application/vnd.openxmlformats-officedocument.presentationml.slide+xml" PartName="/ppt/slides/slide6.xml"/>
  <Override ContentType="application/vnd.openxmlformats-officedocument.presentationml.slide+xml" PartName="/ppt/slides/slide7.xml"/>
  <Override ContentType="application/vnd.openxmlformats-officedocument.presentationml.slide+xml" PartName="/ppt/slides/slide8.xml"/>
  <Override ContentType="application/vnd.openxmlformats-officedocument.presentationml.slide+xml" PartName="/ppt/slides/slide9.xml"/>
  <Override ContentType="application/vnd.openxmlformats-officedocument.presentationml.slide+xml" PartName="/ppt/slides/slide10.xml"/>
  <Override ContentType="application/vnd.openxmlformats-officedocument.presentationml.slide+xml" PartName="/ppt/slides/slide11.xml"/>
  <Override ContentType="application/vnd.openxmlformats-officedocument.presentationml.slide+xml" PartName="/ppt/slides/slide12.xml"/>
  <Override ContentType="application/vnd.openxmlformats-officedocument.presentationml.slide+xml" PartName="/ppt/slides/slide13.xml"/>
  <Override ContentType="application/vnd.openxmlformats-officedocument.presentationml.slide+xml" PartName="/ppt/slides/slide14.xml"/>
  <Override ContentType="application/vnd.openxmlformats-officedocument.presentationml.slide+xml" PartName="/ppt/slides/slide15.xml"/>
  <Override ContentType="application/vnd.openxmlformats-officedocument.presentationml.slide+xml" PartName="/ppt/slides/slide16.xml"/>
  <Override ContentType="application/vnd.openxmlformats-officedocument.presentationml.slide+xml" PartName="/ppt/slides/slide17.xml"/>
  <Override ContentType="application/vnd.openxmlformats-officedocument.presentationml.slide+xml" PartName="/ppt/slides/slide18.xml"/>
  <Override ContentType="application/vnd.openxmlformats-officedocument.presentationml.tableStyles+xml" PartName="/ppt/tableStyles.xml"/>
  <Override ContentType="application/vnd.openxmlformats-officedocument.theme+xml" PartName="/ppt/theme/theme1.xml"/>
  <Override ContentType="application/vnd.openxmlformats-officedocument.presentationml.viewProps+xml" PartName="/ppt/viewProps.xml"/>
</Types>
</file>

<file path=_rels/.rels><?xml version="1.0" encoding="UTF-8" standalone="yes"?><Relationships xmlns="http://schemas.openxmlformats.org/package/2006/relationships"><Relationship Id="rId1" Target="ppt/presentation.xml" Type="http://schemas.openxmlformats.org/officeDocument/2006/relationships/officeDocument"/><Relationship Id="rId2" Target="docProps/thumbnail.jpeg" Type="http://schemas.openxmlformats.org/package/2006/relationships/metadata/thumbnail"/><Relationship Id="rId3" Target="docProps/core.xml" Type="http://schemas.openxmlformats.org/package/2006/relationships/metadata/core-properties"/><Relationship Id="rId4" Target="docProps/app.xml" Type="http://schemas.openxmlformats.org/officeDocument/2006/relationships/extended-properties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 embedTrueTypeFonts="true">
  <p:sldMasterIdLst>
    <p:sldMasterId id="2147483648" r:id="rId1"/>
  </p:sld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</p:sldIdLst>
  <p:sldSz cx="18288000" cy="10287000"/>
  <p:notesSz cx="6858000" cy="9144000"/>
  <p:embeddedFontLst>
    <p:embeddedFont>
      <p:font typeface="Dingos Stamp" charset="1" panose="03000A02040400000004"/>
      <p:regular r:id="rId24"/>
    </p:embeddedFont>
    <p:embeddedFont>
      <p:font typeface="TT Chocolates Bold" charset="1" panose="02000803020000020003"/>
      <p:regular r:id="rId25"/>
    </p:embeddedFont>
    <p:embeddedFont>
      <p:font typeface="Bricolage Grotesque Bold" charset="1" panose="020B0605040402000204"/>
      <p:regular r:id="rId26"/>
    </p:embeddedFont>
    <p:embeddedFont>
      <p:font typeface="Bricolage Grotesque" charset="1" panose="020B0605040402000204"/>
      <p:regular r:id="rId27"/>
    </p:embeddedFont>
    <p:embeddedFont>
      <p:font typeface="Bricolage Grotesque Ultra-Bold" charset="1" panose="020B0605040402000204"/>
      <p:regular r:id="rId28"/>
    </p:embeddedFont>
  </p:embeddedFontLst>
  <p:defaultTextStyle>
    <a:defPPr>
      <a:defRPr lang="en-US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220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 lastView="sldThumbnailView">
  <p:normalViewPr>
    <p:restoredLeft sz="15620" autoAdjust="0"/>
    <p:restoredTop sz="94622" autoAdjust="0"/>
  </p:normalViewPr>
  <p:slideViewPr>
    <p:cSldViewPr>
      <p:cViewPr varScale="1">
        <p:scale>
          <a:sx n="74" d="100"/>
          <a:sy n="74" d="100"/>
        </p:scale>
        <p:origin x="-1092" y="-90"/>
      </p:cViewPr>
      <p:guideLst>
        <p:guide orient="horz" pos="2160"/>
        <p:guide pos="2880"/>
      </p:guideLst>
    </p:cSldViewPr>
  </p:slideViewPr>
  <p:outlineViewPr>
    <p:cViewPr>
      <p:scale>
        <a:sx n="33" d="100"/>
        <a:sy n="33" d="100"/>
      </p:scale>
      <p:origin x="0" y="0"/>
    </p:cViewPr>
  </p:outlineViewPr>
  <p:notesTextViewPr>
    <p:cViewPr>
      <p:scale>
        <a:sx n="100" d="100"/>
        <a:sy n="100" d="100"/>
      </p:scale>
      <p:origin x="0" y="0"/>
    </p:cViewPr>
  </p:notesTextViewPr>
  <p:gridSpacing cx="76200" cy="76200"/>
</p:viewPr>
</file>

<file path=ppt/_rels/presentation.xml.rels><?xml version="1.0" encoding="UTF-8" standalone="yes"?><Relationships xmlns="http://schemas.openxmlformats.org/package/2006/relationships"><Relationship Id="rId1" Target="slideMasters/slideMaster1.xml" Type="http://schemas.openxmlformats.org/officeDocument/2006/relationships/slideMaster"/><Relationship Id="rId10" Target="slides/slide5.xml" Type="http://schemas.openxmlformats.org/officeDocument/2006/relationships/slide"/><Relationship Id="rId11" Target="slides/slide6.xml" Type="http://schemas.openxmlformats.org/officeDocument/2006/relationships/slide"/><Relationship Id="rId12" Target="slides/slide7.xml" Type="http://schemas.openxmlformats.org/officeDocument/2006/relationships/slide"/><Relationship Id="rId13" Target="slides/slide8.xml" Type="http://schemas.openxmlformats.org/officeDocument/2006/relationships/slide"/><Relationship Id="rId14" Target="slides/slide9.xml" Type="http://schemas.openxmlformats.org/officeDocument/2006/relationships/slide"/><Relationship Id="rId15" Target="slides/slide10.xml" Type="http://schemas.openxmlformats.org/officeDocument/2006/relationships/slide"/><Relationship Id="rId16" Target="slides/slide11.xml" Type="http://schemas.openxmlformats.org/officeDocument/2006/relationships/slide"/><Relationship Id="rId17" Target="slides/slide12.xml" Type="http://schemas.openxmlformats.org/officeDocument/2006/relationships/slide"/><Relationship Id="rId18" Target="slides/slide13.xml" Type="http://schemas.openxmlformats.org/officeDocument/2006/relationships/slide"/><Relationship Id="rId19" Target="slides/slide14.xml" Type="http://schemas.openxmlformats.org/officeDocument/2006/relationships/slide"/><Relationship Id="rId2" Target="presProps.xml" Type="http://schemas.openxmlformats.org/officeDocument/2006/relationships/presProps"/><Relationship Id="rId20" Target="slides/slide15.xml" Type="http://schemas.openxmlformats.org/officeDocument/2006/relationships/slide"/><Relationship Id="rId21" Target="slides/slide16.xml" Type="http://schemas.openxmlformats.org/officeDocument/2006/relationships/slide"/><Relationship Id="rId22" Target="slides/slide17.xml" Type="http://schemas.openxmlformats.org/officeDocument/2006/relationships/slide"/><Relationship Id="rId23" Target="slides/slide18.xml" Type="http://schemas.openxmlformats.org/officeDocument/2006/relationships/slide"/><Relationship Id="rId24" Target="fonts/font24.fntdata" Type="http://schemas.openxmlformats.org/officeDocument/2006/relationships/font"/><Relationship Id="rId25" Target="fonts/font25.fntdata" Type="http://schemas.openxmlformats.org/officeDocument/2006/relationships/font"/><Relationship Id="rId26" Target="fonts/font26.fntdata" Type="http://schemas.openxmlformats.org/officeDocument/2006/relationships/font"/><Relationship Id="rId27" Target="fonts/font27.fntdata" Type="http://schemas.openxmlformats.org/officeDocument/2006/relationships/font"/><Relationship Id="rId28" Target="fonts/font28.fntdata" Type="http://schemas.openxmlformats.org/officeDocument/2006/relationships/font"/><Relationship Id="rId3" Target="viewProps.xml" Type="http://schemas.openxmlformats.org/officeDocument/2006/relationships/viewProps"/><Relationship Id="rId4" Target="theme/theme1.xml" Type="http://schemas.openxmlformats.org/officeDocument/2006/relationships/theme"/><Relationship Id="rId5" Target="tableStyles.xml" Type="http://schemas.openxmlformats.org/officeDocument/2006/relationships/tableStyles"/><Relationship Id="rId6" Target="slides/slide1.xml" Type="http://schemas.openxmlformats.org/officeDocument/2006/relationships/slide"/><Relationship Id="rId7" Target="slides/slide2.xml" Type="http://schemas.openxmlformats.org/officeDocument/2006/relationships/slide"/><Relationship Id="rId8" Target="slides/slide3.xml" Type="http://schemas.openxmlformats.org/officeDocument/2006/relationships/slide"/><Relationship Id="rId9" Target="slides/slide4.xml" Type="http://schemas.openxmlformats.org/officeDocument/2006/relationships/slide"/></Relationships>
</file>

<file path=ppt/slideLayouts/_rels/slideLayout1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2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3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4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5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6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7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8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9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10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11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type="title" preserve="1">
  <p:cSld name="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ctrTitle"/>
          </p:nvPr>
        </p:nvSpPr>
        <p:spPr>
          <a:xfrm>
            <a:off x="685800" y="2130425"/>
            <a:ext cx="7772400" cy="1470025"/>
          </a:xfrm>
        </p:spPr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Subtitle 2"/>
          <p:cNvSpPr>
            <a:spLocks noGrp="1"/>
          </p:cNvSpPr>
          <p:nvPr>
            <p:ph type="subTitle" idx="1"/>
          </p:nvPr>
        </p:nvSpPr>
        <p:spPr>
          <a:xfrm>
            <a:off x="1371600" y="3886200"/>
            <a:ext cx="6400800" cy="1752600"/>
          </a:xfrm>
        </p:spPr>
        <p:txBody>
          <a:bodyPr/>
          <a:lstStyle>
            <a:lvl1pPr marL="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1pPr>
            <a:lvl2pPr marL="4572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2pPr>
            <a:lvl3pPr marL="9144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3pPr>
            <a:lvl4pPr marL="13716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4pPr>
            <a:lvl5pPr marL="18288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5pPr>
            <a:lvl6pPr marL="22860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6pPr>
            <a:lvl7pPr marL="27432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7pPr>
            <a:lvl8pPr marL="32004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8pPr>
            <a:lvl9pPr marL="36576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r>
              <a:rPr lang="en-US" smtClean="0"/>
              <a:t>Click to edit Master subtitle style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type="obj" preserve="1">
  <p:cSld name="Title and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Content Placeholder 2"/>
          <p:cNvSpPr>
            <a:spLocks noGrp="1"/>
          </p:cNvSpPr>
          <p:nvPr>
            <p:ph idx="1"/>
          </p:nvPr>
        </p:nvSpPr>
        <p:spPr/>
        <p:txBody>
          <a:bodyPr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type="secHead" preserve="1">
  <p:cSld name="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722313" y="4406900"/>
            <a:ext cx="7772400" cy="1362075"/>
          </a:xfrm>
        </p:spPr>
        <p:txBody>
          <a:bodyPr anchor="t"/>
          <a:lstStyle>
            <a:lvl1pPr algn="l">
              <a:defRPr sz="4000" b="1" cap="all"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722313" y="2906713"/>
            <a:ext cx="7772400" cy="1500187"/>
          </a:xfrm>
        </p:spPr>
        <p:txBody>
          <a:bodyPr anchor="b"/>
          <a:lstStyle>
            <a:lvl1pPr marL="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1pPr>
            <a:lvl2pPr marL="4572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type="twoObj" preserve="1">
  <p:cSld name="Two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Content Placeholder 2"/>
          <p:cNvSpPr>
            <a:spLocks noGrp="1"/>
          </p:cNvSpPr>
          <p:nvPr>
            <p:ph sz="half" idx="1"/>
          </p:nvPr>
        </p:nvSpPr>
        <p:spPr>
          <a:xfrm>
            <a:off x="457200" y="1600200"/>
            <a:ext cx="4038600" cy="4525963"/>
          </a:xfrm>
        </p:spPr>
        <p:txBody>
          <a:bodyPr/>
          <a:lstStyle>
            <a:lvl1pPr>
              <a:defRPr sz="2800"/>
            </a:lvl1pPr>
            <a:lvl2pPr>
              <a:defRPr sz="2400"/>
            </a:lvl2pPr>
            <a:lvl3pPr>
              <a:defRPr sz="2000"/>
            </a:lvl3pPr>
            <a:lvl4pPr>
              <a:defRPr sz="1800"/>
            </a:lvl4pPr>
            <a:lvl5pPr>
              <a:defRPr sz="1800"/>
            </a:lvl5pPr>
            <a:lvl6pPr>
              <a:defRPr sz="1800"/>
            </a:lvl6pPr>
            <a:lvl7pPr>
              <a:defRPr sz="1800"/>
            </a:lvl7pPr>
            <a:lvl8pPr>
              <a:defRPr sz="1800"/>
            </a:lvl8pPr>
            <a:lvl9pPr>
              <a:defRPr sz="18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Content Placeholder 3"/>
          <p:cNvSpPr>
            <a:spLocks noGrp="1"/>
          </p:cNvSpPr>
          <p:nvPr>
            <p:ph sz="half" idx="2"/>
          </p:nvPr>
        </p:nvSpPr>
        <p:spPr>
          <a:xfrm>
            <a:off x="4648200" y="1600200"/>
            <a:ext cx="4038600" cy="4525963"/>
          </a:xfrm>
        </p:spPr>
        <p:txBody>
          <a:bodyPr/>
          <a:lstStyle>
            <a:lvl1pPr>
              <a:defRPr sz="2800"/>
            </a:lvl1pPr>
            <a:lvl2pPr>
              <a:defRPr sz="2400"/>
            </a:lvl2pPr>
            <a:lvl3pPr>
              <a:defRPr sz="2000"/>
            </a:lvl3pPr>
            <a:lvl4pPr>
              <a:defRPr sz="1800"/>
            </a:lvl4pPr>
            <a:lvl5pPr>
              <a:defRPr sz="1800"/>
            </a:lvl5pPr>
            <a:lvl6pPr>
              <a:defRPr sz="1800"/>
            </a:lvl6pPr>
            <a:lvl7pPr>
              <a:defRPr sz="1800"/>
            </a:lvl7pPr>
            <a:lvl8pPr>
              <a:defRPr sz="1800"/>
            </a:lvl8pPr>
            <a:lvl9pPr>
              <a:defRPr sz="18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type="twoTxTwoObj" preserve="1">
  <p:cSld name="Comparis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>
            <a:lvl1pPr>
              <a:defRPr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457200" y="1535113"/>
            <a:ext cx="4040188" cy="63976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4" name="Content Placeholder 3"/>
          <p:cNvSpPr>
            <a:spLocks noGrp="1"/>
          </p:cNvSpPr>
          <p:nvPr>
            <p:ph sz="half" idx="2"/>
          </p:nvPr>
        </p:nvSpPr>
        <p:spPr>
          <a:xfrm>
            <a:off x="457200" y="2174875"/>
            <a:ext cx="4040188" cy="3951288"/>
          </a:xfrm>
        </p:spPr>
        <p:txBody>
          <a:bodyPr/>
          <a:lstStyle>
            <a:lvl1pPr>
              <a:defRPr sz="2400"/>
            </a:lvl1pPr>
            <a:lvl2pPr>
              <a:defRPr sz="2000"/>
            </a:lvl2pPr>
            <a:lvl3pPr>
              <a:defRPr sz="1800"/>
            </a:lvl3pPr>
            <a:lvl4pPr>
              <a:defRPr sz="1600"/>
            </a:lvl4pPr>
            <a:lvl5pPr>
              <a:defRPr sz="1600"/>
            </a:lvl5pPr>
            <a:lvl6pPr>
              <a:defRPr sz="1600"/>
            </a:lvl6pPr>
            <a:lvl7pPr>
              <a:defRPr sz="1600"/>
            </a:lvl7pPr>
            <a:lvl8pPr>
              <a:defRPr sz="1600"/>
            </a:lvl8pPr>
            <a:lvl9pPr>
              <a:defRPr sz="16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5" name="Text Placeholder 4"/>
          <p:cNvSpPr>
            <a:spLocks noGrp="1"/>
          </p:cNvSpPr>
          <p:nvPr>
            <p:ph type="body" sz="quarter" idx="3"/>
          </p:nvPr>
        </p:nvSpPr>
        <p:spPr>
          <a:xfrm>
            <a:off x="4645025" y="1535113"/>
            <a:ext cx="4041775" cy="63976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6" name="Content Placeholder 5"/>
          <p:cNvSpPr>
            <a:spLocks noGrp="1"/>
          </p:cNvSpPr>
          <p:nvPr>
            <p:ph sz="quarter" idx="4"/>
          </p:nvPr>
        </p:nvSpPr>
        <p:spPr>
          <a:xfrm>
            <a:off x="4645025" y="2174875"/>
            <a:ext cx="4041775" cy="3951288"/>
          </a:xfrm>
        </p:spPr>
        <p:txBody>
          <a:bodyPr/>
          <a:lstStyle>
            <a:lvl1pPr>
              <a:defRPr sz="2400"/>
            </a:lvl1pPr>
            <a:lvl2pPr>
              <a:defRPr sz="2000"/>
            </a:lvl2pPr>
            <a:lvl3pPr>
              <a:defRPr sz="1800"/>
            </a:lvl3pPr>
            <a:lvl4pPr>
              <a:defRPr sz="1600"/>
            </a:lvl4pPr>
            <a:lvl5pPr>
              <a:defRPr sz="1600"/>
            </a:lvl5pPr>
            <a:lvl6pPr>
              <a:defRPr sz="1600"/>
            </a:lvl6pPr>
            <a:lvl7pPr>
              <a:defRPr sz="1600"/>
            </a:lvl7pPr>
            <a:lvl8pPr>
              <a:defRPr sz="1600"/>
            </a:lvl8pPr>
            <a:lvl9pPr>
              <a:defRPr sz="16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7" name="Date Placeholder 6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8" name="Footer Placeholder 7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9" name="Slide Number Placeholder 8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type="titleOnly" preserve="1">
  <p:cSld name="Title Only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Date Placeholder 2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4" name="Footer Placeholder 3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5" name="Slide Number Placeholder 4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1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3" name="Footer Placeholder 2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type="objTx" preserve="1">
  <p:cSld name="Content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457200" y="273050"/>
            <a:ext cx="3008313" cy="1162050"/>
          </a:xfrm>
        </p:spPr>
        <p:txBody>
          <a:bodyPr anchor="b"/>
          <a:lstStyle>
            <a:lvl1pPr algn="l">
              <a:defRPr sz="2000" b="1"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Content Placeholder 2"/>
          <p:cNvSpPr>
            <a:spLocks noGrp="1"/>
          </p:cNvSpPr>
          <p:nvPr>
            <p:ph idx="1"/>
          </p:nvPr>
        </p:nvSpPr>
        <p:spPr>
          <a:xfrm>
            <a:off x="3575050" y="273050"/>
            <a:ext cx="5111750" cy="5853113"/>
          </a:xfrm>
        </p:spPr>
        <p:txBody>
          <a:bodyPr/>
          <a:lstStyle>
            <a:lvl1pPr>
              <a:defRPr sz="3200"/>
            </a:lvl1pPr>
            <a:lvl2pPr>
              <a:defRPr sz="2800"/>
            </a:lvl2pPr>
            <a:lvl3pPr>
              <a:defRPr sz="2400"/>
            </a:lvl3pPr>
            <a:lvl4pPr>
              <a:defRPr sz="2000"/>
            </a:lvl4pPr>
            <a:lvl5pPr>
              <a:defRPr sz="2000"/>
            </a:lvl5pPr>
            <a:lvl6pPr>
              <a:defRPr sz="2000"/>
            </a:lvl6pPr>
            <a:lvl7pPr>
              <a:defRPr sz="2000"/>
            </a:lvl7pPr>
            <a:lvl8pPr>
              <a:defRPr sz="2000"/>
            </a:lvl8pPr>
            <a:lvl9pPr>
              <a:defRPr sz="20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Text Placeholder 3"/>
          <p:cNvSpPr>
            <a:spLocks noGrp="1"/>
          </p:cNvSpPr>
          <p:nvPr>
            <p:ph type="body" sz="half" idx="2"/>
          </p:nvPr>
        </p:nvSpPr>
        <p:spPr>
          <a:xfrm>
            <a:off x="457200" y="1435100"/>
            <a:ext cx="3008313" cy="4691063"/>
          </a:xfrm>
        </p:spPr>
        <p:txBody>
          <a:bodyPr/>
          <a:lstStyle>
            <a:lvl1pPr marL="0" indent="0">
              <a:buNone/>
              <a:defRPr sz="1400"/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type="picTx" preserve="1">
  <p:cSld name="Picture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1792288" y="4800600"/>
            <a:ext cx="5486400" cy="566738"/>
          </a:xfrm>
        </p:spPr>
        <p:txBody>
          <a:bodyPr anchor="b"/>
          <a:lstStyle>
            <a:lvl1pPr algn="l">
              <a:defRPr sz="2000" b="1"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Picture Placeholder 2"/>
          <p:cNvSpPr>
            <a:spLocks noGrp="1"/>
          </p:cNvSpPr>
          <p:nvPr>
            <p:ph type="pic" idx="1"/>
          </p:nvPr>
        </p:nvSpPr>
        <p:spPr>
          <a:xfrm>
            <a:off x="1792288" y="612775"/>
            <a:ext cx="5486400" cy="4114800"/>
          </a:xfrm>
        </p:spPr>
        <p:txBody>
          <a:bodyPr/>
          <a:lstStyle>
            <a:lvl1pPr marL="0" indent="0">
              <a:buNone/>
              <a:defRPr sz="3200"/>
            </a:lvl1pPr>
            <a:lvl2pPr marL="457200" indent="0">
              <a:buNone/>
              <a:defRPr sz="2800"/>
            </a:lvl2pPr>
            <a:lvl3pPr marL="914400" indent="0">
              <a:buNone/>
              <a:defRPr sz="2400"/>
            </a:lvl3pPr>
            <a:lvl4pPr marL="1371600" indent="0">
              <a:buNone/>
              <a:defRPr sz="2000"/>
            </a:lvl4pPr>
            <a:lvl5pPr marL="1828800" indent="0">
              <a:buNone/>
              <a:defRPr sz="2000"/>
            </a:lvl5pPr>
            <a:lvl6pPr marL="2286000" indent="0">
              <a:buNone/>
              <a:defRPr sz="2000"/>
            </a:lvl6pPr>
            <a:lvl7pPr marL="2743200" indent="0">
              <a:buNone/>
              <a:defRPr sz="2000"/>
            </a:lvl7pPr>
            <a:lvl8pPr marL="3200400" indent="0">
              <a:buNone/>
              <a:defRPr sz="2000"/>
            </a:lvl8pPr>
            <a:lvl9pPr marL="3657600" indent="0">
              <a:buNone/>
              <a:defRPr sz="2000"/>
            </a:lvl9pPr>
          </a:lstStyle>
          <a:p>
            <a:endParaRPr lang="en-US"/>
          </a:p>
        </p:txBody>
      </p:sp>
      <p:sp>
        <p:nvSpPr>
          <p:cNvPr id="4" name="Text Placeholder 3"/>
          <p:cNvSpPr>
            <a:spLocks noGrp="1"/>
          </p:cNvSpPr>
          <p:nvPr>
            <p:ph type="body" sz="half" idx="2"/>
          </p:nvPr>
        </p:nvSpPr>
        <p:spPr>
          <a:xfrm>
            <a:off x="1792288" y="5367338"/>
            <a:ext cx="5486400" cy="804862"/>
          </a:xfrm>
        </p:spPr>
        <p:txBody>
          <a:bodyPr/>
          <a:lstStyle>
            <a:lvl1pPr marL="0" indent="0">
              <a:buNone/>
              <a:defRPr sz="1400"/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type="vertTx" preserve="1">
  <p:cSld name="Title and Vertical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Vertical Text Placeholder 2"/>
          <p:cNvSpPr>
            <a:spLocks noGrp="1"/>
          </p:cNvSpPr>
          <p:nvPr>
            <p:ph type="body" orient="vert" idx="1"/>
          </p:nvPr>
        </p:nvSpPr>
        <p:spPr/>
        <p:txBody>
          <a:bodyPr vert="eaVert"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type="vertTitleAndTx" preserve="1">
  <p:cSld name="Vertical Title and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Vertical Title 1"/>
          <p:cNvSpPr>
            <a:spLocks noGrp="1"/>
          </p:cNvSpPr>
          <p:nvPr>
            <p:ph type="title" orient="vert"/>
          </p:nvPr>
        </p:nvSpPr>
        <p:spPr>
          <a:xfrm>
            <a:off x="6629400" y="274638"/>
            <a:ext cx="2057400" cy="5851525"/>
          </a:xfrm>
        </p:spPr>
        <p:txBody>
          <a:bodyPr vert="eaVert"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Vertical Text Placeholder 2"/>
          <p:cNvSpPr>
            <a:spLocks noGrp="1"/>
          </p:cNvSpPr>
          <p:nvPr>
            <p:ph type="body" orient="vert" idx="1"/>
          </p:nvPr>
        </p:nvSpPr>
        <p:spPr>
          <a:xfrm>
            <a:off x="457200" y="274638"/>
            <a:ext cx="6019800" cy="5851525"/>
          </a:xfrm>
        </p:spPr>
        <p:txBody>
          <a:bodyPr vert="eaVert"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Masters/_rels/slideMaster1.xml.rels><?xml version="1.0" encoding="UTF-8" standalone="yes"?><Relationships xmlns="http://schemas.openxmlformats.org/package/2006/relationships"><Relationship Id="rId1" Target="../slideLayouts/slideLayout1.xml" Type="http://schemas.openxmlformats.org/officeDocument/2006/relationships/slideLayout"/><Relationship Id="rId10" Target="../slideLayouts/slideLayout10.xml" Type="http://schemas.openxmlformats.org/officeDocument/2006/relationships/slideLayout"/><Relationship Id="rId11" Target="../slideLayouts/slideLayout11.xml" Type="http://schemas.openxmlformats.org/officeDocument/2006/relationships/slideLayout"/><Relationship Id="rId12" Target="../theme/theme1.xml" Type="http://schemas.openxmlformats.org/officeDocument/2006/relationships/theme"/><Relationship Id="rId2" Target="../slideLayouts/slideLayout2.xml" Type="http://schemas.openxmlformats.org/officeDocument/2006/relationships/slideLayout"/><Relationship Id="rId3" Target="../slideLayouts/slideLayout3.xml" Type="http://schemas.openxmlformats.org/officeDocument/2006/relationships/slideLayout"/><Relationship Id="rId4" Target="../slideLayouts/slideLayout4.xml" Type="http://schemas.openxmlformats.org/officeDocument/2006/relationships/slideLayout"/><Relationship Id="rId5" Target="../slideLayouts/slideLayout5.xml" Type="http://schemas.openxmlformats.org/officeDocument/2006/relationships/slideLayout"/><Relationship Id="rId6" Target="../slideLayouts/slideLayout6.xml" Type="http://schemas.openxmlformats.org/officeDocument/2006/relationships/slideLayout"/><Relationship Id="rId7" Target="../slideLayouts/slideLayout7.xml" Type="http://schemas.openxmlformats.org/officeDocument/2006/relationships/slideLayout"/><Relationship Id="rId8" Target="../slideLayouts/slideLayout8.xml" Type="http://schemas.openxmlformats.org/officeDocument/2006/relationships/slideLayout"/><Relationship Id="rId9" Target="../slideLayouts/slideLayout9.xml" Type="http://schemas.openxmlformats.org/officeDocument/2006/relationships/slideLayout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457200" y="274638"/>
            <a:ext cx="8229600" cy="1143000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457200" y="1600200"/>
            <a:ext cx="8229600" cy="4525963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2"/>
          </p:nvPr>
        </p:nvSpPr>
        <p:spPr>
          <a:xfrm>
            <a:off x="457200" y="6356350"/>
            <a:ext cx="21336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3"/>
          </p:nvPr>
        </p:nvSpPr>
        <p:spPr>
          <a:xfrm>
            <a:off x="3124200" y="6356350"/>
            <a:ext cx="28956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6553200" y="6356350"/>
            <a:ext cx="21336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50" r:id="rId2"/>
    <p:sldLayoutId id="2147483651" r:id="rId3"/>
    <p:sldLayoutId id="2147483652" r:id="rId4"/>
    <p:sldLayoutId id="2147483653" r:id="rId5"/>
    <p:sldLayoutId id="2147483654" r:id="rId6"/>
    <p:sldLayoutId id="2147483655" r:id="rId7"/>
    <p:sldLayoutId id="2147483656" r:id="rId8"/>
    <p:sldLayoutId id="2147483657" r:id="rId9"/>
    <p:sldLayoutId id="2147483658" r:id="rId10"/>
    <p:sldLayoutId id="2147483659" r:id="rId11"/>
  </p:sldLayoutIdLst>
  <p:txStyles>
    <p:titleStyle>
      <a:lvl1pPr algn="ctr" defTabSz="914400" rtl="0" eaLnBrk="1" latinLnBrk="0" hangingPunct="1"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342900" indent="-342900" algn="l" defTabSz="914400" rtl="0" eaLnBrk="1" latinLnBrk="0" hangingPunct="1">
        <a:spcBef>
          <a:spcPct val="20000"/>
        </a:spcBef>
        <a:buFont typeface="Arial" pitchFamily="34" charset="0"/>
        <a:buChar char="•"/>
        <a:defRPr sz="3200" kern="1200">
          <a:solidFill>
            <a:schemeClr val="tx1"/>
          </a:solidFill>
          <a:latin typeface="+mn-lt"/>
          <a:ea typeface="+mn-ea"/>
          <a:cs typeface="+mn-cs"/>
        </a:defRPr>
      </a:lvl1pPr>
      <a:lvl2pPr marL="742950" indent="-285750" algn="l" defTabSz="914400" rtl="0" eaLnBrk="1" latinLnBrk="0" hangingPunct="1">
        <a:spcBef>
          <a:spcPct val="20000"/>
        </a:spcBef>
        <a:buFont typeface="Arial" pitchFamily="34" charset="0"/>
        <a:buChar char="–"/>
        <a:defRPr sz="28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spcBef>
          <a:spcPct val="20000"/>
        </a:spcBef>
        <a:buFont typeface="Arial" pitchFamily="34" charset="0"/>
        <a:buChar char="–"/>
        <a:defRPr sz="20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spcBef>
          <a:spcPct val="20000"/>
        </a:spcBef>
        <a:buFont typeface="Arial" pitchFamily="34" charset="0"/>
        <a:buChar char="»"/>
        <a:defRPr sz="20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9.png" Type="http://schemas.openxmlformats.org/officeDocument/2006/relationships/image"/><Relationship Id="rId11" Target="../media/image10.svg" Type="http://schemas.openxmlformats.org/officeDocument/2006/relationships/image"/><Relationship Id="rId12" Target="../media/image11.png" Type="http://schemas.openxmlformats.org/officeDocument/2006/relationships/image"/><Relationship Id="rId13" Target="../media/image12.svg" Type="http://schemas.openxmlformats.org/officeDocument/2006/relationships/image"/><Relationship Id="rId2" Target="../media/image1.png" Type="http://schemas.openxmlformats.org/officeDocument/2006/relationships/image"/><Relationship Id="rId3" Target="../media/image2.svg" Type="http://schemas.openxmlformats.org/officeDocument/2006/relationships/image"/><Relationship Id="rId4" Target="../media/image3.png" Type="http://schemas.openxmlformats.org/officeDocument/2006/relationships/image"/><Relationship Id="rId5" Target="../media/image4.svg" Type="http://schemas.openxmlformats.org/officeDocument/2006/relationships/image"/><Relationship Id="rId6" Target="../media/image5.png" Type="http://schemas.openxmlformats.org/officeDocument/2006/relationships/image"/><Relationship Id="rId7" Target="../media/image6.svg" Type="http://schemas.openxmlformats.org/officeDocument/2006/relationships/image"/><Relationship Id="rId8" Target="../media/image7.png" Type="http://schemas.openxmlformats.org/officeDocument/2006/relationships/image"/><Relationship Id="rId9" Target="../media/image8.svg" Type="http://schemas.openxmlformats.org/officeDocument/2006/relationships/image"/></Relationships>
</file>

<file path=ppt/slides/_rels/slide2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/Relationships>
</file>

<file path=ppt/slides/_rels/slide3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3.png" Type="http://schemas.openxmlformats.org/officeDocument/2006/relationships/image"/><Relationship Id="rId3" Target="../media/image14.svg" Type="http://schemas.openxmlformats.org/officeDocument/2006/relationships/image"/></Relationships>
</file>

<file path=ppt/slides/_rels/slide4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5.jpeg" Type="http://schemas.openxmlformats.org/officeDocument/2006/relationships/image"/><Relationship Id="rId3" Target="../media/image13.png" Type="http://schemas.openxmlformats.org/officeDocument/2006/relationships/image"/><Relationship Id="rId4" Target="../media/image14.svg" Type="http://schemas.openxmlformats.org/officeDocument/2006/relationships/image"/></Relationships>
</file>

<file path=ppt/slides/_rels/slide5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24.png" Type="http://schemas.openxmlformats.org/officeDocument/2006/relationships/image"/><Relationship Id="rId11" Target="../media/image25.svg" Type="http://schemas.openxmlformats.org/officeDocument/2006/relationships/image"/><Relationship Id="rId2" Target="../media/image16.png" Type="http://schemas.openxmlformats.org/officeDocument/2006/relationships/image"/><Relationship Id="rId3" Target="../media/image17.svg" Type="http://schemas.openxmlformats.org/officeDocument/2006/relationships/image"/><Relationship Id="rId4" Target="../media/image18.png" Type="http://schemas.openxmlformats.org/officeDocument/2006/relationships/image"/><Relationship Id="rId5" Target="../media/image19.svg" Type="http://schemas.openxmlformats.org/officeDocument/2006/relationships/image"/><Relationship Id="rId6" Target="../media/image20.png" Type="http://schemas.openxmlformats.org/officeDocument/2006/relationships/image"/><Relationship Id="rId7" Target="../media/image21.svg" Type="http://schemas.openxmlformats.org/officeDocument/2006/relationships/image"/><Relationship Id="rId8" Target="../media/image22.png" Type="http://schemas.openxmlformats.org/officeDocument/2006/relationships/image"/><Relationship Id="rId9" Target="../media/image23.svg" Type="http://schemas.openxmlformats.org/officeDocument/2006/relationships/image"/></Relationships>
</file>

<file path=ppt/slides/_rels/slide6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26.jpeg" Type="http://schemas.openxmlformats.org/officeDocument/2006/relationships/image"/><Relationship Id="rId3" Target="../media/image27.png" Type="http://schemas.openxmlformats.org/officeDocument/2006/relationships/image"/><Relationship Id="rId4" Target="../media/image28.svg" Type="http://schemas.openxmlformats.org/officeDocument/2006/relationships/image"/></Relationships>
</file>

<file path=ppt/slides/_rels/slide7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29.png" Type="http://schemas.openxmlformats.org/officeDocument/2006/relationships/image"/><Relationship Id="rId3" Target="../media/image30.svg" Type="http://schemas.openxmlformats.org/officeDocument/2006/relationships/image"/><Relationship Id="rId4" Target="../media/image31.png" Type="http://schemas.openxmlformats.org/officeDocument/2006/relationships/image"/><Relationship Id="rId5" Target="../media/image32.svg" Type="http://schemas.openxmlformats.org/officeDocument/2006/relationships/image"/><Relationship Id="rId6" Target="../media/image33.png" Type="http://schemas.openxmlformats.org/officeDocument/2006/relationships/image"/><Relationship Id="rId7" Target="../media/image34.svg" Type="http://schemas.openxmlformats.org/officeDocument/2006/relationships/image"/><Relationship Id="rId8" Target="../media/image35.png" Type="http://schemas.openxmlformats.org/officeDocument/2006/relationships/image"/><Relationship Id="rId9" Target="../media/image36.svg" Type="http://schemas.openxmlformats.org/officeDocument/2006/relationships/image"/></Relationships>
</file>

<file path=ppt/slides/_rels/slide8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37.png" Type="http://schemas.openxmlformats.org/officeDocument/2006/relationships/image"/><Relationship Id="rId3" Target="../media/image38.svg" Type="http://schemas.openxmlformats.org/officeDocument/2006/relationships/image"/><Relationship Id="rId4" Target="../media/image39.jpeg" Type="http://schemas.openxmlformats.org/officeDocument/2006/relationships/image"/><Relationship Id="rId5" Target="../media/image40.jpeg" Type="http://schemas.openxmlformats.org/officeDocument/2006/relationships/image"/><Relationship Id="rId6" Target="../media/image41.jpeg" Type="http://schemas.openxmlformats.org/officeDocument/2006/relationships/image"/><Relationship Id="rId7" Target="../media/image42.png" Type="http://schemas.openxmlformats.org/officeDocument/2006/relationships/image"/><Relationship Id="rId8" Target="../media/image43.svg" Type="http://schemas.openxmlformats.org/officeDocument/2006/relationships/image"/></Relationships>
</file>

<file path=ppt/slides/_rels/slide9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44.png" Type="http://schemas.openxmlformats.org/officeDocument/2006/relationships/image"/><Relationship Id="rId3" Target="../media/image45.svg" Type="http://schemas.openxmlformats.org/officeDocument/2006/relationships/image"/></Relationships>
</file>

<file path=ppt/slides/_rels/slide10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46.png" Type="http://schemas.openxmlformats.org/officeDocument/2006/relationships/image"/><Relationship Id="rId3" Target="../media/image47.svg" Type="http://schemas.openxmlformats.org/officeDocument/2006/relationships/image"/><Relationship Id="rId4" Target="../media/image48.png" Type="http://schemas.openxmlformats.org/officeDocument/2006/relationships/image"/><Relationship Id="rId5" Target="../media/image49.svg" Type="http://schemas.openxmlformats.org/officeDocument/2006/relationships/image"/><Relationship Id="rId6" Target="../media/image50.png" Type="http://schemas.openxmlformats.org/officeDocument/2006/relationships/image"/><Relationship Id="rId7" Target="../media/image51.svg" Type="http://schemas.openxmlformats.org/officeDocument/2006/relationships/image"/></Relationships>
</file>

<file path=ppt/slides/_rels/slide11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52.png" Type="http://schemas.openxmlformats.org/officeDocument/2006/relationships/image"/><Relationship Id="rId3" Target="../media/image53.svg" Type="http://schemas.openxmlformats.org/officeDocument/2006/relationships/image"/><Relationship Id="rId4" Target="../media/image54.png" Type="http://schemas.openxmlformats.org/officeDocument/2006/relationships/image"/><Relationship Id="rId5" Target="../media/image55.svg" Type="http://schemas.openxmlformats.org/officeDocument/2006/relationships/image"/></Relationships>
</file>

<file path=ppt/slides/_rels/slide12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56.jpeg" Type="http://schemas.openxmlformats.org/officeDocument/2006/relationships/image"/><Relationship Id="rId3" Target="../media/image57.jpeg" Type="http://schemas.openxmlformats.org/officeDocument/2006/relationships/image"/><Relationship Id="rId4" Target="../media/image58.png" Type="http://schemas.openxmlformats.org/officeDocument/2006/relationships/image"/><Relationship Id="rId5" Target="../media/image59.svg" Type="http://schemas.openxmlformats.org/officeDocument/2006/relationships/image"/><Relationship Id="rId6" Target="../media/image60.png" Type="http://schemas.openxmlformats.org/officeDocument/2006/relationships/image"/><Relationship Id="rId7" Target="../media/image61.svg" Type="http://schemas.openxmlformats.org/officeDocument/2006/relationships/image"/></Relationships>
</file>

<file path=ppt/slides/_rels/slide13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62.png" Type="http://schemas.openxmlformats.org/officeDocument/2006/relationships/image"/><Relationship Id="rId3" Target="../media/image63.svg" Type="http://schemas.openxmlformats.org/officeDocument/2006/relationships/image"/><Relationship Id="rId4" Target="../media/image13.png" Type="http://schemas.openxmlformats.org/officeDocument/2006/relationships/image"/><Relationship Id="rId5" Target="../media/image14.svg" Type="http://schemas.openxmlformats.org/officeDocument/2006/relationships/image"/></Relationships>
</file>

<file path=ppt/slides/_rels/slide14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64.png" Type="http://schemas.openxmlformats.org/officeDocument/2006/relationships/image"/><Relationship Id="rId3" Target="../media/image65.svg" Type="http://schemas.openxmlformats.org/officeDocument/2006/relationships/image"/><Relationship Id="rId4" Target="../media/image66.png" Type="http://schemas.openxmlformats.org/officeDocument/2006/relationships/image"/><Relationship Id="rId5" Target="../media/image67.svg" Type="http://schemas.openxmlformats.org/officeDocument/2006/relationships/image"/><Relationship Id="rId6" Target="../media/image68.png" Type="http://schemas.openxmlformats.org/officeDocument/2006/relationships/image"/><Relationship Id="rId7" Target="../media/image69.svg" Type="http://schemas.openxmlformats.org/officeDocument/2006/relationships/image"/></Relationships>
</file>

<file path=ppt/slides/_rels/slide15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70.png" Type="http://schemas.openxmlformats.org/officeDocument/2006/relationships/image"/><Relationship Id="rId3" Target="../media/image71.svg" Type="http://schemas.openxmlformats.org/officeDocument/2006/relationships/image"/><Relationship Id="rId4" Target="../media/image72.png" Type="http://schemas.openxmlformats.org/officeDocument/2006/relationships/image"/><Relationship Id="rId5" Target="../media/image73.svg" Type="http://schemas.openxmlformats.org/officeDocument/2006/relationships/image"/><Relationship Id="rId6" Target="../media/image18.png" Type="http://schemas.openxmlformats.org/officeDocument/2006/relationships/image"/><Relationship Id="rId7" Target="../media/image19.svg" Type="http://schemas.openxmlformats.org/officeDocument/2006/relationships/image"/><Relationship Id="rId8" Target="../media/image16.png" Type="http://schemas.openxmlformats.org/officeDocument/2006/relationships/image"/><Relationship Id="rId9" Target="../media/image17.svg" Type="http://schemas.openxmlformats.org/officeDocument/2006/relationships/image"/></Relationships>
</file>

<file path=ppt/slides/_rels/slide16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74.png" Type="http://schemas.openxmlformats.org/officeDocument/2006/relationships/image"/></Relationships>
</file>

<file path=ppt/slides/_rels/slide17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42.png" Type="http://schemas.openxmlformats.org/officeDocument/2006/relationships/image"/><Relationship Id="rId11" Target="../media/image43.svg" Type="http://schemas.openxmlformats.org/officeDocument/2006/relationships/image"/><Relationship Id="rId12" Target="../media/image48.png" Type="http://schemas.openxmlformats.org/officeDocument/2006/relationships/image"/><Relationship Id="rId13" Target="../media/image49.svg" Type="http://schemas.openxmlformats.org/officeDocument/2006/relationships/image"/><Relationship Id="rId14" Target="../media/image52.png" Type="http://schemas.openxmlformats.org/officeDocument/2006/relationships/image"/><Relationship Id="rId15" Target="../media/image53.svg" Type="http://schemas.openxmlformats.org/officeDocument/2006/relationships/image"/><Relationship Id="rId16" Target="../media/image58.png" Type="http://schemas.openxmlformats.org/officeDocument/2006/relationships/image"/><Relationship Id="rId17" Target="../media/image59.svg" Type="http://schemas.openxmlformats.org/officeDocument/2006/relationships/image"/><Relationship Id="rId18" Target="../media/image68.png" Type="http://schemas.openxmlformats.org/officeDocument/2006/relationships/image"/><Relationship Id="rId19" Target="../media/image69.svg" Type="http://schemas.openxmlformats.org/officeDocument/2006/relationships/image"/><Relationship Id="rId2" Target="../media/image1.png" Type="http://schemas.openxmlformats.org/officeDocument/2006/relationships/image"/><Relationship Id="rId20" Target="../media/image72.png" Type="http://schemas.openxmlformats.org/officeDocument/2006/relationships/image"/><Relationship Id="rId21" Target="../media/image73.svg" Type="http://schemas.openxmlformats.org/officeDocument/2006/relationships/image"/><Relationship Id="rId22" Target="../media/image16.png" Type="http://schemas.openxmlformats.org/officeDocument/2006/relationships/image"/><Relationship Id="rId23" Target="../media/image17.svg" Type="http://schemas.openxmlformats.org/officeDocument/2006/relationships/image"/><Relationship Id="rId24" Target="../media/image5.png" Type="http://schemas.openxmlformats.org/officeDocument/2006/relationships/image"/><Relationship Id="rId25" Target="../media/image6.svg" Type="http://schemas.openxmlformats.org/officeDocument/2006/relationships/image"/><Relationship Id="rId26" Target="../media/image70.png" Type="http://schemas.openxmlformats.org/officeDocument/2006/relationships/image"/><Relationship Id="rId27" Target="../media/image71.svg" Type="http://schemas.openxmlformats.org/officeDocument/2006/relationships/image"/><Relationship Id="rId28" Target="../media/image54.png" Type="http://schemas.openxmlformats.org/officeDocument/2006/relationships/image"/><Relationship Id="rId29" Target="../media/image55.svg" Type="http://schemas.openxmlformats.org/officeDocument/2006/relationships/image"/><Relationship Id="rId3" Target="../media/image2.svg" Type="http://schemas.openxmlformats.org/officeDocument/2006/relationships/image"/><Relationship Id="rId30" Target="../media/image3.png" Type="http://schemas.openxmlformats.org/officeDocument/2006/relationships/image"/><Relationship Id="rId31" Target="../media/image4.svg" Type="http://schemas.openxmlformats.org/officeDocument/2006/relationships/image"/><Relationship Id="rId32" Target="../media/image75.png" Type="http://schemas.openxmlformats.org/officeDocument/2006/relationships/image"/><Relationship Id="rId33" Target="../media/image76.svg" Type="http://schemas.openxmlformats.org/officeDocument/2006/relationships/image"/><Relationship Id="rId34" Target="../media/image46.png" Type="http://schemas.openxmlformats.org/officeDocument/2006/relationships/image"/><Relationship Id="rId35" Target="../media/image47.svg" Type="http://schemas.openxmlformats.org/officeDocument/2006/relationships/image"/><Relationship Id="rId36" Target="../media/image50.png" Type="http://schemas.openxmlformats.org/officeDocument/2006/relationships/image"/><Relationship Id="rId37" Target="../media/image51.svg" Type="http://schemas.openxmlformats.org/officeDocument/2006/relationships/image"/><Relationship Id="rId38" Target="../media/image66.png" Type="http://schemas.openxmlformats.org/officeDocument/2006/relationships/image"/><Relationship Id="rId39" Target="../media/image67.svg" Type="http://schemas.openxmlformats.org/officeDocument/2006/relationships/image"/><Relationship Id="rId4" Target="../media/image18.png" Type="http://schemas.openxmlformats.org/officeDocument/2006/relationships/image"/><Relationship Id="rId40" Target="../media/image77.png" Type="http://schemas.openxmlformats.org/officeDocument/2006/relationships/image"/><Relationship Id="rId41" Target="../media/image78.svg" Type="http://schemas.openxmlformats.org/officeDocument/2006/relationships/image"/><Relationship Id="rId42" Target="../media/image79.png" Type="http://schemas.openxmlformats.org/officeDocument/2006/relationships/image"/><Relationship Id="rId43" Target="../media/image80.svg" Type="http://schemas.openxmlformats.org/officeDocument/2006/relationships/image"/><Relationship Id="rId44" Target="../media/image20.png" Type="http://schemas.openxmlformats.org/officeDocument/2006/relationships/image"/><Relationship Id="rId45" Target="../media/image21.svg" Type="http://schemas.openxmlformats.org/officeDocument/2006/relationships/image"/><Relationship Id="rId46" Target="../media/image22.png" Type="http://schemas.openxmlformats.org/officeDocument/2006/relationships/image"/><Relationship Id="rId47" Target="../media/image23.svg" Type="http://schemas.openxmlformats.org/officeDocument/2006/relationships/image"/><Relationship Id="rId48" Target="../media/image24.png" Type="http://schemas.openxmlformats.org/officeDocument/2006/relationships/image"/><Relationship Id="rId49" Target="../media/image25.svg" Type="http://schemas.openxmlformats.org/officeDocument/2006/relationships/image"/><Relationship Id="rId5" Target="../media/image19.svg" Type="http://schemas.openxmlformats.org/officeDocument/2006/relationships/image"/><Relationship Id="rId50" Target="../media/image81.png" Type="http://schemas.openxmlformats.org/officeDocument/2006/relationships/image"/><Relationship Id="rId51" Target="../media/image82.svg" Type="http://schemas.openxmlformats.org/officeDocument/2006/relationships/image"/><Relationship Id="rId52" Target="../media/image27.png" Type="http://schemas.openxmlformats.org/officeDocument/2006/relationships/image"/><Relationship Id="rId53" Target="../media/image28.svg" Type="http://schemas.openxmlformats.org/officeDocument/2006/relationships/image"/><Relationship Id="rId54" Target="../media/image83.png" Type="http://schemas.openxmlformats.org/officeDocument/2006/relationships/image"/><Relationship Id="rId55" Target="../media/image84.svg" Type="http://schemas.openxmlformats.org/officeDocument/2006/relationships/image"/><Relationship Id="rId56" Target="../media/image85.png" Type="http://schemas.openxmlformats.org/officeDocument/2006/relationships/image"/><Relationship Id="rId57" Target="../media/image86.svg" Type="http://schemas.openxmlformats.org/officeDocument/2006/relationships/image"/><Relationship Id="rId58" Target="../media/image87.png" Type="http://schemas.openxmlformats.org/officeDocument/2006/relationships/image"/><Relationship Id="rId59" Target="../media/image88.svg" Type="http://schemas.openxmlformats.org/officeDocument/2006/relationships/image"/><Relationship Id="rId6" Target="../media/image35.png" Type="http://schemas.openxmlformats.org/officeDocument/2006/relationships/image"/><Relationship Id="rId60" Target="../media/image89.png" Type="http://schemas.openxmlformats.org/officeDocument/2006/relationships/image"/><Relationship Id="rId61" Target="../media/image90.svg" Type="http://schemas.openxmlformats.org/officeDocument/2006/relationships/image"/><Relationship Id="rId7" Target="../media/image36.svg" Type="http://schemas.openxmlformats.org/officeDocument/2006/relationships/image"/><Relationship Id="rId8" Target="../media/image37.png" Type="http://schemas.openxmlformats.org/officeDocument/2006/relationships/image"/><Relationship Id="rId9" Target="../media/image38.svg" Type="http://schemas.openxmlformats.org/officeDocument/2006/relationships/image"/></Relationships>
</file>

<file path=ppt/slides/_rels/slide18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91.png" Type="http://schemas.openxmlformats.org/officeDocument/2006/relationships/image"/><Relationship Id="rId3" Target="../media/image92.svg" Type="http://schemas.openxmlformats.org/officeDocument/2006/relationships/image"/></Relationships>
</file>

<file path=ppt/slides/slide1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7C430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Freeform 2" id="2"/>
          <p:cNvSpPr/>
          <p:nvPr/>
        </p:nvSpPr>
        <p:spPr>
          <a:xfrm flipH="false" flipV="false" rot="1903448">
            <a:off x="-1407257" y="-683064"/>
            <a:ext cx="4214256" cy="9346133"/>
          </a:xfrm>
          <a:custGeom>
            <a:avLst/>
            <a:gdLst/>
            <a:ahLst/>
            <a:cxnLst/>
            <a:rect r="r" b="b" t="t" l="l"/>
            <a:pathLst>
              <a:path h="9346133" w="4214256">
                <a:moveTo>
                  <a:pt x="0" y="0"/>
                </a:moveTo>
                <a:lnTo>
                  <a:pt x="4214257" y="0"/>
                </a:lnTo>
                <a:lnTo>
                  <a:pt x="4214257" y="9346133"/>
                </a:lnTo>
                <a:lnTo>
                  <a:pt x="0" y="9346133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3" id="3"/>
          <p:cNvSpPr txBox="true"/>
          <p:nvPr/>
        </p:nvSpPr>
        <p:spPr>
          <a:xfrm rot="0">
            <a:off x="2978476" y="3836073"/>
            <a:ext cx="12331049" cy="241664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8266"/>
              </a:lnSpc>
            </a:pPr>
            <a:r>
              <a:rPr lang="en-US" sz="17071">
                <a:solidFill>
                  <a:srgbClr val="7B1A0D"/>
                </a:solidFill>
                <a:latin typeface="Dingos Stamp"/>
                <a:ea typeface="Dingos Stamp"/>
                <a:cs typeface="Dingos Stamp"/>
                <a:sym typeface="Dingos Stamp"/>
              </a:rPr>
              <a:t>Vietnam</a:t>
            </a:r>
          </a:p>
        </p:txBody>
      </p:sp>
      <p:sp>
        <p:nvSpPr>
          <p:cNvPr name="Freeform 4" id="4"/>
          <p:cNvSpPr/>
          <p:nvPr/>
        </p:nvSpPr>
        <p:spPr>
          <a:xfrm flipH="false" flipV="false" rot="0">
            <a:off x="3537209" y="7318321"/>
            <a:ext cx="11213582" cy="5040008"/>
          </a:xfrm>
          <a:custGeom>
            <a:avLst/>
            <a:gdLst/>
            <a:ahLst/>
            <a:cxnLst/>
            <a:rect r="r" b="b" t="t" l="l"/>
            <a:pathLst>
              <a:path h="5040008" w="11213582">
                <a:moveTo>
                  <a:pt x="0" y="0"/>
                </a:moveTo>
                <a:lnTo>
                  <a:pt x="11213582" y="0"/>
                </a:lnTo>
                <a:lnTo>
                  <a:pt x="11213582" y="5040008"/>
                </a:lnTo>
                <a:lnTo>
                  <a:pt x="0" y="5040008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TextBox 5" id="5"/>
          <p:cNvSpPr txBox="true"/>
          <p:nvPr/>
        </p:nvSpPr>
        <p:spPr>
          <a:xfrm rot="0">
            <a:off x="1208816" y="6162847"/>
            <a:ext cx="15870368" cy="141791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0774"/>
              </a:lnSpc>
            </a:pPr>
            <a:r>
              <a:rPr lang="en-US" sz="10069">
                <a:solidFill>
                  <a:srgbClr val="D11A12"/>
                </a:solidFill>
                <a:latin typeface="Dingos Stamp"/>
                <a:ea typeface="Dingos Stamp"/>
                <a:cs typeface="Dingos Stamp"/>
                <a:sym typeface="Dingos Stamp"/>
              </a:rPr>
              <a:t>Independence Day</a:t>
            </a:r>
          </a:p>
        </p:txBody>
      </p:sp>
      <p:sp>
        <p:nvSpPr>
          <p:cNvPr name="Freeform 6" id="6"/>
          <p:cNvSpPr/>
          <p:nvPr/>
        </p:nvSpPr>
        <p:spPr>
          <a:xfrm flipH="false" flipV="false" rot="-2888190">
            <a:off x="13001227" y="8081105"/>
            <a:ext cx="6248735" cy="2908502"/>
          </a:xfrm>
          <a:custGeom>
            <a:avLst/>
            <a:gdLst/>
            <a:ahLst/>
            <a:cxnLst/>
            <a:rect r="r" b="b" t="t" l="l"/>
            <a:pathLst>
              <a:path h="2908502" w="6248735">
                <a:moveTo>
                  <a:pt x="0" y="0"/>
                </a:moveTo>
                <a:lnTo>
                  <a:pt x="6248736" y="0"/>
                </a:lnTo>
                <a:lnTo>
                  <a:pt x="6248736" y="2908502"/>
                </a:lnTo>
                <a:lnTo>
                  <a:pt x="0" y="2908502"/>
                </a:lnTo>
                <a:lnTo>
                  <a:pt x="0" y="0"/>
                </a:lnTo>
                <a:close/>
              </a:path>
            </a:pathLst>
          </a:custGeom>
          <a:blipFill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7" id="7"/>
          <p:cNvSpPr/>
          <p:nvPr/>
        </p:nvSpPr>
        <p:spPr>
          <a:xfrm flipH="false" flipV="false" rot="-175225">
            <a:off x="4641649" y="1232666"/>
            <a:ext cx="8072896" cy="2598005"/>
          </a:xfrm>
          <a:custGeom>
            <a:avLst/>
            <a:gdLst/>
            <a:ahLst/>
            <a:cxnLst/>
            <a:rect r="r" b="b" t="t" l="l"/>
            <a:pathLst>
              <a:path h="2598005" w="8072896">
                <a:moveTo>
                  <a:pt x="0" y="0"/>
                </a:moveTo>
                <a:lnTo>
                  <a:pt x="8072896" y="0"/>
                </a:lnTo>
                <a:lnTo>
                  <a:pt x="8072896" y="2598005"/>
                </a:lnTo>
                <a:lnTo>
                  <a:pt x="0" y="2598005"/>
                </a:lnTo>
                <a:lnTo>
                  <a:pt x="0" y="0"/>
                </a:lnTo>
                <a:close/>
              </a:path>
            </a:pathLst>
          </a:custGeom>
          <a:blipFill>
            <a:blip r:embed="rId8">
              <a:extLst>
                <a:ext uri="{96DAC541-7B7A-43D3-8B79-37D633B846F1}">
                  <asvg:svgBlip xmlns:asvg="http://schemas.microsoft.com/office/drawing/2016/SVG/main" r:embed="rId9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8" id="8"/>
          <p:cNvSpPr/>
          <p:nvPr/>
        </p:nvSpPr>
        <p:spPr>
          <a:xfrm flipH="false" flipV="false" rot="0">
            <a:off x="14750791" y="-1092850"/>
            <a:ext cx="4656786" cy="5531820"/>
          </a:xfrm>
          <a:custGeom>
            <a:avLst/>
            <a:gdLst/>
            <a:ahLst/>
            <a:cxnLst/>
            <a:rect r="r" b="b" t="t" l="l"/>
            <a:pathLst>
              <a:path h="5531820" w="4656786">
                <a:moveTo>
                  <a:pt x="0" y="0"/>
                </a:moveTo>
                <a:lnTo>
                  <a:pt x="4656786" y="0"/>
                </a:lnTo>
                <a:lnTo>
                  <a:pt x="4656786" y="5531819"/>
                </a:lnTo>
                <a:lnTo>
                  <a:pt x="0" y="5531819"/>
                </a:lnTo>
                <a:lnTo>
                  <a:pt x="0" y="0"/>
                </a:lnTo>
                <a:close/>
              </a:path>
            </a:pathLst>
          </a:custGeom>
          <a:blipFill>
            <a:blip r:embed="rId10">
              <a:extLst>
                <a:ext uri="{96DAC541-7B7A-43D3-8B79-37D633B846F1}">
                  <asvg:svgBlip xmlns:asvg="http://schemas.microsoft.com/office/drawing/2016/SVG/main" r:embed="rId11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9" id="9"/>
          <p:cNvSpPr/>
          <p:nvPr/>
        </p:nvSpPr>
        <p:spPr>
          <a:xfrm flipH="false" flipV="false" rot="0">
            <a:off x="-2104249" y="6574582"/>
            <a:ext cx="4765586" cy="4387600"/>
          </a:xfrm>
          <a:custGeom>
            <a:avLst/>
            <a:gdLst/>
            <a:ahLst/>
            <a:cxnLst/>
            <a:rect r="r" b="b" t="t" l="l"/>
            <a:pathLst>
              <a:path h="4387600" w="4765586">
                <a:moveTo>
                  <a:pt x="0" y="0"/>
                </a:moveTo>
                <a:lnTo>
                  <a:pt x="4765586" y="0"/>
                </a:lnTo>
                <a:lnTo>
                  <a:pt x="4765586" y="4387600"/>
                </a:lnTo>
                <a:lnTo>
                  <a:pt x="0" y="4387600"/>
                </a:lnTo>
                <a:lnTo>
                  <a:pt x="0" y="0"/>
                </a:lnTo>
                <a:close/>
              </a:path>
            </a:pathLst>
          </a:custGeom>
          <a:blipFill>
            <a:blip r:embed="rId12">
              <a:extLst>
                <a:ext uri="{96DAC541-7B7A-43D3-8B79-37D633B846F1}">
                  <asvg:svgBlip xmlns:asvg="http://schemas.microsoft.com/office/drawing/2016/SVG/main" r:embed="rId13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grpSp>
        <p:nvGrpSpPr>
          <p:cNvPr name="Group 10" id="10"/>
          <p:cNvGrpSpPr/>
          <p:nvPr/>
        </p:nvGrpSpPr>
        <p:grpSpPr>
          <a:xfrm rot="0">
            <a:off x="5592655" y="1780854"/>
            <a:ext cx="6170885" cy="1136145"/>
            <a:chOff x="0" y="0"/>
            <a:chExt cx="8227847" cy="1514860"/>
          </a:xfrm>
        </p:grpSpPr>
        <p:sp>
          <p:nvSpPr>
            <p:cNvPr name="TextBox 11" id="11"/>
            <p:cNvSpPr txBox="true"/>
            <p:nvPr/>
          </p:nvSpPr>
          <p:spPr>
            <a:xfrm rot="77594">
              <a:off x="10656" y="37494"/>
              <a:ext cx="4177575" cy="99148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4224"/>
                </a:lnSpc>
                <a:spcBef>
                  <a:spcPct val="0"/>
                </a:spcBef>
              </a:pPr>
              <a:r>
                <a:rPr lang="en-US" b="true" sz="3550">
                  <a:solidFill>
                    <a:srgbClr val="E1E1E3"/>
                  </a:solidFill>
                  <a:latin typeface="TT Chocolates Bold"/>
                  <a:ea typeface="TT Chocolates Bold"/>
                  <a:cs typeface="TT Chocolates Bold"/>
                  <a:sym typeface="TT Chocolates Bold"/>
                </a:rPr>
                <a:t>History Subject</a:t>
              </a:r>
            </a:p>
          </p:txBody>
        </p:sp>
        <p:sp>
          <p:nvSpPr>
            <p:cNvPr name="TextBox 12" id="12"/>
            <p:cNvSpPr txBox="true"/>
            <p:nvPr/>
          </p:nvSpPr>
          <p:spPr>
            <a:xfrm rot="77594">
              <a:off x="4073574" y="428695"/>
              <a:ext cx="4143284" cy="103954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4224"/>
                </a:lnSpc>
                <a:spcBef>
                  <a:spcPct val="0"/>
                </a:spcBef>
              </a:pPr>
              <a:r>
                <a:rPr lang="en-US" b="true" sz="3550">
                  <a:solidFill>
                    <a:srgbClr val="E1E1E3"/>
                  </a:solidFill>
                  <a:latin typeface="TT Chocolates Bold"/>
                  <a:ea typeface="TT Chocolates Bold"/>
                  <a:cs typeface="TT Chocolates Bold"/>
                  <a:sym typeface="TT Chocolates Bold"/>
                </a:rPr>
                <a:t>for High School</a:t>
              </a:r>
            </a:p>
          </p:txBody>
        </p:sp>
      </p:grpSp>
    </p:spTree>
  </p:cSld>
  <p:clrMapOvr>
    <a:masterClrMapping/>
  </p:clrMapOvr>
</p:sld>
</file>

<file path=ppt/slides/slide2.xml><?xml version="1.0" encoding="utf-8"?>
<p:sld xmlns:p="http://schemas.openxmlformats.org/presentationml/2006/main" xmlns:a="http://schemas.openxmlformats.org/drawingml/2006/main">
  <p:cSld>
    <p:bg>
      <p:bgPr>
        <a:solidFill>
          <a:srgbClr val="F7C430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0" y="6237847"/>
            <a:ext cx="18288000" cy="4248902"/>
            <a:chOff x="0" y="0"/>
            <a:chExt cx="4816593" cy="1119052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4816592" cy="1119052"/>
            </a:xfrm>
            <a:custGeom>
              <a:avLst/>
              <a:gdLst/>
              <a:ahLst/>
              <a:cxnLst/>
              <a:rect r="r" b="b" t="t" l="l"/>
              <a:pathLst>
                <a:path h="1119052" w="4816592">
                  <a:moveTo>
                    <a:pt x="0" y="0"/>
                  </a:moveTo>
                  <a:lnTo>
                    <a:pt x="4816592" y="0"/>
                  </a:lnTo>
                  <a:lnTo>
                    <a:pt x="4816592" y="1119052"/>
                  </a:lnTo>
                  <a:lnTo>
                    <a:pt x="0" y="1119052"/>
                  </a:lnTo>
                  <a:close/>
                </a:path>
              </a:pathLst>
            </a:custGeom>
            <a:solidFill>
              <a:srgbClr val="D11A12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-95250"/>
              <a:ext cx="4816593" cy="1214302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585"/>
                </a:lnSpc>
              </a:pPr>
            </a:p>
          </p:txBody>
        </p:sp>
      </p:grpSp>
      <p:grpSp>
        <p:nvGrpSpPr>
          <p:cNvPr name="Group 5" id="5"/>
          <p:cNvGrpSpPr/>
          <p:nvPr/>
        </p:nvGrpSpPr>
        <p:grpSpPr>
          <a:xfrm rot="0">
            <a:off x="6831158" y="3843965"/>
            <a:ext cx="4625684" cy="5153371"/>
            <a:chOff x="0" y="0"/>
            <a:chExt cx="1110251" cy="1236906"/>
          </a:xfrm>
        </p:grpSpPr>
        <p:sp>
          <p:nvSpPr>
            <p:cNvPr name="Freeform 6" id="6"/>
            <p:cNvSpPr/>
            <p:nvPr/>
          </p:nvSpPr>
          <p:spPr>
            <a:xfrm flipH="false" flipV="false" rot="0">
              <a:off x="0" y="0"/>
              <a:ext cx="1110251" cy="1236906"/>
            </a:xfrm>
            <a:custGeom>
              <a:avLst/>
              <a:gdLst/>
              <a:ahLst/>
              <a:cxnLst/>
              <a:rect r="r" b="b" t="t" l="l"/>
              <a:pathLst>
                <a:path h="1236906" w="1110251">
                  <a:moveTo>
                    <a:pt x="85358" y="0"/>
                  </a:moveTo>
                  <a:lnTo>
                    <a:pt x="1024893" y="0"/>
                  </a:lnTo>
                  <a:cubicBezTo>
                    <a:pt x="1047532" y="0"/>
                    <a:pt x="1069243" y="8993"/>
                    <a:pt x="1085250" y="25001"/>
                  </a:cubicBezTo>
                  <a:cubicBezTo>
                    <a:pt x="1101258" y="41008"/>
                    <a:pt x="1110251" y="62719"/>
                    <a:pt x="1110251" y="85358"/>
                  </a:cubicBezTo>
                  <a:lnTo>
                    <a:pt x="1110251" y="1151548"/>
                  </a:lnTo>
                  <a:cubicBezTo>
                    <a:pt x="1110251" y="1174186"/>
                    <a:pt x="1101258" y="1195897"/>
                    <a:pt x="1085250" y="1211905"/>
                  </a:cubicBezTo>
                  <a:cubicBezTo>
                    <a:pt x="1069243" y="1227913"/>
                    <a:pt x="1047532" y="1236906"/>
                    <a:pt x="1024893" y="1236906"/>
                  </a:cubicBezTo>
                  <a:lnTo>
                    <a:pt x="85358" y="1236906"/>
                  </a:lnTo>
                  <a:cubicBezTo>
                    <a:pt x="62719" y="1236906"/>
                    <a:pt x="41008" y="1227913"/>
                    <a:pt x="25001" y="1211905"/>
                  </a:cubicBezTo>
                  <a:cubicBezTo>
                    <a:pt x="8993" y="1195897"/>
                    <a:pt x="0" y="1174186"/>
                    <a:pt x="0" y="1151548"/>
                  </a:cubicBezTo>
                  <a:lnTo>
                    <a:pt x="0" y="85358"/>
                  </a:lnTo>
                  <a:cubicBezTo>
                    <a:pt x="0" y="62719"/>
                    <a:pt x="8993" y="41008"/>
                    <a:pt x="25001" y="25001"/>
                  </a:cubicBezTo>
                  <a:cubicBezTo>
                    <a:pt x="41008" y="8993"/>
                    <a:pt x="62719" y="0"/>
                    <a:pt x="85358" y="0"/>
                  </a:cubicBezTo>
                  <a:close/>
                </a:path>
              </a:pathLst>
            </a:custGeom>
            <a:solidFill>
              <a:srgbClr val="FFFFFF"/>
            </a:solidFill>
          </p:spPr>
        </p:sp>
        <p:sp>
          <p:nvSpPr>
            <p:cNvPr name="TextBox 7" id="7"/>
            <p:cNvSpPr txBox="true"/>
            <p:nvPr/>
          </p:nvSpPr>
          <p:spPr>
            <a:xfrm>
              <a:off x="0" y="-95250"/>
              <a:ext cx="1110251" cy="1332156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585"/>
                </a:lnSpc>
              </a:pPr>
            </a:p>
          </p:txBody>
        </p:sp>
      </p:grpSp>
      <p:grpSp>
        <p:nvGrpSpPr>
          <p:cNvPr name="Group 8" id="8"/>
          <p:cNvGrpSpPr/>
          <p:nvPr/>
        </p:nvGrpSpPr>
        <p:grpSpPr>
          <a:xfrm rot="0">
            <a:off x="12397509" y="3843965"/>
            <a:ext cx="4625684" cy="5153371"/>
            <a:chOff x="0" y="0"/>
            <a:chExt cx="1110251" cy="1236906"/>
          </a:xfrm>
        </p:grpSpPr>
        <p:sp>
          <p:nvSpPr>
            <p:cNvPr name="Freeform 9" id="9"/>
            <p:cNvSpPr/>
            <p:nvPr/>
          </p:nvSpPr>
          <p:spPr>
            <a:xfrm flipH="false" flipV="false" rot="0">
              <a:off x="0" y="0"/>
              <a:ext cx="1110251" cy="1236906"/>
            </a:xfrm>
            <a:custGeom>
              <a:avLst/>
              <a:gdLst/>
              <a:ahLst/>
              <a:cxnLst/>
              <a:rect r="r" b="b" t="t" l="l"/>
              <a:pathLst>
                <a:path h="1236906" w="1110251">
                  <a:moveTo>
                    <a:pt x="85358" y="0"/>
                  </a:moveTo>
                  <a:lnTo>
                    <a:pt x="1024893" y="0"/>
                  </a:lnTo>
                  <a:cubicBezTo>
                    <a:pt x="1047532" y="0"/>
                    <a:pt x="1069243" y="8993"/>
                    <a:pt x="1085250" y="25001"/>
                  </a:cubicBezTo>
                  <a:cubicBezTo>
                    <a:pt x="1101258" y="41008"/>
                    <a:pt x="1110251" y="62719"/>
                    <a:pt x="1110251" y="85358"/>
                  </a:cubicBezTo>
                  <a:lnTo>
                    <a:pt x="1110251" y="1151548"/>
                  </a:lnTo>
                  <a:cubicBezTo>
                    <a:pt x="1110251" y="1174186"/>
                    <a:pt x="1101258" y="1195897"/>
                    <a:pt x="1085250" y="1211905"/>
                  </a:cubicBezTo>
                  <a:cubicBezTo>
                    <a:pt x="1069243" y="1227913"/>
                    <a:pt x="1047532" y="1236906"/>
                    <a:pt x="1024893" y="1236906"/>
                  </a:cubicBezTo>
                  <a:lnTo>
                    <a:pt x="85358" y="1236906"/>
                  </a:lnTo>
                  <a:cubicBezTo>
                    <a:pt x="62719" y="1236906"/>
                    <a:pt x="41008" y="1227913"/>
                    <a:pt x="25001" y="1211905"/>
                  </a:cubicBezTo>
                  <a:cubicBezTo>
                    <a:pt x="8993" y="1195897"/>
                    <a:pt x="0" y="1174186"/>
                    <a:pt x="0" y="1151548"/>
                  </a:cubicBezTo>
                  <a:lnTo>
                    <a:pt x="0" y="85358"/>
                  </a:lnTo>
                  <a:cubicBezTo>
                    <a:pt x="0" y="62719"/>
                    <a:pt x="8993" y="41008"/>
                    <a:pt x="25001" y="25001"/>
                  </a:cubicBezTo>
                  <a:cubicBezTo>
                    <a:pt x="41008" y="8993"/>
                    <a:pt x="62719" y="0"/>
                    <a:pt x="85358" y="0"/>
                  </a:cubicBezTo>
                  <a:close/>
                </a:path>
              </a:pathLst>
            </a:custGeom>
            <a:solidFill>
              <a:srgbClr val="FFFFFF"/>
            </a:solidFill>
          </p:spPr>
        </p:sp>
        <p:sp>
          <p:nvSpPr>
            <p:cNvPr name="TextBox 10" id="10"/>
            <p:cNvSpPr txBox="true"/>
            <p:nvPr/>
          </p:nvSpPr>
          <p:spPr>
            <a:xfrm>
              <a:off x="0" y="-95250"/>
              <a:ext cx="1110251" cy="1332156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585"/>
                </a:lnSpc>
              </a:pPr>
            </a:p>
          </p:txBody>
        </p:sp>
      </p:grpSp>
      <p:grpSp>
        <p:nvGrpSpPr>
          <p:cNvPr name="Group 11" id="11"/>
          <p:cNvGrpSpPr/>
          <p:nvPr/>
        </p:nvGrpSpPr>
        <p:grpSpPr>
          <a:xfrm rot="0">
            <a:off x="1264806" y="3843965"/>
            <a:ext cx="4625684" cy="5153371"/>
            <a:chOff x="0" y="0"/>
            <a:chExt cx="1110251" cy="1236906"/>
          </a:xfrm>
        </p:grpSpPr>
        <p:sp>
          <p:nvSpPr>
            <p:cNvPr name="Freeform 12" id="12"/>
            <p:cNvSpPr/>
            <p:nvPr/>
          </p:nvSpPr>
          <p:spPr>
            <a:xfrm flipH="false" flipV="false" rot="0">
              <a:off x="0" y="0"/>
              <a:ext cx="1110251" cy="1236906"/>
            </a:xfrm>
            <a:custGeom>
              <a:avLst/>
              <a:gdLst/>
              <a:ahLst/>
              <a:cxnLst/>
              <a:rect r="r" b="b" t="t" l="l"/>
              <a:pathLst>
                <a:path h="1236906" w="1110251">
                  <a:moveTo>
                    <a:pt x="85358" y="0"/>
                  </a:moveTo>
                  <a:lnTo>
                    <a:pt x="1024893" y="0"/>
                  </a:lnTo>
                  <a:cubicBezTo>
                    <a:pt x="1047532" y="0"/>
                    <a:pt x="1069243" y="8993"/>
                    <a:pt x="1085250" y="25001"/>
                  </a:cubicBezTo>
                  <a:cubicBezTo>
                    <a:pt x="1101258" y="41008"/>
                    <a:pt x="1110251" y="62719"/>
                    <a:pt x="1110251" y="85358"/>
                  </a:cubicBezTo>
                  <a:lnTo>
                    <a:pt x="1110251" y="1151548"/>
                  </a:lnTo>
                  <a:cubicBezTo>
                    <a:pt x="1110251" y="1174186"/>
                    <a:pt x="1101258" y="1195897"/>
                    <a:pt x="1085250" y="1211905"/>
                  </a:cubicBezTo>
                  <a:cubicBezTo>
                    <a:pt x="1069243" y="1227913"/>
                    <a:pt x="1047532" y="1236906"/>
                    <a:pt x="1024893" y="1236906"/>
                  </a:cubicBezTo>
                  <a:lnTo>
                    <a:pt x="85358" y="1236906"/>
                  </a:lnTo>
                  <a:cubicBezTo>
                    <a:pt x="62719" y="1236906"/>
                    <a:pt x="41008" y="1227913"/>
                    <a:pt x="25001" y="1211905"/>
                  </a:cubicBezTo>
                  <a:cubicBezTo>
                    <a:pt x="8993" y="1195897"/>
                    <a:pt x="0" y="1174186"/>
                    <a:pt x="0" y="1151548"/>
                  </a:cubicBezTo>
                  <a:lnTo>
                    <a:pt x="0" y="85358"/>
                  </a:lnTo>
                  <a:cubicBezTo>
                    <a:pt x="0" y="62719"/>
                    <a:pt x="8993" y="41008"/>
                    <a:pt x="25001" y="25001"/>
                  </a:cubicBezTo>
                  <a:cubicBezTo>
                    <a:pt x="41008" y="8993"/>
                    <a:pt x="62719" y="0"/>
                    <a:pt x="85358" y="0"/>
                  </a:cubicBezTo>
                  <a:close/>
                </a:path>
              </a:pathLst>
            </a:custGeom>
            <a:solidFill>
              <a:srgbClr val="FFFFFF"/>
            </a:solidFill>
          </p:spPr>
        </p:sp>
        <p:sp>
          <p:nvSpPr>
            <p:cNvPr name="TextBox 13" id="13"/>
            <p:cNvSpPr txBox="true"/>
            <p:nvPr/>
          </p:nvSpPr>
          <p:spPr>
            <a:xfrm>
              <a:off x="0" y="-95250"/>
              <a:ext cx="1110251" cy="1332156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585"/>
                </a:lnSpc>
              </a:pPr>
            </a:p>
          </p:txBody>
        </p:sp>
      </p:grpSp>
      <p:grpSp>
        <p:nvGrpSpPr>
          <p:cNvPr name="Group 14" id="14"/>
          <p:cNvGrpSpPr/>
          <p:nvPr/>
        </p:nvGrpSpPr>
        <p:grpSpPr>
          <a:xfrm rot="0">
            <a:off x="8432448" y="3132413"/>
            <a:ext cx="1423104" cy="1423104"/>
            <a:chOff x="0" y="0"/>
            <a:chExt cx="812800" cy="812800"/>
          </a:xfrm>
        </p:grpSpPr>
        <p:sp>
          <p:nvSpPr>
            <p:cNvPr name="Freeform 15" id="15"/>
            <p:cNvSpPr/>
            <p:nvPr/>
          </p:nvSpPr>
          <p:spPr>
            <a:xfrm flipH="false" flipV="false" rot="0">
              <a:off x="0" y="0"/>
              <a:ext cx="812800" cy="812800"/>
            </a:xfrm>
            <a:custGeom>
              <a:avLst/>
              <a:gdLst/>
              <a:ahLst/>
              <a:cxnLst/>
              <a:rect r="r" b="b" t="t" l="l"/>
              <a:pathLst>
                <a:path h="812800" w="812800">
                  <a:moveTo>
                    <a:pt x="406400" y="0"/>
                  </a:moveTo>
                  <a:cubicBezTo>
                    <a:pt x="181951" y="0"/>
                    <a:pt x="0" y="181951"/>
                    <a:pt x="0" y="406400"/>
                  </a:cubicBezTo>
                  <a:cubicBezTo>
                    <a:pt x="0" y="630849"/>
                    <a:pt x="181951" y="812800"/>
                    <a:pt x="406400" y="812800"/>
                  </a:cubicBezTo>
                  <a:cubicBezTo>
                    <a:pt x="630849" y="812800"/>
                    <a:pt x="812800" y="630849"/>
                    <a:pt x="812800" y="406400"/>
                  </a:cubicBezTo>
                  <a:cubicBezTo>
                    <a:pt x="812800" y="181951"/>
                    <a:pt x="630849" y="0"/>
                    <a:pt x="406400" y="0"/>
                  </a:cubicBezTo>
                  <a:close/>
                </a:path>
              </a:pathLst>
            </a:custGeom>
            <a:solidFill>
              <a:srgbClr val="DA251D"/>
            </a:solidFill>
            <a:ln cap="sq">
              <a:noFill/>
              <a:prstDash val="solid"/>
              <a:miter/>
            </a:ln>
          </p:spPr>
        </p:sp>
        <p:sp>
          <p:nvSpPr>
            <p:cNvPr name="TextBox 16" id="16"/>
            <p:cNvSpPr txBox="true"/>
            <p:nvPr/>
          </p:nvSpPr>
          <p:spPr>
            <a:xfrm>
              <a:off x="76200" y="-19050"/>
              <a:ext cx="660400" cy="7556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3585"/>
                </a:lnSpc>
                <a:spcBef>
                  <a:spcPct val="0"/>
                </a:spcBef>
              </a:pPr>
            </a:p>
          </p:txBody>
        </p:sp>
      </p:grpSp>
      <p:grpSp>
        <p:nvGrpSpPr>
          <p:cNvPr name="Group 17" id="17"/>
          <p:cNvGrpSpPr/>
          <p:nvPr/>
        </p:nvGrpSpPr>
        <p:grpSpPr>
          <a:xfrm rot="0">
            <a:off x="2866097" y="3132413"/>
            <a:ext cx="1423104" cy="1423104"/>
            <a:chOff x="0" y="0"/>
            <a:chExt cx="812800" cy="812800"/>
          </a:xfrm>
        </p:grpSpPr>
        <p:sp>
          <p:nvSpPr>
            <p:cNvPr name="Freeform 18" id="18"/>
            <p:cNvSpPr/>
            <p:nvPr/>
          </p:nvSpPr>
          <p:spPr>
            <a:xfrm flipH="false" flipV="false" rot="0">
              <a:off x="0" y="0"/>
              <a:ext cx="812800" cy="812800"/>
            </a:xfrm>
            <a:custGeom>
              <a:avLst/>
              <a:gdLst/>
              <a:ahLst/>
              <a:cxnLst/>
              <a:rect r="r" b="b" t="t" l="l"/>
              <a:pathLst>
                <a:path h="812800" w="812800">
                  <a:moveTo>
                    <a:pt x="406400" y="0"/>
                  </a:moveTo>
                  <a:cubicBezTo>
                    <a:pt x="181951" y="0"/>
                    <a:pt x="0" y="181951"/>
                    <a:pt x="0" y="406400"/>
                  </a:cubicBezTo>
                  <a:cubicBezTo>
                    <a:pt x="0" y="630849"/>
                    <a:pt x="181951" y="812800"/>
                    <a:pt x="406400" y="812800"/>
                  </a:cubicBezTo>
                  <a:cubicBezTo>
                    <a:pt x="630849" y="812800"/>
                    <a:pt x="812800" y="630849"/>
                    <a:pt x="812800" y="406400"/>
                  </a:cubicBezTo>
                  <a:cubicBezTo>
                    <a:pt x="812800" y="181951"/>
                    <a:pt x="630849" y="0"/>
                    <a:pt x="406400" y="0"/>
                  </a:cubicBezTo>
                  <a:close/>
                </a:path>
              </a:pathLst>
            </a:custGeom>
            <a:solidFill>
              <a:srgbClr val="DA251D"/>
            </a:solidFill>
            <a:ln cap="sq">
              <a:noFill/>
              <a:prstDash val="solid"/>
              <a:miter/>
            </a:ln>
          </p:spPr>
        </p:sp>
        <p:sp>
          <p:nvSpPr>
            <p:cNvPr name="TextBox 19" id="19"/>
            <p:cNvSpPr txBox="true"/>
            <p:nvPr/>
          </p:nvSpPr>
          <p:spPr>
            <a:xfrm>
              <a:off x="76200" y="-19050"/>
              <a:ext cx="660400" cy="7556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3585"/>
                </a:lnSpc>
                <a:spcBef>
                  <a:spcPct val="0"/>
                </a:spcBef>
              </a:pPr>
            </a:p>
          </p:txBody>
        </p:sp>
      </p:grpSp>
      <p:grpSp>
        <p:nvGrpSpPr>
          <p:cNvPr name="Group 20" id="20"/>
          <p:cNvGrpSpPr/>
          <p:nvPr/>
        </p:nvGrpSpPr>
        <p:grpSpPr>
          <a:xfrm rot="0">
            <a:off x="13998800" y="3132413"/>
            <a:ext cx="1423104" cy="1423104"/>
            <a:chOff x="0" y="0"/>
            <a:chExt cx="812800" cy="812800"/>
          </a:xfrm>
        </p:grpSpPr>
        <p:sp>
          <p:nvSpPr>
            <p:cNvPr name="Freeform 21" id="21"/>
            <p:cNvSpPr/>
            <p:nvPr/>
          </p:nvSpPr>
          <p:spPr>
            <a:xfrm flipH="false" flipV="false" rot="0">
              <a:off x="0" y="0"/>
              <a:ext cx="812800" cy="812800"/>
            </a:xfrm>
            <a:custGeom>
              <a:avLst/>
              <a:gdLst/>
              <a:ahLst/>
              <a:cxnLst/>
              <a:rect r="r" b="b" t="t" l="l"/>
              <a:pathLst>
                <a:path h="812800" w="812800">
                  <a:moveTo>
                    <a:pt x="406400" y="0"/>
                  </a:moveTo>
                  <a:cubicBezTo>
                    <a:pt x="181951" y="0"/>
                    <a:pt x="0" y="181951"/>
                    <a:pt x="0" y="406400"/>
                  </a:cubicBezTo>
                  <a:cubicBezTo>
                    <a:pt x="0" y="630849"/>
                    <a:pt x="181951" y="812800"/>
                    <a:pt x="406400" y="812800"/>
                  </a:cubicBezTo>
                  <a:cubicBezTo>
                    <a:pt x="630849" y="812800"/>
                    <a:pt x="812800" y="630849"/>
                    <a:pt x="812800" y="406400"/>
                  </a:cubicBezTo>
                  <a:cubicBezTo>
                    <a:pt x="812800" y="181951"/>
                    <a:pt x="630849" y="0"/>
                    <a:pt x="406400" y="0"/>
                  </a:cubicBezTo>
                  <a:close/>
                </a:path>
              </a:pathLst>
            </a:custGeom>
            <a:solidFill>
              <a:srgbClr val="DA251D"/>
            </a:solidFill>
          </p:spPr>
        </p:sp>
        <p:sp>
          <p:nvSpPr>
            <p:cNvPr name="TextBox 22" id="22"/>
            <p:cNvSpPr txBox="true"/>
            <p:nvPr/>
          </p:nvSpPr>
          <p:spPr>
            <a:xfrm>
              <a:off x="76200" y="-19050"/>
              <a:ext cx="660400" cy="7556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585"/>
                </a:lnSpc>
              </a:pPr>
            </a:p>
          </p:txBody>
        </p:sp>
      </p:grpSp>
      <p:sp>
        <p:nvSpPr>
          <p:cNvPr name="TextBox 23" id="23"/>
          <p:cNvSpPr txBox="true"/>
          <p:nvPr/>
        </p:nvSpPr>
        <p:spPr>
          <a:xfrm rot="0">
            <a:off x="1758741" y="5523748"/>
            <a:ext cx="3637814" cy="132341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9979"/>
              </a:lnSpc>
              <a:spcBef>
                <a:spcPct val="0"/>
              </a:spcBef>
            </a:pPr>
            <a:r>
              <a:rPr lang="en-US" b="true" sz="9326" strike="noStrike" u="none">
                <a:solidFill>
                  <a:srgbClr val="7B1A0D"/>
                </a:solidFill>
                <a:latin typeface="Dingos Stamp"/>
                <a:ea typeface="Dingos Stamp"/>
                <a:cs typeface="Dingos Stamp"/>
                <a:sym typeface="Dingos Stamp"/>
              </a:rPr>
              <a:t>01</a:t>
            </a:r>
          </a:p>
        </p:txBody>
      </p:sp>
      <p:sp>
        <p:nvSpPr>
          <p:cNvPr name="TextBox 24" id="24"/>
          <p:cNvSpPr txBox="true"/>
          <p:nvPr/>
        </p:nvSpPr>
        <p:spPr>
          <a:xfrm rot="0">
            <a:off x="2056744" y="7134658"/>
            <a:ext cx="3041810" cy="55762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309"/>
              </a:lnSpc>
              <a:spcBef>
                <a:spcPct val="0"/>
              </a:spcBef>
            </a:pPr>
            <a:r>
              <a:rPr lang="en-US" b="true" sz="3621" strike="noStrike" u="none">
                <a:solidFill>
                  <a:srgbClr val="000000"/>
                </a:solidFill>
                <a:latin typeface="Bricolage Grotesque Bold"/>
                <a:ea typeface="Bricolage Grotesque Bold"/>
                <a:cs typeface="Bricolage Grotesque Bold"/>
                <a:sym typeface="Bricolage Grotesque Bold"/>
              </a:rPr>
              <a:t>OVERVIEW</a:t>
            </a:r>
          </a:p>
        </p:txBody>
      </p:sp>
      <p:sp>
        <p:nvSpPr>
          <p:cNvPr name="TextBox 25" id="25"/>
          <p:cNvSpPr txBox="true"/>
          <p:nvPr/>
        </p:nvSpPr>
        <p:spPr>
          <a:xfrm rot="0">
            <a:off x="1028700" y="1323699"/>
            <a:ext cx="16230600" cy="139451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0520"/>
              </a:lnSpc>
              <a:spcBef>
                <a:spcPct val="0"/>
              </a:spcBef>
            </a:pPr>
            <a:r>
              <a:rPr lang="en-US" b="true" sz="9832" strike="noStrike" u="none">
                <a:solidFill>
                  <a:srgbClr val="D11A12"/>
                </a:solidFill>
                <a:latin typeface="Dingos Stamp"/>
                <a:ea typeface="Dingos Stamp"/>
                <a:cs typeface="Dingos Stamp"/>
                <a:sym typeface="Dingos Stamp"/>
              </a:rPr>
              <a:t>Table of Contents</a:t>
            </a:r>
          </a:p>
        </p:txBody>
      </p:sp>
      <p:sp>
        <p:nvSpPr>
          <p:cNvPr name="TextBox 26" id="26"/>
          <p:cNvSpPr txBox="true"/>
          <p:nvPr/>
        </p:nvSpPr>
        <p:spPr>
          <a:xfrm rot="0">
            <a:off x="7325093" y="5523748"/>
            <a:ext cx="3637814" cy="132341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9979"/>
              </a:lnSpc>
              <a:spcBef>
                <a:spcPct val="0"/>
              </a:spcBef>
            </a:pPr>
            <a:r>
              <a:rPr lang="en-US" b="true" sz="9326" strike="noStrike" u="none">
                <a:solidFill>
                  <a:srgbClr val="7B1A0D"/>
                </a:solidFill>
                <a:latin typeface="Dingos Stamp"/>
                <a:ea typeface="Dingos Stamp"/>
                <a:cs typeface="Dingos Stamp"/>
                <a:sym typeface="Dingos Stamp"/>
              </a:rPr>
              <a:t>02</a:t>
            </a:r>
          </a:p>
        </p:txBody>
      </p:sp>
      <p:sp>
        <p:nvSpPr>
          <p:cNvPr name="TextBox 27" id="27"/>
          <p:cNvSpPr txBox="true"/>
          <p:nvPr/>
        </p:nvSpPr>
        <p:spPr>
          <a:xfrm rot="0">
            <a:off x="7710973" y="7134658"/>
            <a:ext cx="2866054" cy="55762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309"/>
              </a:lnSpc>
              <a:spcBef>
                <a:spcPct val="0"/>
              </a:spcBef>
            </a:pPr>
            <a:r>
              <a:rPr lang="en-US" b="true" sz="3621" strike="noStrike" u="none">
                <a:solidFill>
                  <a:srgbClr val="000000"/>
                </a:solidFill>
                <a:latin typeface="Bricolage Grotesque Bold"/>
                <a:ea typeface="Bricolage Grotesque Bold"/>
                <a:cs typeface="Bricolage Grotesque Bold"/>
                <a:sym typeface="Bricolage Grotesque Bold"/>
              </a:rPr>
              <a:t>KEY EVENTS</a:t>
            </a:r>
          </a:p>
        </p:txBody>
      </p:sp>
      <p:sp>
        <p:nvSpPr>
          <p:cNvPr name="TextBox 28" id="28"/>
          <p:cNvSpPr txBox="true"/>
          <p:nvPr/>
        </p:nvSpPr>
        <p:spPr>
          <a:xfrm rot="0">
            <a:off x="12891444" y="5523748"/>
            <a:ext cx="3637814" cy="132341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9979"/>
              </a:lnSpc>
              <a:spcBef>
                <a:spcPct val="0"/>
              </a:spcBef>
            </a:pPr>
            <a:r>
              <a:rPr lang="en-US" b="true" sz="9326" strike="noStrike" u="none">
                <a:solidFill>
                  <a:srgbClr val="7B1A0D"/>
                </a:solidFill>
                <a:latin typeface="Dingos Stamp"/>
                <a:ea typeface="Dingos Stamp"/>
                <a:cs typeface="Dingos Stamp"/>
                <a:sym typeface="Dingos Stamp"/>
              </a:rPr>
              <a:t>03</a:t>
            </a:r>
          </a:p>
        </p:txBody>
      </p:sp>
      <p:sp>
        <p:nvSpPr>
          <p:cNvPr name="TextBox 29" id="29"/>
          <p:cNvSpPr txBox="true"/>
          <p:nvPr/>
        </p:nvSpPr>
        <p:spPr>
          <a:xfrm rot="0">
            <a:off x="12660222" y="7134658"/>
            <a:ext cx="4100260" cy="55762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309"/>
              </a:lnSpc>
              <a:spcBef>
                <a:spcPct val="0"/>
              </a:spcBef>
            </a:pPr>
            <a:r>
              <a:rPr lang="en-US" b="true" sz="3621" strike="noStrike" u="none">
                <a:solidFill>
                  <a:srgbClr val="000000"/>
                </a:solidFill>
                <a:latin typeface="Bricolage Grotesque Bold"/>
                <a:ea typeface="Bricolage Grotesque Bold"/>
                <a:cs typeface="Bricolage Grotesque Bold"/>
                <a:sym typeface="Bricolage Grotesque Bold"/>
              </a:rPr>
              <a:t>CELEBRATIONS</a:t>
            </a:r>
          </a:p>
        </p:txBody>
      </p:sp>
    </p:spTree>
  </p:cSld>
  <p:clrMapOvr>
    <a:masterClrMapping/>
  </p:clrMapOvr>
</p:sld>
</file>

<file path=ppt/slides/slide3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D11A12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Freeform 2" id="2"/>
          <p:cNvSpPr/>
          <p:nvPr/>
        </p:nvSpPr>
        <p:spPr>
          <a:xfrm flipH="false" flipV="false" rot="0">
            <a:off x="6305298" y="1028700"/>
            <a:ext cx="5677404" cy="5409018"/>
          </a:xfrm>
          <a:custGeom>
            <a:avLst/>
            <a:gdLst/>
            <a:ahLst/>
            <a:cxnLst/>
            <a:rect r="r" b="b" t="t" l="l"/>
            <a:pathLst>
              <a:path h="5409018" w="5677404">
                <a:moveTo>
                  <a:pt x="0" y="0"/>
                </a:moveTo>
                <a:lnTo>
                  <a:pt x="5677404" y="0"/>
                </a:lnTo>
                <a:lnTo>
                  <a:pt x="5677404" y="5409018"/>
                </a:lnTo>
                <a:lnTo>
                  <a:pt x="0" y="5409018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grpSp>
        <p:nvGrpSpPr>
          <p:cNvPr name="Group 3" id="3"/>
          <p:cNvGrpSpPr/>
          <p:nvPr/>
        </p:nvGrpSpPr>
        <p:grpSpPr>
          <a:xfrm rot="0">
            <a:off x="0" y="7702815"/>
            <a:ext cx="18288000" cy="2584185"/>
            <a:chOff x="0" y="0"/>
            <a:chExt cx="4816593" cy="680608"/>
          </a:xfrm>
        </p:grpSpPr>
        <p:sp>
          <p:nvSpPr>
            <p:cNvPr name="Freeform 4" id="4"/>
            <p:cNvSpPr/>
            <p:nvPr/>
          </p:nvSpPr>
          <p:spPr>
            <a:xfrm flipH="false" flipV="false" rot="0">
              <a:off x="0" y="0"/>
              <a:ext cx="4816592" cy="680608"/>
            </a:xfrm>
            <a:custGeom>
              <a:avLst/>
              <a:gdLst/>
              <a:ahLst/>
              <a:cxnLst/>
              <a:rect r="r" b="b" t="t" l="l"/>
              <a:pathLst>
                <a:path h="680608" w="4816592">
                  <a:moveTo>
                    <a:pt x="0" y="0"/>
                  </a:moveTo>
                  <a:lnTo>
                    <a:pt x="4816592" y="0"/>
                  </a:lnTo>
                  <a:lnTo>
                    <a:pt x="4816592" y="680608"/>
                  </a:lnTo>
                  <a:lnTo>
                    <a:pt x="0" y="680608"/>
                  </a:lnTo>
                  <a:close/>
                </a:path>
              </a:pathLst>
            </a:custGeom>
            <a:solidFill>
              <a:srgbClr val="F7C430"/>
            </a:solidFill>
            <a:ln cap="sq">
              <a:noFill/>
              <a:prstDash val="solid"/>
              <a:miter/>
            </a:ln>
          </p:spPr>
        </p:sp>
        <p:sp>
          <p:nvSpPr>
            <p:cNvPr name="TextBox 5" id="5"/>
            <p:cNvSpPr txBox="true"/>
            <p:nvPr/>
          </p:nvSpPr>
          <p:spPr>
            <a:xfrm>
              <a:off x="0" y="-95250"/>
              <a:ext cx="4816593" cy="775858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585"/>
                </a:lnSpc>
              </a:pPr>
            </a:p>
          </p:txBody>
        </p:sp>
      </p:grpSp>
      <p:sp>
        <p:nvSpPr>
          <p:cNvPr name="TextBox 6" id="6"/>
          <p:cNvSpPr txBox="true"/>
          <p:nvPr/>
        </p:nvSpPr>
        <p:spPr>
          <a:xfrm rot="0">
            <a:off x="749901" y="1019175"/>
            <a:ext cx="3235435" cy="613119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4048"/>
              </a:lnSpc>
              <a:spcBef>
                <a:spcPct val="0"/>
              </a:spcBef>
            </a:pPr>
            <a:r>
              <a:rPr lang="en-US" sz="20208" strike="noStrike" u="none">
                <a:solidFill>
                  <a:srgbClr val="F7C430"/>
                </a:solidFill>
                <a:latin typeface="Dingos Stamp"/>
                <a:ea typeface="Dingos Stamp"/>
                <a:cs typeface="Dingos Stamp"/>
                <a:sym typeface="Dingos Stamp"/>
              </a:rPr>
              <a:t>01</a:t>
            </a:r>
          </a:p>
        </p:txBody>
      </p:sp>
      <p:sp>
        <p:nvSpPr>
          <p:cNvPr name="TextBox 7" id="7"/>
          <p:cNvSpPr txBox="true"/>
          <p:nvPr/>
        </p:nvSpPr>
        <p:spPr>
          <a:xfrm rot="0">
            <a:off x="14306802" y="1019175"/>
            <a:ext cx="3235435" cy="613119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4048"/>
              </a:lnSpc>
              <a:spcBef>
                <a:spcPct val="0"/>
              </a:spcBef>
            </a:pPr>
            <a:r>
              <a:rPr lang="en-US" sz="20208" strike="noStrike" u="none">
                <a:solidFill>
                  <a:srgbClr val="F7C430"/>
                </a:solidFill>
                <a:latin typeface="Dingos Stamp"/>
                <a:ea typeface="Dingos Stamp"/>
                <a:cs typeface="Dingos Stamp"/>
                <a:sym typeface="Dingos Stamp"/>
              </a:rPr>
              <a:t>01</a:t>
            </a:r>
          </a:p>
        </p:txBody>
      </p:sp>
      <p:sp>
        <p:nvSpPr>
          <p:cNvPr name="TextBox 8" id="8"/>
          <p:cNvSpPr txBox="true"/>
          <p:nvPr/>
        </p:nvSpPr>
        <p:spPr>
          <a:xfrm rot="0">
            <a:off x="1192464" y="7987738"/>
            <a:ext cx="15903071" cy="22524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7854"/>
              </a:lnSpc>
              <a:spcBef>
                <a:spcPct val="0"/>
              </a:spcBef>
            </a:pPr>
            <a:r>
              <a:rPr lang="en-US" sz="14170" spc="1842" strike="noStrike" u="none">
                <a:solidFill>
                  <a:srgbClr val="D11A12"/>
                </a:solidFill>
                <a:latin typeface="Dingos Stamp"/>
                <a:ea typeface="Dingos Stamp"/>
                <a:cs typeface="Dingos Stamp"/>
                <a:sym typeface="Dingos Stamp"/>
              </a:rPr>
              <a:t>OVERVIEW</a:t>
            </a:r>
          </a:p>
        </p:txBody>
      </p:sp>
    </p:spTree>
  </p:cSld>
  <p:clrMapOvr>
    <a:masterClrMapping/>
  </p:clrMapOvr>
</p:sld>
</file>

<file path=ppt/slides/slide4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7C430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2455631" y="2615565"/>
            <a:ext cx="13376737" cy="5246370"/>
            <a:chOff x="0" y="0"/>
            <a:chExt cx="2072407" cy="812800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2072407" cy="812800"/>
            </a:xfrm>
            <a:custGeom>
              <a:avLst/>
              <a:gdLst/>
              <a:ahLst/>
              <a:cxnLst/>
              <a:rect r="r" b="b" t="t" l="l"/>
              <a:pathLst>
                <a:path h="812800" w="2072407">
                  <a:moveTo>
                    <a:pt x="0" y="0"/>
                  </a:moveTo>
                  <a:lnTo>
                    <a:pt x="2072407" y="0"/>
                  </a:lnTo>
                  <a:lnTo>
                    <a:pt x="2072407" y="812800"/>
                  </a:lnTo>
                  <a:lnTo>
                    <a:pt x="0" y="812800"/>
                  </a:lnTo>
                  <a:close/>
                </a:path>
              </a:pathLst>
            </a:custGeom>
            <a:blipFill>
              <a:blip r:embed="rId2"/>
              <a:stretch>
                <a:fillRect l="0" t="-35016" r="0" b="-35016"/>
              </a:stretch>
            </a:blipFill>
          </p:spPr>
        </p:sp>
      </p:grpSp>
      <p:grpSp>
        <p:nvGrpSpPr>
          <p:cNvPr name="Group 4" id="4"/>
          <p:cNvGrpSpPr/>
          <p:nvPr/>
        </p:nvGrpSpPr>
        <p:grpSpPr>
          <a:xfrm rot="0">
            <a:off x="0" y="0"/>
            <a:ext cx="1363212" cy="10287000"/>
            <a:chOff x="0" y="0"/>
            <a:chExt cx="359035" cy="2709333"/>
          </a:xfrm>
        </p:grpSpPr>
        <p:sp>
          <p:nvSpPr>
            <p:cNvPr name="Freeform 5" id="5"/>
            <p:cNvSpPr/>
            <p:nvPr/>
          </p:nvSpPr>
          <p:spPr>
            <a:xfrm flipH="false" flipV="false" rot="0">
              <a:off x="0" y="0"/>
              <a:ext cx="359035" cy="2709333"/>
            </a:xfrm>
            <a:custGeom>
              <a:avLst/>
              <a:gdLst/>
              <a:ahLst/>
              <a:cxnLst/>
              <a:rect r="r" b="b" t="t" l="l"/>
              <a:pathLst>
                <a:path h="2709333" w="359035">
                  <a:moveTo>
                    <a:pt x="0" y="0"/>
                  </a:moveTo>
                  <a:lnTo>
                    <a:pt x="359035" y="0"/>
                  </a:lnTo>
                  <a:lnTo>
                    <a:pt x="359035" y="2709333"/>
                  </a:lnTo>
                  <a:lnTo>
                    <a:pt x="0" y="2709333"/>
                  </a:lnTo>
                  <a:close/>
                </a:path>
              </a:pathLst>
            </a:custGeom>
            <a:solidFill>
              <a:srgbClr val="D11A12"/>
            </a:solidFill>
          </p:spPr>
        </p:sp>
        <p:sp>
          <p:nvSpPr>
            <p:cNvPr name="TextBox 6" id="6"/>
            <p:cNvSpPr txBox="true"/>
            <p:nvPr/>
          </p:nvSpPr>
          <p:spPr>
            <a:xfrm>
              <a:off x="0" y="-95250"/>
              <a:ext cx="359035" cy="2804583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585"/>
                </a:lnSpc>
              </a:pPr>
            </a:p>
          </p:txBody>
        </p:sp>
      </p:grpSp>
      <p:grpSp>
        <p:nvGrpSpPr>
          <p:cNvPr name="Group 7" id="7"/>
          <p:cNvGrpSpPr/>
          <p:nvPr/>
        </p:nvGrpSpPr>
        <p:grpSpPr>
          <a:xfrm rot="0">
            <a:off x="16921234" y="0"/>
            <a:ext cx="1363212" cy="10287000"/>
            <a:chOff x="0" y="0"/>
            <a:chExt cx="359035" cy="2709333"/>
          </a:xfrm>
        </p:grpSpPr>
        <p:sp>
          <p:nvSpPr>
            <p:cNvPr name="Freeform 8" id="8"/>
            <p:cNvSpPr/>
            <p:nvPr/>
          </p:nvSpPr>
          <p:spPr>
            <a:xfrm flipH="false" flipV="false" rot="0">
              <a:off x="0" y="0"/>
              <a:ext cx="359035" cy="2709333"/>
            </a:xfrm>
            <a:custGeom>
              <a:avLst/>
              <a:gdLst/>
              <a:ahLst/>
              <a:cxnLst/>
              <a:rect r="r" b="b" t="t" l="l"/>
              <a:pathLst>
                <a:path h="2709333" w="359035">
                  <a:moveTo>
                    <a:pt x="0" y="0"/>
                  </a:moveTo>
                  <a:lnTo>
                    <a:pt x="359035" y="0"/>
                  </a:lnTo>
                  <a:lnTo>
                    <a:pt x="359035" y="2709333"/>
                  </a:lnTo>
                  <a:lnTo>
                    <a:pt x="0" y="2709333"/>
                  </a:lnTo>
                  <a:close/>
                </a:path>
              </a:pathLst>
            </a:custGeom>
            <a:solidFill>
              <a:srgbClr val="D11A12"/>
            </a:solidFill>
          </p:spPr>
        </p:sp>
        <p:sp>
          <p:nvSpPr>
            <p:cNvPr name="TextBox 9" id="9"/>
            <p:cNvSpPr txBox="true"/>
            <p:nvPr/>
          </p:nvSpPr>
          <p:spPr>
            <a:xfrm>
              <a:off x="0" y="-95250"/>
              <a:ext cx="359035" cy="2804583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585"/>
                </a:lnSpc>
              </a:pPr>
            </a:p>
          </p:txBody>
        </p:sp>
      </p:grpSp>
      <p:sp>
        <p:nvSpPr>
          <p:cNvPr name="Freeform 10" id="10"/>
          <p:cNvSpPr/>
          <p:nvPr/>
        </p:nvSpPr>
        <p:spPr>
          <a:xfrm flipH="false" flipV="false" rot="0">
            <a:off x="157521" y="342819"/>
            <a:ext cx="1048171" cy="998621"/>
          </a:xfrm>
          <a:custGeom>
            <a:avLst/>
            <a:gdLst/>
            <a:ahLst/>
            <a:cxnLst/>
            <a:rect r="r" b="b" t="t" l="l"/>
            <a:pathLst>
              <a:path h="998621" w="1048171">
                <a:moveTo>
                  <a:pt x="0" y="0"/>
                </a:moveTo>
                <a:lnTo>
                  <a:pt x="1048170" y="0"/>
                </a:lnTo>
                <a:lnTo>
                  <a:pt x="1048170" y="998621"/>
                </a:lnTo>
                <a:lnTo>
                  <a:pt x="0" y="998621"/>
                </a:lnTo>
                <a:lnTo>
                  <a:pt x="0" y="0"/>
                </a:lnTo>
                <a:close/>
              </a:path>
            </a:pathLst>
          </a:custGeom>
          <a:blipFill>
            <a:blip r:embed="rId3">
              <a:extLst>
                <a:ext uri="{96DAC541-7B7A-43D3-8B79-37D633B846F1}">
                  <asvg:svgBlip xmlns:asvg="http://schemas.microsoft.com/office/drawing/2016/SVG/main" r:embed="rId4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1" id="11"/>
          <p:cNvSpPr/>
          <p:nvPr/>
        </p:nvSpPr>
        <p:spPr>
          <a:xfrm flipH="false" flipV="false" rot="0">
            <a:off x="17078755" y="342819"/>
            <a:ext cx="1048171" cy="998621"/>
          </a:xfrm>
          <a:custGeom>
            <a:avLst/>
            <a:gdLst/>
            <a:ahLst/>
            <a:cxnLst/>
            <a:rect r="r" b="b" t="t" l="l"/>
            <a:pathLst>
              <a:path h="998621" w="1048171">
                <a:moveTo>
                  <a:pt x="0" y="0"/>
                </a:moveTo>
                <a:lnTo>
                  <a:pt x="1048171" y="0"/>
                </a:lnTo>
                <a:lnTo>
                  <a:pt x="1048171" y="998621"/>
                </a:lnTo>
                <a:lnTo>
                  <a:pt x="0" y="998621"/>
                </a:lnTo>
                <a:lnTo>
                  <a:pt x="0" y="0"/>
                </a:lnTo>
                <a:close/>
              </a:path>
            </a:pathLst>
          </a:custGeom>
          <a:blipFill>
            <a:blip r:embed="rId3">
              <a:extLst>
                <a:ext uri="{96DAC541-7B7A-43D3-8B79-37D633B846F1}">
                  <asvg:svgBlip xmlns:asvg="http://schemas.microsoft.com/office/drawing/2016/SVG/main" r:embed="rId4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2" id="12"/>
          <p:cNvSpPr/>
          <p:nvPr/>
        </p:nvSpPr>
        <p:spPr>
          <a:xfrm flipH="false" flipV="false" rot="0">
            <a:off x="157521" y="2063368"/>
            <a:ext cx="1048171" cy="998621"/>
          </a:xfrm>
          <a:custGeom>
            <a:avLst/>
            <a:gdLst/>
            <a:ahLst/>
            <a:cxnLst/>
            <a:rect r="r" b="b" t="t" l="l"/>
            <a:pathLst>
              <a:path h="998621" w="1048171">
                <a:moveTo>
                  <a:pt x="0" y="0"/>
                </a:moveTo>
                <a:lnTo>
                  <a:pt x="1048170" y="0"/>
                </a:lnTo>
                <a:lnTo>
                  <a:pt x="1048170" y="998620"/>
                </a:lnTo>
                <a:lnTo>
                  <a:pt x="0" y="998620"/>
                </a:lnTo>
                <a:lnTo>
                  <a:pt x="0" y="0"/>
                </a:lnTo>
                <a:close/>
              </a:path>
            </a:pathLst>
          </a:custGeom>
          <a:blipFill>
            <a:blip r:embed="rId3">
              <a:extLst>
                <a:ext uri="{96DAC541-7B7A-43D3-8B79-37D633B846F1}">
                  <asvg:svgBlip xmlns:asvg="http://schemas.microsoft.com/office/drawing/2016/SVG/main" r:embed="rId4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3" id="13"/>
          <p:cNvSpPr/>
          <p:nvPr/>
        </p:nvSpPr>
        <p:spPr>
          <a:xfrm flipH="false" flipV="false" rot="0">
            <a:off x="17078755" y="2063368"/>
            <a:ext cx="1048171" cy="998621"/>
          </a:xfrm>
          <a:custGeom>
            <a:avLst/>
            <a:gdLst/>
            <a:ahLst/>
            <a:cxnLst/>
            <a:rect r="r" b="b" t="t" l="l"/>
            <a:pathLst>
              <a:path h="998621" w="1048171">
                <a:moveTo>
                  <a:pt x="0" y="0"/>
                </a:moveTo>
                <a:lnTo>
                  <a:pt x="1048171" y="0"/>
                </a:lnTo>
                <a:lnTo>
                  <a:pt x="1048171" y="998620"/>
                </a:lnTo>
                <a:lnTo>
                  <a:pt x="0" y="998620"/>
                </a:lnTo>
                <a:lnTo>
                  <a:pt x="0" y="0"/>
                </a:lnTo>
                <a:close/>
              </a:path>
            </a:pathLst>
          </a:custGeom>
          <a:blipFill>
            <a:blip r:embed="rId3">
              <a:extLst>
                <a:ext uri="{96DAC541-7B7A-43D3-8B79-37D633B846F1}">
                  <asvg:svgBlip xmlns:asvg="http://schemas.microsoft.com/office/drawing/2016/SVG/main" r:embed="rId4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4" id="14"/>
          <p:cNvSpPr/>
          <p:nvPr/>
        </p:nvSpPr>
        <p:spPr>
          <a:xfrm flipH="false" flipV="false" rot="0">
            <a:off x="157521" y="3783916"/>
            <a:ext cx="1048171" cy="998621"/>
          </a:xfrm>
          <a:custGeom>
            <a:avLst/>
            <a:gdLst/>
            <a:ahLst/>
            <a:cxnLst/>
            <a:rect r="r" b="b" t="t" l="l"/>
            <a:pathLst>
              <a:path h="998621" w="1048171">
                <a:moveTo>
                  <a:pt x="0" y="0"/>
                </a:moveTo>
                <a:lnTo>
                  <a:pt x="1048170" y="0"/>
                </a:lnTo>
                <a:lnTo>
                  <a:pt x="1048170" y="998620"/>
                </a:lnTo>
                <a:lnTo>
                  <a:pt x="0" y="998620"/>
                </a:lnTo>
                <a:lnTo>
                  <a:pt x="0" y="0"/>
                </a:lnTo>
                <a:close/>
              </a:path>
            </a:pathLst>
          </a:custGeom>
          <a:blipFill>
            <a:blip r:embed="rId3">
              <a:extLst>
                <a:ext uri="{96DAC541-7B7A-43D3-8B79-37D633B846F1}">
                  <asvg:svgBlip xmlns:asvg="http://schemas.microsoft.com/office/drawing/2016/SVG/main" r:embed="rId4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5" id="15"/>
          <p:cNvSpPr/>
          <p:nvPr/>
        </p:nvSpPr>
        <p:spPr>
          <a:xfrm flipH="false" flipV="false" rot="0">
            <a:off x="17078755" y="3783916"/>
            <a:ext cx="1048171" cy="998621"/>
          </a:xfrm>
          <a:custGeom>
            <a:avLst/>
            <a:gdLst/>
            <a:ahLst/>
            <a:cxnLst/>
            <a:rect r="r" b="b" t="t" l="l"/>
            <a:pathLst>
              <a:path h="998621" w="1048171">
                <a:moveTo>
                  <a:pt x="0" y="0"/>
                </a:moveTo>
                <a:lnTo>
                  <a:pt x="1048171" y="0"/>
                </a:lnTo>
                <a:lnTo>
                  <a:pt x="1048171" y="998620"/>
                </a:lnTo>
                <a:lnTo>
                  <a:pt x="0" y="998620"/>
                </a:lnTo>
                <a:lnTo>
                  <a:pt x="0" y="0"/>
                </a:lnTo>
                <a:close/>
              </a:path>
            </a:pathLst>
          </a:custGeom>
          <a:blipFill>
            <a:blip r:embed="rId3">
              <a:extLst>
                <a:ext uri="{96DAC541-7B7A-43D3-8B79-37D633B846F1}">
                  <asvg:svgBlip xmlns:asvg="http://schemas.microsoft.com/office/drawing/2016/SVG/main" r:embed="rId4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6" id="16"/>
          <p:cNvSpPr/>
          <p:nvPr/>
        </p:nvSpPr>
        <p:spPr>
          <a:xfrm flipH="false" flipV="false" rot="0">
            <a:off x="157521" y="5504464"/>
            <a:ext cx="1048171" cy="998621"/>
          </a:xfrm>
          <a:custGeom>
            <a:avLst/>
            <a:gdLst/>
            <a:ahLst/>
            <a:cxnLst/>
            <a:rect r="r" b="b" t="t" l="l"/>
            <a:pathLst>
              <a:path h="998621" w="1048171">
                <a:moveTo>
                  <a:pt x="0" y="0"/>
                </a:moveTo>
                <a:lnTo>
                  <a:pt x="1048170" y="0"/>
                </a:lnTo>
                <a:lnTo>
                  <a:pt x="1048170" y="998620"/>
                </a:lnTo>
                <a:lnTo>
                  <a:pt x="0" y="998620"/>
                </a:lnTo>
                <a:lnTo>
                  <a:pt x="0" y="0"/>
                </a:lnTo>
                <a:close/>
              </a:path>
            </a:pathLst>
          </a:custGeom>
          <a:blipFill>
            <a:blip r:embed="rId3">
              <a:extLst>
                <a:ext uri="{96DAC541-7B7A-43D3-8B79-37D633B846F1}">
                  <asvg:svgBlip xmlns:asvg="http://schemas.microsoft.com/office/drawing/2016/SVG/main" r:embed="rId4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7" id="17"/>
          <p:cNvSpPr/>
          <p:nvPr/>
        </p:nvSpPr>
        <p:spPr>
          <a:xfrm flipH="false" flipV="false" rot="0">
            <a:off x="17078755" y="5504464"/>
            <a:ext cx="1048171" cy="998621"/>
          </a:xfrm>
          <a:custGeom>
            <a:avLst/>
            <a:gdLst/>
            <a:ahLst/>
            <a:cxnLst/>
            <a:rect r="r" b="b" t="t" l="l"/>
            <a:pathLst>
              <a:path h="998621" w="1048171">
                <a:moveTo>
                  <a:pt x="0" y="0"/>
                </a:moveTo>
                <a:lnTo>
                  <a:pt x="1048171" y="0"/>
                </a:lnTo>
                <a:lnTo>
                  <a:pt x="1048171" y="998620"/>
                </a:lnTo>
                <a:lnTo>
                  <a:pt x="0" y="998620"/>
                </a:lnTo>
                <a:lnTo>
                  <a:pt x="0" y="0"/>
                </a:lnTo>
                <a:close/>
              </a:path>
            </a:pathLst>
          </a:custGeom>
          <a:blipFill>
            <a:blip r:embed="rId3">
              <a:extLst>
                <a:ext uri="{96DAC541-7B7A-43D3-8B79-37D633B846F1}">
                  <asvg:svgBlip xmlns:asvg="http://schemas.microsoft.com/office/drawing/2016/SVG/main" r:embed="rId4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8" id="18"/>
          <p:cNvSpPr/>
          <p:nvPr/>
        </p:nvSpPr>
        <p:spPr>
          <a:xfrm flipH="false" flipV="false" rot="0">
            <a:off x="157521" y="7225012"/>
            <a:ext cx="1048171" cy="998621"/>
          </a:xfrm>
          <a:custGeom>
            <a:avLst/>
            <a:gdLst/>
            <a:ahLst/>
            <a:cxnLst/>
            <a:rect r="r" b="b" t="t" l="l"/>
            <a:pathLst>
              <a:path h="998621" w="1048171">
                <a:moveTo>
                  <a:pt x="0" y="0"/>
                </a:moveTo>
                <a:lnTo>
                  <a:pt x="1048170" y="0"/>
                </a:lnTo>
                <a:lnTo>
                  <a:pt x="1048170" y="998620"/>
                </a:lnTo>
                <a:lnTo>
                  <a:pt x="0" y="998620"/>
                </a:lnTo>
                <a:lnTo>
                  <a:pt x="0" y="0"/>
                </a:lnTo>
                <a:close/>
              </a:path>
            </a:pathLst>
          </a:custGeom>
          <a:blipFill>
            <a:blip r:embed="rId3">
              <a:extLst>
                <a:ext uri="{96DAC541-7B7A-43D3-8B79-37D633B846F1}">
                  <asvg:svgBlip xmlns:asvg="http://schemas.microsoft.com/office/drawing/2016/SVG/main" r:embed="rId4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9" id="19"/>
          <p:cNvSpPr/>
          <p:nvPr/>
        </p:nvSpPr>
        <p:spPr>
          <a:xfrm flipH="false" flipV="false" rot="0">
            <a:off x="17078755" y="7225012"/>
            <a:ext cx="1048171" cy="998621"/>
          </a:xfrm>
          <a:custGeom>
            <a:avLst/>
            <a:gdLst/>
            <a:ahLst/>
            <a:cxnLst/>
            <a:rect r="r" b="b" t="t" l="l"/>
            <a:pathLst>
              <a:path h="998621" w="1048171">
                <a:moveTo>
                  <a:pt x="0" y="0"/>
                </a:moveTo>
                <a:lnTo>
                  <a:pt x="1048171" y="0"/>
                </a:lnTo>
                <a:lnTo>
                  <a:pt x="1048171" y="998620"/>
                </a:lnTo>
                <a:lnTo>
                  <a:pt x="0" y="998620"/>
                </a:lnTo>
                <a:lnTo>
                  <a:pt x="0" y="0"/>
                </a:lnTo>
                <a:close/>
              </a:path>
            </a:pathLst>
          </a:custGeom>
          <a:blipFill>
            <a:blip r:embed="rId3">
              <a:extLst>
                <a:ext uri="{96DAC541-7B7A-43D3-8B79-37D633B846F1}">
                  <asvg:svgBlip xmlns:asvg="http://schemas.microsoft.com/office/drawing/2016/SVG/main" r:embed="rId4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20" id="20"/>
          <p:cNvSpPr/>
          <p:nvPr/>
        </p:nvSpPr>
        <p:spPr>
          <a:xfrm flipH="false" flipV="false" rot="0">
            <a:off x="157521" y="8945560"/>
            <a:ext cx="1048171" cy="998621"/>
          </a:xfrm>
          <a:custGeom>
            <a:avLst/>
            <a:gdLst/>
            <a:ahLst/>
            <a:cxnLst/>
            <a:rect r="r" b="b" t="t" l="l"/>
            <a:pathLst>
              <a:path h="998621" w="1048171">
                <a:moveTo>
                  <a:pt x="0" y="0"/>
                </a:moveTo>
                <a:lnTo>
                  <a:pt x="1048170" y="0"/>
                </a:lnTo>
                <a:lnTo>
                  <a:pt x="1048170" y="998621"/>
                </a:lnTo>
                <a:lnTo>
                  <a:pt x="0" y="998621"/>
                </a:lnTo>
                <a:lnTo>
                  <a:pt x="0" y="0"/>
                </a:lnTo>
                <a:close/>
              </a:path>
            </a:pathLst>
          </a:custGeom>
          <a:blipFill>
            <a:blip r:embed="rId3">
              <a:extLst>
                <a:ext uri="{96DAC541-7B7A-43D3-8B79-37D633B846F1}">
                  <asvg:svgBlip xmlns:asvg="http://schemas.microsoft.com/office/drawing/2016/SVG/main" r:embed="rId4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21" id="21"/>
          <p:cNvSpPr/>
          <p:nvPr/>
        </p:nvSpPr>
        <p:spPr>
          <a:xfrm flipH="false" flipV="false" rot="0">
            <a:off x="17078755" y="8945560"/>
            <a:ext cx="1048171" cy="998621"/>
          </a:xfrm>
          <a:custGeom>
            <a:avLst/>
            <a:gdLst/>
            <a:ahLst/>
            <a:cxnLst/>
            <a:rect r="r" b="b" t="t" l="l"/>
            <a:pathLst>
              <a:path h="998621" w="1048171">
                <a:moveTo>
                  <a:pt x="0" y="0"/>
                </a:moveTo>
                <a:lnTo>
                  <a:pt x="1048171" y="0"/>
                </a:lnTo>
                <a:lnTo>
                  <a:pt x="1048171" y="998621"/>
                </a:lnTo>
                <a:lnTo>
                  <a:pt x="0" y="998621"/>
                </a:lnTo>
                <a:lnTo>
                  <a:pt x="0" y="0"/>
                </a:lnTo>
                <a:close/>
              </a:path>
            </a:pathLst>
          </a:custGeom>
          <a:blipFill>
            <a:blip r:embed="rId3">
              <a:extLst>
                <a:ext uri="{96DAC541-7B7A-43D3-8B79-37D633B846F1}">
                  <asvg:svgBlip xmlns:asvg="http://schemas.microsoft.com/office/drawing/2016/SVG/main" r:embed="rId4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22" id="22"/>
          <p:cNvSpPr txBox="true"/>
          <p:nvPr/>
        </p:nvSpPr>
        <p:spPr>
          <a:xfrm rot="0">
            <a:off x="2023991" y="859448"/>
            <a:ext cx="14240019" cy="141351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0741"/>
              </a:lnSpc>
              <a:spcBef>
                <a:spcPct val="0"/>
              </a:spcBef>
            </a:pPr>
            <a:r>
              <a:rPr lang="en-US" b="true" sz="10038" strike="noStrike" u="none">
                <a:solidFill>
                  <a:srgbClr val="D11A12"/>
                </a:solidFill>
                <a:latin typeface="Dingos Stamp"/>
                <a:ea typeface="Dingos Stamp"/>
                <a:cs typeface="Dingos Stamp"/>
                <a:sym typeface="Dingos Stamp"/>
              </a:rPr>
              <a:t>INTRODUCTION</a:t>
            </a:r>
          </a:p>
        </p:txBody>
      </p:sp>
      <p:sp>
        <p:nvSpPr>
          <p:cNvPr name="TextBox 23" id="23"/>
          <p:cNvSpPr txBox="true"/>
          <p:nvPr/>
        </p:nvSpPr>
        <p:spPr>
          <a:xfrm rot="0">
            <a:off x="4559293" y="8357075"/>
            <a:ext cx="9169415" cy="1047309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381"/>
              </a:lnSpc>
            </a:pPr>
            <a:r>
              <a:rPr lang="en-US" sz="2475">
                <a:solidFill>
                  <a:srgbClr val="000000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Lorem ipsum dolor sit amet, consectetur adipiscing elit, sed do eiusmod tempor incididunt ut labore et dolore magna aliqua.</a:t>
            </a:r>
          </a:p>
        </p:txBody>
      </p:sp>
    </p:spTree>
  </p:cSld>
  <p:clrMapOvr>
    <a:masterClrMapping/>
  </p:clrMapOvr>
</p:sld>
</file>

<file path=ppt/slides/slide5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7C430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1002006" y="3477648"/>
            <a:ext cx="4551760" cy="4464099"/>
            <a:chOff x="0" y="0"/>
            <a:chExt cx="1198817" cy="1175730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1198817" cy="1175730"/>
            </a:xfrm>
            <a:custGeom>
              <a:avLst/>
              <a:gdLst/>
              <a:ahLst/>
              <a:cxnLst/>
              <a:rect r="r" b="b" t="t" l="l"/>
              <a:pathLst>
                <a:path h="1175730" w="1198817">
                  <a:moveTo>
                    <a:pt x="0" y="0"/>
                  </a:moveTo>
                  <a:lnTo>
                    <a:pt x="1198817" y="0"/>
                  </a:lnTo>
                  <a:lnTo>
                    <a:pt x="1198817" y="1175730"/>
                  </a:lnTo>
                  <a:lnTo>
                    <a:pt x="0" y="1175730"/>
                  </a:lnTo>
                  <a:close/>
                </a:path>
              </a:pathLst>
            </a:custGeom>
            <a:solidFill>
              <a:srgbClr val="D11A12"/>
            </a:solidFill>
            <a:ln cap="sq">
              <a:noFill/>
              <a:prstDash val="solid"/>
              <a:miter/>
            </a:ln>
          </p:spPr>
        </p:sp>
        <p:sp>
          <p:nvSpPr>
            <p:cNvPr name="TextBox 4" id="4"/>
            <p:cNvSpPr txBox="true"/>
            <p:nvPr/>
          </p:nvSpPr>
          <p:spPr>
            <a:xfrm>
              <a:off x="0" y="-95250"/>
              <a:ext cx="1198817" cy="127098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3585"/>
                </a:lnSpc>
                <a:spcBef>
                  <a:spcPct val="0"/>
                </a:spcBef>
              </a:pPr>
            </a:p>
          </p:txBody>
        </p:sp>
      </p:grpSp>
      <p:grpSp>
        <p:nvGrpSpPr>
          <p:cNvPr name="Group 5" id="5"/>
          <p:cNvGrpSpPr/>
          <p:nvPr/>
        </p:nvGrpSpPr>
        <p:grpSpPr>
          <a:xfrm rot="0">
            <a:off x="6868120" y="3477648"/>
            <a:ext cx="4551760" cy="4464099"/>
            <a:chOff x="0" y="0"/>
            <a:chExt cx="1198817" cy="1175730"/>
          </a:xfrm>
        </p:grpSpPr>
        <p:sp>
          <p:nvSpPr>
            <p:cNvPr name="Freeform 6" id="6"/>
            <p:cNvSpPr/>
            <p:nvPr/>
          </p:nvSpPr>
          <p:spPr>
            <a:xfrm flipH="false" flipV="false" rot="0">
              <a:off x="0" y="0"/>
              <a:ext cx="1198817" cy="1175730"/>
            </a:xfrm>
            <a:custGeom>
              <a:avLst/>
              <a:gdLst/>
              <a:ahLst/>
              <a:cxnLst/>
              <a:rect r="r" b="b" t="t" l="l"/>
              <a:pathLst>
                <a:path h="1175730" w="1198817">
                  <a:moveTo>
                    <a:pt x="0" y="0"/>
                  </a:moveTo>
                  <a:lnTo>
                    <a:pt x="1198817" y="0"/>
                  </a:lnTo>
                  <a:lnTo>
                    <a:pt x="1198817" y="1175730"/>
                  </a:lnTo>
                  <a:lnTo>
                    <a:pt x="0" y="1175730"/>
                  </a:lnTo>
                  <a:close/>
                </a:path>
              </a:pathLst>
            </a:custGeom>
            <a:solidFill>
              <a:srgbClr val="D11A12"/>
            </a:solidFill>
            <a:ln cap="sq">
              <a:noFill/>
              <a:prstDash val="solid"/>
              <a:miter/>
            </a:ln>
          </p:spPr>
        </p:sp>
        <p:sp>
          <p:nvSpPr>
            <p:cNvPr name="TextBox 7" id="7"/>
            <p:cNvSpPr txBox="true"/>
            <p:nvPr/>
          </p:nvSpPr>
          <p:spPr>
            <a:xfrm>
              <a:off x="0" y="-95250"/>
              <a:ext cx="1198817" cy="127098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3585"/>
                </a:lnSpc>
                <a:spcBef>
                  <a:spcPct val="0"/>
                </a:spcBef>
              </a:pPr>
            </a:p>
          </p:txBody>
        </p:sp>
      </p:grpSp>
      <p:grpSp>
        <p:nvGrpSpPr>
          <p:cNvPr name="Group 8" id="8"/>
          <p:cNvGrpSpPr/>
          <p:nvPr/>
        </p:nvGrpSpPr>
        <p:grpSpPr>
          <a:xfrm rot="0">
            <a:off x="12734234" y="3477648"/>
            <a:ext cx="4551760" cy="4464099"/>
            <a:chOff x="0" y="0"/>
            <a:chExt cx="1198817" cy="1175730"/>
          </a:xfrm>
        </p:grpSpPr>
        <p:sp>
          <p:nvSpPr>
            <p:cNvPr name="Freeform 9" id="9"/>
            <p:cNvSpPr/>
            <p:nvPr/>
          </p:nvSpPr>
          <p:spPr>
            <a:xfrm flipH="false" flipV="false" rot="0">
              <a:off x="0" y="0"/>
              <a:ext cx="1198817" cy="1175730"/>
            </a:xfrm>
            <a:custGeom>
              <a:avLst/>
              <a:gdLst/>
              <a:ahLst/>
              <a:cxnLst/>
              <a:rect r="r" b="b" t="t" l="l"/>
              <a:pathLst>
                <a:path h="1175730" w="1198817">
                  <a:moveTo>
                    <a:pt x="0" y="0"/>
                  </a:moveTo>
                  <a:lnTo>
                    <a:pt x="1198817" y="0"/>
                  </a:lnTo>
                  <a:lnTo>
                    <a:pt x="1198817" y="1175730"/>
                  </a:lnTo>
                  <a:lnTo>
                    <a:pt x="0" y="1175730"/>
                  </a:lnTo>
                  <a:close/>
                </a:path>
              </a:pathLst>
            </a:custGeom>
            <a:solidFill>
              <a:srgbClr val="D11A12"/>
            </a:solidFill>
            <a:ln cap="sq">
              <a:noFill/>
              <a:prstDash val="solid"/>
              <a:miter/>
            </a:ln>
          </p:spPr>
        </p:sp>
        <p:sp>
          <p:nvSpPr>
            <p:cNvPr name="TextBox 10" id="10"/>
            <p:cNvSpPr txBox="true"/>
            <p:nvPr/>
          </p:nvSpPr>
          <p:spPr>
            <a:xfrm>
              <a:off x="0" y="-95250"/>
              <a:ext cx="1198817" cy="127098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3585"/>
                </a:lnSpc>
                <a:spcBef>
                  <a:spcPct val="0"/>
                </a:spcBef>
              </a:pPr>
            </a:p>
          </p:txBody>
        </p:sp>
      </p:grpSp>
      <p:sp>
        <p:nvSpPr>
          <p:cNvPr name="TextBox 11" id="11"/>
          <p:cNvSpPr txBox="true"/>
          <p:nvPr/>
        </p:nvSpPr>
        <p:spPr>
          <a:xfrm rot="0">
            <a:off x="2023991" y="897548"/>
            <a:ext cx="14240019" cy="141351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0741"/>
              </a:lnSpc>
              <a:spcBef>
                <a:spcPct val="0"/>
              </a:spcBef>
            </a:pPr>
            <a:r>
              <a:rPr lang="en-US" sz="10038">
                <a:solidFill>
                  <a:srgbClr val="D11A12"/>
                </a:solidFill>
                <a:latin typeface="Dingos Stamp"/>
                <a:ea typeface="Dingos Stamp"/>
                <a:cs typeface="Dingos Stamp"/>
                <a:sym typeface="Dingos Stamp"/>
              </a:rPr>
              <a:t>KEY EVENTS</a:t>
            </a:r>
          </a:p>
        </p:txBody>
      </p:sp>
      <p:sp>
        <p:nvSpPr>
          <p:cNvPr name="TextBox 12" id="12"/>
          <p:cNvSpPr txBox="true"/>
          <p:nvPr/>
        </p:nvSpPr>
        <p:spPr>
          <a:xfrm rot="0">
            <a:off x="13167849" y="2754815"/>
            <a:ext cx="3685248" cy="48768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810"/>
              </a:lnSpc>
            </a:pPr>
            <a:r>
              <a:rPr lang="en-US" sz="3000">
                <a:solidFill>
                  <a:srgbClr val="D11A12"/>
                </a:solidFill>
                <a:latin typeface="Dingos Stamp"/>
                <a:ea typeface="Dingos Stamp"/>
                <a:cs typeface="Dingos Stamp"/>
                <a:sym typeface="Dingos Stamp"/>
              </a:rPr>
              <a:t>JULY 21, 1954</a:t>
            </a:r>
          </a:p>
        </p:txBody>
      </p:sp>
      <p:sp>
        <p:nvSpPr>
          <p:cNvPr name="Freeform 13" id="13"/>
          <p:cNvSpPr/>
          <p:nvPr/>
        </p:nvSpPr>
        <p:spPr>
          <a:xfrm flipH="false" flipV="false" rot="-2940284">
            <a:off x="15430567" y="-107080"/>
            <a:ext cx="3119620" cy="3325177"/>
          </a:xfrm>
          <a:custGeom>
            <a:avLst/>
            <a:gdLst/>
            <a:ahLst/>
            <a:cxnLst/>
            <a:rect r="r" b="b" t="t" l="l"/>
            <a:pathLst>
              <a:path h="3325177" w="3119620">
                <a:moveTo>
                  <a:pt x="0" y="0"/>
                </a:moveTo>
                <a:lnTo>
                  <a:pt x="3119621" y="0"/>
                </a:lnTo>
                <a:lnTo>
                  <a:pt x="3119621" y="3325177"/>
                </a:lnTo>
                <a:lnTo>
                  <a:pt x="0" y="3325177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14" id="14"/>
          <p:cNvSpPr/>
          <p:nvPr/>
        </p:nvSpPr>
        <p:spPr>
          <a:xfrm flipH="false" flipV="false" rot="9736209">
            <a:off x="-1762524" y="371060"/>
            <a:ext cx="5064206" cy="2352190"/>
          </a:xfrm>
          <a:custGeom>
            <a:avLst/>
            <a:gdLst/>
            <a:ahLst/>
            <a:cxnLst/>
            <a:rect r="r" b="b" t="t" l="l"/>
            <a:pathLst>
              <a:path h="2352190" w="5064206">
                <a:moveTo>
                  <a:pt x="0" y="0"/>
                </a:moveTo>
                <a:lnTo>
                  <a:pt x="5064206" y="0"/>
                </a:lnTo>
                <a:lnTo>
                  <a:pt x="5064206" y="2352190"/>
                </a:lnTo>
                <a:lnTo>
                  <a:pt x="0" y="2352190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15" id="15"/>
          <p:cNvSpPr/>
          <p:nvPr/>
        </p:nvSpPr>
        <p:spPr>
          <a:xfrm flipH="false" flipV="false" rot="0">
            <a:off x="1556148" y="4128830"/>
            <a:ext cx="3443475" cy="3161736"/>
          </a:xfrm>
          <a:custGeom>
            <a:avLst/>
            <a:gdLst/>
            <a:ahLst/>
            <a:cxnLst/>
            <a:rect r="r" b="b" t="t" l="l"/>
            <a:pathLst>
              <a:path h="3161736" w="3443475">
                <a:moveTo>
                  <a:pt x="0" y="0"/>
                </a:moveTo>
                <a:lnTo>
                  <a:pt x="3443475" y="0"/>
                </a:lnTo>
                <a:lnTo>
                  <a:pt x="3443475" y="3161736"/>
                </a:lnTo>
                <a:lnTo>
                  <a:pt x="0" y="3161736"/>
                </a:lnTo>
                <a:lnTo>
                  <a:pt x="0" y="0"/>
                </a:lnTo>
                <a:close/>
              </a:path>
            </a:pathLst>
          </a:custGeom>
          <a:blipFill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6" id="16"/>
          <p:cNvSpPr/>
          <p:nvPr/>
        </p:nvSpPr>
        <p:spPr>
          <a:xfrm flipH="false" flipV="false" rot="0">
            <a:off x="7301376" y="4128830"/>
            <a:ext cx="3663058" cy="2786106"/>
          </a:xfrm>
          <a:custGeom>
            <a:avLst/>
            <a:gdLst/>
            <a:ahLst/>
            <a:cxnLst/>
            <a:rect r="r" b="b" t="t" l="l"/>
            <a:pathLst>
              <a:path h="2786106" w="3663058">
                <a:moveTo>
                  <a:pt x="0" y="0"/>
                </a:moveTo>
                <a:lnTo>
                  <a:pt x="3663058" y="0"/>
                </a:lnTo>
                <a:lnTo>
                  <a:pt x="3663058" y="2786105"/>
                </a:lnTo>
                <a:lnTo>
                  <a:pt x="0" y="2786105"/>
                </a:lnTo>
                <a:lnTo>
                  <a:pt x="0" y="0"/>
                </a:lnTo>
                <a:close/>
              </a:path>
            </a:pathLst>
          </a:custGeom>
          <a:blipFill>
            <a:blip r:embed="rId8">
              <a:extLst>
                <a:ext uri="{96DAC541-7B7A-43D3-8B79-37D633B846F1}">
                  <asvg:svgBlip xmlns:asvg="http://schemas.microsoft.com/office/drawing/2016/SVG/main" r:embed="rId9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7" id="17"/>
          <p:cNvSpPr/>
          <p:nvPr/>
        </p:nvSpPr>
        <p:spPr>
          <a:xfrm flipH="false" flipV="false" rot="0">
            <a:off x="13978032" y="4010111"/>
            <a:ext cx="2064881" cy="3402145"/>
          </a:xfrm>
          <a:custGeom>
            <a:avLst/>
            <a:gdLst/>
            <a:ahLst/>
            <a:cxnLst/>
            <a:rect r="r" b="b" t="t" l="l"/>
            <a:pathLst>
              <a:path h="3402145" w="2064881">
                <a:moveTo>
                  <a:pt x="0" y="0"/>
                </a:moveTo>
                <a:lnTo>
                  <a:pt x="2064881" y="0"/>
                </a:lnTo>
                <a:lnTo>
                  <a:pt x="2064881" y="3402146"/>
                </a:lnTo>
                <a:lnTo>
                  <a:pt x="0" y="3402146"/>
                </a:lnTo>
                <a:lnTo>
                  <a:pt x="0" y="0"/>
                </a:lnTo>
                <a:close/>
              </a:path>
            </a:pathLst>
          </a:custGeom>
          <a:blipFill>
            <a:blip r:embed="rId10">
              <a:extLst>
                <a:ext uri="{96DAC541-7B7A-43D3-8B79-37D633B846F1}">
                  <asvg:svgBlip xmlns:asvg="http://schemas.microsoft.com/office/drawing/2016/SVG/main" r:embed="rId11"/>
                </a:ext>
              </a:extLst>
            </a:blip>
            <a:stretch>
              <a:fillRect l="0" t="0" r="0" b="-20947"/>
            </a:stretch>
          </a:blipFill>
        </p:spPr>
      </p:sp>
      <p:sp>
        <p:nvSpPr>
          <p:cNvPr name="TextBox 18" id="18"/>
          <p:cNvSpPr txBox="true"/>
          <p:nvPr/>
        </p:nvSpPr>
        <p:spPr>
          <a:xfrm rot="0">
            <a:off x="769579" y="8046522"/>
            <a:ext cx="5016614" cy="49301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247"/>
              </a:lnSpc>
            </a:pPr>
            <a:r>
              <a:rPr lang="en-US" b="true" sz="2399">
                <a:solidFill>
                  <a:srgbClr val="000000"/>
                </a:solidFill>
                <a:latin typeface="Bricolage Grotesque Bold"/>
                <a:ea typeface="Bricolage Grotesque Bold"/>
                <a:cs typeface="Bricolage Grotesque Bold"/>
                <a:sym typeface="Bricolage Grotesque Bold"/>
              </a:rPr>
              <a:t>Declaration of Independence</a:t>
            </a:r>
          </a:p>
        </p:txBody>
      </p:sp>
      <p:sp>
        <p:nvSpPr>
          <p:cNvPr name="TextBox 19" id="19"/>
          <p:cNvSpPr txBox="true"/>
          <p:nvPr/>
        </p:nvSpPr>
        <p:spPr>
          <a:xfrm rot="0">
            <a:off x="6635693" y="8046522"/>
            <a:ext cx="5016614" cy="49301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247"/>
              </a:lnSpc>
            </a:pPr>
            <a:r>
              <a:rPr lang="en-US" b="true" sz="2399">
                <a:solidFill>
                  <a:srgbClr val="000000"/>
                </a:solidFill>
                <a:latin typeface="Bricolage Grotesque Bold"/>
                <a:ea typeface="Bricolage Grotesque Bold"/>
                <a:cs typeface="Bricolage Grotesque Bold"/>
                <a:sym typeface="Bricolage Grotesque Bold"/>
              </a:rPr>
              <a:t>First Indochina War</a:t>
            </a:r>
          </a:p>
        </p:txBody>
      </p:sp>
      <p:sp>
        <p:nvSpPr>
          <p:cNvPr name="TextBox 20" id="20"/>
          <p:cNvSpPr txBox="true"/>
          <p:nvPr/>
        </p:nvSpPr>
        <p:spPr>
          <a:xfrm rot="0">
            <a:off x="12502166" y="8046522"/>
            <a:ext cx="5016614" cy="49301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247"/>
              </a:lnSpc>
            </a:pPr>
            <a:r>
              <a:rPr lang="en-US" b="true" sz="2399">
                <a:solidFill>
                  <a:srgbClr val="000000"/>
                </a:solidFill>
                <a:latin typeface="Bricolage Grotesque Bold"/>
                <a:ea typeface="Bricolage Grotesque Bold"/>
                <a:cs typeface="Bricolage Grotesque Bold"/>
                <a:sym typeface="Bricolage Grotesque Bold"/>
              </a:rPr>
              <a:t>Geneva Accords</a:t>
            </a:r>
          </a:p>
        </p:txBody>
      </p:sp>
      <p:sp>
        <p:nvSpPr>
          <p:cNvPr name="TextBox 21" id="21"/>
          <p:cNvSpPr txBox="true"/>
          <p:nvPr/>
        </p:nvSpPr>
        <p:spPr>
          <a:xfrm rot="0">
            <a:off x="612925" y="2754815"/>
            <a:ext cx="5329921" cy="48768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810"/>
              </a:lnSpc>
            </a:pPr>
            <a:r>
              <a:rPr lang="en-US" b="true" sz="3000" strike="noStrike" u="none">
                <a:solidFill>
                  <a:srgbClr val="D11A12"/>
                </a:solidFill>
                <a:latin typeface="Dingos Stamp"/>
                <a:ea typeface="Dingos Stamp"/>
                <a:cs typeface="Dingos Stamp"/>
                <a:sym typeface="Dingos Stamp"/>
              </a:rPr>
              <a:t>SEPT  2, 1945</a:t>
            </a:r>
          </a:p>
        </p:txBody>
      </p:sp>
      <p:sp>
        <p:nvSpPr>
          <p:cNvPr name="TextBox 22" id="22"/>
          <p:cNvSpPr txBox="true"/>
          <p:nvPr/>
        </p:nvSpPr>
        <p:spPr>
          <a:xfrm rot="0">
            <a:off x="7301376" y="2754815"/>
            <a:ext cx="3685248" cy="48768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810"/>
              </a:lnSpc>
            </a:pPr>
            <a:r>
              <a:rPr lang="en-US" sz="3000">
                <a:solidFill>
                  <a:srgbClr val="D11A12"/>
                </a:solidFill>
                <a:latin typeface="Dingos Stamp"/>
                <a:ea typeface="Dingos Stamp"/>
                <a:cs typeface="Dingos Stamp"/>
                <a:sym typeface="Dingos Stamp"/>
              </a:rPr>
              <a:t>1946-1954</a:t>
            </a:r>
          </a:p>
        </p:txBody>
      </p:sp>
      <p:sp>
        <p:nvSpPr>
          <p:cNvPr name="TextBox 23" id="23"/>
          <p:cNvSpPr txBox="true"/>
          <p:nvPr/>
        </p:nvSpPr>
        <p:spPr>
          <a:xfrm rot="0">
            <a:off x="1077955" y="8608878"/>
            <a:ext cx="4399861" cy="93611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893"/>
              </a:lnSpc>
            </a:pPr>
            <a:r>
              <a:rPr lang="en-US" sz="2199">
                <a:solidFill>
                  <a:srgbClr val="000000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Lorem ipsum dolor sit amet, consectetur adipiscing elit.</a:t>
            </a:r>
          </a:p>
        </p:txBody>
      </p:sp>
      <p:sp>
        <p:nvSpPr>
          <p:cNvPr name="TextBox 24" id="24"/>
          <p:cNvSpPr txBox="true"/>
          <p:nvPr/>
        </p:nvSpPr>
        <p:spPr>
          <a:xfrm rot="0">
            <a:off x="6944069" y="8608878"/>
            <a:ext cx="4399861" cy="93611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893"/>
              </a:lnSpc>
            </a:pPr>
            <a:r>
              <a:rPr lang="en-US" sz="2199">
                <a:solidFill>
                  <a:srgbClr val="000000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Lorem ipsum dolor sit amet, consectetur adipiscing elit.</a:t>
            </a:r>
          </a:p>
        </p:txBody>
      </p:sp>
      <p:sp>
        <p:nvSpPr>
          <p:cNvPr name="TextBox 25" id="25"/>
          <p:cNvSpPr txBox="true"/>
          <p:nvPr/>
        </p:nvSpPr>
        <p:spPr>
          <a:xfrm rot="0">
            <a:off x="12810184" y="8608878"/>
            <a:ext cx="4399861" cy="93611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893"/>
              </a:lnSpc>
            </a:pPr>
            <a:r>
              <a:rPr lang="en-US" sz="2199">
                <a:solidFill>
                  <a:srgbClr val="000000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Lorem ipsum dolor sit amet, consectetur adipiscing elit.</a:t>
            </a:r>
          </a:p>
        </p:txBody>
      </p:sp>
    </p:spTree>
  </p:cSld>
  <p:clrMapOvr>
    <a:masterClrMapping/>
  </p:clrMapOvr>
</p:sld>
</file>

<file path=ppt/slides/slide6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7C430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0" y="2609344"/>
            <a:ext cx="9622127" cy="6559927"/>
            <a:chOff x="0" y="0"/>
            <a:chExt cx="1490719" cy="1016304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1490719" cy="1016304"/>
            </a:xfrm>
            <a:custGeom>
              <a:avLst/>
              <a:gdLst/>
              <a:ahLst/>
              <a:cxnLst/>
              <a:rect r="r" b="b" t="t" l="l"/>
              <a:pathLst>
                <a:path h="1016304" w="1490719">
                  <a:moveTo>
                    <a:pt x="0" y="0"/>
                  </a:moveTo>
                  <a:lnTo>
                    <a:pt x="1490719" y="0"/>
                  </a:lnTo>
                  <a:lnTo>
                    <a:pt x="1490719" y="1016304"/>
                  </a:lnTo>
                  <a:lnTo>
                    <a:pt x="0" y="1016304"/>
                  </a:lnTo>
                  <a:close/>
                </a:path>
              </a:pathLst>
            </a:custGeom>
            <a:blipFill>
              <a:blip r:embed="rId2"/>
              <a:stretch>
                <a:fillRect l="0" t="-21147" r="0" b="-98873"/>
              </a:stretch>
            </a:blipFill>
          </p:spPr>
        </p:sp>
      </p:grpSp>
      <p:sp>
        <p:nvSpPr>
          <p:cNvPr name="TextBox 4" id="4"/>
          <p:cNvSpPr txBox="true"/>
          <p:nvPr/>
        </p:nvSpPr>
        <p:spPr>
          <a:xfrm rot="0">
            <a:off x="0" y="939334"/>
            <a:ext cx="18288000" cy="103162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7788"/>
              </a:lnSpc>
              <a:spcBef>
                <a:spcPct val="0"/>
              </a:spcBef>
            </a:pPr>
            <a:r>
              <a:rPr lang="en-US" sz="7279">
                <a:solidFill>
                  <a:srgbClr val="D11A12"/>
                </a:solidFill>
                <a:latin typeface="Dingos Stamp"/>
                <a:ea typeface="Dingos Stamp"/>
                <a:cs typeface="Dingos Stamp"/>
                <a:sym typeface="Dingos Stamp"/>
              </a:rPr>
              <a:t>CULTURAL IMPACTS</a:t>
            </a:r>
          </a:p>
        </p:txBody>
      </p:sp>
      <p:sp>
        <p:nvSpPr>
          <p:cNvPr name="TextBox 5" id="5"/>
          <p:cNvSpPr txBox="true"/>
          <p:nvPr/>
        </p:nvSpPr>
        <p:spPr>
          <a:xfrm rot="0">
            <a:off x="9822152" y="3156655"/>
            <a:ext cx="1829633" cy="7683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5950"/>
              </a:lnSpc>
              <a:spcBef>
                <a:spcPct val="0"/>
              </a:spcBef>
            </a:pPr>
            <a:r>
              <a:rPr lang="en-US" b="true" sz="5000" strike="noStrike" u="none">
                <a:solidFill>
                  <a:srgbClr val="D11A12"/>
                </a:solidFill>
                <a:latin typeface="Dingos Stamp"/>
                <a:ea typeface="Dingos Stamp"/>
                <a:cs typeface="Dingos Stamp"/>
                <a:sym typeface="Dingos Stamp"/>
              </a:rPr>
              <a:t>01</a:t>
            </a:r>
          </a:p>
        </p:txBody>
      </p:sp>
      <p:sp>
        <p:nvSpPr>
          <p:cNvPr name="TextBox 6" id="6"/>
          <p:cNvSpPr txBox="true"/>
          <p:nvPr/>
        </p:nvSpPr>
        <p:spPr>
          <a:xfrm rot="0">
            <a:off x="9822152" y="5575463"/>
            <a:ext cx="1829633" cy="7683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5950"/>
              </a:lnSpc>
              <a:spcBef>
                <a:spcPct val="0"/>
              </a:spcBef>
            </a:pPr>
            <a:r>
              <a:rPr lang="en-US" b="true" sz="5000" strike="noStrike" u="none">
                <a:solidFill>
                  <a:srgbClr val="D11A12"/>
                </a:solidFill>
                <a:latin typeface="Dingos Stamp"/>
                <a:ea typeface="Dingos Stamp"/>
                <a:cs typeface="Dingos Stamp"/>
                <a:sym typeface="Dingos Stamp"/>
              </a:rPr>
              <a:t>02</a:t>
            </a:r>
          </a:p>
        </p:txBody>
      </p:sp>
      <p:sp>
        <p:nvSpPr>
          <p:cNvPr name="TextBox 7" id="7"/>
          <p:cNvSpPr txBox="true"/>
          <p:nvPr/>
        </p:nvSpPr>
        <p:spPr>
          <a:xfrm rot="0">
            <a:off x="9822152" y="7994272"/>
            <a:ext cx="1829633" cy="7683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5950"/>
              </a:lnSpc>
              <a:spcBef>
                <a:spcPct val="0"/>
              </a:spcBef>
            </a:pPr>
            <a:r>
              <a:rPr lang="en-US" b="true" sz="5000" strike="noStrike" u="none">
                <a:solidFill>
                  <a:srgbClr val="D11A12"/>
                </a:solidFill>
                <a:latin typeface="Dingos Stamp"/>
                <a:ea typeface="Dingos Stamp"/>
                <a:cs typeface="Dingos Stamp"/>
                <a:sym typeface="Dingos Stamp"/>
              </a:rPr>
              <a:t>03</a:t>
            </a:r>
          </a:p>
        </p:txBody>
      </p:sp>
      <p:sp>
        <p:nvSpPr>
          <p:cNvPr name="TextBox 8" id="8"/>
          <p:cNvSpPr txBox="true"/>
          <p:nvPr/>
        </p:nvSpPr>
        <p:spPr>
          <a:xfrm rot="0">
            <a:off x="11849059" y="3283192"/>
            <a:ext cx="5859518" cy="131813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585"/>
              </a:lnSpc>
            </a:pPr>
            <a:r>
              <a:rPr lang="en-US" sz="2199" strike="noStrike" u="none">
                <a:solidFill>
                  <a:srgbClr val="000000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Lorem ipsum dolor sit amet, consectetur adipiscing elit, sed do eiusmod tempor incididunt ut labore et dolore magna aliqua.</a:t>
            </a:r>
          </a:p>
        </p:txBody>
      </p:sp>
      <p:sp>
        <p:nvSpPr>
          <p:cNvPr name="TextBox 9" id="9"/>
          <p:cNvSpPr txBox="true"/>
          <p:nvPr/>
        </p:nvSpPr>
        <p:spPr>
          <a:xfrm rot="0">
            <a:off x="11849059" y="2730741"/>
            <a:ext cx="5410241" cy="53340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>
              <a:lnSpc>
                <a:spcPts val="4499"/>
              </a:lnSpc>
            </a:pPr>
            <a:r>
              <a:rPr lang="en-US" sz="2999" b="true">
                <a:solidFill>
                  <a:srgbClr val="000000"/>
                </a:solidFill>
                <a:latin typeface="Bricolage Grotesque Bold"/>
                <a:ea typeface="Bricolage Grotesque Bold"/>
                <a:cs typeface="Bricolage Grotesque Bold"/>
                <a:sym typeface="Bricolage Grotesque Bold"/>
              </a:rPr>
              <a:t>Write a main idea here</a:t>
            </a:r>
          </a:p>
        </p:txBody>
      </p:sp>
      <p:sp>
        <p:nvSpPr>
          <p:cNvPr name="TextBox 10" id="10"/>
          <p:cNvSpPr txBox="true"/>
          <p:nvPr/>
        </p:nvSpPr>
        <p:spPr>
          <a:xfrm rot="0">
            <a:off x="11849059" y="5681704"/>
            <a:ext cx="5859518" cy="131813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585"/>
              </a:lnSpc>
              <a:spcBef>
                <a:spcPct val="0"/>
              </a:spcBef>
            </a:pPr>
            <a:r>
              <a:rPr lang="en-US" sz="2199" strike="noStrike" u="none">
                <a:solidFill>
                  <a:srgbClr val="000000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Lorem ipsum dolor sit amet, consectetur adipiscing elit, sed do eiusmod tempor incididunt ut labore et dolore magna aliqua.</a:t>
            </a:r>
          </a:p>
        </p:txBody>
      </p:sp>
      <p:sp>
        <p:nvSpPr>
          <p:cNvPr name="TextBox 11" id="11"/>
          <p:cNvSpPr txBox="true"/>
          <p:nvPr/>
        </p:nvSpPr>
        <p:spPr>
          <a:xfrm rot="0">
            <a:off x="11849059" y="5129253"/>
            <a:ext cx="5410241" cy="53340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>
              <a:lnSpc>
                <a:spcPts val="4499"/>
              </a:lnSpc>
            </a:pPr>
            <a:r>
              <a:rPr lang="en-US" sz="2999" b="true">
                <a:solidFill>
                  <a:srgbClr val="000000"/>
                </a:solidFill>
                <a:latin typeface="Bricolage Grotesque Bold"/>
                <a:ea typeface="Bricolage Grotesque Bold"/>
                <a:cs typeface="Bricolage Grotesque Bold"/>
                <a:sym typeface="Bricolage Grotesque Bold"/>
              </a:rPr>
              <a:t>Write a main idea here</a:t>
            </a:r>
          </a:p>
        </p:txBody>
      </p:sp>
      <p:sp>
        <p:nvSpPr>
          <p:cNvPr name="TextBox 12" id="12"/>
          <p:cNvSpPr txBox="true"/>
          <p:nvPr/>
        </p:nvSpPr>
        <p:spPr>
          <a:xfrm rot="0">
            <a:off x="11849059" y="8080216"/>
            <a:ext cx="5859518" cy="131813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585"/>
              </a:lnSpc>
              <a:spcBef>
                <a:spcPct val="0"/>
              </a:spcBef>
            </a:pPr>
            <a:r>
              <a:rPr lang="en-US" sz="2199" strike="noStrike" u="none">
                <a:solidFill>
                  <a:srgbClr val="000000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Lorem ipsum dolor sit amet, consectetur adipiscing elit, sed do eiusmod tempor incididunt ut labore et dolore magna aliqua.</a:t>
            </a:r>
          </a:p>
        </p:txBody>
      </p:sp>
      <p:sp>
        <p:nvSpPr>
          <p:cNvPr name="TextBox 13" id="13"/>
          <p:cNvSpPr txBox="true"/>
          <p:nvPr/>
        </p:nvSpPr>
        <p:spPr>
          <a:xfrm rot="0">
            <a:off x="11849059" y="7527765"/>
            <a:ext cx="5410241" cy="53340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>
              <a:lnSpc>
                <a:spcPts val="4499"/>
              </a:lnSpc>
            </a:pPr>
            <a:r>
              <a:rPr lang="en-US" sz="2999" b="true">
                <a:solidFill>
                  <a:srgbClr val="000000"/>
                </a:solidFill>
                <a:latin typeface="Bricolage Grotesque Bold"/>
                <a:ea typeface="Bricolage Grotesque Bold"/>
                <a:cs typeface="Bricolage Grotesque Bold"/>
                <a:sym typeface="Bricolage Grotesque Bold"/>
              </a:rPr>
              <a:t>Write a main idea here</a:t>
            </a:r>
          </a:p>
        </p:txBody>
      </p:sp>
      <p:sp>
        <p:nvSpPr>
          <p:cNvPr name="Freeform 14" id="14"/>
          <p:cNvSpPr/>
          <p:nvPr/>
        </p:nvSpPr>
        <p:spPr>
          <a:xfrm flipH="false" flipV="false" rot="0">
            <a:off x="15746483" y="553852"/>
            <a:ext cx="1955737" cy="1593037"/>
          </a:xfrm>
          <a:custGeom>
            <a:avLst/>
            <a:gdLst/>
            <a:ahLst/>
            <a:cxnLst/>
            <a:rect r="r" b="b" t="t" l="l"/>
            <a:pathLst>
              <a:path h="1593037" w="1955737">
                <a:moveTo>
                  <a:pt x="0" y="0"/>
                </a:moveTo>
                <a:lnTo>
                  <a:pt x="1955737" y="0"/>
                </a:lnTo>
                <a:lnTo>
                  <a:pt x="1955737" y="1593037"/>
                </a:lnTo>
                <a:lnTo>
                  <a:pt x="0" y="1593037"/>
                </a:lnTo>
                <a:lnTo>
                  <a:pt x="0" y="0"/>
                </a:lnTo>
                <a:close/>
              </a:path>
            </a:pathLst>
          </a:custGeom>
          <a:blipFill>
            <a:blip r:embed="rId3">
              <a:extLst>
                <a:ext uri="{96DAC541-7B7A-43D3-8B79-37D633B846F1}">
                  <asvg:svgBlip xmlns:asvg="http://schemas.microsoft.com/office/drawing/2016/SVG/main" r:embed="rId4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15" id="15"/>
          <p:cNvSpPr/>
          <p:nvPr/>
        </p:nvSpPr>
        <p:spPr>
          <a:xfrm flipH="true" flipV="false" rot="0">
            <a:off x="585780" y="553852"/>
            <a:ext cx="1955737" cy="1593037"/>
          </a:xfrm>
          <a:custGeom>
            <a:avLst/>
            <a:gdLst/>
            <a:ahLst/>
            <a:cxnLst/>
            <a:rect r="r" b="b" t="t" l="l"/>
            <a:pathLst>
              <a:path h="1593037" w="1955737">
                <a:moveTo>
                  <a:pt x="1955737" y="0"/>
                </a:moveTo>
                <a:lnTo>
                  <a:pt x="0" y="0"/>
                </a:lnTo>
                <a:lnTo>
                  <a:pt x="0" y="1593037"/>
                </a:lnTo>
                <a:lnTo>
                  <a:pt x="1955737" y="1593037"/>
                </a:lnTo>
                <a:lnTo>
                  <a:pt x="1955737" y="0"/>
                </a:lnTo>
                <a:close/>
              </a:path>
            </a:pathLst>
          </a:custGeom>
          <a:blipFill>
            <a:blip r:embed="rId3">
              <a:extLst>
                <a:ext uri="{96DAC541-7B7A-43D3-8B79-37D633B846F1}">
                  <asvg:svgBlip xmlns:asvg="http://schemas.microsoft.com/office/drawing/2016/SVG/main" r:embed="rId4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</p:spTree>
  </p:cSld>
  <p:clrMapOvr>
    <a:masterClrMapping/>
  </p:clrMapOvr>
</p:sld>
</file>

<file path=ppt/slides/slide7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7C430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994227" y="7764487"/>
            <a:ext cx="5045025" cy="5045025"/>
            <a:chOff x="0" y="0"/>
            <a:chExt cx="812800" cy="812800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812800" cy="812800"/>
            </a:xfrm>
            <a:custGeom>
              <a:avLst/>
              <a:gdLst/>
              <a:ahLst/>
              <a:cxnLst/>
              <a:rect r="r" b="b" t="t" l="l"/>
              <a:pathLst>
                <a:path h="812800" w="812800">
                  <a:moveTo>
                    <a:pt x="406400" y="0"/>
                  </a:moveTo>
                  <a:cubicBezTo>
                    <a:pt x="181951" y="0"/>
                    <a:pt x="0" y="181951"/>
                    <a:pt x="0" y="406400"/>
                  </a:cubicBezTo>
                  <a:cubicBezTo>
                    <a:pt x="0" y="630849"/>
                    <a:pt x="181951" y="812800"/>
                    <a:pt x="406400" y="812800"/>
                  </a:cubicBezTo>
                  <a:cubicBezTo>
                    <a:pt x="630849" y="812800"/>
                    <a:pt x="812800" y="630849"/>
                    <a:pt x="812800" y="406400"/>
                  </a:cubicBezTo>
                  <a:cubicBezTo>
                    <a:pt x="812800" y="181951"/>
                    <a:pt x="630849" y="0"/>
                    <a:pt x="406400" y="0"/>
                  </a:cubicBezTo>
                  <a:close/>
                </a:path>
              </a:pathLst>
            </a:custGeom>
            <a:solidFill>
              <a:srgbClr val="D11A12"/>
            </a:solidFill>
            <a:ln cap="sq">
              <a:noFill/>
              <a:prstDash val="solid"/>
              <a:miter/>
            </a:ln>
          </p:spPr>
        </p:sp>
        <p:sp>
          <p:nvSpPr>
            <p:cNvPr name="TextBox 4" id="4"/>
            <p:cNvSpPr txBox="true"/>
            <p:nvPr/>
          </p:nvSpPr>
          <p:spPr>
            <a:xfrm>
              <a:off x="76200" y="-19050"/>
              <a:ext cx="660400" cy="7556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3585"/>
                </a:lnSpc>
                <a:spcBef>
                  <a:spcPct val="0"/>
                </a:spcBef>
              </a:pPr>
            </a:p>
          </p:txBody>
        </p:sp>
      </p:grpSp>
      <p:grpSp>
        <p:nvGrpSpPr>
          <p:cNvPr name="Group 5" id="5"/>
          <p:cNvGrpSpPr/>
          <p:nvPr/>
        </p:nvGrpSpPr>
        <p:grpSpPr>
          <a:xfrm rot="0">
            <a:off x="6621487" y="7764487"/>
            <a:ext cx="5045025" cy="5045025"/>
            <a:chOff x="0" y="0"/>
            <a:chExt cx="812800" cy="812800"/>
          </a:xfrm>
        </p:grpSpPr>
        <p:sp>
          <p:nvSpPr>
            <p:cNvPr name="Freeform 6" id="6"/>
            <p:cNvSpPr/>
            <p:nvPr/>
          </p:nvSpPr>
          <p:spPr>
            <a:xfrm flipH="false" flipV="false" rot="0">
              <a:off x="0" y="0"/>
              <a:ext cx="812800" cy="812800"/>
            </a:xfrm>
            <a:custGeom>
              <a:avLst/>
              <a:gdLst/>
              <a:ahLst/>
              <a:cxnLst/>
              <a:rect r="r" b="b" t="t" l="l"/>
              <a:pathLst>
                <a:path h="812800" w="812800">
                  <a:moveTo>
                    <a:pt x="406400" y="0"/>
                  </a:moveTo>
                  <a:cubicBezTo>
                    <a:pt x="181951" y="0"/>
                    <a:pt x="0" y="181951"/>
                    <a:pt x="0" y="406400"/>
                  </a:cubicBezTo>
                  <a:cubicBezTo>
                    <a:pt x="0" y="630849"/>
                    <a:pt x="181951" y="812800"/>
                    <a:pt x="406400" y="812800"/>
                  </a:cubicBezTo>
                  <a:cubicBezTo>
                    <a:pt x="630849" y="812800"/>
                    <a:pt x="812800" y="630849"/>
                    <a:pt x="812800" y="406400"/>
                  </a:cubicBezTo>
                  <a:cubicBezTo>
                    <a:pt x="812800" y="181951"/>
                    <a:pt x="630849" y="0"/>
                    <a:pt x="406400" y="0"/>
                  </a:cubicBezTo>
                  <a:close/>
                </a:path>
              </a:pathLst>
            </a:custGeom>
            <a:solidFill>
              <a:srgbClr val="D11A12"/>
            </a:solidFill>
            <a:ln cap="sq">
              <a:noFill/>
              <a:prstDash val="solid"/>
              <a:miter/>
            </a:ln>
          </p:spPr>
        </p:sp>
        <p:sp>
          <p:nvSpPr>
            <p:cNvPr name="TextBox 7" id="7"/>
            <p:cNvSpPr txBox="true"/>
            <p:nvPr/>
          </p:nvSpPr>
          <p:spPr>
            <a:xfrm>
              <a:off x="76200" y="-19050"/>
              <a:ext cx="660400" cy="7556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3585"/>
                </a:lnSpc>
                <a:spcBef>
                  <a:spcPct val="0"/>
                </a:spcBef>
              </a:pPr>
            </a:p>
          </p:txBody>
        </p:sp>
      </p:grpSp>
      <p:grpSp>
        <p:nvGrpSpPr>
          <p:cNvPr name="Group 8" id="8"/>
          <p:cNvGrpSpPr/>
          <p:nvPr/>
        </p:nvGrpSpPr>
        <p:grpSpPr>
          <a:xfrm rot="0">
            <a:off x="12584133" y="7764487"/>
            <a:ext cx="5045025" cy="5045025"/>
            <a:chOff x="0" y="0"/>
            <a:chExt cx="812800" cy="812800"/>
          </a:xfrm>
        </p:grpSpPr>
        <p:sp>
          <p:nvSpPr>
            <p:cNvPr name="Freeform 9" id="9"/>
            <p:cNvSpPr/>
            <p:nvPr/>
          </p:nvSpPr>
          <p:spPr>
            <a:xfrm flipH="false" flipV="false" rot="0">
              <a:off x="0" y="0"/>
              <a:ext cx="812800" cy="812800"/>
            </a:xfrm>
            <a:custGeom>
              <a:avLst/>
              <a:gdLst/>
              <a:ahLst/>
              <a:cxnLst/>
              <a:rect r="r" b="b" t="t" l="l"/>
              <a:pathLst>
                <a:path h="812800" w="812800">
                  <a:moveTo>
                    <a:pt x="406400" y="0"/>
                  </a:moveTo>
                  <a:cubicBezTo>
                    <a:pt x="181951" y="0"/>
                    <a:pt x="0" y="181951"/>
                    <a:pt x="0" y="406400"/>
                  </a:cubicBezTo>
                  <a:cubicBezTo>
                    <a:pt x="0" y="630849"/>
                    <a:pt x="181951" y="812800"/>
                    <a:pt x="406400" y="812800"/>
                  </a:cubicBezTo>
                  <a:cubicBezTo>
                    <a:pt x="630849" y="812800"/>
                    <a:pt x="812800" y="630849"/>
                    <a:pt x="812800" y="406400"/>
                  </a:cubicBezTo>
                  <a:cubicBezTo>
                    <a:pt x="812800" y="181951"/>
                    <a:pt x="630849" y="0"/>
                    <a:pt x="406400" y="0"/>
                  </a:cubicBezTo>
                  <a:close/>
                </a:path>
              </a:pathLst>
            </a:custGeom>
            <a:solidFill>
              <a:srgbClr val="D11A12"/>
            </a:solidFill>
            <a:ln cap="sq">
              <a:noFill/>
              <a:prstDash val="solid"/>
              <a:miter/>
            </a:ln>
          </p:spPr>
        </p:sp>
        <p:sp>
          <p:nvSpPr>
            <p:cNvPr name="TextBox 10" id="10"/>
            <p:cNvSpPr txBox="true"/>
            <p:nvPr/>
          </p:nvSpPr>
          <p:spPr>
            <a:xfrm>
              <a:off x="76200" y="-19050"/>
              <a:ext cx="660400" cy="7556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3585"/>
                </a:lnSpc>
                <a:spcBef>
                  <a:spcPct val="0"/>
                </a:spcBef>
              </a:pPr>
            </a:p>
          </p:txBody>
        </p:sp>
      </p:grpSp>
      <p:sp>
        <p:nvSpPr>
          <p:cNvPr name="Freeform 11" id="11"/>
          <p:cNvSpPr/>
          <p:nvPr/>
        </p:nvSpPr>
        <p:spPr>
          <a:xfrm flipH="false" flipV="false" rot="0">
            <a:off x="2383407" y="8494868"/>
            <a:ext cx="2266663" cy="1450665"/>
          </a:xfrm>
          <a:custGeom>
            <a:avLst/>
            <a:gdLst/>
            <a:ahLst/>
            <a:cxnLst/>
            <a:rect r="r" b="b" t="t" l="l"/>
            <a:pathLst>
              <a:path h="1450665" w="2266663">
                <a:moveTo>
                  <a:pt x="0" y="0"/>
                </a:moveTo>
                <a:lnTo>
                  <a:pt x="2266664" y="0"/>
                </a:lnTo>
                <a:lnTo>
                  <a:pt x="2266664" y="1450664"/>
                </a:lnTo>
                <a:lnTo>
                  <a:pt x="0" y="1450664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2" id="12"/>
          <p:cNvSpPr/>
          <p:nvPr/>
        </p:nvSpPr>
        <p:spPr>
          <a:xfrm flipH="false" flipV="false" rot="0">
            <a:off x="14147588" y="8538675"/>
            <a:ext cx="1918116" cy="1220619"/>
          </a:xfrm>
          <a:custGeom>
            <a:avLst/>
            <a:gdLst/>
            <a:ahLst/>
            <a:cxnLst/>
            <a:rect r="r" b="b" t="t" l="l"/>
            <a:pathLst>
              <a:path h="1220619" w="1918116">
                <a:moveTo>
                  <a:pt x="0" y="0"/>
                </a:moveTo>
                <a:lnTo>
                  <a:pt x="1918116" y="0"/>
                </a:lnTo>
                <a:lnTo>
                  <a:pt x="1918116" y="1220619"/>
                </a:lnTo>
                <a:lnTo>
                  <a:pt x="0" y="1220619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3" id="13"/>
          <p:cNvSpPr/>
          <p:nvPr/>
        </p:nvSpPr>
        <p:spPr>
          <a:xfrm flipH="false" flipV="false" rot="0">
            <a:off x="7929380" y="8420213"/>
            <a:ext cx="2429241" cy="1457544"/>
          </a:xfrm>
          <a:custGeom>
            <a:avLst/>
            <a:gdLst/>
            <a:ahLst/>
            <a:cxnLst/>
            <a:rect r="r" b="b" t="t" l="l"/>
            <a:pathLst>
              <a:path h="1457544" w="2429241">
                <a:moveTo>
                  <a:pt x="0" y="0"/>
                </a:moveTo>
                <a:lnTo>
                  <a:pt x="2429240" y="0"/>
                </a:lnTo>
                <a:lnTo>
                  <a:pt x="2429240" y="1457544"/>
                </a:lnTo>
                <a:lnTo>
                  <a:pt x="0" y="1457544"/>
                </a:lnTo>
                <a:lnTo>
                  <a:pt x="0" y="0"/>
                </a:lnTo>
                <a:close/>
              </a:path>
            </a:pathLst>
          </a:custGeom>
          <a:blipFill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4" id="14"/>
          <p:cNvSpPr/>
          <p:nvPr/>
        </p:nvSpPr>
        <p:spPr>
          <a:xfrm flipH="false" flipV="false" rot="-1493013">
            <a:off x="15781485" y="-740144"/>
            <a:ext cx="1940139" cy="3120107"/>
          </a:xfrm>
          <a:custGeom>
            <a:avLst/>
            <a:gdLst/>
            <a:ahLst/>
            <a:cxnLst/>
            <a:rect r="r" b="b" t="t" l="l"/>
            <a:pathLst>
              <a:path h="3120107" w="1940139">
                <a:moveTo>
                  <a:pt x="0" y="0"/>
                </a:moveTo>
                <a:lnTo>
                  <a:pt x="1940139" y="0"/>
                </a:lnTo>
                <a:lnTo>
                  <a:pt x="1940139" y="3120106"/>
                </a:lnTo>
                <a:lnTo>
                  <a:pt x="0" y="3120106"/>
                </a:lnTo>
                <a:lnTo>
                  <a:pt x="0" y="0"/>
                </a:lnTo>
                <a:close/>
              </a:path>
            </a:pathLst>
          </a:custGeom>
          <a:blipFill>
            <a:blip r:embed="rId8">
              <a:extLst>
                <a:ext uri="{96DAC541-7B7A-43D3-8B79-37D633B846F1}">
                  <asvg:svgBlip xmlns:asvg="http://schemas.microsoft.com/office/drawing/2016/SVG/main" r:embed="rId9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15" id="15"/>
          <p:cNvSpPr/>
          <p:nvPr/>
        </p:nvSpPr>
        <p:spPr>
          <a:xfrm flipH="true" flipV="true" rot="-961076">
            <a:off x="376624" y="-740144"/>
            <a:ext cx="1940139" cy="3120107"/>
          </a:xfrm>
          <a:custGeom>
            <a:avLst/>
            <a:gdLst/>
            <a:ahLst/>
            <a:cxnLst/>
            <a:rect r="r" b="b" t="t" l="l"/>
            <a:pathLst>
              <a:path h="3120107" w="1940139">
                <a:moveTo>
                  <a:pt x="1940139" y="3120106"/>
                </a:moveTo>
                <a:lnTo>
                  <a:pt x="0" y="3120106"/>
                </a:lnTo>
                <a:lnTo>
                  <a:pt x="0" y="0"/>
                </a:lnTo>
                <a:lnTo>
                  <a:pt x="1940139" y="0"/>
                </a:lnTo>
                <a:lnTo>
                  <a:pt x="1940139" y="3120106"/>
                </a:lnTo>
                <a:close/>
              </a:path>
            </a:pathLst>
          </a:custGeom>
          <a:blipFill>
            <a:blip r:embed="rId8">
              <a:extLst>
                <a:ext uri="{96DAC541-7B7A-43D3-8B79-37D633B846F1}">
                  <asvg:svgBlip xmlns:asvg="http://schemas.microsoft.com/office/drawing/2016/SVG/main" r:embed="rId9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TextBox 16" id="16"/>
          <p:cNvSpPr txBox="true"/>
          <p:nvPr/>
        </p:nvSpPr>
        <p:spPr>
          <a:xfrm rot="0">
            <a:off x="1740660" y="715134"/>
            <a:ext cx="14806679" cy="329198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3050"/>
              </a:lnSpc>
            </a:pPr>
            <a:r>
              <a:rPr lang="en-US" b="true" sz="10038" strike="noStrike" u="none">
                <a:solidFill>
                  <a:srgbClr val="D11A12"/>
                </a:solidFill>
                <a:latin typeface="Dingos Stamp"/>
                <a:ea typeface="Dingos Stamp"/>
                <a:cs typeface="Dingos Stamp"/>
                <a:sym typeface="Dingos Stamp"/>
              </a:rPr>
              <a:t>IMPACT OF INDEPENDENCE</a:t>
            </a:r>
          </a:p>
        </p:txBody>
      </p:sp>
      <p:sp>
        <p:nvSpPr>
          <p:cNvPr name="TextBox 17" id="17"/>
          <p:cNvSpPr txBox="true"/>
          <p:nvPr/>
        </p:nvSpPr>
        <p:spPr>
          <a:xfrm rot="0">
            <a:off x="1971961" y="4583205"/>
            <a:ext cx="3089556" cy="547498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4778"/>
              </a:lnSpc>
              <a:spcBef>
                <a:spcPct val="0"/>
              </a:spcBef>
            </a:pPr>
            <a:r>
              <a:rPr lang="en-US" b="true" sz="2699">
                <a:solidFill>
                  <a:srgbClr val="000000"/>
                </a:solidFill>
                <a:latin typeface="Bricolage Grotesque Ultra-Bold"/>
                <a:ea typeface="Bricolage Grotesque Ultra-Bold"/>
                <a:cs typeface="Bricolage Grotesque Ultra-Bold"/>
                <a:sym typeface="Bricolage Grotesque Ultra-Bold"/>
              </a:rPr>
              <a:t>Political Changes</a:t>
            </a:r>
          </a:p>
        </p:txBody>
      </p:sp>
      <p:sp>
        <p:nvSpPr>
          <p:cNvPr name="TextBox 18" id="18"/>
          <p:cNvSpPr txBox="true"/>
          <p:nvPr/>
        </p:nvSpPr>
        <p:spPr>
          <a:xfrm rot="0">
            <a:off x="13195809" y="4583205"/>
            <a:ext cx="3821673" cy="547498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4778"/>
              </a:lnSpc>
              <a:spcBef>
                <a:spcPct val="0"/>
              </a:spcBef>
            </a:pPr>
            <a:r>
              <a:rPr lang="en-US" b="true" sz="2699">
                <a:solidFill>
                  <a:srgbClr val="000000"/>
                </a:solidFill>
                <a:latin typeface="Bricolage Grotesque Ultra-Bold"/>
                <a:ea typeface="Bricolage Grotesque Ultra-Bold"/>
                <a:cs typeface="Bricolage Grotesque Ultra-Bold"/>
                <a:sym typeface="Bricolage Grotesque Ultra-Bold"/>
              </a:rPr>
              <a:t>Social Reforms</a:t>
            </a:r>
          </a:p>
        </p:txBody>
      </p:sp>
      <p:sp>
        <p:nvSpPr>
          <p:cNvPr name="TextBox 19" id="19"/>
          <p:cNvSpPr txBox="true"/>
          <p:nvPr/>
        </p:nvSpPr>
        <p:spPr>
          <a:xfrm rot="0">
            <a:off x="1346693" y="5313372"/>
            <a:ext cx="4340092" cy="129400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475"/>
              </a:lnSpc>
            </a:pPr>
            <a:r>
              <a:rPr lang="en-US" sz="2199" strike="noStrike" u="none">
                <a:solidFill>
                  <a:srgbClr val="000000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End of French colonial rule.</a:t>
            </a:r>
          </a:p>
          <a:p>
            <a:pPr algn="ctr" marL="0" indent="0" lvl="0">
              <a:lnSpc>
                <a:spcPts val="3475"/>
              </a:lnSpc>
            </a:pPr>
            <a:r>
              <a:rPr lang="en-US" sz="2199" strike="noStrike" u="none">
                <a:solidFill>
                  <a:srgbClr val="000000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Establishment of the Democratic Republic of Vietnam.</a:t>
            </a:r>
          </a:p>
        </p:txBody>
      </p:sp>
      <p:sp>
        <p:nvSpPr>
          <p:cNvPr name="TextBox 20" id="20"/>
          <p:cNvSpPr txBox="true"/>
          <p:nvPr/>
        </p:nvSpPr>
        <p:spPr>
          <a:xfrm rot="0">
            <a:off x="12805310" y="5313372"/>
            <a:ext cx="4602672" cy="129400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475"/>
              </a:lnSpc>
            </a:pPr>
            <a:r>
              <a:rPr lang="en-US" sz="2199" strike="noStrike" u="none">
                <a:solidFill>
                  <a:srgbClr val="000000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Movement towards social equality.</a:t>
            </a:r>
          </a:p>
          <a:p>
            <a:pPr algn="ctr" marL="0" indent="0" lvl="0">
              <a:lnSpc>
                <a:spcPts val="3475"/>
              </a:lnSpc>
            </a:pPr>
            <a:r>
              <a:rPr lang="en-US" sz="2199" strike="noStrike" u="none">
                <a:solidFill>
                  <a:srgbClr val="000000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Development of a national identity and cultural revival.</a:t>
            </a:r>
          </a:p>
        </p:txBody>
      </p:sp>
      <p:sp>
        <p:nvSpPr>
          <p:cNvPr name="TextBox 21" id="21"/>
          <p:cNvSpPr txBox="true"/>
          <p:nvPr/>
        </p:nvSpPr>
        <p:spPr>
          <a:xfrm rot="0">
            <a:off x="7072427" y="4583205"/>
            <a:ext cx="4143146" cy="547498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4778"/>
              </a:lnSpc>
              <a:spcBef>
                <a:spcPct val="0"/>
              </a:spcBef>
            </a:pPr>
            <a:r>
              <a:rPr lang="en-US" b="true" sz="2699">
                <a:solidFill>
                  <a:srgbClr val="000000"/>
                </a:solidFill>
                <a:latin typeface="Bricolage Grotesque Ultra-Bold"/>
                <a:ea typeface="Bricolage Grotesque Ultra-Bold"/>
                <a:cs typeface="Bricolage Grotesque Ultra-Bold"/>
                <a:sym typeface="Bricolage Grotesque Ultra-Bold"/>
              </a:rPr>
              <a:t>Economic Shifts</a:t>
            </a:r>
          </a:p>
        </p:txBody>
      </p:sp>
      <p:sp>
        <p:nvSpPr>
          <p:cNvPr name="TextBox 22" id="22"/>
          <p:cNvSpPr txBox="true"/>
          <p:nvPr/>
        </p:nvSpPr>
        <p:spPr>
          <a:xfrm rot="0">
            <a:off x="6621487" y="5313372"/>
            <a:ext cx="5045025" cy="129400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475"/>
              </a:lnSpc>
            </a:pPr>
            <a:r>
              <a:rPr lang="en-US" sz="2199" strike="noStrike" u="none">
                <a:solidFill>
                  <a:srgbClr val="000000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Transitioning from colonial economy to national economy with focus on agrarian reform and industrialization.</a:t>
            </a:r>
          </a:p>
        </p:txBody>
      </p:sp>
    </p:spTree>
  </p:cSld>
  <p:clrMapOvr>
    <a:masterClrMapping/>
  </p:clrMapOvr>
</p:sld>
</file>

<file path=ppt/slides/slide8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7C430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Freeform 2" id="2"/>
          <p:cNvSpPr/>
          <p:nvPr/>
        </p:nvSpPr>
        <p:spPr>
          <a:xfrm flipH="false" flipV="false" rot="675263">
            <a:off x="-4242278" y="1787455"/>
            <a:ext cx="6712089" cy="6712089"/>
          </a:xfrm>
          <a:custGeom>
            <a:avLst/>
            <a:gdLst/>
            <a:ahLst/>
            <a:cxnLst/>
            <a:rect r="r" b="b" t="t" l="l"/>
            <a:pathLst>
              <a:path h="6712089" w="6712089">
                <a:moveTo>
                  <a:pt x="0" y="0"/>
                </a:moveTo>
                <a:lnTo>
                  <a:pt x="6712089" y="0"/>
                </a:lnTo>
                <a:lnTo>
                  <a:pt x="6712089" y="6712090"/>
                </a:lnTo>
                <a:lnTo>
                  <a:pt x="0" y="6712090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3" id="3"/>
          <p:cNvSpPr/>
          <p:nvPr/>
        </p:nvSpPr>
        <p:spPr>
          <a:xfrm flipH="false" flipV="false" rot="675263">
            <a:off x="15650326" y="2561406"/>
            <a:ext cx="6712089" cy="6712089"/>
          </a:xfrm>
          <a:custGeom>
            <a:avLst/>
            <a:gdLst/>
            <a:ahLst/>
            <a:cxnLst/>
            <a:rect r="r" b="b" t="t" l="l"/>
            <a:pathLst>
              <a:path h="6712089" w="6712089">
                <a:moveTo>
                  <a:pt x="0" y="0"/>
                </a:moveTo>
                <a:lnTo>
                  <a:pt x="6712089" y="0"/>
                </a:lnTo>
                <a:lnTo>
                  <a:pt x="6712089" y="6712090"/>
                </a:lnTo>
                <a:lnTo>
                  <a:pt x="0" y="6712090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grpSp>
        <p:nvGrpSpPr>
          <p:cNvPr name="Group 4" id="4"/>
          <p:cNvGrpSpPr/>
          <p:nvPr/>
        </p:nvGrpSpPr>
        <p:grpSpPr>
          <a:xfrm rot="0">
            <a:off x="1223742" y="2520315"/>
            <a:ext cx="4544538" cy="5246370"/>
            <a:chOff x="0" y="0"/>
            <a:chExt cx="704068" cy="812800"/>
          </a:xfrm>
        </p:grpSpPr>
        <p:sp>
          <p:nvSpPr>
            <p:cNvPr name="Freeform 5" id="5"/>
            <p:cNvSpPr/>
            <p:nvPr/>
          </p:nvSpPr>
          <p:spPr>
            <a:xfrm flipH="false" flipV="false" rot="0">
              <a:off x="0" y="0"/>
              <a:ext cx="704068" cy="812800"/>
            </a:xfrm>
            <a:custGeom>
              <a:avLst/>
              <a:gdLst/>
              <a:ahLst/>
              <a:cxnLst/>
              <a:rect r="r" b="b" t="t" l="l"/>
              <a:pathLst>
                <a:path h="812800" w="704068">
                  <a:moveTo>
                    <a:pt x="0" y="0"/>
                  </a:moveTo>
                  <a:lnTo>
                    <a:pt x="704068" y="0"/>
                  </a:lnTo>
                  <a:lnTo>
                    <a:pt x="704068" y="812800"/>
                  </a:lnTo>
                  <a:lnTo>
                    <a:pt x="0" y="812800"/>
                  </a:lnTo>
                  <a:close/>
                </a:path>
              </a:pathLst>
            </a:custGeom>
            <a:blipFill>
              <a:blip r:embed="rId4"/>
              <a:stretch>
                <a:fillRect l="0" t="-13301" r="0" b="-13301"/>
              </a:stretch>
            </a:blipFill>
          </p:spPr>
        </p:sp>
      </p:grpSp>
      <p:grpSp>
        <p:nvGrpSpPr>
          <p:cNvPr name="Group 6" id="6"/>
          <p:cNvGrpSpPr/>
          <p:nvPr/>
        </p:nvGrpSpPr>
        <p:grpSpPr>
          <a:xfrm rot="0">
            <a:off x="12519721" y="2520315"/>
            <a:ext cx="4544538" cy="5246370"/>
            <a:chOff x="0" y="0"/>
            <a:chExt cx="704068" cy="812800"/>
          </a:xfrm>
        </p:grpSpPr>
        <p:sp>
          <p:nvSpPr>
            <p:cNvPr name="Freeform 7" id="7"/>
            <p:cNvSpPr/>
            <p:nvPr/>
          </p:nvSpPr>
          <p:spPr>
            <a:xfrm flipH="false" flipV="false" rot="0">
              <a:off x="0" y="0"/>
              <a:ext cx="704068" cy="812800"/>
            </a:xfrm>
            <a:custGeom>
              <a:avLst/>
              <a:gdLst/>
              <a:ahLst/>
              <a:cxnLst/>
              <a:rect r="r" b="b" t="t" l="l"/>
              <a:pathLst>
                <a:path h="812800" w="704068">
                  <a:moveTo>
                    <a:pt x="0" y="0"/>
                  </a:moveTo>
                  <a:lnTo>
                    <a:pt x="704068" y="0"/>
                  </a:lnTo>
                  <a:lnTo>
                    <a:pt x="704068" y="812800"/>
                  </a:lnTo>
                  <a:lnTo>
                    <a:pt x="0" y="812800"/>
                  </a:lnTo>
                  <a:close/>
                </a:path>
              </a:pathLst>
            </a:custGeom>
            <a:blipFill>
              <a:blip r:embed="rId5"/>
              <a:stretch>
                <a:fillRect l="0" t="-13301" r="0" b="-13301"/>
              </a:stretch>
            </a:blipFill>
          </p:spPr>
        </p:sp>
      </p:grpSp>
      <p:grpSp>
        <p:nvGrpSpPr>
          <p:cNvPr name="Group 8" id="8"/>
          <p:cNvGrpSpPr/>
          <p:nvPr/>
        </p:nvGrpSpPr>
        <p:grpSpPr>
          <a:xfrm rot="0">
            <a:off x="6265455" y="2520315"/>
            <a:ext cx="5758965" cy="5246370"/>
            <a:chOff x="0" y="0"/>
            <a:chExt cx="892214" cy="812800"/>
          </a:xfrm>
        </p:grpSpPr>
        <p:sp>
          <p:nvSpPr>
            <p:cNvPr name="Freeform 9" id="9"/>
            <p:cNvSpPr/>
            <p:nvPr/>
          </p:nvSpPr>
          <p:spPr>
            <a:xfrm flipH="false" flipV="false" rot="0">
              <a:off x="0" y="0"/>
              <a:ext cx="892214" cy="812800"/>
            </a:xfrm>
            <a:custGeom>
              <a:avLst/>
              <a:gdLst/>
              <a:ahLst/>
              <a:cxnLst/>
              <a:rect r="r" b="b" t="t" l="l"/>
              <a:pathLst>
                <a:path h="812800" w="892214">
                  <a:moveTo>
                    <a:pt x="0" y="0"/>
                  </a:moveTo>
                  <a:lnTo>
                    <a:pt x="892214" y="0"/>
                  </a:lnTo>
                  <a:lnTo>
                    <a:pt x="892214" y="812800"/>
                  </a:lnTo>
                  <a:lnTo>
                    <a:pt x="0" y="812800"/>
                  </a:lnTo>
                  <a:close/>
                </a:path>
              </a:pathLst>
            </a:custGeom>
            <a:blipFill>
              <a:blip r:embed="rId6"/>
              <a:stretch>
                <a:fillRect l="-18324" t="0" r="-18324" b="0"/>
              </a:stretch>
            </a:blipFill>
          </p:spPr>
        </p:sp>
      </p:grpSp>
      <p:sp>
        <p:nvSpPr>
          <p:cNvPr name="TextBox 10" id="10"/>
          <p:cNvSpPr txBox="true"/>
          <p:nvPr/>
        </p:nvSpPr>
        <p:spPr>
          <a:xfrm rot="0">
            <a:off x="0" y="939334"/>
            <a:ext cx="18288000" cy="103162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7788"/>
              </a:lnSpc>
              <a:spcBef>
                <a:spcPct val="0"/>
              </a:spcBef>
            </a:pPr>
            <a:r>
              <a:rPr lang="en-US" sz="7279">
                <a:solidFill>
                  <a:srgbClr val="D11A12"/>
                </a:solidFill>
                <a:latin typeface="Dingos Stamp"/>
                <a:ea typeface="Dingos Stamp"/>
                <a:cs typeface="Dingos Stamp"/>
                <a:sym typeface="Dingos Stamp"/>
              </a:rPr>
              <a:t>NATIONAL CELEBRATIONS</a:t>
            </a:r>
          </a:p>
        </p:txBody>
      </p:sp>
      <p:sp>
        <p:nvSpPr>
          <p:cNvPr name="TextBox 11" id="11"/>
          <p:cNvSpPr txBox="true"/>
          <p:nvPr/>
        </p:nvSpPr>
        <p:spPr>
          <a:xfrm rot="0">
            <a:off x="4559293" y="8357075"/>
            <a:ext cx="9169415" cy="1047309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381"/>
              </a:lnSpc>
            </a:pPr>
            <a:r>
              <a:rPr lang="en-US" sz="2475">
                <a:solidFill>
                  <a:srgbClr val="000000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Lorem ipsum dolor sit amet, consectetur adipiscing elit, sed do eiusmod tempor incididunt ut labore et dolore magna aliqua.</a:t>
            </a:r>
          </a:p>
        </p:txBody>
      </p:sp>
      <p:sp>
        <p:nvSpPr>
          <p:cNvPr name="Freeform 12" id="12"/>
          <p:cNvSpPr/>
          <p:nvPr/>
        </p:nvSpPr>
        <p:spPr>
          <a:xfrm flipH="false" flipV="false" rot="-822815">
            <a:off x="14345398" y="6185099"/>
            <a:ext cx="7316497" cy="3658248"/>
          </a:xfrm>
          <a:custGeom>
            <a:avLst/>
            <a:gdLst/>
            <a:ahLst/>
            <a:cxnLst/>
            <a:rect r="r" b="b" t="t" l="l"/>
            <a:pathLst>
              <a:path h="3658248" w="7316497">
                <a:moveTo>
                  <a:pt x="0" y="0"/>
                </a:moveTo>
                <a:lnTo>
                  <a:pt x="7316497" y="0"/>
                </a:lnTo>
                <a:lnTo>
                  <a:pt x="7316497" y="3658248"/>
                </a:lnTo>
                <a:lnTo>
                  <a:pt x="0" y="3658248"/>
                </a:lnTo>
                <a:lnTo>
                  <a:pt x="0" y="0"/>
                </a:lnTo>
                <a:close/>
              </a:path>
            </a:pathLst>
          </a:custGeom>
          <a:blipFill>
            <a:blip r:embed="rId7">
              <a:extLst>
                <a:ext uri="{96DAC541-7B7A-43D3-8B79-37D633B846F1}">
                  <asvg:svgBlip xmlns:asvg="http://schemas.microsoft.com/office/drawing/2016/SVG/main" r:embed="rId8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</p:spTree>
  </p:cSld>
  <p:clrMapOvr>
    <a:masterClrMapping/>
  </p:clrMapOvr>
</p:sld>
</file>

<file path=ppt/slides/slide9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D11A12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0" y="7702815"/>
            <a:ext cx="18288000" cy="2584185"/>
            <a:chOff x="0" y="0"/>
            <a:chExt cx="4816593" cy="680608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4816592" cy="680608"/>
            </a:xfrm>
            <a:custGeom>
              <a:avLst/>
              <a:gdLst/>
              <a:ahLst/>
              <a:cxnLst/>
              <a:rect r="r" b="b" t="t" l="l"/>
              <a:pathLst>
                <a:path h="680608" w="4816592">
                  <a:moveTo>
                    <a:pt x="0" y="0"/>
                  </a:moveTo>
                  <a:lnTo>
                    <a:pt x="4816592" y="0"/>
                  </a:lnTo>
                  <a:lnTo>
                    <a:pt x="4816592" y="680608"/>
                  </a:lnTo>
                  <a:lnTo>
                    <a:pt x="0" y="680608"/>
                  </a:lnTo>
                  <a:close/>
                </a:path>
              </a:pathLst>
            </a:custGeom>
            <a:solidFill>
              <a:srgbClr val="F7C430"/>
            </a:solidFill>
            <a:ln cap="sq">
              <a:noFill/>
              <a:prstDash val="solid"/>
              <a:miter/>
            </a:ln>
          </p:spPr>
        </p:sp>
        <p:sp>
          <p:nvSpPr>
            <p:cNvPr name="TextBox 4" id="4"/>
            <p:cNvSpPr txBox="true"/>
            <p:nvPr/>
          </p:nvSpPr>
          <p:spPr>
            <a:xfrm>
              <a:off x="0" y="-95250"/>
              <a:ext cx="4816593" cy="775858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585"/>
                </a:lnSpc>
              </a:pPr>
            </a:p>
          </p:txBody>
        </p:sp>
      </p:grpSp>
      <p:sp>
        <p:nvSpPr>
          <p:cNvPr name="Freeform 5" id="5"/>
          <p:cNvSpPr/>
          <p:nvPr/>
        </p:nvSpPr>
        <p:spPr>
          <a:xfrm flipH="false" flipV="false" rot="0">
            <a:off x="6546916" y="417377"/>
            <a:ext cx="5194168" cy="7741325"/>
          </a:xfrm>
          <a:custGeom>
            <a:avLst/>
            <a:gdLst/>
            <a:ahLst/>
            <a:cxnLst/>
            <a:rect r="r" b="b" t="t" l="l"/>
            <a:pathLst>
              <a:path h="7741325" w="5194168">
                <a:moveTo>
                  <a:pt x="0" y="0"/>
                </a:moveTo>
                <a:lnTo>
                  <a:pt x="5194168" y="0"/>
                </a:lnTo>
                <a:lnTo>
                  <a:pt x="5194168" y="7741326"/>
                </a:lnTo>
                <a:lnTo>
                  <a:pt x="0" y="7741326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-32269"/>
            </a:stretch>
          </a:blipFill>
          <a:ln cap="sq">
            <a:noFill/>
            <a:prstDash val="solid"/>
            <a:miter/>
          </a:ln>
        </p:spPr>
      </p:sp>
      <p:sp>
        <p:nvSpPr>
          <p:cNvPr name="TextBox 6" id="6"/>
          <p:cNvSpPr txBox="true"/>
          <p:nvPr/>
        </p:nvSpPr>
        <p:spPr>
          <a:xfrm rot="0">
            <a:off x="812769" y="1019175"/>
            <a:ext cx="4168554" cy="613119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4048"/>
              </a:lnSpc>
              <a:spcBef>
                <a:spcPct val="0"/>
              </a:spcBef>
            </a:pPr>
            <a:r>
              <a:rPr lang="en-US" sz="20208" strike="noStrike" u="none">
                <a:solidFill>
                  <a:srgbClr val="F7C430"/>
                </a:solidFill>
                <a:latin typeface="Dingos Stamp"/>
                <a:ea typeface="Dingos Stamp"/>
                <a:cs typeface="Dingos Stamp"/>
                <a:sym typeface="Dingos Stamp"/>
              </a:rPr>
              <a:t>02</a:t>
            </a:r>
          </a:p>
        </p:txBody>
      </p:sp>
      <p:sp>
        <p:nvSpPr>
          <p:cNvPr name="TextBox 7" id="7"/>
          <p:cNvSpPr txBox="true"/>
          <p:nvPr/>
        </p:nvSpPr>
        <p:spPr>
          <a:xfrm rot="0">
            <a:off x="13303995" y="1019175"/>
            <a:ext cx="4234104" cy="613119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4048"/>
              </a:lnSpc>
              <a:spcBef>
                <a:spcPct val="0"/>
              </a:spcBef>
            </a:pPr>
            <a:r>
              <a:rPr lang="en-US" b="true" sz="20208" strike="noStrike" u="none">
                <a:solidFill>
                  <a:srgbClr val="F7C430"/>
                </a:solidFill>
                <a:latin typeface="Dingos Stamp"/>
                <a:ea typeface="Dingos Stamp"/>
                <a:cs typeface="Dingos Stamp"/>
                <a:sym typeface="Dingos Stamp"/>
              </a:rPr>
              <a:t>02</a:t>
            </a:r>
          </a:p>
        </p:txBody>
      </p:sp>
      <p:sp>
        <p:nvSpPr>
          <p:cNvPr name="TextBox 8" id="8"/>
          <p:cNvSpPr txBox="true"/>
          <p:nvPr/>
        </p:nvSpPr>
        <p:spPr>
          <a:xfrm rot="0">
            <a:off x="368920" y="8081729"/>
            <a:ext cx="17550161" cy="207400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6450"/>
              </a:lnSpc>
              <a:spcBef>
                <a:spcPct val="0"/>
              </a:spcBef>
            </a:pPr>
            <a:r>
              <a:rPr lang="en-US" sz="13055" spc="1697">
                <a:solidFill>
                  <a:srgbClr val="D11A12"/>
                </a:solidFill>
                <a:latin typeface="Dingos Stamp"/>
                <a:ea typeface="Dingos Stamp"/>
                <a:cs typeface="Dingos Stamp"/>
                <a:sym typeface="Dingos Stamp"/>
              </a:rPr>
              <a:t>KEY EVENTS</a:t>
            </a:r>
          </a:p>
        </p:txBody>
      </p:sp>
    </p:spTree>
  </p:cSld>
  <p:clrMapOvr>
    <a:masterClrMapping/>
  </p:clrMapOvr>
</p:sld>
</file>

<file path=ppt/slides/slide10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7C430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2277775" y="3192424"/>
            <a:ext cx="5239807" cy="1895475"/>
            <a:chOff x="0" y="0"/>
            <a:chExt cx="1380031" cy="499220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1380031" cy="499220"/>
            </a:xfrm>
            <a:custGeom>
              <a:avLst/>
              <a:gdLst/>
              <a:ahLst/>
              <a:cxnLst/>
              <a:rect r="r" b="b" t="t" l="l"/>
              <a:pathLst>
                <a:path h="499220" w="1380031">
                  <a:moveTo>
                    <a:pt x="35460" y="0"/>
                  </a:moveTo>
                  <a:lnTo>
                    <a:pt x="1344571" y="0"/>
                  </a:lnTo>
                  <a:cubicBezTo>
                    <a:pt x="1364155" y="0"/>
                    <a:pt x="1380031" y="15876"/>
                    <a:pt x="1380031" y="35460"/>
                  </a:cubicBezTo>
                  <a:lnTo>
                    <a:pt x="1380031" y="463759"/>
                  </a:lnTo>
                  <a:cubicBezTo>
                    <a:pt x="1380031" y="483343"/>
                    <a:pt x="1364155" y="499220"/>
                    <a:pt x="1344571" y="499220"/>
                  </a:cubicBezTo>
                  <a:lnTo>
                    <a:pt x="35460" y="499220"/>
                  </a:lnTo>
                  <a:cubicBezTo>
                    <a:pt x="15876" y="499220"/>
                    <a:pt x="0" y="483343"/>
                    <a:pt x="0" y="463759"/>
                  </a:cubicBezTo>
                  <a:lnTo>
                    <a:pt x="0" y="35460"/>
                  </a:lnTo>
                  <a:cubicBezTo>
                    <a:pt x="0" y="15876"/>
                    <a:pt x="15876" y="0"/>
                    <a:pt x="35460" y="0"/>
                  </a:cubicBezTo>
                  <a:close/>
                </a:path>
              </a:pathLst>
            </a:custGeom>
            <a:solidFill>
              <a:srgbClr val="FFFFFF"/>
            </a:solidFill>
            <a:ln cap="rnd">
              <a:noFill/>
              <a:prstDash val="solid"/>
              <a:round/>
            </a:ln>
          </p:spPr>
        </p:sp>
        <p:sp>
          <p:nvSpPr>
            <p:cNvPr name="TextBox 4" id="4"/>
            <p:cNvSpPr txBox="true"/>
            <p:nvPr/>
          </p:nvSpPr>
          <p:spPr>
            <a:xfrm>
              <a:off x="0" y="-95250"/>
              <a:ext cx="1380031" cy="59447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585"/>
                </a:lnSpc>
              </a:pPr>
            </a:p>
          </p:txBody>
        </p:sp>
      </p:grpSp>
      <p:grpSp>
        <p:nvGrpSpPr>
          <p:cNvPr name="Group 5" id="5"/>
          <p:cNvGrpSpPr/>
          <p:nvPr/>
        </p:nvGrpSpPr>
        <p:grpSpPr>
          <a:xfrm rot="0">
            <a:off x="-614794" y="8331161"/>
            <a:ext cx="19517588" cy="3595007"/>
            <a:chOff x="0" y="0"/>
            <a:chExt cx="5140435" cy="946833"/>
          </a:xfrm>
        </p:grpSpPr>
        <p:sp>
          <p:nvSpPr>
            <p:cNvPr name="Freeform 6" id="6"/>
            <p:cNvSpPr/>
            <p:nvPr/>
          </p:nvSpPr>
          <p:spPr>
            <a:xfrm flipH="false" flipV="false" rot="0">
              <a:off x="0" y="0"/>
              <a:ext cx="5140435" cy="946833"/>
            </a:xfrm>
            <a:custGeom>
              <a:avLst/>
              <a:gdLst/>
              <a:ahLst/>
              <a:cxnLst/>
              <a:rect r="r" b="b" t="t" l="l"/>
              <a:pathLst>
                <a:path h="946833" w="5140435">
                  <a:moveTo>
                    <a:pt x="2570217" y="0"/>
                  </a:moveTo>
                  <a:cubicBezTo>
                    <a:pt x="1150725" y="0"/>
                    <a:pt x="0" y="211956"/>
                    <a:pt x="0" y="473417"/>
                  </a:cubicBezTo>
                  <a:cubicBezTo>
                    <a:pt x="0" y="734877"/>
                    <a:pt x="1150725" y="946833"/>
                    <a:pt x="2570217" y="946833"/>
                  </a:cubicBezTo>
                  <a:cubicBezTo>
                    <a:pt x="3989709" y="946833"/>
                    <a:pt x="5140435" y="734877"/>
                    <a:pt x="5140435" y="473417"/>
                  </a:cubicBezTo>
                  <a:cubicBezTo>
                    <a:pt x="5140435" y="211956"/>
                    <a:pt x="3989709" y="0"/>
                    <a:pt x="2570217" y="0"/>
                  </a:cubicBezTo>
                  <a:close/>
                </a:path>
              </a:pathLst>
            </a:custGeom>
            <a:solidFill>
              <a:srgbClr val="E1B124"/>
            </a:solidFill>
            <a:ln cap="sq">
              <a:noFill/>
              <a:prstDash val="solid"/>
              <a:miter/>
            </a:ln>
          </p:spPr>
        </p:sp>
        <p:sp>
          <p:nvSpPr>
            <p:cNvPr name="TextBox 7" id="7"/>
            <p:cNvSpPr txBox="true"/>
            <p:nvPr/>
          </p:nvSpPr>
          <p:spPr>
            <a:xfrm>
              <a:off x="481916" y="-6484"/>
              <a:ext cx="4176603" cy="864552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585"/>
                </a:lnSpc>
              </a:pPr>
            </a:p>
          </p:txBody>
        </p:sp>
      </p:grpSp>
      <p:sp>
        <p:nvSpPr>
          <p:cNvPr name="Freeform 8" id="8"/>
          <p:cNvSpPr/>
          <p:nvPr/>
        </p:nvSpPr>
        <p:spPr>
          <a:xfrm flipH="false" flipV="false" rot="0">
            <a:off x="-962013" y="5497474"/>
            <a:ext cx="3642071" cy="4114800"/>
          </a:xfrm>
          <a:custGeom>
            <a:avLst/>
            <a:gdLst/>
            <a:ahLst/>
            <a:cxnLst/>
            <a:rect r="r" b="b" t="t" l="l"/>
            <a:pathLst>
              <a:path h="4114800" w="3642071">
                <a:moveTo>
                  <a:pt x="0" y="0"/>
                </a:moveTo>
                <a:lnTo>
                  <a:pt x="3642070" y="0"/>
                </a:lnTo>
                <a:lnTo>
                  <a:pt x="3642070" y="4114800"/>
                </a:lnTo>
                <a:lnTo>
                  <a:pt x="0" y="4114800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grpSp>
        <p:nvGrpSpPr>
          <p:cNvPr name="Group 9" id="9"/>
          <p:cNvGrpSpPr/>
          <p:nvPr/>
        </p:nvGrpSpPr>
        <p:grpSpPr>
          <a:xfrm rot="0">
            <a:off x="2277775" y="5406986"/>
            <a:ext cx="5239807" cy="1895475"/>
            <a:chOff x="0" y="0"/>
            <a:chExt cx="1380031" cy="499220"/>
          </a:xfrm>
        </p:grpSpPr>
        <p:sp>
          <p:nvSpPr>
            <p:cNvPr name="Freeform 10" id="10"/>
            <p:cNvSpPr/>
            <p:nvPr/>
          </p:nvSpPr>
          <p:spPr>
            <a:xfrm flipH="false" flipV="false" rot="0">
              <a:off x="0" y="0"/>
              <a:ext cx="1380031" cy="499220"/>
            </a:xfrm>
            <a:custGeom>
              <a:avLst/>
              <a:gdLst/>
              <a:ahLst/>
              <a:cxnLst/>
              <a:rect r="r" b="b" t="t" l="l"/>
              <a:pathLst>
                <a:path h="499220" w="1380031">
                  <a:moveTo>
                    <a:pt x="35460" y="0"/>
                  </a:moveTo>
                  <a:lnTo>
                    <a:pt x="1344571" y="0"/>
                  </a:lnTo>
                  <a:cubicBezTo>
                    <a:pt x="1364155" y="0"/>
                    <a:pt x="1380031" y="15876"/>
                    <a:pt x="1380031" y="35460"/>
                  </a:cubicBezTo>
                  <a:lnTo>
                    <a:pt x="1380031" y="463759"/>
                  </a:lnTo>
                  <a:cubicBezTo>
                    <a:pt x="1380031" y="483343"/>
                    <a:pt x="1364155" y="499220"/>
                    <a:pt x="1344571" y="499220"/>
                  </a:cubicBezTo>
                  <a:lnTo>
                    <a:pt x="35460" y="499220"/>
                  </a:lnTo>
                  <a:cubicBezTo>
                    <a:pt x="15876" y="499220"/>
                    <a:pt x="0" y="483343"/>
                    <a:pt x="0" y="463759"/>
                  </a:cubicBezTo>
                  <a:lnTo>
                    <a:pt x="0" y="35460"/>
                  </a:lnTo>
                  <a:cubicBezTo>
                    <a:pt x="0" y="15876"/>
                    <a:pt x="15876" y="0"/>
                    <a:pt x="35460" y="0"/>
                  </a:cubicBezTo>
                  <a:close/>
                </a:path>
              </a:pathLst>
            </a:custGeom>
            <a:solidFill>
              <a:srgbClr val="FFFFFF"/>
            </a:solidFill>
            <a:ln cap="rnd">
              <a:noFill/>
              <a:prstDash val="solid"/>
              <a:round/>
            </a:ln>
          </p:spPr>
        </p:sp>
        <p:sp>
          <p:nvSpPr>
            <p:cNvPr name="TextBox 11" id="11"/>
            <p:cNvSpPr txBox="true"/>
            <p:nvPr/>
          </p:nvSpPr>
          <p:spPr>
            <a:xfrm>
              <a:off x="0" y="-95250"/>
              <a:ext cx="1380031" cy="59447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585"/>
                </a:lnSpc>
              </a:pPr>
            </a:p>
          </p:txBody>
        </p:sp>
      </p:grpSp>
      <p:grpSp>
        <p:nvGrpSpPr>
          <p:cNvPr name="Group 12" id="12"/>
          <p:cNvGrpSpPr/>
          <p:nvPr/>
        </p:nvGrpSpPr>
        <p:grpSpPr>
          <a:xfrm rot="0">
            <a:off x="2277775" y="7621549"/>
            <a:ext cx="5239807" cy="1895475"/>
            <a:chOff x="0" y="0"/>
            <a:chExt cx="1380031" cy="499220"/>
          </a:xfrm>
        </p:grpSpPr>
        <p:sp>
          <p:nvSpPr>
            <p:cNvPr name="Freeform 13" id="13"/>
            <p:cNvSpPr/>
            <p:nvPr/>
          </p:nvSpPr>
          <p:spPr>
            <a:xfrm flipH="false" flipV="false" rot="0">
              <a:off x="0" y="0"/>
              <a:ext cx="1380031" cy="499220"/>
            </a:xfrm>
            <a:custGeom>
              <a:avLst/>
              <a:gdLst/>
              <a:ahLst/>
              <a:cxnLst/>
              <a:rect r="r" b="b" t="t" l="l"/>
              <a:pathLst>
                <a:path h="499220" w="1380031">
                  <a:moveTo>
                    <a:pt x="35460" y="0"/>
                  </a:moveTo>
                  <a:lnTo>
                    <a:pt x="1344571" y="0"/>
                  </a:lnTo>
                  <a:cubicBezTo>
                    <a:pt x="1364155" y="0"/>
                    <a:pt x="1380031" y="15876"/>
                    <a:pt x="1380031" y="35460"/>
                  </a:cubicBezTo>
                  <a:lnTo>
                    <a:pt x="1380031" y="463759"/>
                  </a:lnTo>
                  <a:cubicBezTo>
                    <a:pt x="1380031" y="483343"/>
                    <a:pt x="1364155" y="499220"/>
                    <a:pt x="1344571" y="499220"/>
                  </a:cubicBezTo>
                  <a:lnTo>
                    <a:pt x="35460" y="499220"/>
                  </a:lnTo>
                  <a:cubicBezTo>
                    <a:pt x="15876" y="499220"/>
                    <a:pt x="0" y="483343"/>
                    <a:pt x="0" y="463759"/>
                  </a:cubicBezTo>
                  <a:lnTo>
                    <a:pt x="0" y="35460"/>
                  </a:lnTo>
                  <a:cubicBezTo>
                    <a:pt x="0" y="15876"/>
                    <a:pt x="15876" y="0"/>
                    <a:pt x="35460" y="0"/>
                  </a:cubicBezTo>
                  <a:close/>
                </a:path>
              </a:pathLst>
            </a:custGeom>
            <a:solidFill>
              <a:srgbClr val="FFFFFF"/>
            </a:solidFill>
            <a:ln cap="rnd">
              <a:noFill/>
              <a:prstDash val="solid"/>
              <a:round/>
            </a:ln>
          </p:spPr>
        </p:sp>
        <p:sp>
          <p:nvSpPr>
            <p:cNvPr name="TextBox 14" id="14"/>
            <p:cNvSpPr txBox="true"/>
            <p:nvPr/>
          </p:nvSpPr>
          <p:spPr>
            <a:xfrm>
              <a:off x="0" y="-95250"/>
              <a:ext cx="1380031" cy="59447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585"/>
                </a:lnSpc>
              </a:pPr>
            </a:p>
          </p:txBody>
        </p:sp>
      </p:grpSp>
      <p:grpSp>
        <p:nvGrpSpPr>
          <p:cNvPr name="Group 15" id="15"/>
          <p:cNvGrpSpPr/>
          <p:nvPr/>
        </p:nvGrpSpPr>
        <p:grpSpPr>
          <a:xfrm rot="0">
            <a:off x="10770418" y="7621549"/>
            <a:ext cx="5239807" cy="1895475"/>
            <a:chOff x="0" y="0"/>
            <a:chExt cx="1380031" cy="499220"/>
          </a:xfrm>
        </p:grpSpPr>
        <p:sp>
          <p:nvSpPr>
            <p:cNvPr name="Freeform 16" id="16"/>
            <p:cNvSpPr/>
            <p:nvPr/>
          </p:nvSpPr>
          <p:spPr>
            <a:xfrm flipH="false" flipV="false" rot="0">
              <a:off x="0" y="0"/>
              <a:ext cx="1380031" cy="499220"/>
            </a:xfrm>
            <a:custGeom>
              <a:avLst/>
              <a:gdLst/>
              <a:ahLst/>
              <a:cxnLst/>
              <a:rect r="r" b="b" t="t" l="l"/>
              <a:pathLst>
                <a:path h="499220" w="1380031">
                  <a:moveTo>
                    <a:pt x="35460" y="0"/>
                  </a:moveTo>
                  <a:lnTo>
                    <a:pt x="1344571" y="0"/>
                  </a:lnTo>
                  <a:cubicBezTo>
                    <a:pt x="1364155" y="0"/>
                    <a:pt x="1380031" y="15876"/>
                    <a:pt x="1380031" y="35460"/>
                  </a:cubicBezTo>
                  <a:lnTo>
                    <a:pt x="1380031" y="463759"/>
                  </a:lnTo>
                  <a:cubicBezTo>
                    <a:pt x="1380031" y="483343"/>
                    <a:pt x="1364155" y="499220"/>
                    <a:pt x="1344571" y="499220"/>
                  </a:cubicBezTo>
                  <a:lnTo>
                    <a:pt x="35460" y="499220"/>
                  </a:lnTo>
                  <a:cubicBezTo>
                    <a:pt x="15876" y="499220"/>
                    <a:pt x="0" y="483343"/>
                    <a:pt x="0" y="463759"/>
                  </a:cubicBezTo>
                  <a:lnTo>
                    <a:pt x="0" y="35460"/>
                  </a:lnTo>
                  <a:cubicBezTo>
                    <a:pt x="0" y="15876"/>
                    <a:pt x="15876" y="0"/>
                    <a:pt x="35460" y="0"/>
                  </a:cubicBezTo>
                  <a:close/>
                </a:path>
              </a:pathLst>
            </a:custGeom>
            <a:solidFill>
              <a:srgbClr val="FFFFFF"/>
            </a:solidFill>
            <a:ln cap="rnd">
              <a:noFill/>
              <a:prstDash val="solid"/>
              <a:round/>
            </a:ln>
          </p:spPr>
        </p:sp>
        <p:sp>
          <p:nvSpPr>
            <p:cNvPr name="TextBox 17" id="17"/>
            <p:cNvSpPr txBox="true"/>
            <p:nvPr/>
          </p:nvSpPr>
          <p:spPr>
            <a:xfrm>
              <a:off x="0" y="-95250"/>
              <a:ext cx="1380031" cy="59447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585"/>
                </a:lnSpc>
              </a:pPr>
            </a:p>
          </p:txBody>
        </p:sp>
      </p:grpSp>
      <p:grpSp>
        <p:nvGrpSpPr>
          <p:cNvPr name="Group 18" id="18"/>
          <p:cNvGrpSpPr/>
          <p:nvPr/>
        </p:nvGrpSpPr>
        <p:grpSpPr>
          <a:xfrm rot="0">
            <a:off x="10770418" y="5406986"/>
            <a:ext cx="5239807" cy="1895475"/>
            <a:chOff x="0" y="0"/>
            <a:chExt cx="1380031" cy="499220"/>
          </a:xfrm>
        </p:grpSpPr>
        <p:sp>
          <p:nvSpPr>
            <p:cNvPr name="Freeform 19" id="19"/>
            <p:cNvSpPr/>
            <p:nvPr/>
          </p:nvSpPr>
          <p:spPr>
            <a:xfrm flipH="false" flipV="false" rot="0">
              <a:off x="0" y="0"/>
              <a:ext cx="1380031" cy="499220"/>
            </a:xfrm>
            <a:custGeom>
              <a:avLst/>
              <a:gdLst/>
              <a:ahLst/>
              <a:cxnLst/>
              <a:rect r="r" b="b" t="t" l="l"/>
              <a:pathLst>
                <a:path h="499220" w="1380031">
                  <a:moveTo>
                    <a:pt x="35460" y="0"/>
                  </a:moveTo>
                  <a:lnTo>
                    <a:pt x="1344571" y="0"/>
                  </a:lnTo>
                  <a:cubicBezTo>
                    <a:pt x="1364155" y="0"/>
                    <a:pt x="1380031" y="15876"/>
                    <a:pt x="1380031" y="35460"/>
                  </a:cubicBezTo>
                  <a:lnTo>
                    <a:pt x="1380031" y="463759"/>
                  </a:lnTo>
                  <a:cubicBezTo>
                    <a:pt x="1380031" y="483343"/>
                    <a:pt x="1364155" y="499220"/>
                    <a:pt x="1344571" y="499220"/>
                  </a:cubicBezTo>
                  <a:lnTo>
                    <a:pt x="35460" y="499220"/>
                  </a:lnTo>
                  <a:cubicBezTo>
                    <a:pt x="15876" y="499220"/>
                    <a:pt x="0" y="483343"/>
                    <a:pt x="0" y="463759"/>
                  </a:cubicBezTo>
                  <a:lnTo>
                    <a:pt x="0" y="35460"/>
                  </a:lnTo>
                  <a:cubicBezTo>
                    <a:pt x="0" y="15876"/>
                    <a:pt x="15876" y="0"/>
                    <a:pt x="35460" y="0"/>
                  </a:cubicBezTo>
                  <a:close/>
                </a:path>
              </a:pathLst>
            </a:custGeom>
            <a:solidFill>
              <a:srgbClr val="FFFFFF"/>
            </a:solidFill>
            <a:ln cap="rnd">
              <a:noFill/>
              <a:prstDash val="solid"/>
              <a:round/>
            </a:ln>
          </p:spPr>
        </p:sp>
        <p:sp>
          <p:nvSpPr>
            <p:cNvPr name="TextBox 20" id="20"/>
            <p:cNvSpPr txBox="true"/>
            <p:nvPr/>
          </p:nvSpPr>
          <p:spPr>
            <a:xfrm>
              <a:off x="0" y="-95250"/>
              <a:ext cx="1380031" cy="59447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585"/>
                </a:lnSpc>
              </a:pPr>
            </a:p>
          </p:txBody>
        </p:sp>
      </p:grpSp>
      <p:grpSp>
        <p:nvGrpSpPr>
          <p:cNvPr name="Group 21" id="21"/>
          <p:cNvGrpSpPr/>
          <p:nvPr/>
        </p:nvGrpSpPr>
        <p:grpSpPr>
          <a:xfrm rot="0">
            <a:off x="10770418" y="3192424"/>
            <a:ext cx="5239807" cy="1895475"/>
            <a:chOff x="0" y="0"/>
            <a:chExt cx="1380031" cy="499220"/>
          </a:xfrm>
        </p:grpSpPr>
        <p:sp>
          <p:nvSpPr>
            <p:cNvPr name="Freeform 22" id="22"/>
            <p:cNvSpPr/>
            <p:nvPr/>
          </p:nvSpPr>
          <p:spPr>
            <a:xfrm flipH="false" flipV="false" rot="0">
              <a:off x="0" y="0"/>
              <a:ext cx="1380031" cy="499220"/>
            </a:xfrm>
            <a:custGeom>
              <a:avLst/>
              <a:gdLst/>
              <a:ahLst/>
              <a:cxnLst/>
              <a:rect r="r" b="b" t="t" l="l"/>
              <a:pathLst>
                <a:path h="499220" w="1380031">
                  <a:moveTo>
                    <a:pt x="35460" y="0"/>
                  </a:moveTo>
                  <a:lnTo>
                    <a:pt x="1344571" y="0"/>
                  </a:lnTo>
                  <a:cubicBezTo>
                    <a:pt x="1364155" y="0"/>
                    <a:pt x="1380031" y="15876"/>
                    <a:pt x="1380031" y="35460"/>
                  </a:cubicBezTo>
                  <a:lnTo>
                    <a:pt x="1380031" y="463759"/>
                  </a:lnTo>
                  <a:cubicBezTo>
                    <a:pt x="1380031" y="483343"/>
                    <a:pt x="1364155" y="499220"/>
                    <a:pt x="1344571" y="499220"/>
                  </a:cubicBezTo>
                  <a:lnTo>
                    <a:pt x="35460" y="499220"/>
                  </a:lnTo>
                  <a:cubicBezTo>
                    <a:pt x="15876" y="499220"/>
                    <a:pt x="0" y="483343"/>
                    <a:pt x="0" y="463759"/>
                  </a:cubicBezTo>
                  <a:lnTo>
                    <a:pt x="0" y="35460"/>
                  </a:lnTo>
                  <a:cubicBezTo>
                    <a:pt x="0" y="15876"/>
                    <a:pt x="15876" y="0"/>
                    <a:pt x="35460" y="0"/>
                  </a:cubicBezTo>
                  <a:close/>
                </a:path>
              </a:pathLst>
            </a:custGeom>
            <a:solidFill>
              <a:srgbClr val="FFFFFF"/>
            </a:solidFill>
            <a:ln cap="rnd">
              <a:noFill/>
              <a:prstDash val="solid"/>
              <a:round/>
            </a:ln>
          </p:spPr>
        </p:sp>
        <p:sp>
          <p:nvSpPr>
            <p:cNvPr name="TextBox 23" id="23"/>
            <p:cNvSpPr txBox="true"/>
            <p:nvPr/>
          </p:nvSpPr>
          <p:spPr>
            <a:xfrm>
              <a:off x="0" y="-95250"/>
              <a:ext cx="1380031" cy="59447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585"/>
                </a:lnSpc>
              </a:pPr>
            </a:p>
          </p:txBody>
        </p:sp>
      </p:grpSp>
      <p:sp>
        <p:nvSpPr>
          <p:cNvPr name="Freeform 24" id="24"/>
          <p:cNvSpPr/>
          <p:nvPr/>
        </p:nvSpPr>
        <p:spPr>
          <a:xfrm flipH="false" flipV="false" rot="0">
            <a:off x="8661931" y="3673869"/>
            <a:ext cx="964138" cy="932585"/>
          </a:xfrm>
          <a:custGeom>
            <a:avLst/>
            <a:gdLst/>
            <a:ahLst/>
            <a:cxnLst/>
            <a:rect r="r" b="b" t="t" l="l"/>
            <a:pathLst>
              <a:path h="932585" w="964138">
                <a:moveTo>
                  <a:pt x="0" y="0"/>
                </a:moveTo>
                <a:lnTo>
                  <a:pt x="964138" y="0"/>
                </a:lnTo>
                <a:lnTo>
                  <a:pt x="964138" y="932585"/>
                </a:lnTo>
                <a:lnTo>
                  <a:pt x="0" y="932585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25" id="25"/>
          <p:cNvSpPr/>
          <p:nvPr/>
        </p:nvSpPr>
        <p:spPr>
          <a:xfrm flipH="false" flipV="false" rot="0">
            <a:off x="8661931" y="5901518"/>
            <a:ext cx="964138" cy="932585"/>
          </a:xfrm>
          <a:custGeom>
            <a:avLst/>
            <a:gdLst/>
            <a:ahLst/>
            <a:cxnLst/>
            <a:rect r="r" b="b" t="t" l="l"/>
            <a:pathLst>
              <a:path h="932585" w="964138">
                <a:moveTo>
                  <a:pt x="0" y="0"/>
                </a:moveTo>
                <a:lnTo>
                  <a:pt x="964138" y="0"/>
                </a:lnTo>
                <a:lnTo>
                  <a:pt x="964138" y="932585"/>
                </a:lnTo>
                <a:lnTo>
                  <a:pt x="0" y="932585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26" id="26"/>
          <p:cNvSpPr/>
          <p:nvPr/>
        </p:nvSpPr>
        <p:spPr>
          <a:xfrm flipH="false" flipV="false" rot="0">
            <a:off x="8661931" y="8129168"/>
            <a:ext cx="964138" cy="932585"/>
          </a:xfrm>
          <a:custGeom>
            <a:avLst/>
            <a:gdLst/>
            <a:ahLst/>
            <a:cxnLst/>
            <a:rect r="r" b="b" t="t" l="l"/>
            <a:pathLst>
              <a:path h="932585" w="964138">
                <a:moveTo>
                  <a:pt x="0" y="0"/>
                </a:moveTo>
                <a:lnTo>
                  <a:pt x="964138" y="0"/>
                </a:lnTo>
                <a:lnTo>
                  <a:pt x="964138" y="932585"/>
                </a:lnTo>
                <a:lnTo>
                  <a:pt x="0" y="932585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27" id="27"/>
          <p:cNvSpPr/>
          <p:nvPr/>
        </p:nvSpPr>
        <p:spPr>
          <a:xfrm flipH="true" flipV="false" rot="0">
            <a:off x="16446002" y="5143500"/>
            <a:ext cx="1436095" cy="4114800"/>
          </a:xfrm>
          <a:custGeom>
            <a:avLst/>
            <a:gdLst/>
            <a:ahLst/>
            <a:cxnLst/>
            <a:rect r="r" b="b" t="t" l="l"/>
            <a:pathLst>
              <a:path h="4114800" w="1436095">
                <a:moveTo>
                  <a:pt x="1436096" y="0"/>
                </a:moveTo>
                <a:lnTo>
                  <a:pt x="0" y="0"/>
                </a:lnTo>
                <a:lnTo>
                  <a:pt x="0" y="4114800"/>
                </a:lnTo>
                <a:lnTo>
                  <a:pt x="1436096" y="4114800"/>
                </a:lnTo>
                <a:lnTo>
                  <a:pt x="1436096" y="0"/>
                </a:lnTo>
                <a:close/>
              </a:path>
            </a:pathLst>
          </a:custGeom>
          <a:blipFill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TextBox 28" id="28"/>
          <p:cNvSpPr txBox="true"/>
          <p:nvPr/>
        </p:nvSpPr>
        <p:spPr>
          <a:xfrm rot="0">
            <a:off x="0" y="939334"/>
            <a:ext cx="18288000" cy="103162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7788"/>
              </a:lnSpc>
              <a:spcBef>
                <a:spcPct val="0"/>
              </a:spcBef>
            </a:pPr>
            <a:r>
              <a:rPr lang="en-US" sz="7279">
                <a:solidFill>
                  <a:srgbClr val="D11A12"/>
                </a:solidFill>
                <a:latin typeface="Dingos Stamp"/>
                <a:ea typeface="Dingos Stamp"/>
                <a:cs typeface="Dingos Stamp"/>
                <a:sym typeface="Dingos Stamp"/>
              </a:rPr>
              <a:t> </a:t>
            </a:r>
            <a:r>
              <a:rPr lang="en-US" sz="7279">
                <a:solidFill>
                  <a:srgbClr val="D11A12"/>
                </a:solidFill>
                <a:latin typeface="Dingos Stamp"/>
                <a:ea typeface="Dingos Stamp"/>
                <a:cs typeface="Dingos Stamp"/>
                <a:sym typeface="Dingos Stamp"/>
              </a:rPr>
              <a:t>Comparative Overview</a:t>
            </a:r>
          </a:p>
        </p:txBody>
      </p:sp>
      <p:sp>
        <p:nvSpPr>
          <p:cNvPr name="TextBox 29" id="29"/>
          <p:cNvSpPr txBox="true"/>
          <p:nvPr/>
        </p:nvSpPr>
        <p:spPr>
          <a:xfrm rot="0">
            <a:off x="2921055" y="3287453"/>
            <a:ext cx="3953247" cy="56756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4815"/>
              </a:lnSpc>
              <a:spcBef>
                <a:spcPct val="0"/>
              </a:spcBef>
            </a:pPr>
            <a:r>
              <a:rPr lang="en-US" b="true" sz="2799">
                <a:solidFill>
                  <a:srgbClr val="000000"/>
                </a:solidFill>
                <a:latin typeface="Bricolage Grotesque Ultra-Bold"/>
                <a:ea typeface="Bricolage Grotesque Ultra-Bold"/>
                <a:cs typeface="Bricolage Grotesque Ultra-Bold"/>
                <a:sym typeface="Bricolage Grotesque Ultra-Bold"/>
              </a:rPr>
              <a:t>Government Structure</a:t>
            </a:r>
          </a:p>
        </p:txBody>
      </p:sp>
      <p:sp>
        <p:nvSpPr>
          <p:cNvPr name="TextBox 30" id="30"/>
          <p:cNvSpPr txBox="true"/>
          <p:nvPr/>
        </p:nvSpPr>
        <p:spPr>
          <a:xfrm rot="0">
            <a:off x="4079496" y="5496668"/>
            <a:ext cx="1636365" cy="56756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4815"/>
              </a:lnSpc>
              <a:spcBef>
                <a:spcPct val="0"/>
              </a:spcBef>
            </a:pPr>
            <a:r>
              <a:rPr lang="en-US" b="true" sz="2799">
                <a:solidFill>
                  <a:srgbClr val="000000"/>
                </a:solidFill>
                <a:latin typeface="Bricolage Grotesque Ultra-Bold"/>
                <a:ea typeface="Bricolage Grotesque Ultra-Bold"/>
                <a:cs typeface="Bricolage Grotesque Ultra-Bold"/>
                <a:sym typeface="Bricolage Grotesque Ultra-Bold"/>
              </a:rPr>
              <a:t>Economy</a:t>
            </a:r>
          </a:p>
        </p:txBody>
      </p:sp>
      <p:sp>
        <p:nvSpPr>
          <p:cNvPr name="TextBox 31" id="31"/>
          <p:cNvSpPr txBox="true"/>
          <p:nvPr/>
        </p:nvSpPr>
        <p:spPr>
          <a:xfrm rot="0">
            <a:off x="4240044" y="7773949"/>
            <a:ext cx="1315269" cy="56756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4815"/>
              </a:lnSpc>
              <a:spcBef>
                <a:spcPct val="0"/>
              </a:spcBef>
            </a:pPr>
            <a:r>
              <a:rPr lang="en-US" b="true" sz="2799">
                <a:solidFill>
                  <a:srgbClr val="000000"/>
                </a:solidFill>
                <a:latin typeface="Bricolage Grotesque Ultra-Bold"/>
                <a:ea typeface="Bricolage Grotesque Ultra-Bold"/>
                <a:cs typeface="Bricolage Grotesque Ultra-Bold"/>
                <a:sym typeface="Bricolage Grotesque Ultra-Bold"/>
              </a:rPr>
              <a:t>Society</a:t>
            </a:r>
          </a:p>
        </p:txBody>
      </p:sp>
      <p:sp>
        <p:nvSpPr>
          <p:cNvPr name="TextBox 32" id="32"/>
          <p:cNvSpPr txBox="true"/>
          <p:nvPr/>
        </p:nvSpPr>
        <p:spPr>
          <a:xfrm rot="0">
            <a:off x="11413698" y="3287453"/>
            <a:ext cx="3953247" cy="56756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4815"/>
              </a:lnSpc>
              <a:spcBef>
                <a:spcPct val="0"/>
              </a:spcBef>
            </a:pPr>
            <a:r>
              <a:rPr lang="en-US" b="true" sz="2799">
                <a:solidFill>
                  <a:srgbClr val="000000"/>
                </a:solidFill>
                <a:latin typeface="Bricolage Grotesque Ultra-Bold"/>
                <a:ea typeface="Bricolage Grotesque Ultra-Bold"/>
                <a:cs typeface="Bricolage Grotesque Ultra-Bold"/>
                <a:sym typeface="Bricolage Grotesque Ultra-Bold"/>
              </a:rPr>
              <a:t>Government Structure</a:t>
            </a:r>
          </a:p>
        </p:txBody>
      </p:sp>
      <p:sp>
        <p:nvSpPr>
          <p:cNvPr name="TextBox 33" id="33"/>
          <p:cNvSpPr txBox="true"/>
          <p:nvPr/>
        </p:nvSpPr>
        <p:spPr>
          <a:xfrm rot="0">
            <a:off x="12572139" y="5496668"/>
            <a:ext cx="1636365" cy="56756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4815"/>
              </a:lnSpc>
              <a:spcBef>
                <a:spcPct val="0"/>
              </a:spcBef>
            </a:pPr>
            <a:r>
              <a:rPr lang="en-US" b="true" sz="2799">
                <a:solidFill>
                  <a:srgbClr val="000000"/>
                </a:solidFill>
                <a:latin typeface="Bricolage Grotesque Ultra-Bold"/>
                <a:ea typeface="Bricolage Grotesque Ultra-Bold"/>
                <a:cs typeface="Bricolage Grotesque Ultra-Bold"/>
                <a:sym typeface="Bricolage Grotesque Ultra-Bold"/>
              </a:rPr>
              <a:t>Economy</a:t>
            </a:r>
          </a:p>
        </p:txBody>
      </p:sp>
      <p:sp>
        <p:nvSpPr>
          <p:cNvPr name="TextBox 34" id="34"/>
          <p:cNvSpPr txBox="true"/>
          <p:nvPr/>
        </p:nvSpPr>
        <p:spPr>
          <a:xfrm rot="0">
            <a:off x="12732687" y="7773949"/>
            <a:ext cx="1315269" cy="56756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4815"/>
              </a:lnSpc>
              <a:spcBef>
                <a:spcPct val="0"/>
              </a:spcBef>
            </a:pPr>
            <a:r>
              <a:rPr lang="en-US" b="true" sz="2799">
                <a:solidFill>
                  <a:srgbClr val="000000"/>
                </a:solidFill>
                <a:latin typeface="Bricolage Grotesque Ultra-Bold"/>
                <a:ea typeface="Bricolage Grotesque Ultra-Bold"/>
                <a:cs typeface="Bricolage Grotesque Ultra-Bold"/>
                <a:sym typeface="Bricolage Grotesque Ultra-Bold"/>
              </a:rPr>
              <a:t>Society</a:t>
            </a:r>
          </a:p>
        </p:txBody>
      </p:sp>
      <p:sp>
        <p:nvSpPr>
          <p:cNvPr name="TextBox 35" id="35"/>
          <p:cNvSpPr txBox="true"/>
          <p:nvPr/>
        </p:nvSpPr>
        <p:spPr>
          <a:xfrm rot="0">
            <a:off x="3252037" y="3989844"/>
            <a:ext cx="3291283" cy="79413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211"/>
              </a:lnSpc>
              <a:spcBef>
                <a:spcPct val="0"/>
              </a:spcBef>
            </a:pPr>
            <a:r>
              <a:rPr lang="en-US" sz="2199" strike="noStrike" u="none">
                <a:solidFill>
                  <a:srgbClr val="000000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French colonial rule, no local representation.</a:t>
            </a:r>
          </a:p>
        </p:txBody>
      </p:sp>
      <p:sp>
        <p:nvSpPr>
          <p:cNvPr name="TextBox 36" id="36"/>
          <p:cNvSpPr txBox="true"/>
          <p:nvPr/>
        </p:nvSpPr>
        <p:spPr>
          <a:xfrm rot="0">
            <a:off x="2909856" y="6197582"/>
            <a:ext cx="3975646" cy="79413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211"/>
              </a:lnSpc>
            </a:pPr>
            <a:r>
              <a:rPr lang="en-US" sz="2199">
                <a:solidFill>
                  <a:srgbClr val="000000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Colonial economy focused on resource extraction.</a:t>
            </a:r>
          </a:p>
        </p:txBody>
      </p:sp>
      <p:sp>
        <p:nvSpPr>
          <p:cNvPr name="TextBox 37" id="37"/>
          <p:cNvSpPr txBox="true"/>
          <p:nvPr/>
        </p:nvSpPr>
        <p:spPr>
          <a:xfrm rot="0">
            <a:off x="3252037" y="8409665"/>
            <a:ext cx="3291283" cy="79413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211"/>
              </a:lnSpc>
            </a:pPr>
            <a:r>
              <a:rPr lang="en-US" sz="2199">
                <a:solidFill>
                  <a:srgbClr val="000000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Rigid class system, limited rights.</a:t>
            </a:r>
          </a:p>
        </p:txBody>
      </p:sp>
      <p:sp>
        <p:nvSpPr>
          <p:cNvPr name="TextBox 38" id="38"/>
          <p:cNvSpPr txBox="true"/>
          <p:nvPr/>
        </p:nvSpPr>
        <p:spPr>
          <a:xfrm rot="0">
            <a:off x="10760847" y="4140253"/>
            <a:ext cx="5258950" cy="79413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211"/>
              </a:lnSpc>
            </a:pPr>
            <a:r>
              <a:rPr lang="en-US" sz="2199">
                <a:solidFill>
                  <a:srgbClr val="000000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Democratic Republic of Vietnam, increased representation.</a:t>
            </a:r>
          </a:p>
        </p:txBody>
      </p:sp>
      <p:sp>
        <p:nvSpPr>
          <p:cNvPr name="TextBox 39" id="39"/>
          <p:cNvSpPr txBox="true"/>
          <p:nvPr/>
        </p:nvSpPr>
        <p:spPr>
          <a:xfrm rot="0">
            <a:off x="11102498" y="6197582"/>
            <a:ext cx="4575646" cy="79413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211"/>
              </a:lnSpc>
            </a:pPr>
            <a:r>
              <a:rPr lang="en-US" sz="2199">
                <a:solidFill>
                  <a:srgbClr val="000000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National economy with diverse industries and agrarian reform.</a:t>
            </a:r>
          </a:p>
        </p:txBody>
      </p:sp>
      <p:sp>
        <p:nvSpPr>
          <p:cNvPr name="TextBox 40" id="40"/>
          <p:cNvSpPr txBox="true"/>
          <p:nvPr/>
        </p:nvSpPr>
        <p:spPr>
          <a:xfrm rot="0">
            <a:off x="11842446" y="8409665"/>
            <a:ext cx="3095750" cy="79413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211"/>
              </a:lnSpc>
            </a:pPr>
            <a:r>
              <a:rPr lang="en-US" sz="2199">
                <a:solidFill>
                  <a:srgbClr val="000000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Social reforms, growth of national identity.</a:t>
            </a:r>
          </a:p>
        </p:txBody>
      </p:sp>
      <p:sp>
        <p:nvSpPr>
          <p:cNvPr name="TextBox 41" id="41"/>
          <p:cNvSpPr txBox="true"/>
          <p:nvPr/>
        </p:nvSpPr>
        <p:spPr>
          <a:xfrm rot="0">
            <a:off x="2068456" y="2369212"/>
            <a:ext cx="5658445" cy="48983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806"/>
              </a:lnSpc>
              <a:spcBef>
                <a:spcPct val="0"/>
              </a:spcBef>
            </a:pPr>
            <a:r>
              <a:rPr lang="en-US" sz="3198" strike="noStrike" u="none">
                <a:solidFill>
                  <a:srgbClr val="000000"/>
                </a:solidFill>
                <a:latin typeface="Dingos Stamp"/>
                <a:ea typeface="Dingos Stamp"/>
                <a:cs typeface="Dingos Stamp"/>
                <a:sym typeface="Dingos Stamp"/>
              </a:rPr>
              <a:t>Before Independence</a:t>
            </a:r>
          </a:p>
        </p:txBody>
      </p:sp>
      <p:sp>
        <p:nvSpPr>
          <p:cNvPr name="TextBox 42" id="42"/>
          <p:cNvSpPr txBox="true"/>
          <p:nvPr/>
        </p:nvSpPr>
        <p:spPr>
          <a:xfrm rot="0">
            <a:off x="10765180" y="2369212"/>
            <a:ext cx="5250284" cy="48983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806"/>
              </a:lnSpc>
              <a:spcBef>
                <a:spcPct val="0"/>
              </a:spcBef>
            </a:pPr>
            <a:r>
              <a:rPr lang="en-US" sz="3198">
                <a:solidFill>
                  <a:srgbClr val="000000"/>
                </a:solidFill>
                <a:latin typeface="Dingos Stamp"/>
                <a:ea typeface="Dingos Stamp"/>
                <a:cs typeface="Dingos Stamp"/>
                <a:sym typeface="Dingos Stamp"/>
              </a:rPr>
              <a:t>After</a:t>
            </a:r>
            <a:r>
              <a:rPr lang="en-US" sz="3198" strike="noStrike" u="none">
                <a:solidFill>
                  <a:srgbClr val="000000"/>
                </a:solidFill>
                <a:latin typeface="Dingos Stamp"/>
                <a:ea typeface="Dingos Stamp"/>
                <a:cs typeface="Dingos Stamp"/>
                <a:sym typeface="Dingos Stamp"/>
              </a:rPr>
              <a:t> Independence</a:t>
            </a:r>
          </a:p>
        </p:txBody>
      </p:sp>
    </p:spTree>
  </p:cSld>
  <p:clrMapOvr>
    <a:masterClrMapping/>
  </p:clrMapOvr>
</p:sld>
</file>

<file path=ppt/slides/slide11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7C430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TextBox 2" id="2"/>
          <p:cNvSpPr txBox="true"/>
          <p:nvPr/>
        </p:nvSpPr>
        <p:spPr>
          <a:xfrm rot="0">
            <a:off x="3315612" y="1611051"/>
            <a:ext cx="11656776" cy="6414199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2819"/>
              </a:lnSpc>
            </a:pPr>
            <a:r>
              <a:rPr lang="en-US" b="true" sz="7913" strike="noStrike" u="none">
                <a:solidFill>
                  <a:srgbClr val="D11A12"/>
                </a:solidFill>
                <a:latin typeface="Dingos Stamp"/>
                <a:ea typeface="Dingos Stamp"/>
                <a:cs typeface="Dingos Stamp"/>
                <a:sym typeface="Dingos Stamp"/>
              </a:rPr>
              <a:t>Nothing is more precious than independence and liberty.</a:t>
            </a:r>
          </a:p>
        </p:txBody>
      </p:sp>
      <p:sp>
        <p:nvSpPr>
          <p:cNvPr name="Freeform 3" id="3"/>
          <p:cNvSpPr/>
          <p:nvPr/>
        </p:nvSpPr>
        <p:spPr>
          <a:xfrm flipH="false" flipV="false" rot="0">
            <a:off x="13331046" y="5432082"/>
            <a:ext cx="4456427" cy="4522205"/>
          </a:xfrm>
          <a:custGeom>
            <a:avLst/>
            <a:gdLst/>
            <a:ahLst/>
            <a:cxnLst/>
            <a:rect r="r" b="b" t="t" l="l"/>
            <a:pathLst>
              <a:path h="4522205" w="4456427">
                <a:moveTo>
                  <a:pt x="0" y="0"/>
                </a:moveTo>
                <a:lnTo>
                  <a:pt x="4456428" y="0"/>
                </a:lnTo>
                <a:lnTo>
                  <a:pt x="4456428" y="4522205"/>
                </a:lnTo>
                <a:lnTo>
                  <a:pt x="0" y="4522205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4" id="4"/>
          <p:cNvSpPr/>
          <p:nvPr/>
        </p:nvSpPr>
        <p:spPr>
          <a:xfrm flipH="true" flipV="false" rot="0">
            <a:off x="500526" y="5432082"/>
            <a:ext cx="4456427" cy="4522205"/>
          </a:xfrm>
          <a:custGeom>
            <a:avLst/>
            <a:gdLst/>
            <a:ahLst/>
            <a:cxnLst/>
            <a:rect r="r" b="b" t="t" l="l"/>
            <a:pathLst>
              <a:path h="4522205" w="4456427">
                <a:moveTo>
                  <a:pt x="4456428" y="0"/>
                </a:moveTo>
                <a:lnTo>
                  <a:pt x="0" y="0"/>
                </a:lnTo>
                <a:lnTo>
                  <a:pt x="0" y="4522205"/>
                </a:lnTo>
                <a:lnTo>
                  <a:pt x="4456428" y="4522205"/>
                </a:lnTo>
                <a:lnTo>
                  <a:pt x="4456428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5" id="5"/>
          <p:cNvSpPr/>
          <p:nvPr/>
        </p:nvSpPr>
        <p:spPr>
          <a:xfrm flipH="false" flipV="false" rot="-10800000">
            <a:off x="500526" y="332713"/>
            <a:ext cx="4456427" cy="4522205"/>
          </a:xfrm>
          <a:custGeom>
            <a:avLst/>
            <a:gdLst/>
            <a:ahLst/>
            <a:cxnLst/>
            <a:rect r="r" b="b" t="t" l="l"/>
            <a:pathLst>
              <a:path h="4522205" w="4456427">
                <a:moveTo>
                  <a:pt x="0" y="0"/>
                </a:moveTo>
                <a:lnTo>
                  <a:pt x="4456428" y="0"/>
                </a:lnTo>
                <a:lnTo>
                  <a:pt x="4456428" y="4522205"/>
                </a:lnTo>
                <a:lnTo>
                  <a:pt x="0" y="4522205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6" id="6"/>
          <p:cNvSpPr/>
          <p:nvPr/>
        </p:nvSpPr>
        <p:spPr>
          <a:xfrm flipH="true" flipV="false" rot="-10800000">
            <a:off x="13331046" y="332713"/>
            <a:ext cx="4456427" cy="4522205"/>
          </a:xfrm>
          <a:custGeom>
            <a:avLst/>
            <a:gdLst/>
            <a:ahLst/>
            <a:cxnLst/>
            <a:rect r="r" b="b" t="t" l="l"/>
            <a:pathLst>
              <a:path h="4522205" w="4456427">
                <a:moveTo>
                  <a:pt x="4456428" y="0"/>
                </a:moveTo>
                <a:lnTo>
                  <a:pt x="0" y="0"/>
                </a:lnTo>
                <a:lnTo>
                  <a:pt x="0" y="4522205"/>
                </a:lnTo>
                <a:lnTo>
                  <a:pt x="4456428" y="4522205"/>
                </a:lnTo>
                <a:lnTo>
                  <a:pt x="4456428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TextBox 7" id="7"/>
          <p:cNvSpPr txBox="true"/>
          <p:nvPr/>
        </p:nvSpPr>
        <p:spPr>
          <a:xfrm rot="0">
            <a:off x="7670862" y="8219333"/>
            <a:ext cx="2946276" cy="89090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7759"/>
              </a:lnSpc>
              <a:spcBef>
                <a:spcPct val="0"/>
              </a:spcBef>
            </a:pPr>
            <a:r>
              <a:rPr lang="en-US" b="true" sz="3999">
                <a:solidFill>
                  <a:srgbClr val="000000"/>
                </a:solidFill>
                <a:latin typeface="Bricolage Grotesque Bold"/>
                <a:ea typeface="Bricolage Grotesque Bold"/>
                <a:cs typeface="Bricolage Grotesque Bold"/>
                <a:sym typeface="Bricolage Grotesque Bold"/>
              </a:rPr>
              <a:t>Ho Chi Minh</a:t>
            </a:r>
          </a:p>
        </p:txBody>
      </p:sp>
      <p:sp>
        <p:nvSpPr>
          <p:cNvPr name="Freeform 8" id="8"/>
          <p:cNvSpPr/>
          <p:nvPr/>
        </p:nvSpPr>
        <p:spPr>
          <a:xfrm flipH="false" flipV="false" rot="0">
            <a:off x="5778589" y="-2789208"/>
            <a:ext cx="5972546" cy="4484839"/>
          </a:xfrm>
          <a:custGeom>
            <a:avLst/>
            <a:gdLst/>
            <a:ahLst/>
            <a:cxnLst/>
            <a:rect r="r" b="b" t="t" l="l"/>
            <a:pathLst>
              <a:path h="4484839" w="5972546">
                <a:moveTo>
                  <a:pt x="0" y="0"/>
                </a:moveTo>
                <a:lnTo>
                  <a:pt x="5972546" y="0"/>
                </a:lnTo>
                <a:lnTo>
                  <a:pt x="5972546" y="4484839"/>
                </a:lnTo>
                <a:lnTo>
                  <a:pt x="0" y="4484839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</p:spTree>
  </p:cSld>
  <p:clrMapOvr>
    <a:masterClrMapping/>
  </p:clrMapOvr>
</p:sld>
</file>

<file path=ppt/slides/slide12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7C430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-95250" y="5607492"/>
            <a:ext cx="18383250" cy="4679508"/>
            <a:chOff x="0" y="0"/>
            <a:chExt cx="4841679" cy="1232463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4841679" cy="1232463"/>
            </a:xfrm>
            <a:custGeom>
              <a:avLst/>
              <a:gdLst/>
              <a:ahLst/>
              <a:cxnLst/>
              <a:rect r="r" b="b" t="t" l="l"/>
              <a:pathLst>
                <a:path h="1232463" w="4841679">
                  <a:moveTo>
                    <a:pt x="0" y="0"/>
                  </a:moveTo>
                  <a:lnTo>
                    <a:pt x="4841679" y="0"/>
                  </a:lnTo>
                  <a:lnTo>
                    <a:pt x="4841679" y="1232463"/>
                  </a:lnTo>
                  <a:lnTo>
                    <a:pt x="0" y="1232463"/>
                  </a:lnTo>
                  <a:close/>
                </a:path>
              </a:pathLst>
            </a:custGeom>
            <a:solidFill>
              <a:srgbClr val="D11A12"/>
            </a:solidFill>
            <a:ln cap="sq">
              <a:noFill/>
              <a:prstDash val="solid"/>
              <a:miter/>
            </a:ln>
          </p:spPr>
        </p:sp>
        <p:sp>
          <p:nvSpPr>
            <p:cNvPr name="TextBox 4" id="4"/>
            <p:cNvSpPr txBox="true"/>
            <p:nvPr/>
          </p:nvSpPr>
          <p:spPr>
            <a:xfrm>
              <a:off x="0" y="-95250"/>
              <a:ext cx="4841679" cy="1327713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585"/>
                </a:lnSpc>
              </a:pPr>
            </a:p>
          </p:txBody>
        </p:sp>
      </p:grpSp>
      <p:grpSp>
        <p:nvGrpSpPr>
          <p:cNvPr name="Group 5" id="5"/>
          <p:cNvGrpSpPr/>
          <p:nvPr/>
        </p:nvGrpSpPr>
        <p:grpSpPr>
          <a:xfrm rot="0">
            <a:off x="827507" y="3795622"/>
            <a:ext cx="6001700" cy="5272178"/>
            <a:chOff x="0" y="0"/>
            <a:chExt cx="849297" cy="746063"/>
          </a:xfrm>
        </p:grpSpPr>
        <p:sp>
          <p:nvSpPr>
            <p:cNvPr name="Freeform 6" id="6"/>
            <p:cNvSpPr/>
            <p:nvPr/>
          </p:nvSpPr>
          <p:spPr>
            <a:xfrm flipH="false" flipV="false" rot="0">
              <a:off x="0" y="0"/>
              <a:ext cx="849297" cy="746063"/>
            </a:xfrm>
            <a:custGeom>
              <a:avLst/>
              <a:gdLst/>
              <a:ahLst/>
              <a:cxnLst/>
              <a:rect r="r" b="b" t="t" l="l"/>
              <a:pathLst>
                <a:path h="746063" w="849297">
                  <a:moveTo>
                    <a:pt x="0" y="0"/>
                  </a:moveTo>
                  <a:lnTo>
                    <a:pt x="849297" y="0"/>
                  </a:lnTo>
                  <a:lnTo>
                    <a:pt x="849297" y="746063"/>
                  </a:lnTo>
                  <a:lnTo>
                    <a:pt x="0" y="746063"/>
                  </a:lnTo>
                  <a:close/>
                </a:path>
              </a:pathLst>
            </a:custGeom>
            <a:blipFill>
              <a:blip r:embed="rId2"/>
              <a:stretch>
                <a:fillRect l="-41812" t="0" r="-30846" b="-31074"/>
              </a:stretch>
            </a:blipFill>
          </p:spPr>
        </p:sp>
      </p:grpSp>
      <p:grpSp>
        <p:nvGrpSpPr>
          <p:cNvPr name="Group 7" id="7"/>
          <p:cNvGrpSpPr/>
          <p:nvPr/>
        </p:nvGrpSpPr>
        <p:grpSpPr>
          <a:xfrm rot="0">
            <a:off x="8400558" y="2257143"/>
            <a:ext cx="8667635" cy="5216867"/>
            <a:chOff x="0" y="0"/>
            <a:chExt cx="1226552" cy="738236"/>
          </a:xfrm>
        </p:grpSpPr>
        <p:sp>
          <p:nvSpPr>
            <p:cNvPr name="Freeform 8" id="8"/>
            <p:cNvSpPr/>
            <p:nvPr/>
          </p:nvSpPr>
          <p:spPr>
            <a:xfrm flipH="false" flipV="false" rot="0">
              <a:off x="0" y="0"/>
              <a:ext cx="1226552" cy="738236"/>
            </a:xfrm>
            <a:custGeom>
              <a:avLst/>
              <a:gdLst/>
              <a:ahLst/>
              <a:cxnLst/>
              <a:rect r="r" b="b" t="t" l="l"/>
              <a:pathLst>
                <a:path h="738236" w="1226552">
                  <a:moveTo>
                    <a:pt x="0" y="0"/>
                  </a:moveTo>
                  <a:lnTo>
                    <a:pt x="1226552" y="0"/>
                  </a:lnTo>
                  <a:lnTo>
                    <a:pt x="1226552" y="738236"/>
                  </a:lnTo>
                  <a:lnTo>
                    <a:pt x="0" y="738236"/>
                  </a:lnTo>
                  <a:close/>
                </a:path>
              </a:pathLst>
            </a:custGeom>
            <a:blipFill>
              <a:blip r:embed="rId3"/>
              <a:stretch>
                <a:fillRect l="-25726" t="-18593" r="0" b="-20667"/>
              </a:stretch>
            </a:blipFill>
          </p:spPr>
        </p:sp>
      </p:grpSp>
      <p:sp>
        <p:nvSpPr>
          <p:cNvPr name="Freeform 9" id="9"/>
          <p:cNvSpPr/>
          <p:nvPr/>
        </p:nvSpPr>
        <p:spPr>
          <a:xfrm flipH="true" flipV="false" rot="0">
            <a:off x="12734376" y="2794604"/>
            <a:ext cx="5107118" cy="1624992"/>
          </a:xfrm>
          <a:custGeom>
            <a:avLst/>
            <a:gdLst/>
            <a:ahLst/>
            <a:cxnLst/>
            <a:rect r="r" b="b" t="t" l="l"/>
            <a:pathLst>
              <a:path h="1624992" w="5107118">
                <a:moveTo>
                  <a:pt x="5107117" y="0"/>
                </a:moveTo>
                <a:lnTo>
                  <a:pt x="0" y="0"/>
                </a:lnTo>
                <a:lnTo>
                  <a:pt x="0" y="1624992"/>
                </a:lnTo>
                <a:lnTo>
                  <a:pt x="5107117" y="1624992"/>
                </a:lnTo>
                <a:lnTo>
                  <a:pt x="5107117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10" id="10"/>
          <p:cNvSpPr/>
          <p:nvPr/>
        </p:nvSpPr>
        <p:spPr>
          <a:xfrm flipH="false" flipV="false" rot="0">
            <a:off x="468334" y="6944250"/>
            <a:ext cx="5107118" cy="1624992"/>
          </a:xfrm>
          <a:custGeom>
            <a:avLst/>
            <a:gdLst/>
            <a:ahLst/>
            <a:cxnLst/>
            <a:rect r="r" b="b" t="t" l="l"/>
            <a:pathLst>
              <a:path h="1624992" w="5107118">
                <a:moveTo>
                  <a:pt x="0" y="0"/>
                </a:moveTo>
                <a:lnTo>
                  <a:pt x="5107118" y="0"/>
                </a:lnTo>
                <a:lnTo>
                  <a:pt x="5107118" y="1624992"/>
                </a:lnTo>
                <a:lnTo>
                  <a:pt x="0" y="1624992"/>
                </a:lnTo>
                <a:lnTo>
                  <a:pt x="0" y="0"/>
                </a:lnTo>
                <a:close/>
              </a:path>
            </a:pathLst>
          </a:custGeom>
          <a:blipFill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TextBox 11" id="11"/>
          <p:cNvSpPr txBox="true"/>
          <p:nvPr/>
        </p:nvSpPr>
        <p:spPr>
          <a:xfrm rot="0">
            <a:off x="9417128" y="7766271"/>
            <a:ext cx="7651065" cy="189222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r" marL="0" indent="0" lvl="0">
              <a:lnSpc>
                <a:spcPts val="5144"/>
              </a:lnSpc>
            </a:pPr>
            <a:r>
              <a:rPr lang="en-US" sz="2766" strike="noStrike" u="none">
                <a:solidFill>
                  <a:srgbClr val="FFFFFF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Lorem ipsum dolor sit amet, consectetur adipiscing elit, sed do eiusmod tempor incididunt ut labore et dolore magna aliqua.</a:t>
            </a:r>
          </a:p>
        </p:txBody>
      </p:sp>
      <p:sp>
        <p:nvSpPr>
          <p:cNvPr name="TextBox 12" id="12"/>
          <p:cNvSpPr txBox="true"/>
          <p:nvPr/>
        </p:nvSpPr>
        <p:spPr>
          <a:xfrm rot="0">
            <a:off x="0" y="844084"/>
            <a:ext cx="18288000" cy="10572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8024"/>
              </a:lnSpc>
              <a:spcBef>
                <a:spcPct val="0"/>
              </a:spcBef>
            </a:pPr>
            <a:r>
              <a:rPr lang="en-US" sz="7499">
                <a:solidFill>
                  <a:srgbClr val="D11A12"/>
                </a:solidFill>
                <a:latin typeface="Dingos Stamp"/>
                <a:ea typeface="Dingos Stamp"/>
                <a:cs typeface="Dingos Stamp"/>
                <a:sym typeface="Dingos Stamp"/>
              </a:rPr>
              <a:t>WRITE A MAIN IDEA HERE</a:t>
            </a:r>
          </a:p>
        </p:txBody>
      </p:sp>
      <p:sp>
        <p:nvSpPr>
          <p:cNvPr name="TextBox 13" id="13"/>
          <p:cNvSpPr txBox="true"/>
          <p:nvPr/>
        </p:nvSpPr>
        <p:spPr>
          <a:xfrm rot="0">
            <a:off x="1028700" y="2708879"/>
            <a:ext cx="5410241" cy="53340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>
              <a:lnSpc>
                <a:spcPts val="4499"/>
              </a:lnSpc>
            </a:pPr>
            <a:r>
              <a:rPr lang="en-US" sz="2999" b="true">
                <a:solidFill>
                  <a:srgbClr val="000000"/>
                </a:solidFill>
                <a:latin typeface="Bricolage Grotesque Bold"/>
                <a:ea typeface="Bricolage Grotesque Bold"/>
                <a:cs typeface="Bricolage Grotesque Bold"/>
                <a:sym typeface="Bricolage Grotesque Bold"/>
              </a:rPr>
              <a:t>Write a main idea here</a:t>
            </a:r>
          </a:p>
        </p:txBody>
      </p:sp>
      <p:sp>
        <p:nvSpPr>
          <p:cNvPr name="TextBox 14" id="14"/>
          <p:cNvSpPr txBox="true"/>
          <p:nvPr/>
        </p:nvSpPr>
        <p:spPr>
          <a:xfrm rot="0">
            <a:off x="13921786" y="3166080"/>
            <a:ext cx="3449069" cy="53340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r">
              <a:lnSpc>
                <a:spcPts val="4499"/>
              </a:lnSpc>
            </a:pPr>
            <a:r>
              <a:rPr lang="en-US" b="true" sz="2999">
                <a:solidFill>
                  <a:srgbClr val="FFFFFF"/>
                </a:solidFill>
                <a:latin typeface="Bricolage Grotesque Bold"/>
                <a:ea typeface="Bricolage Grotesque Bold"/>
                <a:cs typeface="Bricolage Grotesque Bold"/>
                <a:sym typeface="Bricolage Grotesque Bold"/>
              </a:rPr>
              <a:t>Image description</a:t>
            </a:r>
          </a:p>
        </p:txBody>
      </p:sp>
      <p:sp>
        <p:nvSpPr>
          <p:cNvPr name="TextBox 15" id="15"/>
          <p:cNvSpPr txBox="true"/>
          <p:nvPr/>
        </p:nvSpPr>
        <p:spPr>
          <a:xfrm rot="0">
            <a:off x="918309" y="7315726"/>
            <a:ext cx="3449069" cy="53340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r">
              <a:lnSpc>
                <a:spcPts val="4499"/>
              </a:lnSpc>
            </a:pPr>
            <a:r>
              <a:rPr lang="en-US" b="true" sz="2999">
                <a:solidFill>
                  <a:srgbClr val="D11A12"/>
                </a:solidFill>
                <a:latin typeface="Bricolage Grotesque Bold"/>
                <a:ea typeface="Bricolage Grotesque Bold"/>
                <a:cs typeface="Bricolage Grotesque Bold"/>
                <a:sym typeface="Bricolage Grotesque Bold"/>
              </a:rPr>
              <a:t>Image description</a:t>
            </a:r>
          </a:p>
        </p:txBody>
      </p:sp>
    </p:spTree>
  </p:cSld>
  <p:clrMapOvr>
    <a:masterClrMapping/>
  </p:clrMapOvr>
</p:sld>
</file>

<file path=ppt/slides/slide13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D11A12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0" y="7702815"/>
            <a:ext cx="18288000" cy="2584185"/>
            <a:chOff x="0" y="0"/>
            <a:chExt cx="4816593" cy="680608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4816592" cy="680608"/>
            </a:xfrm>
            <a:custGeom>
              <a:avLst/>
              <a:gdLst/>
              <a:ahLst/>
              <a:cxnLst/>
              <a:rect r="r" b="b" t="t" l="l"/>
              <a:pathLst>
                <a:path h="680608" w="4816592">
                  <a:moveTo>
                    <a:pt x="0" y="0"/>
                  </a:moveTo>
                  <a:lnTo>
                    <a:pt x="4816592" y="0"/>
                  </a:lnTo>
                  <a:lnTo>
                    <a:pt x="4816592" y="680608"/>
                  </a:lnTo>
                  <a:lnTo>
                    <a:pt x="0" y="680608"/>
                  </a:lnTo>
                  <a:close/>
                </a:path>
              </a:pathLst>
            </a:custGeom>
            <a:solidFill>
              <a:srgbClr val="F7C430"/>
            </a:solidFill>
            <a:ln cap="sq">
              <a:noFill/>
              <a:prstDash val="solid"/>
              <a:miter/>
            </a:ln>
          </p:spPr>
        </p:sp>
        <p:sp>
          <p:nvSpPr>
            <p:cNvPr name="TextBox 4" id="4"/>
            <p:cNvSpPr txBox="true"/>
            <p:nvPr/>
          </p:nvSpPr>
          <p:spPr>
            <a:xfrm>
              <a:off x="0" y="-95250"/>
              <a:ext cx="4816593" cy="775858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585"/>
                </a:lnSpc>
              </a:pPr>
            </a:p>
          </p:txBody>
        </p:sp>
      </p:grpSp>
      <p:sp>
        <p:nvSpPr>
          <p:cNvPr name="Freeform 5" id="5"/>
          <p:cNvSpPr/>
          <p:nvPr/>
        </p:nvSpPr>
        <p:spPr>
          <a:xfrm flipH="false" flipV="false" rot="0">
            <a:off x="6577612" y="1028700"/>
            <a:ext cx="5722296" cy="5597849"/>
          </a:xfrm>
          <a:custGeom>
            <a:avLst/>
            <a:gdLst/>
            <a:ahLst/>
            <a:cxnLst/>
            <a:rect r="r" b="b" t="t" l="l"/>
            <a:pathLst>
              <a:path h="5597849" w="5722296">
                <a:moveTo>
                  <a:pt x="0" y="0"/>
                </a:moveTo>
                <a:lnTo>
                  <a:pt x="5722297" y="0"/>
                </a:lnTo>
                <a:lnTo>
                  <a:pt x="5722297" y="5597849"/>
                </a:lnTo>
                <a:lnTo>
                  <a:pt x="0" y="5597849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6" id="6"/>
          <p:cNvSpPr/>
          <p:nvPr/>
        </p:nvSpPr>
        <p:spPr>
          <a:xfrm flipH="false" flipV="false" rot="-1347169">
            <a:off x="4835669" y="827710"/>
            <a:ext cx="1618380" cy="1541875"/>
          </a:xfrm>
          <a:custGeom>
            <a:avLst/>
            <a:gdLst/>
            <a:ahLst/>
            <a:cxnLst/>
            <a:rect r="r" b="b" t="t" l="l"/>
            <a:pathLst>
              <a:path h="1541875" w="1618380">
                <a:moveTo>
                  <a:pt x="0" y="0"/>
                </a:moveTo>
                <a:lnTo>
                  <a:pt x="1618380" y="0"/>
                </a:lnTo>
                <a:lnTo>
                  <a:pt x="1618380" y="1541875"/>
                </a:lnTo>
                <a:lnTo>
                  <a:pt x="0" y="1541875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7" id="7"/>
          <p:cNvSpPr/>
          <p:nvPr/>
        </p:nvSpPr>
        <p:spPr>
          <a:xfrm flipH="false" flipV="false" rot="-893775">
            <a:off x="5244203" y="4761784"/>
            <a:ext cx="801312" cy="763432"/>
          </a:xfrm>
          <a:custGeom>
            <a:avLst/>
            <a:gdLst/>
            <a:ahLst/>
            <a:cxnLst/>
            <a:rect r="r" b="b" t="t" l="l"/>
            <a:pathLst>
              <a:path h="763432" w="801312">
                <a:moveTo>
                  <a:pt x="0" y="0"/>
                </a:moveTo>
                <a:lnTo>
                  <a:pt x="801312" y="0"/>
                </a:lnTo>
                <a:lnTo>
                  <a:pt x="801312" y="763432"/>
                </a:lnTo>
                <a:lnTo>
                  <a:pt x="0" y="763432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8" id="8"/>
          <p:cNvSpPr/>
          <p:nvPr/>
        </p:nvSpPr>
        <p:spPr>
          <a:xfrm flipH="false" flipV="false" rot="1700775">
            <a:off x="11359319" y="1225182"/>
            <a:ext cx="1089866" cy="1038345"/>
          </a:xfrm>
          <a:custGeom>
            <a:avLst/>
            <a:gdLst/>
            <a:ahLst/>
            <a:cxnLst/>
            <a:rect r="r" b="b" t="t" l="l"/>
            <a:pathLst>
              <a:path h="1038345" w="1089866">
                <a:moveTo>
                  <a:pt x="0" y="0"/>
                </a:moveTo>
                <a:lnTo>
                  <a:pt x="1089866" y="0"/>
                </a:lnTo>
                <a:lnTo>
                  <a:pt x="1089866" y="1038345"/>
                </a:lnTo>
                <a:lnTo>
                  <a:pt x="0" y="1038345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9" id="9"/>
          <p:cNvSpPr/>
          <p:nvPr/>
        </p:nvSpPr>
        <p:spPr>
          <a:xfrm flipH="false" flipV="false" rot="-3516598">
            <a:off x="11100719" y="5088295"/>
            <a:ext cx="2098333" cy="1999139"/>
          </a:xfrm>
          <a:custGeom>
            <a:avLst/>
            <a:gdLst/>
            <a:ahLst/>
            <a:cxnLst/>
            <a:rect r="r" b="b" t="t" l="l"/>
            <a:pathLst>
              <a:path h="1999139" w="2098333">
                <a:moveTo>
                  <a:pt x="0" y="0"/>
                </a:moveTo>
                <a:lnTo>
                  <a:pt x="2098333" y="0"/>
                </a:lnTo>
                <a:lnTo>
                  <a:pt x="2098333" y="1999139"/>
                </a:lnTo>
                <a:lnTo>
                  <a:pt x="0" y="1999139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TextBox 10" id="10"/>
          <p:cNvSpPr txBox="true"/>
          <p:nvPr/>
        </p:nvSpPr>
        <p:spPr>
          <a:xfrm rot="0">
            <a:off x="812769" y="1019175"/>
            <a:ext cx="4168554" cy="613119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4048"/>
              </a:lnSpc>
              <a:spcBef>
                <a:spcPct val="0"/>
              </a:spcBef>
            </a:pPr>
            <a:r>
              <a:rPr lang="en-US" sz="20208" strike="noStrike" u="none">
                <a:solidFill>
                  <a:srgbClr val="F7C430"/>
                </a:solidFill>
                <a:latin typeface="Dingos Stamp"/>
                <a:ea typeface="Dingos Stamp"/>
                <a:cs typeface="Dingos Stamp"/>
                <a:sym typeface="Dingos Stamp"/>
              </a:rPr>
              <a:t>03</a:t>
            </a:r>
          </a:p>
        </p:txBody>
      </p:sp>
      <p:sp>
        <p:nvSpPr>
          <p:cNvPr name="TextBox 11" id="11"/>
          <p:cNvSpPr txBox="true"/>
          <p:nvPr/>
        </p:nvSpPr>
        <p:spPr>
          <a:xfrm rot="0">
            <a:off x="13303995" y="1019175"/>
            <a:ext cx="4234104" cy="613119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4048"/>
              </a:lnSpc>
              <a:spcBef>
                <a:spcPct val="0"/>
              </a:spcBef>
            </a:pPr>
            <a:r>
              <a:rPr lang="en-US" b="true" sz="20208" strike="noStrike" u="none">
                <a:solidFill>
                  <a:srgbClr val="F7C430"/>
                </a:solidFill>
                <a:latin typeface="Dingos Stamp"/>
                <a:ea typeface="Dingos Stamp"/>
                <a:cs typeface="Dingos Stamp"/>
                <a:sym typeface="Dingos Stamp"/>
              </a:rPr>
              <a:t>03</a:t>
            </a:r>
          </a:p>
        </p:txBody>
      </p:sp>
      <p:sp>
        <p:nvSpPr>
          <p:cNvPr name="TextBox 12" id="12"/>
          <p:cNvSpPr txBox="true"/>
          <p:nvPr/>
        </p:nvSpPr>
        <p:spPr>
          <a:xfrm rot="0">
            <a:off x="249740" y="8202343"/>
            <a:ext cx="17788520" cy="184230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4603"/>
              </a:lnSpc>
              <a:spcBef>
                <a:spcPct val="0"/>
              </a:spcBef>
            </a:pPr>
            <a:r>
              <a:rPr lang="en-US" sz="11589" spc="1506">
                <a:solidFill>
                  <a:srgbClr val="D11A12"/>
                </a:solidFill>
                <a:latin typeface="Dingos Stamp"/>
                <a:ea typeface="Dingos Stamp"/>
                <a:cs typeface="Dingos Stamp"/>
                <a:sym typeface="Dingos Stamp"/>
              </a:rPr>
              <a:t>CELEBRATIONS</a:t>
            </a:r>
          </a:p>
        </p:txBody>
      </p:sp>
    </p:spTree>
  </p:cSld>
  <p:clrMapOvr>
    <a:masterClrMapping/>
  </p:clrMapOvr>
</p:sld>
</file>

<file path=ppt/slides/slide14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7C430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Freeform 2" id="2"/>
          <p:cNvSpPr/>
          <p:nvPr/>
        </p:nvSpPr>
        <p:spPr>
          <a:xfrm flipH="false" flipV="false" rot="703868">
            <a:off x="-2072938" y="-1599901"/>
            <a:ext cx="6753625" cy="7565160"/>
          </a:xfrm>
          <a:custGeom>
            <a:avLst/>
            <a:gdLst/>
            <a:ahLst/>
            <a:cxnLst/>
            <a:rect r="r" b="b" t="t" l="l"/>
            <a:pathLst>
              <a:path h="7565160" w="6753625">
                <a:moveTo>
                  <a:pt x="0" y="0"/>
                </a:moveTo>
                <a:lnTo>
                  <a:pt x="6753625" y="0"/>
                </a:lnTo>
                <a:lnTo>
                  <a:pt x="6753625" y="7565161"/>
                </a:lnTo>
                <a:lnTo>
                  <a:pt x="0" y="7565161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3" id="3"/>
          <p:cNvSpPr/>
          <p:nvPr/>
        </p:nvSpPr>
        <p:spPr>
          <a:xfrm flipH="false" flipV="false" rot="-1006665">
            <a:off x="7453538" y="-4624628"/>
            <a:ext cx="6753625" cy="7565160"/>
          </a:xfrm>
          <a:custGeom>
            <a:avLst/>
            <a:gdLst/>
            <a:ahLst/>
            <a:cxnLst/>
            <a:rect r="r" b="b" t="t" l="l"/>
            <a:pathLst>
              <a:path h="7565160" w="6753625">
                <a:moveTo>
                  <a:pt x="0" y="0"/>
                </a:moveTo>
                <a:lnTo>
                  <a:pt x="6753625" y="0"/>
                </a:lnTo>
                <a:lnTo>
                  <a:pt x="6753625" y="7565160"/>
                </a:lnTo>
                <a:lnTo>
                  <a:pt x="0" y="7565160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4" id="4"/>
          <p:cNvSpPr/>
          <p:nvPr/>
        </p:nvSpPr>
        <p:spPr>
          <a:xfrm flipH="false" flipV="false" rot="0">
            <a:off x="0" y="7371970"/>
            <a:ext cx="18288000" cy="3772661"/>
          </a:xfrm>
          <a:custGeom>
            <a:avLst/>
            <a:gdLst/>
            <a:ahLst/>
            <a:cxnLst/>
            <a:rect r="r" b="b" t="t" l="l"/>
            <a:pathLst>
              <a:path h="3772661" w="18288000">
                <a:moveTo>
                  <a:pt x="0" y="0"/>
                </a:moveTo>
                <a:lnTo>
                  <a:pt x="18288000" y="0"/>
                </a:lnTo>
                <a:lnTo>
                  <a:pt x="18288000" y="3772660"/>
                </a:lnTo>
                <a:lnTo>
                  <a:pt x="0" y="3772660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5" id="5"/>
          <p:cNvSpPr/>
          <p:nvPr/>
        </p:nvSpPr>
        <p:spPr>
          <a:xfrm flipH="false" flipV="false" rot="-1006665">
            <a:off x="4451611" y="8052588"/>
            <a:ext cx="6753625" cy="7565160"/>
          </a:xfrm>
          <a:custGeom>
            <a:avLst/>
            <a:gdLst/>
            <a:ahLst/>
            <a:cxnLst/>
            <a:rect r="r" b="b" t="t" l="l"/>
            <a:pathLst>
              <a:path h="7565160" w="6753625">
                <a:moveTo>
                  <a:pt x="0" y="0"/>
                </a:moveTo>
                <a:lnTo>
                  <a:pt x="6753625" y="0"/>
                </a:lnTo>
                <a:lnTo>
                  <a:pt x="6753625" y="7565160"/>
                </a:lnTo>
                <a:lnTo>
                  <a:pt x="0" y="7565160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6" id="6"/>
          <p:cNvSpPr/>
          <p:nvPr/>
        </p:nvSpPr>
        <p:spPr>
          <a:xfrm flipH="false" flipV="false" rot="0">
            <a:off x="-343891" y="3312582"/>
            <a:ext cx="6849295" cy="8118776"/>
          </a:xfrm>
          <a:custGeom>
            <a:avLst/>
            <a:gdLst/>
            <a:ahLst/>
            <a:cxnLst/>
            <a:rect r="r" b="b" t="t" l="l"/>
            <a:pathLst>
              <a:path h="8118776" w="6849295">
                <a:moveTo>
                  <a:pt x="0" y="0"/>
                </a:moveTo>
                <a:lnTo>
                  <a:pt x="6849295" y="0"/>
                </a:lnTo>
                <a:lnTo>
                  <a:pt x="6849295" y="8118776"/>
                </a:lnTo>
                <a:lnTo>
                  <a:pt x="0" y="8118776"/>
                </a:lnTo>
                <a:lnTo>
                  <a:pt x="0" y="0"/>
                </a:lnTo>
                <a:close/>
              </a:path>
            </a:pathLst>
          </a:custGeom>
          <a:blipFill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7" id="7"/>
          <p:cNvSpPr txBox="true"/>
          <p:nvPr/>
        </p:nvSpPr>
        <p:spPr>
          <a:xfrm rot="0">
            <a:off x="355321" y="1272863"/>
            <a:ext cx="17577357" cy="171485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3660"/>
              </a:lnSpc>
            </a:pPr>
            <a:r>
              <a:rPr lang="en-US" b="true" sz="10589" strike="noStrike" u="none">
                <a:solidFill>
                  <a:srgbClr val="D11A12"/>
                </a:solidFill>
                <a:latin typeface="Dingos Stamp"/>
                <a:ea typeface="Dingos Stamp"/>
                <a:cs typeface="Dingos Stamp"/>
                <a:sym typeface="Dingos Stamp"/>
              </a:rPr>
              <a:t>September 2, 1945</a:t>
            </a:r>
          </a:p>
        </p:txBody>
      </p:sp>
      <p:sp>
        <p:nvSpPr>
          <p:cNvPr name="TextBox 8" id="8"/>
          <p:cNvSpPr txBox="true"/>
          <p:nvPr/>
        </p:nvSpPr>
        <p:spPr>
          <a:xfrm rot="0">
            <a:off x="9892129" y="3846720"/>
            <a:ext cx="7367171" cy="208213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r" marL="0" indent="0" lvl="0">
              <a:lnSpc>
                <a:spcPts val="5698"/>
              </a:lnSpc>
            </a:pPr>
            <a:r>
              <a:rPr lang="en-US" sz="2766" strike="noStrike" u="none">
                <a:solidFill>
                  <a:srgbClr val="000000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Lorem ipsum dolor sit amet, consectetur adipiscing elit, sed do eiusmod tempor incididunt ut labore et dolore magna aliqua.</a:t>
            </a:r>
          </a:p>
        </p:txBody>
      </p:sp>
    </p:spTree>
  </p:cSld>
  <p:clrMapOvr>
    <a:masterClrMapping/>
  </p:clrMapOvr>
</p:sld>
</file>

<file path=ppt/slides/slide15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7C430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5654129" y="2460361"/>
            <a:ext cx="6979742" cy="6945608"/>
            <a:chOff x="0" y="0"/>
            <a:chExt cx="1838286" cy="1829296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1838286" cy="1829296"/>
            </a:xfrm>
            <a:custGeom>
              <a:avLst/>
              <a:gdLst/>
              <a:ahLst/>
              <a:cxnLst/>
              <a:rect r="r" b="b" t="t" l="l"/>
              <a:pathLst>
                <a:path h="1829296" w="1838286">
                  <a:moveTo>
                    <a:pt x="56569" y="0"/>
                  </a:moveTo>
                  <a:lnTo>
                    <a:pt x="1781717" y="0"/>
                  </a:lnTo>
                  <a:cubicBezTo>
                    <a:pt x="1812959" y="0"/>
                    <a:pt x="1838286" y="25327"/>
                    <a:pt x="1838286" y="56569"/>
                  </a:cubicBezTo>
                  <a:lnTo>
                    <a:pt x="1838286" y="1772727"/>
                  </a:lnTo>
                  <a:cubicBezTo>
                    <a:pt x="1838286" y="1803969"/>
                    <a:pt x="1812959" y="1829296"/>
                    <a:pt x="1781717" y="1829296"/>
                  </a:cubicBezTo>
                  <a:lnTo>
                    <a:pt x="56569" y="1829296"/>
                  </a:lnTo>
                  <a:cubicBezTo>
                    <a:pt x="25327" y="1829296"/>
                    <a:pt x="0" y="1803969"/>
                    <a:pt x="0" y="1772727"/>
                  </a:cubicBezTo>
                  <a:lnTo>
                    <a:pt x="0" y="56569"/>
                  </a:lnTo>
                  <a:cubicBezTo>
                    <a:pt x="0" y="25327"/>
                    <a:pt x="25327" y="0"/>
                    <a:pt x="56569" y="0"/>
                  </a:cubicBezTo>
                  <a:close/>
                </a:path>
              </a:pathLst>
            </a:custGeom>
            <a:solidFill>
              <a:srgbClr val="E1B124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-95250"/>
              <a:ext cx="1838286" cy="1924546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585"/>
                </a:lnSpc>
              </a:pPr>
            </a:p>
          </p:txBody>
        </p:sp>
      </p:grpSp>
      <p:sp>
        <p:nvSpPr>
          <p:cNvPr name="Freeform 5" id="5"/>
          <p:cNvSpPr/>
          <p:nvPr/>
        </p:nvSpPr>
        <p:spPr>
          <a:xfrm flipH="false" flipV="false" rot="0">
            <a:off x="7019916" y="2865527"/>
            <a:ext cx="4998134" cy="6135276"/>
          </a:xfrm>
          <a:custGeom>
            <a:avLst/>
            <a:gdLst/>
            <a:ahLst/>
            <a:cxnLst/>
            <a:rect r="r" b="b" t="t" l="l"/>
            <a:pathLst>
              <a:path h="6135276" w="4998134">
                <a:moveTo>
                  <a:pt x="0" y="0"/>
                </a:moveTo>
                <a:lnTo>
                  <a:pt x="4998134" y="0"/>
                </a:lnTo>
                <a:lnTo>
                  <a:pt x="4998134" y="6135275"/>
                </a:lnTo>
                <a:lnTo>
                  <a:pt x="0" y="6135275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6" id="6"/>
          <p:cNvSpPr/>
          <p:nvPr/>
        </p:nvSpPr>
        <p:spPr>
          <a:xfrm flipH="false" flipV="false" rot="0">
            <a:off x="2663286" y="3261708"/>
            <a:ext cx="675031" cy="964330"/>
          </a:xfrm>
          <a:custGeom>
            <a:avLst/>
            <a:gdLst/>
            <a:ahLst/>
            <a:cxnLst/>
            <a:rect r="r" b="b" t="t" l="l"/>
            <a:pathLst>
              <a:path h="964330" w="675031">
                <a:moveTo>
                  <a:pt x="0" y="0"/>
                </a:moveTo>
                <a:lnTo>
                  <a:pt x="675031" y="0"/>
                </a:lnTo>
                <a:lnTo>
                  <a:pt x="675031" y="964330"/>
                </a:lnTo>
                <a:lnTo>
                  <a:pt x="0" y="964330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7" id="7"/>
          <p:cNvSpPr/>
          <p:nvPr/>
        </p:nvSpPr>
        <p:spPr>
          <a:xfrm flipH="false" flipV="false" rot="0">
            <a:off x="14949683" y="3261708"/>
            <a:ext cx="675031" cy="964330"/>
          </a:xfrm>
          <a:custGeom>
            <a:avLst/>
            <a:gdLst/>
            <a:ahLst/>
            <a:cxnLst/>
            <a:rect r="r" b="b" t="t" l="l"/>
            <a:pathLst>
              <a:path h="964330" w="675031">
                <a:moveTo>
                  <a:pt x="0" y="0"/>
                </a:moveTo>
                <a:lnTo>
                  <a:pt x="675031" y="0"/>
                </a:lnTo>
                <a:lnTo>
                  <a:pt x="675031" y="964330"/>
                </a:lnTo>
                <a:lnTo>
                  <a:pt x="0" y="964330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8" id="8"/>
          <p:cNvSpPr/>
          <p:nvPr/>
        </p:nvSpPr>
        <p:spPr>
          <a:xfrm flipH="false" flipV="false" rot="0">
            <a:off x="2663286" y="6344868"/>
            <a:ext cx="675031" cy="964330"/>
          </a:xfrm>
          <a:custGeom>
            <a:avLst/>
            <a:gdLst/>
            <a:ahLst/>
            <a:cxnLst/>
            <a:rect r="r" b="b" t="t" l="l"/>
            <a:pathLst>
              <a:path h="964330" w="675031">
                <a:moveTo>
                  <a:pt x="0" y="0"/>
                </a:moveTo>
                <a:lnTo>
                  <a:pt x="675031" y="0"/>
                </a:lnTo>
                <a:lnTo>
                  <a:pt x="675031" y="964330"/>
                </a:lnTo>
                <a:lnTo>
                  <a:pt x="0" y="964330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9" id="9"/>
          <p:cNvSpPr/>
          <p:nvPr/>
        </p:nvSpPr>
        <p:spPr>
          <a:xfrm flipH="false" flipV="false" rot="0">
            <a:off x="14949683" y="6344868"/>
            <a:ext cx="675031" cy="964330"/>
          </a:xfrm>
          <a:custGeom>
            <a:avLst/>
            <a:gdLst/>
            <a:ahLst/>
            <a:cxnLst/>
            <a:rect r="r" b="b" t="t" l="l"/>
            <a:pathLst>
              <a:path h="964330" w="675031">
                <a:moveTo>
                  <a:pt x="0" y="0"/>
                </a:moveTo>
                <a:lnTo>
                  <a:pt x="675031" y="0"/>
                </a:lnTo>
                <a:lnTo>
                  <a:pt x="675031" y="964330"/>
                </a:lnTo>
                <a:lnTo>
                  <a:pt x="0" y="964330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TextBox 10" id="10"/>
          <p:cNvSpPr txBox="true"/>
          <p:nvPr/>
        </p:nvSpPr>
        <p:spPr>
          <a:xfrm rot="0">
            <a:off x="1416498" y="825057"/>
            <a:ext cx="15455004" cy="128875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9797"/>
              </a:lnSpc>
              <a:spcBef>
                <a:spcPct val="0"/>
              </a:spcBef>
            </a:pPr>
            <a:r>
              <a:rPr lang="en-US" sz="9156">
                <a:solidFill>
                  <a:srgbClr val="D11A12"/>
                </a:solidFill>
                <a:latin typeface="Dingos Stamp"/>
                <a:ea typeface="Dingos Stamp"/>
                <a:cs typeface="Dingos Stamp"/>
                <a:sym typeface="Dingos Stamp"/>
              </a:rPr>
              <a:t>MAP OF VIETNAM</a:t>
            </a:r>
          </a:p>
        </p:txBody>
      </p:sp>
      <p:sp>
        <p:nvSpPr>
          <p:cNvPr name="Freeform 11" id="11"/>
          <p:cNvSpPr/>
          <p:nvPr/>
        </p:nvSpPr>
        <p:spPr>
          <a:xfrm flipH="false" flipV="false" rot="-2538638">
            <a:off x="15826935" y="-1800511"/>
            <a:ext cx="7752910" cy="3601023"/>
          </a:xfrm>
          <a:custGeom>
            <a:avLst/>
            <a:gdLst/>
            <a:ahLst/>
            <a:cxnLst/>
            <a:rect r="r" b="b" t="t" l="l"/>
            <a:pathLst>
              <a:path h="3601023" w="7752910">
                <a:moveTo>
                  <a:pt x="0" y="0"/>
                </a:moveTo>
                <a:lnTo>
                  <a:pt x="7752910" y="0"/>
                </a:lnTo>
                <a:lnTo>
                  <a:pt x="7752910" y="3601022"/>
                </a:lnTo>
                <a:lnTo>
                  <a:pt x="0" y="3601022"/>
                </a:lnTo>
                <a:lnTo>
                  <a:pt x="0" y="0"/>
                </a:lnTo>
                <a:close/>
              </a:path>
            </a:pathLst>
          </a:custGeom>
          <a:blipFill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12" id="12"/>
          <p:cNvSpPr/>
          <p:nvPr/>
        </p:nvSpPr>
        <p:spPr>
          <a:xfrm flipH="false" flipV="false" rot="1287215">
            <a:off x="-565511" y="-316881"/>
            <a:ext cx="3188422" cy="3398511"/>
          </a:xfrm>
          <a:custGeom>
            <a:avLst/>
            <a:gdLst/>
            <a:ahLst/>
            <a:cxnLst/>
            <a:rect r="r" b="b" t="t" l="l"/>
            <a:pathLst>
              <a:path h="3398511" w="3188422">
                <a:moveTo>
                  <a:pt x="0" y="0"/>
                </a:moveTo>
                <a:lnTo>
                  <a:pt x="3188422" y="0"/>
                </a:lnTo>
                <a:lnTo>
                  <a:pt x="3188422" y="3398511"/>
                </a:lnTo>
                <a:lnTo>
                  <a:pt x="0" y="3398511"/>
                </a:lnTo>
                <a:lnTo>
                  <a:pt x="0" y="0"/>
                </a:lnTo>
                <a:close/>
              </a:path>
            </a:pathLst>
          </a:custGeom>
          <a:blipFill>
            <a:blip r:embed="rId8">
              <a:extLst>
                <a:ext uri="{96DAC541-7B7A-43D3-8B79-37D633B846F1}">
                  <asvg:svgBlip xmlns:asvg="http://schemas.microsoft.com/office/drawing/2016/SVG/main" r:embed="rId9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TextBox 13" id="13"/>
          <p:cNvSpPr txBox="true"/>
          <p:nvPr/>
        </p:nvSpPr>
        <p:spPr>
          <a:xfrm rot="0">
            <a:off x="1575631" y="4156574"/>
            <a:ext cx="2850341" cy="74149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6323"/>
              </a:lnSpc>
              <a:spcBef>
                <a:spcPct val="0"/>
              </a:spcBef>
            </a:pPr>
            <a:r>
              <a:rPr lang="en-US" b="true" sz="3572">
                <a:solidFill>
                  <a:srgbClr val="000000"/>
                </a:solidFill>
                <a:latin typeface="Bricolage Grotesque Bold"/>
                <a:ea typeface="Bricolage Grotesque Bold"/>
                <a:cs typeface="Bricolage Grotesque Bold"/>
                <a:sym typeface="Bricolage Grotesque Bold"/>
              </a:rPr>
              <a:t>Location 1</a:t>
            </a:r>
          </a:p>
        </p:txBody>
      </p:sp>
      <p:sp>
        <p:nvSpPr>
          <p:cNvPr name="TextBox 14" id="14"/>
          <p:cNvSpPr txBox="true"/>
          <p:nvPr/>
        </p:nvSpPr>
        <p:spPr>
          <a:xfrm rot="0">
            <a:off x="13862028" y="4156574"/>
            <a:ext cx="2850341" cy="74149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6323"/>
              </a:lnSpc>
              <a:spcBef>
                <a:spcPct val="0"/>
              </a:spcBef>
            </a:pPr>
            <a:r>
              <a:rPr lang="en-US" b="true" sz="3572">
                <a:solidFill>
                  <a:srgbClr val="000000"/>
                </a:solidFill>
                <a:latin typeface="Bricolage Grotesque Bold"/>
                <a:ea typeface="Bricolage Grotesque Bold"/>
                <a:cs typeface="Bricolage Grotesque Bold"/>
                <a:sym typeface="Bricolage Grotesque Bold"/>
              </a:rPr>
              <a:t>Location 2</a:t>
            </a:r>
          </a:p>
        </p:txBody>
      </p:sp>
      <p:sp>
        <p:nvSpPr>
          <p:cNvPr name="TextBox 15" id="15"/>
          <p:cNvSpPr txBox="true"/>
          <p:nvPr/>
        </p:nvSpPr>
        <p:spPr>
          <a:xfrm rot="0">
            <a:off x="1575631" y="7239735"/>
            <a:ext cx="2850341" cy="74149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6323"/>
              </a:lnSpc>
              <a:spcBef>
                <a:spcPct val="0"/>
              </a:spcBef>
            </a:pPr>
            <a:r>
              <a:rPr lang="en-US" b="true" sz="3572">
                <a:solidFill>
                  <a:srgbClr val="000000"/>
                </a:solidFill>
                <a:latin typeface="Bricolage Grotesque Bold"/>
                <a:ea typeface="Bricolage Grotesque Bold"/>
                <a:cs typeface="Bricolage Grotesque Bold"/>
                <a:sym typeface="Bricolage Grotesque Bold"/>
              </a:rPr>
              <a:t>Location 3</a:t>
            </a:r>
          </a:p>
        </p:txBody>
      </p:sp>
      <p:sp>
        <p:nvSpPr>
          <p:cNvPr name="TextBox 16" id="16"/>
          <p:cNvSpPr txBox="true"/>
          <p:nvPr/>
        </p:nvSpPr>
        <p:spPr>
          <a:xfrm rot="0">
            <a:off x="13862028" y="7239735"/>
            <a:ext cx="2850341" cy="74149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6323"/>
              </a:lnSpc>
              <a:spcBef>
                <a:spcPct val="0"/>
              </a:spcBef>
            </a:pPr>
            <a:r>
              <a:rPr lang="en-US" b="true" sz="3572">
                <a:solidFill>
                  <a:srgbClr val="000000"/>
                </a:solidFill>
                <a:latin typeface="Bricolage Grotesque Bold"/>
                <a:ea typeface="Bricolage Grotesque Bold"/>
                <a:cs typeface="Bricolage Grotesque Bold"/>
                <a:sym typeface="Bricolage Grotesque Bold"/>
              </a:rPr>
              <a:t>Location 4</a:t>
            </a:r>
          </a:p>
        </p:txBody>
      </p:sp>
      <p:sp>
        <p:nvSpPr>
          <p:cNvPr name="TextBox 17" id="17"/>
          <p:cNvSpPr txBox="true"/>
          <p:nvPr/>
        </p:nvSpPr>
        <p:spPr>
          <a:xfrm rot="0">
            <a:off x="967839" y="4914460"/>
            <a:ext cx="4065925" cy="93611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893"/>
              </a:lnSpc>
              <a:spcBef>
                <a:spcPct val="0"/>
              </a:spcBef>
            </a:pPr>
            <a:r>
              <a:rPr lang="en-US" sz="2199" strike="noStrike" u="none">
                <a:solidFill>
                  <a:srgbClr val="000000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Lorem ipsum dolor sit amet, consectetur adipiscing elit.</a:t>
            </a:r>
          </a:p>
        </p:txBody>
      </p:sp>
      <p:sp>
        <p:nvSpPr>
          <p:cNvPr name="TextBox 18" id="18"/>
          <p:cNvSpPr txBox="true"/>
          <p:nvPr/>
        </p:nvSpPr>
        <p:spPr>
          <a:xfrm rot="0">
            <a:off x="13254236" y="4971610"/>
            <a:ext cx="4065925" cy="80200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299"/>
              </a:lnSpc>
            </a:pPr>
            <a:r>
              <a:rPr lang="en-US" sz="2199">
                <a:solidFill>
                  <a:srgbClr val="000000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Lorem ipsum dolor sit amet, consectetur adipiscing elit.</a:t>
            </a:r>
          </a:p>
        </p:txBody>
      </p:sp>
      <p:sp>
        <p:nvSpPr>
          <p:cNvPr name="TextBox 19" id="19"/>
          <p:cNvSpPr txBox="true"/>
          <p:nvPr/>
        </p:nvSpPr>
        <p:spPr>
          <a:xfrm rot="0">
            <a:off x="967839" y="8054771"/>
            <a:ext cx="4065925" cy="80200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299"/>
              </a:lnSpc>
            </a:pPr>
            <a:r>
              <a:rPr lang="en-US" sz="2199">
                <a:solidFill>
                  <a:srgbClr val="000000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Lorem ipsum dolor sit amet, consectetur adipiscing elit.</a:t>
            </a:r>
          </a:p>
        </p:txBody>
      </p:sp>
      <p:sp>
        <p:nvSpPr>
          <p:cNvPr name="TextBox 20" id="20"/>
          <p:cNvSpPr txBox="true"/>
          <p:nvPr/>
        </p:nvSpPr>
        <p:spPr>
          <a:xfrm rot="0">
            <a:off x="13254236" y="8054771"/>
            <a:ext cx="4065925" cy="80200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299"/>
              </a:lnSpc>
            </a:pPr>
            <a:r>
              <a:rPr lang="en-US" sz="2199">
                <a:solidFill>
                  <a:srgbClr val="000000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Lorem ipsum dolor sit amet, consectetur adipiscing elit.</a:t>
            </a:r>
          </a:p>
        </p:txBody>
      </p:sp>
    </p:spTree>
  </p:cSld>
  <p:clrMapOvr>
    <a:masterClrMapping/>
  </p:clrMapOvr>
</p:sld>
</file>

<file path=ppt/slides/slide16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7C430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TextBox 2" id="2"/>
          <p:cNvSpPr txBox="true"/>
          <p:nvPr/>
        </p:nvSpPr>
        <p:spPr>
          <a:xfrm rot="0">
            <a:off x="-457582" y="891230"/>
            <a:ext cx="19203164" cy="113735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8598"/>
              </a:lnSpc>
              <a:spcBef>
                <a:spcPct val="0"/>
              </a:spcBef>
            </a:pPr>
            <a:r>
              <a:rPr lang="en-US" sz="8036">
                <a:solidFill>
                  <a:srgbClr val="D11A12"/>
                </a:solidFill>
                <a:latin typeface="Dingos Stamp"/>
                <a:ea typeface="Dingos Stamp"/>
                <a:cs typeface="Dingos Stamp"/>
                <a:sym typeface="Dingos Stamp"/>
              </a:rPr>
              <a:t>IMPORTANT CHARTS</a:t>
            </a:r>
          </a:p>
        </p:txBody>
      </p:sp>
      <p:sp>
        <p:nvSpPr>
          <p:cNvPr name="TextBox 3" id="3"/>
          <p:cNvSpPr txBox="true"/>
          <p:nvPr/>
        </p:nvSpPr>
        <p:spPr>
          <a:xfrm rot="0">
            <a:off x="11602873" y="2928127"/>
            <a:ext cx="4219705" cy="147342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1675"/>
              </a:lnSpc>
            </a:pPr>
            <a:r>
              <a:rPr lang="en-US" sz="8980">
                <a:solidFill>
                  <a:srgbClr val="D11A12"/>
                </a:solidFill>
                <a:latin typeface="Dingos Stamp"/>
                <a:ea typeface="Dingos Stamp"/>
                <a:cs typeface="Dingos Stamp"/>
                <a:sym typeface="Dingos Stamp"/>
              </a:rPr>
              <a:t>8</a:t>
            </a:r>
          </a:p>
        </p:txBody>
      </p:sp>
      <p:sp>
        <p:nvSpPr>
          <p:cNvPr name="TextBox 4" id="4"/>
          <p:cNvSpPr txBox="true"/>
          <p:nvPr/>
        </p:nvSpPr>
        <p:spPr>
          <a:xfrm rot="0">
            <a:off x="9340731" y="5745698"/>
            <a:ext cx="8743989" cy="147342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1675"/>
              </a:lnSpc>
            </a:pPr>
            <a:r>
              <a:rPr lang="en-US" sz="8980">
                <a:solidFill>
                  <a:srgbClr val="D11A12"/>
                </a:solidFill>
                <a:latin typeface="Dingos Stamp"/>
                <a:ea typeface="Dingos Stamp"/>
                <a:cs typeface="Dingos Stamp"/>
                <a:sym typeface="Dingos Stamp"/>
              </a:rPr>
              <a:t>500,000</a:t>
            </a:r>
          </a:p>
        </p:txBody>
      </p:sp>
      <p:sp>
        <p:nvSpPr>
          <p:cNvPr name="TextBox 5" id="5"/>
          <p:cNvSpPr txBox="true"/>
          <p:nvPr/>
        </p:nvSpPr>
        <p:spPr>
          <a:xfrm rot="0">
            <a:off x="9340731" y="7863315"/>
            <a:ext cx="8743989" cy="147342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1675"/>
              </a:lnSpc>
            </a:pPr>
            <a:r>
              <a:rPr lang="en-US" sz="8980">
                <a:solidFill>
                  <a:srgbClr val="D11A12"/>
                </a:solidFill>
                <a:latin typeface="Dingos Stamp"/>
                <a:ea typeface="Dingos Stamp"/>
                <a:cs typeface="Dingos Stamp"/>
                <a:sym typeface="Dingos Stamp"/>
              </a:rPr>
              <a:t>75,000</a:t>
            </a:r>
          </a:p>
        </p:txBody>
      </p:sp>
      <p:sp>
        <p:nvSpPr>
          <p:cNvPr name="TextBox 6" id="6"/>
          <p:cNvSpPr txBox="true"/>
          <p:nvPr/>
        </p:nvSpPr>
        <p:spPr>
          <a:xfrm rot="0">
            <a:off x="12470685" y="4306297"/>
            <a:ext cx="2484081" cy="492168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155"/>
              </a:lnSpc>
            </a:pPr>
            <a:r>
              <a:rPr lang="en-US" b="true" sz="2630">
                <a:solidFill>
                  <a:srgbClr val="000000"/>
                </a:solidFill>
                <a:latin typeface="Bricolage Grotesque Bold"/>
                <a:ea typeface="Bricolage Grotesque Bold"/>
                <a:cs typeface="Bricolage Grotesque Bold"/>
                <a:sym typeface="Bricolage Grotesque Bold"/>
              </a:rPr>
              <a:t>Years</a:t>
            </a:r>
          </a:p>
        </p:txBody>
      </p:sp>
      <p:sp>
        <p:nvSpPr>
          <p:cNvPr name="TextBox 7" id="7"/>
          <p:cNvSpPr txBox="true"/>
          <p:nvPr/>
        </p:nvSpPr>
        <p:spPr>
          <a:xfrm rot="0">
            <a:off x="12470685" y="2411654"/>
            <a:ext cx="2484081" cy="49763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155"/>
              </a:lnSpc>
            </a:pPr>
            <a:r>
              <a:rPr lang="en-US" sz="2630">
                <a:solidFill>
                  <a:srgbClr val="000000"/>
                </a:solidFill>
                <a:latin typeface="Dingos Stamp"/>
                <a:ea typeface="Dingos Stamp"/>
                <a:cs typeface="Dingos Stamp"/>
                <a:sym typeface="Dingos Stamp"/>
              </a:rPr>
              <a:t>Duration</a:t>
            </a:r>
          </a:p>
        </p:txBody>
      </p:sp>
      <p:sp>
        <p:nvSpPr>
          <p:cNvPr name="TextBox 8" id="8"/>
          <p:cNvSpPr txBox="true"/>
          <p:nvPr/>
        </p:nvSpPr>
        <p:spPr>
          <a:xfrm rot="0">
            <a:off x="12470685" y="5229225"/>
            <a:ext cx="2484081" cy="49763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155"/>
              </a:lnSpc>
            </a:pPr>
            <a:r>
              <a:rPr lang="en-US" sz="2630">
                <a:solidFill>
                  <a:srgbClr val="000000"/>
                </a:solidFill>
                <a:latin typeface="Dingos Stamp"/>
                <a:ea typeface="Dingos Stamp"/>
                <a:cs typeface="Dingos Stamp"/>
                <a:sym typeface="Dingos Stamp"/>
              </a:rPr>
              <a:t>Casualties</a:t>
            </a:r>
          </a:p>
        </p:txBody>
      </p:sp>
      <p:sp>
        <p:nvSpPr>
          <p:cNvPr name="TextBox 9" id="9"/>
          <p:cNvSpPr txBox="true"/>
          <p:nvPr/>
        </p:nvSpPr>
        <p:spPr>
          <a:xfrm rot="0">
            <a:off x="12470685" y="7123868"/>
            <a:ext cx="2484081" cy="492168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155"/>
              </a:lnSpc>
            </a:pPr>
            <a:r>
              <a:rPr lang="en-US" b="true" sz="2630">
                <a:solidFill>
                  <a:srgbClr val="000000"/>
                </a:solidFill>
                <a:latin typeface="Bricolage Grotesque Bold"/>
                <a:ea typeface="Bricolage Grotesque Bold"/>
                <a:cs typeface="Bricolage Grotesque Bold"/>
                <a:sym typeface="Bricolage Grotesque Bold"/>
              </a:rPr>
              <a:t>Vietnamese</a:t>
            </a:r>
          </a:p>
        </p:txBody>
      </p:sp>
      <p:sp>
        <p:nvSpPr>
          <p:cNvPr name="TextBox 10" id="10"/>
          <p:cNvSpPr txBox="true"/>
          <p:nvPr/>
        </p:nvSpPr>
        <p:spPr>
          <a:xfrm rot="0">
            <a:off x="12470685" y="9241485"/>
            <a:ext cx="2484081" cy="492168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155"/>
              </a:lnSpc>
            </a:pPr>
            <a:r>
              <a:rPr lang="en-US" b="true" sz="2630">
                <a:solidFill>
                  <a:srgbClr val="000000"/>
                </a:solidFill>
                <a:latin typeface="Bricolage Grotesque Bold"/>
                <a:ea typeface="Bricolage Grotesque Bold"/>
                <a:cs typeface="Bricolage Grotesque Bold"/>
                <a:sym typeface="Bricolage Grotesque Bold"/>
              </a:rPr>
              <a:t>French</a:t>
            </a:r>
          </a:p>
        </p:txBody>
      </p:sp>
      <p:pic>
        <p:nvPicPr>
          <p:cNvPr name="Picture 11" id="11"/>
          <p:cNvPicPr>
            <a:picLocks noChangeAspect="true"/>
          </p:cNvPicPr>
          <p:nvPr/>
        </p:nvPicPr>
        <p:blipFill>
          <a:blip r:embed="rId2"/>
          <a:stretch>
            <a:fillRect/>
          </a:stretch>
        </p:blipFill>
        <p:spPr>
          <a:xfrm rot="0">
            <a:off x="671934" y="1918473"/>
            <a:ext cx="9532620" cy="8212647"/>
          </a:xfrm>
          <a:prstGeom prst="rect">
            <a:avLst/>
          </a:prstGeom>
        </p:spPr>
      </p:pic>
    </p:spTree>
  </p:cSld>
  <p:clrMapOvr>
    <a:masterClrMapping/>
  </p:clrMapOvr>
</p:sld>
</file>

<file path=ppt/slides/slide17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7C430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TextBox 2" id="2"/>
          <p:cNvSpPr txBox="true"/>
          <p:nvPr/>
        </p:nvSpPr>
        <p:spPr>
          <a:xfrm rot="0">
            <a:off x="563783" y="831407"/>
            <a:ext cx="17160434" cy="1193089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9091"/>
              </a:lnSpc>
              <a:spcBef>
                <a:spcPct val="0"/>
              </a:spcBef>
            </a:pPr>
            <a:r>
              <a:rPr lang="en-US" b="true" sz="8496" strike="noStrike" u="none">
                <a:solidFill>
                  <a:srgbClr val="D11A12"/>
                </a:solidFill>
                <a:latin typeface="Dingos Stamp"/>
                <a:ea typeface="Dingos Stamp"/>
                <a:cs typeface="Dingos Stamp"/>
                <a:sym typeface="Dingos Stamp"/>
              </a:rPr>
              <a:t>RESOURCE PAGE</a:t>
            </a:r>
          </a:p>
        </p:txBody>
      </p:sp>
      <p:sp>
        <p:nvSpPr>
          <p:cNvPr name="TextBox 3" id="3"/>
          <p:cNvSpPr txBox="true"/>
          <p:nvPr/>
        </p:nvSpPr>
        <p:spPr>
          <a:xfrm rot="0">
            <a:off x="3744010" y="2077002"/>
            <a:ext cx="10799980" cy="42900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551"/>
              </a:lnSpc>
              <a:spcBef>
                <a:spcPct val="0"/>
              </a:spcBef>
            </a:pPr>
            <a:r>
              <a:rPr lang="en-US" sz="2400">
                <a:solidFill>
                  <a:srgbClr val="000000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Use these design resources in your Canva Presentation.</a:t>
            </a:r>
          </a:p>
        </p:txBody>
      </p:sp>
      <p:sp>
        <p:nvSpPr>
          <p:cNvPr name="TextBox 4" id="4"/>
          <p:cNvSpPr txBox="true"/>
          <p:nvPr/>
        </p:nvSpPr>
        <p:spPr>
          <a:xfrm rot="0">
            <a:off x="1755575" y="6647981"/>
            <a:ext cx="4698786" cy="30924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2440"/>
              </a:lnSpc>
            </a:pPr>
            <a:r>
              <a:rPr lang="en-US" sz="2000">
                <a:solidFill>
                  <a:srgbClr val="000000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You can find these fonts online too.</a:t>
            </a:r>
          </a:p>
        </p:txBody>
      </p:sp>
      <p:grpSp>
        <p:nvGrpSpPr>
          <p:cNvPr name="Group 5" id="5"/>
          <p:cNvGrpSpPr/>
          <p:nvPr/>
        </p:nvGrpSpPr>
        <p:grpSpPr>
          <a:xfrm rot="0">
            <a:off x="2849992" y="8088500"/>
            <a:ext cx="754204" cy="754204"/>
            <a:chOff x="0" y="0"/>
            <a:chExt cx="812800" cy="812800"/>
          </a:xfrm>
        </p:grpSpPr>
        <p:sp>
          <p:nvSpPr>
            <p:cNvPr name="Freeform 6" id="6"/>
            <p:cNvSpPr/>
            <p:nvPr/>
          </p:nvSpPr>
          <p:spPr>
            <a:xfrm flipH="false" flipV="false" rot="0">
              <a:off x="0" y="0"/>
              <a:ext cx="812800" cy="812800"/>
            </a:xfrm>
            <a:custGeom>
              <a:avLst/>
              <a:gdLst/>
              <a:ahLst/>
              <a:cxnLst/>
              <a:rect r="r" b="b" t="t" l="l"/>
              <a:pathLst>
                <a:path h="812800" w="812800">
                  <a:moveTo>
                    <a:pt x="406400" y="0"/>
                  </a:moveTo>
                  <a:cubicBezTo>
                    <a:pt x="181951" y="0"/>
                    <a:pt x="0" y="181951"/>
                    <a:pt x="0" y="406400"/>
                  </a:cubicBezTo>
                  <a:cubicBezTo>
                    <a:pt x="0" y="630849"/>
                    <a:pt x="181951" y="812800"/>
                    <a:pt x="406400" y="812800"/>
                  </a:cubicBezTo>
                  <a:cubicBezTo>
                    <a:pt x="630849" y="812800"/>
                    <a:pt x="812800" y="630849"/>
                    <a:pt x="812800" y="406400"/>
                  </a:cubicBezTo>
                  <a:cubicBezTo>
                    <a:pt x="812800" y="181951"/>
                    <a:pt x="630849" y="0"/>
                    <a:pt x="406400" y="0"/>
                  </a:cubicBezTo>
                  <a:close/>
                </a:path>
              </a:pathLst>
            </a:custGeom>
            <a:solidFill>
              <a:srgbClr val="D11A12"/>
            </a:solidFill>
            <a:ln cap="sq">
              <a:noFill/>
              <a:prstDash val="solid"/>
              <a:miter/>
            </a:ln>
          </p:spPr>
        </p:sp>
        <p:sp>
          <p:nvSpPr>
            <p:cNvPr name="TextBox 7" id="7"/>
            <p:cNvSpPr txBox="true"/>
            <p:nvPr/>
          </p:nvSpPr>
          <p:spPr>
            <a:xfrm>
              <a:off x="76200" y="66675"/>
              <a:ext cx="660400" cy="6699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2683"/>
                </a:lnSpc>
                <a:spcBef>
                  <a:spcPct val="0"/>
                </a:spcBef>
              </a:pPr>
            </a:p>
          </p:txBody>
        </p:sp>
      </p:grpSp>
      <p:grpSp>
        <p:nvGrpSpPr>
          <p:cNvPr name="Group 8" id="8"/>
          <p:cNvGrpSpPr/>
          <p:nvPr/>
        </p:nvGrpSpPr>
        <p:grpSpPr>
          <a:xfrm rot="0">
            <a:off x="4605739" y="8088500"/>
            <a:ext cx="754204" cy="754204"/>
            <a:chOff x="0" y="0"/>
            <a:chExt cx="812800" cy="812800"/>
          </a:xfrm>
        </p:grpSpPr>
        <p:sp>
          <p:nvSpPr>
            <p:cNvPr name="Freeform 9" id="9"/>
            <p:cNvSpPr/>
            <p:nvPr/>
          </p:nvSpPr>
          <p:spPr>
            <a:xfrm flipH="false" flipV="false" rot="0">
              <a:off x="0" y="0"/>
              <a:ext cx="812800" cy="812800"/>
            </a:xfrm>
            <a:custGeom>
              <a:avLst/>
              <a:gdLst/>
              <a:ahLst/>
              <a:cxnLst/>
              <a:rect r="r" b="b" t="t" l="l"/>
              <a:pathLst>
                <a:path h="812800" w="812800">
                  <a:moveTo>
                    <a:pt x="406400" y="0"/>
                  </a:moveTo>
                  <a:cubicBezTo>
                    <a:pt x="181951" y="0"/>
                    <a:pt x="0" y="181951"/>
                    <a:pt x="0" y="406400"/>
                  </a:cubicBezTo>
                  <a:cubicBezTo>
                    <a:pt x="0" y="630849"/>
                    <a:pt x="181951" y="812800"/>
                    <a:pt x="406400" y="812800"/>
                  </a:cubicBezTo>
                  <a:cubicBezTo>
                    <a:pt x="630849" y="812800"/>
                    <a:pt x="812800" y="630849"/>
                    <a:pt x="812800" y="406400"/>
                  </a:cubicBezTo>
                  <a:cubicBezTo>
                    <a:pt x="812800" y="181951"/>
                    <a:pt x="630849" y="0"/>
                    <a:pt x="406400" y="0"/>
                  </a:cubicBezTo>
                  <a:close/>
                </a:path>
              </a:pathLst>
            </a:custGeom>
            <a:solidFill>
              <a:srgbClr val="7B1A0D"/>
            </a:solidFill>
            <a:ln cap="sq">
              <a:noFill/>
              <a:prstDash val="solid"/>
              <a:miter/>
            </a:ln>
          </p:spPr>
        </p:sp>
        <p:sp>
          <p:nvSpPr>
            <p:cNvPr name="TextBox 10" id="10"/>
            <p:cNvSpPr txBox="true"/>
            <p:nvPr/>
          </p:nvSpPr>
          <p:spPr>
            <a:xfrm>
              <a:off x="76200" y="66675"/>
              <a:ext cx="660400" cy="6699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2683"/>
                </a:lnSpc>
                <a:spcBef>
                  <a:spcPct val="0"/>
                </a:spcBef>
              </a:pPr>
            </a:p>
          </p:txBody>
        </p:sp>
      </p:grpSp>
      <p:sp>
        <p:nvSpPr>
          <p:cNvPr name="TextBox 11" id="11"/>
          <p:cNvSpPr txBox="true"/>
          <p:nvPr/>
        </p:nvSpPr>
        <p:spPr>
          <a:xfrm rot="0">
            <a:off x="2616407" y="8996680"/>
            <a:ext cx="1221374" cy="30924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1">
              <a:lnSpc>
                <a:spcPts val="2440"/>
              </a:lnSpc>
              <a:spcBef>
                <a:spcPct val="0"/>
              </a:spcBef>
            </a:pPr>
            <a:r>
              <a:rPr lang="en-US" sz="2000">
                <a:solidFill>
                  <a:srgbClr val="000000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#D11A12</a:t>
            </a:r>
          </a:p>
        </p:txBody>
      </p:sp>
      <p:sp>
        <p:nvSpPr>
          <p:cNvPr name="TextBox 12" id="12"/>
          <p:cNvSpPr txBox="true"/>
          <p:nvPr/>
        </p:nvSpPr>
        <p:spPr>
          <a:xfrm rot="0">
            <a:off x="4372154" y="8996680"/>
            <a:ext cx="1221374" cy="30924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1">
              <a:lnSpc>
                <a:spcPts val="2440"/>
              </a:lnSpc>
              <a:spcBef>
                <a:spcPct val="0"/>
              </a:spcBef>
            </a:pPr>
            <a:r>
              <a:rPr lang="en-US" sz="2000">
                <a:solidFill>
                  <a:srgbClr val="000000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#7B1A0D</a:t>
            </a:r>
          </a:p>
        </p:txBody>
      </p:sp>
      <p:sp>
        <p:nvSpPr>
          <p:cNvPr name="TextBox 13" id="13"/>
          <p:cNvSpPr txBox="true"/>
          <p:nvPr/>
        </p:nvSpPr>
        <p:spPr>
          <a:xfrm rot="0">
            <a:off x="2529700" y="6866123"/>
            <a:ext cx="3150536" cy="96520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8749"/>
              </a:lnSpc>
              <a:spcBef>
                <a:spcPct val="0"/>
              </a:spcBef>
            </a:pPr>
            <a:r>
              <a:rPr lang="en-US" b="true" sz="3499" strike="noStrike" u="none">
                <a:solidFill>
                  <a:srgbClr val="000000"/>
                </a:solidFill>
                <a:latin typeface="Bricolage Grotesque Ultra-Bold"/>
                <a:ea typeface="Bricolage Grotesque Ultra-Bold"/>
                <a:cs typeface="Bricolage Grotesque Ultra-Bold"/>
                <a:sym typeface="Bricolage Grotesque Ultra-Bold"/>
              </a:rPr>
              <a:t>COLORS</a:t>
            </a:r>
          </a:p>
        </p:txBody>
      </p:sp>
      <p:sp>
        <p:nvSpPr>
          <p:cNvPr name="TextBox 14" id="14"/>
          <p:cNvSpPr txBox="true"/>
          <p:nvPr/>
        </p:nvSpPr>
        <p:spPr>
          <a:xfrm rot="0">
            <a:off x="511187" y="3722900"/>
            <a:ext cx="7187560" cy="30924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2440"/>
              </a:lnSpc>
            </a:pPr>
            <a:r>
              <a:rPr lang="en-US" sz="2000" strike="noStrike" u="none">
                <a:solidFill>
                  <a:srgbClr val="000000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This presentation template uses the following free fonts:</a:t>
            </a:r>
          </a:p>
        </p:txBody>
      </p:sp>
      <p:sp>
        <p:nvSpPr>
          <p:cNvPr name="TextBox 15" id="15"/>
          <p:cNvSpPr txBox="true"/>
          <p:nvPr/>
        </p:nvSpPr>
        <p:spPr>
          <a:xfrm rot="0">
            <a:off x="2750211" y="4150583"/>
            <a:ext cx="2709513" cy="33731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2683"/>
              </a:lnSpc>
            </a:pPr>
            <a:r>
              <a:rPr lang="en-US" b="true" sz="2199">
                <a:solidFill>
                  <a:srgbClr val="000000"/>
                </a:solidFill>
                <a:latin typeface="Bricolage Grotesque Bold"/>
                <a:ea typeface="Bricolage Grotesque Bold"/>
                <a:cs typeface="Bricolage Grotesque Bold"/>
                <a:sym typeface="Bricolage Grotesque Bold"/>
              </a:rPr>
              <a:t>Titles :</a:t>
            </a:r>
          </a:p>
        </p:txBody>
      </p:sp>
      <p:sp>
        <p:nvSpPr>
          <p:cNvPr name="TextBox 16" id="16"/>
          <p:cNvSpPr txBox="true"/>
          <p:nvPr/>
        </p:nvSpPr>
        <p:spPr>
          <a:xfrm rot="0">
            <a:off x="2750211" y="4913875"/>
            <a:ext cx="2709513" cy="33731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1">
              <a:lnSpc>
                <a:spcPts val="2683"/>
              </a:lnSpc>
              <a:spcBef>
                <a:spcPct val="0"/>
              </a:spcBef>
            </a:pPr>
            <a:r>
              <a:rPr lang="en-US" b="true" sz="2199" strike="noStrike" u="none">
                <a:solidFill>
                  <a:srgbClr val="000000"/>
                </a:solidFill>
                <a:latin typeface="Bricolage Grotesque Bold"/>
                <a:ea typeface="Bricolage Grotesque Bold"/>
                <a:cs typeface="Bricolage Grotesque Bold"/>
                <a:sym typeface="Bricolage Grotesque Bold"/>
              </a:rPr>
              <a:t>Headers :</a:t>
            </a:r>
          </a:p>
        </p:txBody>
      </p:sp>
      <p:sp>
        <p:nvSpPr>
          <p:cNvPr name="TextBox 17" id="17"/>
          <p:cNvSpPr txBox="true"/>
          <p:nvPr/>
        </p:nvSpPr>
        <p:spPr>
          <a:xfrm rot="0">
            <a:off x="2750211" y="5677167"/>
            <a:ext cx="2709513" cy="33731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1">
              <a:lnSpc>
                <a:spcPts val="2683"/>
              </a:lnSpc>
              <a:spcBef>
                <a:spcPct val="0"/>
              </a:spcBef>
            </a:pPr>
            <a:r>
              <a:rPr lang="en-US" b="true" sz="2199" strike="noStrike" u="none">
                <a:solidFill>
                  <a:srgbClr val="000000"/>
                </a:solidFill>
                <a:latin typeface="Bricolage Grotesque Bold"/>
                <a:ea typeface="Bricolage Grotesque Bold"/>
                <a:cs typeface="Bricolage Grotesque Bold"/>
                <a:sym typeface="Bricolage Grotesque Bold"/>
              </a:rPr>
              <a:t>Body Copy :</a:t>
            </a:r>
          </a:p>
        </p:txBody>
      </p:sp>
      <p:sp>
        <p:nvSpPr>
          <p:cNvPr name="TextBox 18" id="18"/>
          <p:cNvSpPr txBox="true"/>
          <p:nvPr/>
        </p:nvSpPr>
        <p:spPr>
          <a:xfrm rot="0">
            <a:off x="2750211" y="4564502"/>
            <a:ext cx="2709513" cy="30924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1">
              <a:lnSpc>
                <a:spcPts val="2440"/>
              </a:lnSpc>
              <a:spcBef>
                <a:spcPct val="0"/>
              </a:spcBef>
            </a:pPr>
            <a:r>
              <a:rPr lang="en-US" sz="2000">
                <a:solidFill>
                  <a:srgbClr val="000000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Dingos Stamp</a:t>
            </a:r>
          </a:p>
        </p:txBody>
      </p:sp>
      <p:sp>
        <p:nvSpPr>
          <p:cNvPr name="TextBox 19" id="19"/>
          <p:cNvSpPr txBox="true"/>
          <p:nvPr/>
        </p:nvSpPr>
        <p:spPr>
          <a:xfrm rot="0">
            <a:off x="2464887" y="5327794"/>
            <a:ext cx="3280161" cy="30924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1">
              <a:lnSpc>
                <a:spcPts val="2440"/>
              </a:lnSpc>
              <a:spcBef>
                <a:spcPct val="0"/>
              </a:spcBef>
            </a:pPr>
            <a:r>
              <a:rPr lang="en-US" sz="2000">
                <a:solidFill>
                  <a:srgbClr val="000000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Bricolage Grotesque</a:t>
            </a:r>
          </a:p>
        </p:txBody>
      </p:sp>
      <p:sp>
        <p:nvSpPr>
          <p:cNvPr name="TextBox 20" id="20"/>
          <p:cNvSpPr txBox="true"/>
          <p:nvPr/>
        </p:nvSpPr>
        <p:spPr>
          <a:xfrm rot="0">
            <a:off x="2254648" y="6091086"/>
            <a:ext cx="3700639" cy="30924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1">
              <a:lnSpc>
                <a:spcPts val="2440"/>
              </a:lnSpc>
              <a:spcBef>
                <a:spcPct val="0"/>
              </a:spcBef>
            </a:pPr>
            <a:r>
              <a:rPr lang="en-US" sz="2000">
                <a:solidFill>
                  <a:srgbClr val="000000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Bricolage Grotesque</a:t>
            </a:r>
          </a:p>
        </p:txBody>
      </p:sp>
      <p:sp>
        <p:nvSpPr>
          <p:cNvPr name="TextBox 21" id="21"/>
          <p:cNvSpPr txBox="true"/>
          <p:nvPr/>
        </p:nvSpPr>
        <p:spPr>
          <a:xfrm rot="0">
            <a:off x="2529700" y="2648883"/>
            <a:ext cx="3150536" cy="96520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8749"/>
              </a:lnSpc>
            </a:pPr>
            <a:r>
              <a:rPr lang="en-US" b="true" sz="3499" strike="noStrike" u="none">
                <a:solidFill>
                  <a:srgbClr val="000000"/>
                </a:solidFill>
                <a:latin typeface="Bricolage Grotesque Ultra-Bold"/>
                <a:ea typeface="Bricolage Grotesque Ultra-Bold"/>
                <a:cs typeface="Bricolage Grotesque Ultra-Bold"/>
                <a:sym typeface="Bricolage Grotesque Ultra-Bold"/>
              </a:rPr>
              <a:t>FONTS</a:t>
            </a:r>
          </a:p>
        </p:txBody>
      </p:sp>
      <p:sp>
        <p:nvSpPr>
          <p:cNvPr name="Freeform 22" id="22"/>
          <p:cNvSpPr/>
          <p:nvPr/>
        </p:nvSpPr>
        <p:spPr>
          <a:xfrm flipH="false" flipV="false" rot="0">
            <a:off x="9315214" y="3084670"/>
            <a:ext cx="654796" cy="1452169"/>
          </a:xfrm>
          <a:custGeom>
            <a:avLst/>
            <a:gdLst/>
            <a:ahLst/>
            <a:cxnLst/>
            <a:rect r="r" b="b" t="t" l="l"/>
            <a:pathLst>
              <a:path h="1452169" w="654796">
                <a:moveTo>
                  <a:pt x="0" y="0"/>
                </a:moveTo>
                <a:lnTo>
                  <a:pt x="654796" y="0"/>
                </a:lnTo>
                <a:lnTo>
                  <a:pt x="654796" y="1452169"/>
                </a:lnTo>
                <a:lnTo>
                  <a:pt x="0" y="1452169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23" id="23"/>
          <p:cNvSpPr/>
          <p:nvPr/>
        </p:nvSpPr>
        <p:spPr>
          <a:xfrm flipH="false" flipV="false" rot="0">
            <a:off x="10084577" y="3237480"/>
            <a:ext cx="2468491" cy="1146549"/>
          </a:xfrm>
          <a:custGeom>
            <a:avLst/>
            <a:gdLst/>
            <a:ahLst/>
            <a:cxnLst/>
            <a:rect r="r" b="b" t="t" l="l"/>
            <a:pathLst>
              <a:path h="1146549" w="2468491">
                <a:moveTo>
                  <a:pt x="0" y="0"/>
                </a:moveTo>
                <a:lnTo>
                  <a:pt x="2468490" y="0"/>
                </a:lnTo>
                <a:lnTo>
                  <a:pt x="2468490" y="1146549"/>
                </a:lnTo>
                <a:lnTo>
                  <a:pt x="0" y="1146549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24" id="24"/>
          <p:cNvSpPr/>
          <p:nvPr/>
        </p:nvSpPr>
        <p:spPr>
          <a:xfrm flipH="false" flipV="false" rot="0">
            <a:off x="15544310" y="3162113"/>
            <a:ext cx="806675" cy="1297284"/>
          </a:xfrm>
          <a:custGeom>
            <a:avLst/>
            <a:gdLst/>
            <a:ahLst/>
            <a:cxnLst/>
            <a:rect r="r" b="b" t="t" l="l"/>
            <a:pathLst>
              <a:path h="1297284" w="806675">
                <a:moveTo>
                  <a:pt x="0" y="0"/>
                </a:moveTo>
                <a:lnTo>
                  <a:pt x="806675" y="0"/>
                </a:lnTo>
                <a:lnTo>
                  <a:pt x="806675" y="1297284"/>
                </a:lnTo>
                <a:lnTo>
                  <a:pt x="0" y="1297284"/>
                </a:lnTo>
                <a:lnTo>
                  <a:pt x="0" y="0"/>
                </a:lnTo>
                <a:close/>
              </a:path>
            </a:pathLst>
          </a:custGeom>
          <a:blipFill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25" id="25"/>
          <p:cNvSpPr/>
          <p:nvPr/>
        </p:nvSpPr>
        <p:spPr>
          <a:xfrm flipH="false" flipV="false" rot="0">
            <a:off x="7661213" y="8108783"/>
            <a:ext cx="1467843" cy="1467843"/>
          </a:xfrm>
          <a:custGeom>
            <a:avLst/>
            <a:gdLst/>
            <a:ahLst/>
            <a:cxnLst/>
            <a:rect r="r" b="b" t="t" l="l"/>
            <a:pathLst>
              <a:path h="1467843" w="1467843">
                <a:moveTo>
                  <a:pt x="0" y="0"/>
                </a:moveTo>
                <a:lnTo>
                  <a:pt x="1467843" y="0"/>
                </a:lnTo>
                <a:lnTo>
                  <a:pt x="1467843" y="1467843"/>
                </a:lnTo>
                <a:lnTo>
                  <a:pt x="0" y="1467843"/>
                </a:lnTo>
                <a:lnTo>
                  <a:pt x="0" y="0"/>
                </a:lnTo>
                <a:close/>
              </a:path>
            </a:pathLst>
          </a:custGeom>
          <a:blipFill>
            <a:blip r:embed="rId8">
              <a:extLst>
                <a:ext uri="{96DAC541-7B7A-43D3-8B79-37D633B846F1}">
                  <asvg:svgBlip xmlns:asvg="http://schemas.microsoft.com/office/drawing/2016/SVG/main" r:embed="rId9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26" id="26"/>
          <p:cNvSpPr/>
          <p:nvPr/>
        </p:nvSpPr>
        <p:spPr>
          <a:xfrm flipH="false" flipV="false" rot="0">
            <a:off x="7627761" y="5114277"/>
            <a:ext cx="1447455" cy="723727"/>
          </a:xfrm>
          <a:custGeom>
            <a:avLst/>
            <a:gdLst/>
            <a:ahLst/>
            <a:cxnLst/>
            <a:rect r="r" b="b" t="t" l="l"/>
            <a:pathLst>
              <a:path h="723727" w="1447455">
                <a:moveTo>
                  <a:pt x="0" y="0"/>
                </a:moveTo>
                <a:lnTo>
                  <a:pt x="1447455" y="0"/>
                </a:lnTo>
                <a:lnTo>
                  <a:pt x="1447455" y="723727"/>
                </a:lnTo>
                <a:lnTo>
                  <a:pt x="0" y="723727"/>
                </a:lnTo>
                <a:lnTo>
                  <a:pt x="0" y="0"/>
                </a:lnTo>
                <a:close/>
              </a:path>
            </a:pathLst>
          </a:custGeom>
          <a:blipFill>
            <a:blip r:embed="rId10">
              <a:extLst>
                <a:ext uri="{96DAC541-7B7A-43D3-8B79-37D633B846F1}">
                  <asvg:svgBlip xmlns:asvg="http://schemas.microsoft.com/office/drawing/2016/SVG/main" r:embed="rId11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27" id="27"/>
          <p:cNvSpPr/>
          <p:nvPr/>
        </p:nvSpPr>
        <p:spPr>
          <a:xfrm flipH="false" flipV="false" rot="0">
            <a:off x="12179876" y="5093639"/>
            <a:ext cx="790887" cy="765004"/>
          </a:xfrm>
          <a:custGeom>
            <a:avLst/>
            <a:gdLst/>
            <a:ahLst/>
            <a:cxnLst/>
            <a:rect r="r" b="b" t="t" l="l"/>
            <a:pathLst>
              <a:path h="765004" w="790887">
                <a:moveTo>
                  <a:pt x="0" y="0"/>
                </a:moveTo>
                <a:lnTo>
                  <a:pt x="790887" y="0"/>
                </a:lnTo>
                <a:lnTo>
                  <a:pt x="790887" y="765004"/>
                </a:lnTo>
                <a:lnTo>
                  <a:pt x="0" y="765004"/>
                </a:lnTo>
                <a:lnTo>
                  <a:pt x="0" y="0"/>
                </a:lnTo>
                <a:close/>
              </a:path>
            </a:pathLst>
          </a:custGeom>
          <a:blipFill>
            <a:blip r:embed="rId12">
              <a:extLst>
                <a:ext uri="{96DAC541-7B7A-43D3-8B79-37D633B846F1}">
                  <asvg:svgBlip xmlns:asvg="http://schemas.microsoft.com/office/drawing/2016/SVG/main" r:embed="rId13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28" id="28"/>
          <p:cNvSpPr/>
          <p:nvPr/>
        </p:nvSpPr>
        <p:spPr>
          <a:xfrm flipH="true" flipV="false" rot="0">
            <a:off x="14009923" y="3090366"/>
            <a:ext cx="1419821" cy="1440778"/>
          </a:xfrm>
          <a:custGeom>
            <a:avLst/>
            <a:gdLst/>
            <a:ahLst/>
            <a:cxnLst/>
            <a:rect r="r" b="b" t="t" l="l"/>
            <a:pathLst>
              <a:path h="1440778" w="1419821">
                <a:moveTo>
                  <a:pt x="1419821" y="0"/>
                </a:moveTo>
                <a:lnTo>
                  <a:pt x="0" y="0"/>
                </a:lnTo>
                <a:lnTo>
                  <a:pt x="0" y="1440778"/>
                </a:lnTo>
                <a:lnTo>
                  <a:pt x="1419821" y="1440778"/>
                </a:lnTo>
                <a:lnTo>
                  <a:pt x="1419821" y="0"/>
                </a:lnTo>
                <a:close/>
              </a:path>
            </a:pathLst>
          </a:custGeom>
          <a:blipFill>
            <a:blip r:embed="rId14">
              <a:extLst>
                <a:ext uri="{96DAC541-7B7A-43D3-8B79-37D633B846F1}">
                  <asvg:svgBlip xmlns:asvg="http://schemas.microsoft.com/office/drawing/2016/SVG/main" r:embed="rId15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29" id="29"/>
          <p:cNvSpPr/>
          <p:nvPr/>
        </p:nvSpPr>
        <p:spPr>
          <a:xfrm flipH="true" flipV="false" rot="0">
            <a:off x="9345526" y="5207549"/>
            <a:ext cx="1688293" cy="537184"/>
          </a:xfrm>
          <a:custGeom>
            <a:avLst/>
            <a:gdLst/>
            <a:ahLst/>
            <a:cxnLst/>
            <a:rect r="r" b="b" t="t" l="l"/>
            <a:pathLst>
              <a:path h="537184" w="1688293">
                <a:moveTo>
                  <a:pt x="1688294" y="0"/>
                </a:moveTo>
                <a:lnTo>
                  <a:pt x="0" y="0"/>
                </a:lnTo>
                <a:lnTo>
                  <a:pt x="0" y="537184"/>
                </a:lnTo>
                <a:lnTo>
                  <a:pt x="1688294" y="537184"/>
                </a:lnTo>
                <a:lnTo>
                  <a:pt x="1688294" y="0"/>
                </a:lnTo>
                <a:close/>
              </a:path>
            </a:pathLst>
          </a:custGeom>
          <a:blipFill>
            <a:blip r:embed="rId16">
              <a:extLst>
                <a:ext uri="{96DAC541-7B7A-43D3-8B79-37D633B846F1}">
                  <asvg:svgBlip xmlns:asvg="http://schemas.microsoft.com/office/drawing/2016/SVG/main" r:embed="rId17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30" id="30"/>
          <p:cNvSpPr/>
          <p:nvPr/>
        </p:nvSpPr>
        <p:spPr>
          <a:xfrm flipH="false" flipV="false" rot="0">
            <a:off x="16465552" y="3082159"/>
            <a:ext cx="1229340" cy="1457192"/>
          </a:xfrm>
          <a:custGeom>
            <a:avLst/>
            <a:gdLst/>
            <a:ahLst/>
            <a:cxnLst/>
            <a:rect r="r" b="b" t="t" l="l"/>
            <a:pathLst>
              <a:path h="1457192" w="1229340">
                <a:moveTo>
                  <a:pt x="0" y="0"/>
                </a:moveTo>
                <a:lnTo>
                  <a:pt x="1229340" y="0"/>
                </a:lnTo>
                <a:lnTo>
                  <a:pt x="1229340" y="1457192"/>
                </a:lnTo>
                <a:lnTo>
                  <a:pt x="0" y="1457192"/>
                </a:lnTo>
                <a:lnTo>
                  <a:pt x="0" y="0"/>
                </a:lnTo>
                <a:close/>
              </a:path>
            </a:pathLst>
          </a:custGeom>
          <a:blipFill>
            <a:blip r:embed="rId18">
              <a:extLst>
                <a:ext uri="{96DAC541-7B7A-43D3-8B79-37D633B846F1}">
                  <asvg:svgBlip xmlns:asvg="http://schemas.microsoft.com/office/drawing/2016/SVG/main" r:embed="rId19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31" id="31"/>
          <p:cNvSpPr/>
          <p:nvPr/>
        </p:nvSpPr>
        <p:spPr>
          <a:xfrm flipH="false" flipV="false" rot="0">
            <a:off x="11304130" y="5043687"/>
            <a:ext cx="605435" cy="864907"/>
          </a:xfrm>
          <a:custGeom>
            <a:avLst/>
            <a:gdLst/>
            <a:ahLst/>
            <a:cxnLst/>
            <a:rect r="r" b="b" t="t" l="l"/>
            <a:pathLst>
              <a:path h="864907" w="605435">
                <a:moveTo>
                  <a:pt x="0" y="0"/>
                </a:moveTo>
                <a:lnTo>
                  <a:pt x="605435" y="0"/>
                </a:lnTo>
                <a:lnTo>
                  <a:pt x="605435" y="864907"/>
                </a:lnTo>
                <a:lnTo>
                  <a:pt x="0" y="864907"/>
                </a:lnTo>
                <a:lnTo>
                  <a:pt x="0" y="0"/>
                </a:lnTo>
                <a:close/>
              </a:path>
            </a:pathLst>
          </a:custGeom>
          <a:blipFill>
            <a:blip r:embed="rId20">
              <a:extLst>
                <a:ext uri="{96DAC541-7B7A-43D3-8B79-37D633B846F1}">
                  <asvg:svgBlip xmlns:asvg="http://schemas.microsoft.com/office/drawing/2016/SVG/main" r:embed="rId21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32" id="32"/>
          <p:cNvSpPr/>
          <p:nvPr/>
        </p:nvSpPr>
        <p:spPr>
          <a:xfrm flipH="false" flipV="false" rot="0">
            <a:off x="7939901" y="3138846"/>
            <a:ext cx="1260746" cy="1343818"/>
          </a:xfrm>
          <a:custGeom>
            <a:avLst/>
            <a:gdLst/>
            <a:ahLst/>
            <a:cxnLst/>
            <a:rect r="r" b="b" t="t" l="l"/>
            <a:pathLst>
              <a:path h="1343818" w="1260746">
                <a:moveTo>
                  <a:pt x="0" y="0"/>
                </a:moveTo>
                <a:lnTo>
                  <a:pt x="1260746" y="0"/>
                </a:lnTo>
                <a:lnTo>
                  <a:pt x="1260746" y="1343818"/>
                </a:lnTo>
                <a:lnTo>
                  <a:pt x="0" y="1343818"/>
                </a:lnTo>
                <a:lnTo>
                  <a:pt x="0" y="0"/>
                </a:lnTo>
                <a:close/>
              </a:path>
            </a:pathLst>
          </a:custGeom>
          <a:blipFill>
            <a:blip r:embed="rId22">
              <a:extLst>
                <a:ext uri="{96DAC541-7B7A-43D3-8B79-37D633B846F1}">
                  <asvg:svgBlip xmlns:asvg="http://schemas.microsoft.com/office/drawing/2016/SVG/main" r:embed="rId23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33" id="33"/>
          <p:cNvSpPr/>
          <p:nvPr/>
        </p:nvSpPr>
        <p:spPr>
          <a:xfrm flipH="false" flipV="false" rot="0">
            <a:off x="12667634" y="3525030"/>
            <a:ext cx="1227722" cy="571449"/>
          </a:xfrm>
          <a:custGeom>
            <a:avLst/>
            <a:gdLst/>
            <a:ahLst/>
            <a:cxnLst/>
            <a:rect r="r" b="b" t="t" l="l"/>
            <a:pathLst>
              <a:path h="571449" w="1227722">
                <a:moveTo>
                  <a:pt x="0" y="0"/>
                </a:moveTo>
                <a:lnTo>
                  <a:pt x="1227722" y="0"/>
                </a:lnTo>
                <a:lnTo>
                  <a:pt x="1227722" y="571449"/>
                </a:lnTo>
                <a:lnTo>
                  <a:pt x="0" y="571449"/>
                </a:lnTo>
                <a:lnTo>
                  <a:pt x="0" y="0"/>
                </a:lnTo>
                <a:close/>
              </a:path>
            </a:pathLst>
          </a:custGeom>
          <a:blipFill>
            <a:blip r:embed="rId24">
              <a:extLst>
                <a:ext uri="{96DAC541-7B7A-43D3-8B79-37D633B846F1}">
                  <asvg:svgBlip xmlns:asvg="http://schemas.microsoft.com/office/drawing/2016/SVG/main" r:embed="rId25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34" id="34"/>
          <p:cNvSpPr/>
          <p:nvPr/>
        </p:nvSpPr>
        <p:spPr>
          <a:xfrm flipH="false" flipV="false" rot="0">
            <a:off x="7720277" y="6130984"/>
            <a:ext cx="1594701" cy="1957516"/>
          </a:xfrm>
          <a:custGeom>
            <a:avLst/>
            <a:gdLst/>
            <a:ahLst/>
            <a:cxnLst/>
            <a:rect r="r" b="b" t="t" l="l"/>
            <a:pathLst>
              <a:path h="1957516" w="1594701">
                <a:moveTo>
                  <a:pt x="0" y="0"/>
                </a:moveTo>
                <a:lnTo>
                  <a:pt x="1594701" y="0"/>
                </a:lnTo>
                <a:lnTo>
                  <a:pt x="1594701" y="1957516"/>
                </a:lnTo>
                <a:lnTo>
                  <a:pt x="0" y="1957516"/>
                </a:lnTo>
                <a:lnTo>
                  <a:pt x="0" y="0"/>
                </a:lnTo>
                <a:close/>
              </a:path>
            </a:pathLst>
          </a:custGeom>
          <a:blipFill>
            <a:blip r:embed="rId26">
              <a:extLst>
                <a:ext uri="{96DAC541-7B7A-43D3-8B79-37D633B846F1}">
                  <asvg:svgBlip xmlns:asvg="http://schemas.microsoft.com/office/drawing/2016/SVG/main" r:embed="rId27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35" id="35"/>
          <p:cNvSpPr/>
          <p:nvPr/>
        </p:nvSpPr>
        <p:spPr>
          <a:xfrm flipH="false" flipV="false" rot="0">
            <a:off x="9288597" y="6381434"/>
            <a:ext cx="1939802" cy="1456615"/>
          </a:xfrm>
          <a:custGeom>
            <a:avLst/>
            <a:gdLst/>
            <a:ahLst/>
            <a:cxnLst/>
            <a:rect r="r" b="b" t="t" l="l"/>
            <a:pathLst>
              <a:path h="1456615" w="1939802">
                <a:moveTo>
                  <a:pt x="0" y="0"/>
                </a:moveTo>
                <a:lnTo>
                  <a:pt x="1939802" y="0"/>
                </a:lnTo>
                <a:lnTo>
                  <a:pt x="1939802" y="1456615"/>
                </a:lnTo>
                <a:lnTo>
                  <a:pt x="0" y="1456615"/>
                </a:lnTo>
                <a:lnTo>
                  <a:pt x="0" y="0"/>
                </a:lnTo>
                <a:close/>
              </a:path>
            </a:pathLst>
          </a:custGeom>
          <a:blipFill>
            <a:blip r:embed="rId28">
              <a:extLst>
                <a:ext uri="{96DAC541-7B7A-43D3-8B79-37D633B846F1}">
                  <asvg:svgBlip xmlns:asvg="http://schemas.microsoft.com/office/drawing/2016/SVG/main" r:embed="rId29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36" id="36"/>
          <p:cNvSpPr/>
          <p:nvPr/>
        </p:nvSpPr>
        <p:spPr>
          <a:xfrm flipH="false" flipV="false" rot="0">
            <a:off x="13111353" y="8400149"/>
            <a:ext cx="1969296" cy="885111"/>
          </a:xfrm>
          <a:custGeom>
            <a:avLst/>
            <a:gdLst/>
            <a:ahLst/>
            <a:cxnLst/>
            <a:rect r="r" b="b" t="t" l="l"/>
            <a:pathLst>
              <a:path h="885111" w="1969296">
                <a:moveTo>
                  <a:pt x="0" y="0"/>
                </a:moveTo>
                <a:lnTo>
                  <a:pt x="1969297" y="0"/>
                </a:lnTo>
                <a:lnTo>
                  <a:pt x="1969297" y="885111"/>
                </a:lnTo>
                <a:lnTo>
                  <a:pt x="0" y="885111"/>
                </a:lnTo>
                <a:lnTo>
                  <a:pt x="0" y="0"/>
                </a:lnTo>
                <a:close/>
              </a:path>
            </a:pathLst>
          </a:custGeom>
          <a:blipFill>
            <a:blip r:embed="rId30">
              <a:extLst>
                <a:ext uri="{96DAC541-7B7A-43D3-8B79-37D633B846F1}">
                  <asvg:svgBlip xmlns:asvg="http://schemas.microsoft.com/office/drawing/2016/SVG/main" r:embed="rId31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37" id="37"/>
          <p:cNvSpPr/>
          <p:nvPr/>
        </p:nvSpPr>
        <p:spPr>
          <a:xfrm flipH="false" flipV="false" rot="0">
            <a:off x="16726968" y="8136940"/>
            <a:ext cx="947088" cy="1411529"/>
          </a:xfrm>
          <a:custGeom>
            <a:avLst/>
            <a:gdLst/>
            <a:ahLst/>
            <a:cxnLst/>
            <a:rect r="r" b="b" t="t" l="l"/>
            <a:pathLst>
              <a:path h="1411529" w="947088">
                <a:moveTo>
                  <a:pt x="0" y="0"/>
                </a:moveTo>
                <a:lnTo>
                  <a:pt x="947088" y="0"/>
                </a:lnTo>
                <a:lnTo>
                  <a:pt x="947088" y="1411529"/>
                </a:lnTo>
                <a:lnTo>
                  <a:pt x="0" y="1411529"/>
                </a:lnTo>
                <a:lnTo>
                  <a:pt x="0" y="0"/>
                </a:lnTo>
                <a:close/>
              </a:path>
            </a:pathLst>
          </a:custGeom>
          <a:blipFill>
            <a:blip r:embed="rId32">
              <a:extLst>
                <a:ext uri="{96DAC541-7B7A-43D3-8B79-37D633B846F1}">
                  <asvg:svgBlip xmlns:asvg="http://schemas.microsoft.com/office/drawing/2016/SVG/main" r:embed="rId33"/>
                </a:ext>
              </a:extLst>
            </a:blip>
            <a:stretch>
              <a:fillRect l="0" t="0" r="0" b="-32269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38" id="38"/>
          <p:cNvSpPr/>
          <p:nvPr/>
        </p:nvSpPr>
        <p:spPr>
          <a:xfrm flipH="false" flipV="false" rot="0">
            <a:off x="15190620" y="8314762"/>
            <a:ext cx="934580" cy="1055885"/>
          </a:xfrm>
          <a:custGeom>
            <a:avLst/>
            <a:gdLst/>
            <a:ahLst/>
            <a:cxnLst/>
            <a:rect r="r" b="b" t="t" l="l"/>
            <a:pathLst>
              <a:path h="1055885" w="934580">
                <a:moveTo>
                  <a:pt x="0" y="0"/>
                </a:moveTo>
                <a:lnTo>
                  <a:pt x="934580" y="0"/>
                </a:lnTo>
                <a:lnTo>
                  <a:pt x="934580" y="1055885"/>
                </a:lnTo>
                <a:lnTo>
                  <a:pt x="0" y="1055885"/>
                </a:lnTo>
                <a:lnTo>
                  <a:pt x="0" y="0"/>
                </a:lnTo>
                <a:close/>
              </a:path>
            </a:pathLst>
          </a:custGeom>
          <a:blipFill>
            <a:blip r:embed="rId34">
              <a:extLst>
                <a:ext uri="{96DAC541-7B7A-43D3-8B79-37D633B846F1}">
                  <asvg:svgBlip xmlns:asvg="http://schemas.microsoft.com/office/drawing/2016/SVG/main" r:embed="rId35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39" id="39"/>
          <p:cNvSpPr/>
          <p:nvPr/>
        </p:nvSpPr>
        <p:spPr>
          <a:xfrm flipH="true" flipV="false" rot="0">
            <a:off x="16235171" y="8295687"/>
            <a:ext cx="381826" cy="1094035"/>
          </a:xfrm>
          <a:custGeom>
            <a:avLst/>
            <a:gdLst/>
            <a:ahLst/>
            <a:cxnLst/>
            <a:rect r="r" b="b" t="t" l="l"/>
            <a:pathLst>
              <a:path h="1094035" w="381826">
                <a:moveTo>
                  <a:pt x="381826" y="0"/>
                </a:moveTo>
                <a:lnTo>
                  <a:pt x="0" y="0"/>
                </a:lnTo>
                <a:lnTo>
                  <a:pt x="0" y="1094035"/>
                </a:lnTo>
                <a:lnTo>
                  <a:pt x="381826" y="1094035"/>
                </a:lnTo>
                <a:lnTo>
                  <a:pt x="381826" y="0"/>
                </a:lnTo>
                <a:close/>
              </a:path>
            </a:pathLst>
          </a:custGeom>
          <a:blipFill>
            <a:blip r:embed="rId36">
              <a:extLst>
                <a:ext uri="{96DAC541-7B7A-43D3-8B79-37D633B846F1}">
                  <asvg:svgBlip xmlns:asvg="http://schemas.microsoft.com/office/drawing/2016/SVG/main" r:embed="rId37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40" id="40"/>
          <p:cNvSpPr/>
          <p:nvPr/>
        </p:nvSpPr>
        <p:spPr>
          <a:xfrm flipH="false" flipV="false" rot="0">
            <a:off x="9239026" y="8454633"/>
            <a:ext cx="3762356" cy="776142"/>
          </a:xfrm>
          <a:custGeom>
            <a:avLst/>
            <a:gdLst/>
            <a:ahLst/>
            <a:cxnLst/>
            <a:rect r="r" b="b" t="t" l="l"/>
            <a:pathLst>
              <a:path h="776142" w="3762356">
                <a:moveTo>
                  <a:pt x="0" y="0"/>
                </a:moveTo>
                <a:lnTo>
                  <a:pt x="3762357" y="0"/>
                </a:lnTo>
                <a:lnTo>
                  <a:pt x="3762357" y="776143"/>
                </a:lnTo>
                <a:lnTo>
                  <a:pt x="0" y="776143"/>
                </a:lnTo>
                <a:lnTo>
                  <a:pt x="0" y="0"/>
                </a:lnTo>
                <a:close/>
              </a:path>
            </a:pathLst>
          </a:custGeom>
          <a:blipFill>
            <a:blip r:embed="rId38">
              <a:extLst>
                <a:ext uri="{96DAC541-7B7A-43D3-8B79-37D633B846F1}">
                  <asvg:svgBlip xmlns:asvg="http://schemas.microsoft.com/office/drawing/2016/SVG/main" r:embed="rId39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41" id="41"/>
          <p:cNvSpPr/>
          <p:nvPr/>
        </p:nvSpPr>
        <p:spPr>
          <a:xfrm flipH="false" flipV="false" rot="0">
            <a:off x="14208424" y="6442800"/>
            <a:ext cx="1122887" cy="1333883"/>
          </a:xfrm>
          <a:custGeom>
            <a:avLst/>
            <a:gdLst/>
            <a:ahLst/>
            <a:cxnLst/>
            <a:rect r="r" b="b" t="t" l="l"/>
            <a:pathLst>
              <a:path h="1333883" w="1122887">
                <a:moveTo>
                  <a:pt x="0" y="0"/>
                </a:moveTo>
                <a:lnTo>
                  <a:pt x="1122887" y="0"/>
                </a:lnTo>
                <a:lnTo>
                  <a:pt x="1122887" y="1333883"/>
                </a:lnTo>
                <a:lnTo>
                  <a:pt x="0" y="1333883"/>
                </a:lnTo>
                <a:lnTo>
                  <a:pt x="0" y="0"/>
                </a:lnTo>
                <a:close/>
              </a:path>
            </a:pathLst>
          </a:custGeom>
          <a:blipFill>
            <a:blip r:embed="rId40">
              <a:extLst>
                <a:ext uri="{96DAC541-7B7A-43D3-8B79-37D633B846F1}">
                  <asvg:svgBlip xmlns:asvg="http://schemas.microsoft.com/office/drawing/2016/SVG/main" r:embed="rId41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42" id="42"/>
          <p:cNvSpPr/>
          <p:nvPr/>
        </p:nvSpPr>
        <p:spPr>
          <a:xfrm flipH="false" flipV="false" rot="0">
            <a:off x="16494832" y="6622270"/>
            <a:ext cx="1058934" cy="974944"/>
          </a:xfrm>
          <a:custGeom>
            <a:avLst/>
            <a:gdLst/>
            <a:ahLst/>
            <a:cxnLst/>
            <a:rect r="r" b="b" t="t" l="l"/>
            <a:pathLst>
              <a:path h="974944" w="1058934">
                <a:moveTo>
                  <a:pt x="0" y="0"/>
                </a:moveTo>
                <a:lnTo>
                  <a:pt x="1058934" y="0"/>
                </a:lnTo>
                <a:lnTo>
                  <a:pt x="1058934" y="974944"/>
                </a:lnTo>
                <a:lnTo>
                  <a:pt x="0" y="974944"/>
                </a:lnTo>
                <a:lnTo>
                  <a:pt x="0" y="0"/>
                </a:lnTo>
                <a:close/>
              </a:path>
            </a:pathLst>
          </a:custGeom>
          <a:blipFill>
            <a:blip r:embed="rId42">
              <a:extLst>
                <a:ext uri="{96DAC541-7B7A-43D3-8B79-37D633B846F1}">
                  <asvg:svgBlip xmlns:asvg="http://schemas.microsoft.com/office/drawing/2016/SVG/main" r:embed="rId43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43" id="43"/>
          <p:cNvSpPr/>
          <p:nvPr/>
        </p:nvSpPr>
        <p:spPr>
          <a:xfrm flipH="false" flipV="false" rot="0">
            <a:off x="11870327" y="6577888"/>
            <a:ext cx="1158493" cy="1063707"/>
          </a:xfrm>
          <a:custGeom>
            <a:avLst/>
            <a:gdLst/>
            <a:ahLst/>
            <a:cxnLst/>
            <a:rect r="r" b="b" t="t" l="l"/>
            <a:pathLst>
              <a:path h="1063707" w="1158493">
                <a:moveTo>
                  <a:pt x="0" y="0"/>
                </a:moveTo>
                <a:lnTo>
                  <a:pt x="1158493" y="0"/>
                </a:lnTo>
                <a:lnTo>
                  <a:pt x="1158493" y="1063707"/>
                </a:lnTo>
                <a:lnTo>
                  <a:pt x="0" y="1063707"/>
                </a:lnTo>
                <a:lnTo>
                  <a:pt x="0" y="0"/>
                </a:lnTo>
                <a:close/>
              </a:path>
            </a:pathLst>
          </a:custGeom>
          <a:blipFill>
            <a:blip r:embed="rId44">
              <a:extLst>
                <a:ext uri="{96DAC541-7B7A-43D3-8B79-37D633B846F1}">
                  <asvg:svgBlip xmlns:asvg="http://schemas.microsoft.com/office/drawing/2016/SVG/main" r:embed="rId4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44" id="44"/>
          <p:cNvSpPr/>
          <p:nvPr/>
        </p:nvSpPr>
        <p:spPr>
          <a:xfrm flipH="false" flipV="false" rot="0">
            <a:off x="13002438" y="6641075"/>
            <a:ext cx="1232367" cy="937333"/>
          </a:xfrm>
          <a:custGeom>
            <a:avLst/>
            <a:gdLst/>
            <a:ahLst/>
            <a:cxnLst/>
            <a:rect r="r" b="b" t="t" l="l"/>
            <a:pathLst>
              <a:path h="937333" w="1232367">
                <a:moveTo>
                  <a:pt x="0" y="0"/>
                </a:moveTo>
                <a:lnTo>
                  <a:pt x="1232367" y="0"/>
                </a:lnTo>
                <a:lnTo>
                  <a:pt x="1232367" y="937333"/>
                </a:lnTo>
                <a:lnTo>
                  <a:pt x="0" y="937333"/>
                </a:lnTo>
                <a:lnTo>
                  <a:pt x="0" y="0"/>
                </a:lnTo>
                <a:close/>
              </a:path>
            </a:pathLst>
          </a:custGeom>
          <a:blipFill>
            <a:blip r:embed="rId46">
              <a:extLst>
                <a:ext uri="{96DAC541-7B7A-43D3-8B79-37D633B846F1}">
                  <asvg:svgBlip xmlns:asvg="http://schemas.microsoft.com/office/drawing/2016/SVG/main" r:embed="rId4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45" id="45"/>
          <p:cNvSpPr/>
          <p:nvPr/>
        </p:nvSpPr>
        <p:spPr>
          <a:xfrm flipH="false" flipV="false" rot="0">
            <a:off x="11202018" y="6537448"/>
            <a:ext cx="694691" cy="1144588"/>
          </a:xfrm>
          <a:custGeom>
            <a:avLst/>
            <a:gdLst/>
            <a:ahLst/>
            <a:cxnLst/>
            <a:rect r="r" b="b" t="t" l="l"/>
            <a:pathLst>
              <a:path h="1144588" w="694691">
                <a:moveTo>
                  <a:pt x="0" y="0"/>
                </a:moveTo>
                <a:lnTo>
                  <a:pt x="694690" y="0"/>
                </a:lnTo>
                <a:lnTo>
                  <a:pt x="694690" y="1144588"/>
                </a:lnTo>
                <a:lnTo>
                  <a:pt x="0" y="1144588"/>
                </a:lnTo>
                <a:lnTo>
                  <a:pt x="0" y="0"/>
                </a:lnTo>
                <a:close/>
              </a:path>
            </a:pathLst>
          </a:custGeom>
          <a:blipFill>
            <a:blip r:embed="rId48">
              <a:extLst>
                <a:ext uri="{96DAC541-7B7A-43D3-8B79-37D633B846F1}">
                  <asvg:svgBlip xmlns:asvg="http://schemas.microsoft.com/office/drawing/2016/SVG/main" r:embed="rId49"/>
                </a:ext>
              </a:extLst>
            </a:blip>
            <a:stretch>
              <a:fillRect l="0" t="0" r="0" b="-20947"/>
            </a:stretch>
          </a:blipFill>
        </p:spPr>
      </p:sp>
      <p:sp>
        <p:nvSpPr>
          <p:cNvPr name="Freeform 46" id="46"/>
          <p:cNvSpPr/>
          <p:nvPr/>
        </p:nvSpPr>
        <p:spPr>
          <a:xfrm flipH="false" flipV="false" rot="0">
            <a:off x="15920789" y="5207712"/>
            <a:ext cx="563496" cy="536858"/>
          </a:xfrm>
          <a:custGeom>
            <a:avLst/>
            <a:gdLst/>
            <a:ahLst/>
            <a:cxnLst/>
            <a:rect r="r" b="b" t="t" l="l"/>
            <a:pathLst>
              <a:path h="536858" w="563496">
                <a:moveTo>
                  <a:pt x="0" y="0"/>
                </a:moveTo>
                <a:lnTo>
                  <a:pt x="563496" y="0"/>
                </a:lnTo>
                <a:lnTo>
                  <a:pt x="563496" y="536858"/>
                </a:lnTo>
                <a:lnTo>
                  <a:pt x="0" y="536858"/>
                </a:lnTo>
                <a:lnTo>
                  <a:pt x="0" y="0"/>
                </a:lnTo>
                <a:close/>
              </a:path>
            </a:pathLst>
          </a:custGeom>
          <a:blipFill>
            <a:blip r:embed="rId50">
              <a:extLst>
                <a:ext uri="{96DAC541-7B7A-43D3-8B79-37D633B846F1}">
                  <asvg:svgBlip xmlns:asvg="http://schemas.microsoft.com/office/drawing/2016/SVG/main" r:embed="rId51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47" id="47"/>
          <p:cNvSpPr/>
          <p:nvPr/>
        </p:nvSpPr>
        <p:spPr>
          <a:xfrm flipH="true" flipV="false" rot="0">
            <a:off x="16754595" y="5150660"/>
            <a:ext cx="799171" cy="650961"/>
          </a:xfrm>
          <a:custGeom>
            <a:avLst/>
            <a:gdLst/>
            <a:ahLst/>
            <a:cxnLst/>
            <a:rect r="r" b="b" t="t" l="l"/>
            <a:pathLst>
              <a:path h="650961" w="799171">
                <a:moveTo>
                  <a:pt x="799171" y="0"/>
                </a:moveTo>
                <a:lnTo>
                  <a:pt x="0" y="0"/>
                </a:lnTo>
                <a:lnTo>
                  <a:pt x="0" y="650961"/>
                </a:lnTo>
                <a:lnTo>
                  <a:pt x="799171" y="650961"/>
                </a:lnTo>
                <a:lnTo>
                  <a:pt x="799171" y="0"/>
                </a:lnTo>
                <a:close/>
              </a:path>
            </a:pathLst>
          </a:custGeom>
          <a:blipFill>
            <a:blip r:embed="rId52">
              <a:extLst>
                <a:ext uri="{96DAC541-7B7A-43D3-8B79-37D633B846F1}">
                  <asvg:svgBlip xmlns:asvg="http://schemas.microsoft.com/office/drawing/2016/SVG/main" r:embed="rId53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48" id="48"/>
          <p:cNvSpPr/>
          <p:nvPr/>
        </p:nvSpPr>
        <p:spPr>
          <a:xfrm flipH="false" flipV="false" rot="0">
            <a:off x="14197763" y="5271199"/>
            <a:ext cx="640443" cy="409884"/>
          </a:xfrm>
          <a:custGeom>
            <a:avLst/>
            <a:gdLst/>
            <a:ahLst/>
            <a:cxnLst/>
            <a:rect r="r" b="b" t="t" l="l"/>
            <a:pathLst>
              <a:path h="409884" w="640443">
                <a:moveTo>
                  <a:pt x="0" y="0"/>
                </a:moveTo>
                <a:lnTo>
                  <a:pt x="640444" y="0"/>
                </a:lnTo>
                <a:lnTo>
                  <a:pt x="640444" y="409884"/>
                </a:lnTo>
                <a:lnTo>
                  <a:pt x="0" y="409884"/>
                </a:lnTo>
                <a:lnTo>
                  <a:pt x="0" y="0"/>
                </a:lnTo>
                <a:close/>
              </a:path>
            </a:pathLst>
          </a:custGeom>
          <a:blipFill>
            <a:blip r:embed="rId54">
              <a:extLst>
                <a:ext uri="{96DAC541-7B7A-43D3-8B79-37D633B846F1}">
                  <asvg:svgBlip xmlns:asvg="http://schemas.microsoft.com/office/drawing/2016/SVG/main" r:embed="rId55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49" id="49"/>
          <p:cNvSpPr/>
          <p:nvPr/>
        </p:nvSpPr>
        <p:spPr>
          <a:xfrm flipH="false" flipV="false" rot="0">
            <a:off x="15108517" y="5303698"/>
            <a:ext cx="541962" cy="344885"/>
          </a:xfrm>
          <a:custGeom>
            <a:avLst/>
            <a:gdLst/>
            <a:ahLst/>
            <a:cxnLst/>
            <a:rect r="r" b="b" t="t" l="l"/>
            <a:pathLst>
              <a:path h="344885" w="541962">
                <a:moveTo>
                  <a:pt x="0" y="0"/>
                </a:moveTo>
                <a:lnTo>
                  <a:pt x="541962" y="0"/>
                </a:lnTo>
                <a:lnTo>
                  <a:pt x="541962" y="344885"/>
                </a:lnTo>
                <a:lnTo>
                  <a:pt x="0" y="344885"/>
                </a:lnTo>
                <a:lnTo>
                  <a:pt x="0" y="0"/>
                </a:lnTo>
                <a:close/>
              </a:path>
            </a:pathLst>
          </a:custGeom>
          <a:blipFill>
            <a:blip r:embed="rId56">
              <a:extLst>
                <a:ext uri="{96DAC541-7B7A-43D3-8B79-37D633B846F1}">
                  <asvg:svgBlip xmlns:asvg="http://schemas.microsoft.com/office/drawing/2016/SVG/main" r:embed="rId57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50" id="50"/>
          <p:cNvSpPr/>
          <p:nvPr/>
        </p:nvSpPr>
        <p:spPr>
          <a:xfrm flipH="false" flipV="false" rot="0">
            <a:off x="13241073" y="5270227"/>
            <a:ext cx="686379" cy="411828"/>
          </a:xfrm>
          <a:custGeom>
            <a:avLst/>
            <a:gdLst/>
            <a:ahLst/>
            <a:cxnLst/>
            <a:rect r="r" b="b" t="t" l="l"/>
            <a:pathLst>
              <a:path h="411828" w="686379">
                <a:moveTo>
                  <a:pt x="0" y="0"/>
                </a:moveTo>
                <a:lnTo>
                  <a:pt x="686380" y="0"/>
                </a:lnTo>
                <a:lnTo>
                  <a:pt x="686380" y="411828"/>
                </a:lnTo>
                <a:lnTo>
                  <a:pt x="0" y="411828"/>
                </a:lnTo>
                <a:lnTo>
                  <a:pt x="0" y="0"/>
                </a:lnTo>
                <a:close/>
              </a:path>
            </a:pathLst>
          </a:custGeom>
          <a:blipFill>
            <a:blip r:embed="rId58">
              <a:extLst>
                <a:ext uri="{96DAC541-7B7A-43D3-8B79-37D633B846F1}">
                  <asvg:svgBlip xmlns:asvg="http://schemas.microsoft.com/office/drawing/2016/SVG/main" r:embed="rId59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51" id="51"/>
          <p:cNvSpPr/>
          <p:nvPr/>
        </p:nvSpPr>
        <p:spPr>
          <a:xfrm flipH="false" flipV="false" rot="0">
            <a:off x="15304929" y="6428524"/>
            <a:ext cx="1216284" cy="1362436"/>
          </a:xfrm>
          <a:custGeom>
            <a:avLst/>
            <a:gdLst/>
            <a:ahLst/>
            <a:cxnLst/>
            <a:rect r="r" b="b" t="t" l="l"/>
            <a:pathLst>
              <a:path h="1362436" w="1216284">
                <a:moveTo>
                  <a:pt x="0" y="0"/>
                </a:moveTo>
                <a:lnTo>
                  <a:pt x="1216285" y="0"/>
                </a:lnTo>
                <a:lnTo>
                  <a:pt x="1216285" y="1362436"/>
                </a:lnTo>
                <a:lnTo>
                  <a:pt x="0" y="1362436"/>
                </a:lnTo>
                <a:lnTo>
                  <a:pt x="0" y="0"/>
                </a:lnTo>
                <a:close/>
              </a:path>
            </a:pathLst>
          </a:custGeom>
          <a:blipFill>
            <a:blip r:embed="rId60">
              <a:extLst>
                <a:ext uri="{96DAC541-7B7A-43D3-8B79-37D633B846F1}">
                  <asvg:svgBlip xmlns:asvg="http://schemas.microsoft.com/office/drawing/2016/SVG/main" r:embed="rId61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</p:spTree>
  </p:cSld>
  <p:clrMapOvr>
    <a:masterClrMapping/>
  </p:clrMapOvr>
</p:sld>
</file>

<file path=ppt/slides/slide18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7C430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Freeform 2" id="2"/>
          <p:cNvSpPr/>
          <p:nvPr/>
        </p:nvSpPr>
        <p:spPr>
          <a:xfrm flipH="false" flipV="false" rot="0">
            <a:off x="6286555" y="4743930"/>
            <a:ext cx="5714890" cy="1428722"/>
          </a:xfrm>
          <a:custGeom>
            <a:avLst/>
            <a:gdLst/>
            <a:ahLst/>
            <a:cxnLst/>
            <a:rect r="r" b="b" t="t" l="l"/>
            <a:pathLst>
              <a:path h="1428722" w="5714890">
                <a:moveTo>
                  <a:pt x="0" y="0"/>
                </a:moveTo>
                <a:lnTo>
                  <a:pt x="5714890" y="0"/>
                </a:lnTo>
                <a:lnTo>
                  <a:pt x="5714890" y="1428722"/>
                </a:lnTo>
                <a:lnTo>
                  <a:pt x="0" y="1428722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3" id="3"/>
          <p:cNvSpPr txBox="true"/>
          <p:nvPr/>
        </p:nvSpPr>
        <p:spPr>
          <a:xfrm rot="0">
            <a:off x="2723475" y="1143000"/>
            <a:ext cx="12841051" cy="126471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2166"/>
              </a:lnSpc>
              <a:spcBef>
                <a:spcPct val="0"/>
              </a:spcBef>
            </a:pPr>
            <a:r>
              <a:rPr lang="en-US" b="true" sz="11370" strike="noStrike" u="none">
                <a:solidFill>
                  <a:srgbClr val="D11A12"/>
                </a:solidFill>
                <a:latin typeface="Dingos Stamp"/>
                <a:ea typeface="Dingos Stamp"/>
                <a:cs typeface="Dingos Stamp"/>
                <a:sym typeface="Dingos Stamp"/>
              </a:rPr>
              <a:t>CREDITS</a:t>
            </a:r>
          </a:p>
        </p:txBody>
      </p:sp>
      <p:sp>
        <p:nvSpPr>
          <p:cNvPr name="TextBox 4" id="4"/>
          <p:cNvSpPr txBox="true"/>
          <p:nvPr/>
        </p:nvSpPr>
        <p:spPr>
          <a:xfrm rot="0">
            <a:off x="5919636" y="2753051"/>
            <a:ext cx="6448727" cy="112410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1">
              <a:lnSpc>
                <a:spcPts val="4697"/>
              </a:lnSpc>
            </a:pPr>
            <a:r>
              <a:rPr lang="en-US" b="true" sz="2595" strike="noStrike" u="none">
                <a:solidFill>
                  <a:srgbClr val="000000"/>
                </a:solidFill>
                <a:latin typeface="Bricolage Grotesque Bold"/>
                <a:ea typeface="Bricolage Grotesque Bold"/>
                <a:cs typeface="Bricolage Grotesque Bold"/>
                <a:sym typeface="Bricolage Grotesque Bold"/>
              </a:rPr>
              <a:t>This presentation template is free for everyone to use thanks to the following:</a:t>
            </a:r>
          </a:p>
        </p:txBody>
      </p:sp>
      <p:sp>
        <p:nvSpPr>
          <p:cNvPr name="TextBox 5" id="5"/>
          <p:cNvSpPr txBox="true"/>
          <p:nvPr/>
        </p:nvSpPr>
        <p:spPr>
          <a:xfrm rot="0">
            <a:off x="6493578" y="8689663"/>
            <a:ext cx="5300843" cy="4476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1">
              <a:lnSpc>
                <a:spcPts val="3724"/>
              </a:lnSpc>
              <a:spcBef>
                <a:spcPct val="0"/>
              </a:spcBef>
            </a:pPr>
            <a:r>
              <a:rPr lang="en-US" sz="2499" strike="noStrike" u="none">
                <a:solidFill>
                  <a:srgbClr val="000000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for the photos</a:t>
            </a:r>
          </a:p>
        </p:txBody>
      </p:sp>
      <p:sp>
        <p:nvSpPr>
          <p:cNvPr name="TextBox 6" id="6"/>
          <p:cNvSpPr txBox="true"/>
          <p:nvPr/>
        </p:nvSpPr>
        <p:spPr>
          <a:xfrm rot="0">
            <a:off x="5919636" y="7316489"/>
            <a:ext cx="6448727" cy="1080139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9749"/>
              </a:lnSpc>
              <a:spcBef>
                <a:spcPct val="0"/>
              </a:spcBef>
            </a:pPr>
            <a:r>
              <a:rPr lang="en-US" sz="3899" strike="noStrike" u="none">
                <a:solidFill>
                  <a:srgbClr val="000000"/>
                </a:solidFill>
                <a:latin typeface="Dingos Stamp"/>
                <a:ea typeface="Dingos Stamp"/>
                <a:cs typeface="Dingos Stamp"/>
                <a:sym typeface="Dingos Stamp"/>
              </a:rPr>
              <a:t>Pexels &amp; Pixabay</a:t>
            </a:r>
          </a:p>
        </p:txBody>
      </p:sp>
      <p:sp>
        <p:nvSpPr>
          <p:cNvPr name="TextBox 7" id="7"/>
          <p:cNvSpPr txBox="true"/>
          <p:nvPr/>
        </p:nvSpPr>
        <p:spPr>
          <a:xfrm rot="0">
            <a:off x="6286555" y="6495228"/>
            <a:ext cx="5714890" cy="4508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1">
              <a:lnSpc>
                <a:spcPts val="3724"/>
              </a:lnSpc>
              <a:spcBef>
                <a:spcPct val="0"/>
              </a:spcBef>
            </a:pPr>
            <a:r>
              <a:rPr lang="en-US" sz="2499" strike="noStrike" u="none">
                <a:solidFill>
                  <a:srgbClr val="000000"/>
                </a:solidFill>
                <a:latin typeface="Bricolage Grotesque"/>
                <a:ea typeface="Bricolage Grotesque"/>
                <a:cs typeface="Bricolage Grotesque"/>
                <a:sym typeface="Bricolage Grotesque"/>
              </a:rPr>
              <a:t>for the presentation template</a:t>
            </a:r>
          </a:p>
        </p:txBody>
      </p:sp>
    </p:spTree>
  </p:cSld>
  <p:clrMapOvr>
    <a:masterClrMapping/>
  </p:clrMapOvr>
</p:sld>
</file>

<file path=ppt/theme/theme1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0000FF"/>
      </a:hlink>
      <a:folHlink>
        <a:srgbClr val="800080"/>
      </a:folHlink>
    </a:clrScheme>
    <a:fontScheme name="Office">
      <a:maj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shade val="51000"/>
                <a:satMod val="130000"/>
              </a:schemeClr>
            </a:gs>
            <a:gs pos="80000">
              <a:schemeClr val="phClr">
                <a:shade val="93000"/>
                <a:satMod val="130000"/>
              </a:schemeClr>
            </a:gs>
            <a:gs pos="100000">
              <a:schemeClr val="phClr">
                <a:shade val="94000"/>
                <a:satMod val="135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  <a:objectDefaults/>
  <a:extraClrSchemeLst/>
</a:theme>
</file>

<file path=docProps/app.xml><?xml version="1.0" encoding="utf-8"?>
<Properties xmlns="http://schemas.openxmlformats.org/officeDocument/2006/extended-properties" xmlns:vt="http://schemas.openxmlformats.org/officeDocument/2006/docPropsVTypes">
  <TotalTime>0</TotalTime>
  <Words>0</Words>
  <Application>Microsoft Office PowerPoint</Application>
  <PresentationFormat>On-screen Show (4:3)</PresentationFormat>
  <Paragraphs>0</Paragraphs>
  <Slides>0</Slides>
  <Notes>0</Notes>
  <HiddenSlides>0</HiddenSlides>
  <MMClips>0</MMClips>
  <ScaleCrop>false</ScaleCrop>
  <HeadingPairs>
    <vt:vector size="4" baseType="variant">
      <vt:variant>
        <vt:lpstr>Theme</vt:lpstr>
      </vt:variant>
      <vt:variant>
        <vt:i4>1</vt:i4>
      </vt:variant>
      <vt:variant>
        <vt:lpstr>Slide Titles</vt:lpstr>
      </vt:variant>
      <vt:variant>
        <vt:i4>0</vt:i4>
      </vt:variant>
    </vt:vector>
  </HeadingPairs>
  <TitlesOfParts>
    <vt:vector size="1" baseType="lpstr">
      <vt:lpstr>Office Theme</vt:lpstr>
    </vt:vector>
  </TitlesOfParts>
  <Company/>
  <LinksUpToDate>false</LinksUpToDate>
  <SharedDoc>false</SharedDoc>
  <HyperlinksChanged>false</HyperlinksChanged>
  <AppVersion>14.0000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xsi="http://www.w3.org/2001/XMLSchema-instance">
  <dcterms:created xsi:type="dcterms:W3CDTF">2006-08-16T00:00:00Z</dcterms:created>
  <dc:identifier>DAGbIwk5aOM</dc:identifier>
  <dcterms:modified xsi:type="dcterms:W3CDTF">2011-08-01T06:04:30Z</dcterms:modified>
  <cp:revision>1</cp:revision>
  <dc:title>Copia de Bold Modern History Subject for High School: Vietnam Independence Day</dc:title>
</cp:coreProperties>
</file>