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24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22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3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5" r:id="rId3"/>
  </p:sldMasterIdLst>
  <p:notesMasterIdLst>
    <p:notesMasterId r:id="rId4"/>
  </p:notesMasterIdLst>
  <p:sldIdLst>
    <p:sldId id="256" r:id="rId5"/>
    <p:sldId id="257" r:id="rId6"/>
    <p:sldId id="258" r:id="rId7"/>
    <p:sldId id="259" r:id="rId8"/>
    <p:sldId id="260" r:id="rId9"/>
    <p:sldId id="261" r:id="rId10"/>
    <p:sldId id="262" r:id="rId11"/>
    <p:sldId id="263" r:id="rId12"/>
    <p:sldId id="264" r:id="rId13"/>
    <p:sldId id="265" r:id="rId14"/>
    <p:sldId id="266" r:id="rId15"/>
    <p:sldId id="267" r:id="rId16"/>
    <p:sldId id="268" r:id="rId17"/>
    <p:sldId id="269" r:id="rId18"/>
    <p:sldId id="270" r:id="rId19"/>
    <p:sldId id="271" r:id="rId20"/>
    <p:sldId id="272" r:id="rId21"/>
    <p:sldId id="273" r:id="rId22"/>
    <p:sldId id="274" r:id="rId23"/>
    <p:sldId id="275" r:id="rId24"/>
    <p:sldId id="276" r:id="rId25"/>
    <p:sldId id="277" r:id="rId26"/>
    <p:sldId id="278" r:id="rId27"/>
    <p:sldId id="279" r:id="rId28"/>
  </p:sldIdLst>
  <p:sldSz cy="5143500" cx="9144000"/>
  <p:notesSz cx="6858000" cy="9144000"/>
  <p:embeddedFontLst>
    <p:embeddedFont>
      <p:font typeface="Playfair Display"/>
      <p:regular r:id="rId29"/>
      <p:bold r:id="rId30"/>
      <p:italic r:id="rId31"/>
      <p:boldItalic r:id="rId32"/>
    </p:embeddedFont>
    <p:embeddedFont>
      <p:font typeface="Montserrat"/>
      <p:regular r:id="rId33"/>
      <p:bold r:id="rId34"/>
      <p:italic r:id="rId35"/>
      <p:boldItalic r:id="rId3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6.xml"/><Relationship Id="rId22" Type="http://schemas.openxmlformats.org/officeDocument/2006/relationships/slide" Target="slides/slide18.xml"/><Relationship Id="rId21" Type="http://schemas.openxmlformats.org/officeDocument/2006/relationships/slide" Target="slides/slide17.xml"/><Relationship Id="rId24" Type="http://schemas.openxmlformats.org/officeDocument/2006/relationships/slide" Target="slides/slide20.xml"/><Relationship Id="rId23" Type="http://schemas.openxmlformats.org/officeDocument/2006/relationships/slide" Target="slides/slide19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slideMaster" Target="slideMasters/slideMaster1.xml"/><Relationship Id="rId4" Type="http://schemas.openxmlformats.org/officeDocument/2006/relationships/notesMaster" Target="notesMasters/notesMaster1.xml"/><Relationship Id="rId9" Type="http://schemas.openxmlformats.org/officeDocument/2006/relationships/slide" Target="slides/slide5.xml"/><Relationship Id="rId26" Type="http://schemas.openxmlformats.org/officeDocument/2006/relationships/slide" Target="slides/slide22.xml"/><Relationship Id="rId25" Type="http://schemas.openxmlformats.org/officeDocument/2006/relationships/slide" Target="slides/slide21.xml"/><Relationship Id="rId28" Type="http://schemas.openxmlformats.org/officeDocument/2006/relationships/slide" Target="slides/slide24.xml"/><Relationship Id="rId27" Type="http://schemas.openxmlformats.org/officeDocument/2006/relationships/slide" Target="slides/slide23.xml"/><Relationship Id="rId5" Type="http://schemas.openxmlformats.org/officeDocument/2006/relationships/slide" Target="slides/slide1.xml"/><Relationship Id="rId6" Type="http://schemas.openxmlformats.org/officeDocument/2006/relationships/slide" Target="slides/slide2.xml"/><Relationship Id="rId29" Type="http://schemas.openxmlformats.org/officeDocument/2006/relationships/font" Target="fonts/PlayfairDisplay-regular.fntdata"/><Relationship Id="rId7" Type="http://schemas.openxmlformats.org/officeDocument/2006/relationships/slide" Target="slides/slide3.xml"/><Relationship Id="rId8" Type="http://schemas.openxmlformats.org/officeDocument/2006/relationships/slide" Target="slides/slide4.xml"/><Relationship Id="rId31" Type="http://schemas.openxmlformats.org/officeDocument/2006/relationships/font" Target="fonts/PlayfairDisplay-italic.fntdata"/><Relationship Id="rId30" Type="http://schemas.openxmlformats.org/officeDocument/2006/relationships/font" Target="fonts/PlayfairDisplay-bold.fntdata"/><Relationship Id="rId11" Type="http://schemas.openxmlformats.org/officeDocument/2006/relationships/slide" Target="slides/slide7.xml"/><Relationship Id="rId33" Type="http://schemas.openxmlformats.org/officeDocument/2006/relationships/font" Target="fonts/Montserrat-regular.fntdata"/><Relationship Id="rId10" Type="http://schemas.openxmlformats.org/officeDocument/2006/relationships/slide" Target="slides/slide6.xml"/><Relationship Id="rId32" Type="http://schemas.openxmlformats.org/officeDocument/2006/relationships/font" Target="fonts/PlayfairDisplay-boldItalic.fntdata"/><Relationship Id="rId13" Type="http://schemas.openxmlformats.org/officeDocument/2006/relationships/slide" Target="slides/slide9.xml"/><Relationship Id="rId35" Type="http://schemas.openxmlformats.org/officeDocument/2006/relationships/font" Target="fonts/Montserrat-italic.fntdata"/><Relationship Id="rId12" Type="http://schemas.openxmlformats.org/officeDocument/2006/relationships/slide" Target="slides/slide8.xml"/><Relationship Id="rId34" Type="http://schemas.openxmlformats.org/officeDocument/2006/relationships/font" Target="fonts/Montserrat-bold.fntdata"/><Relationship Id="rId15" Type="http://schemas.openxmlformats.org/officeDocument/2006/relationships/slide" Target="slides/slide11.xml"/><Relationship Id="rId14" Type="http://schemas.openxmlformats.org/officeDocument/2006/relationships/slide" Target="slides/slide10.xml"/><Relationship Id="rId36" Type="http://schemas.openxmlformats.org/officeDocument/2006/relationships/font" Target="fonts/Montserrat-boldItalic.fntdata"/><Relationship Id="rId17" Type="http://schemas.openxmlformats.org/officeDocument/2006/relationships/slide" Target="slides/slide13.xml"/><Relationship Id="rId16" Type="http://schemas.openxmlformats.org/officeDocument/2006/relationships/slide" Target="slides/slide12.xml"/><Relationship Id="rId19" Type="http://schemas.openxmlformats.org/officeDocument/2006/relationships/slide" Target="slides/slide15.xml"/><Relationship Id="rId18" Type="http://schemas.openxmlformats.org/officeDocument/2006/relationships/slide" Target="slides/slide14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" name="Google Shape;36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" name="Google Shape;41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" name="Google Shape;50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" name="Google Shape;57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" name="Google Shape;64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" name="Google Shape;7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" name="Google Shape;77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" name="Google Shape;92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" name="Google Shape;99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" name="Google Shape;107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1" name="Google Shape;121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8" name="Google Shape;128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" name="Google Shape;139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6" name="Google Shape;146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4" name="Google Shape;154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2" name="Google Shape;162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0" name="Google Shape;17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" name="Google Shape;178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" name="Google Shape;185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" name="Google Shape;192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" name="Google Shape;200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7" name="Shape 4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8" name="Google Shape;488;g77c656c927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9" name="Google Shape;489;g77c656c927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8" name="Shape 9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9" name="Google Shape;939;g14fb6e5251_19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0" name="Google Shape;940;g14fb6e5251_19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6" name="Shape 9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7" name="Google Shape;947;g645e893486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8" name="Google Shape;948;g645e893486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 txBox="1"/>
          <p:nvPr>
            <p:ph type="ctrTitle"/>
          </p:nvPr>
        </p:nvSpPr>
        <p:spPr>
          <a:xfrm>
            <a:off x="512700" y="1991850"/>
            <a:ext cx="81186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1pPr>
            <a:lvl2pPr lvl="1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2pPr>
            <a:lvl3pPr lvl="2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3pPr>
            <a:lvl4pPr lvl="3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4pPr>
            <a:lvl5pPr lvl="4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5pPr>
            <a:lvl6pPr lvl="5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6pPr>
            <a:lvl7pPr lvl="6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7pPr>
            <a:lvl8pPr lvl="7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8pPr>
            <a:lvl9pPr lvl="8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 txBox="1"/>
          <p:nvPr>
            <p:ph type="ctrTitle"/>
          </p:nvPr>
        </p:nvSpPr>
        <p:spPr>
          <a:xfrm>
            <a:off x="1851725" y="1583350"/>
            <a:ext cx="54405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4" name="Google Shape;14;p3"/>
          <p:cNvSpPr txBox="1"/>
          <p:nvPr>
            <p:ph idx="1" type="subTitle"/>
          </p:nvPr>
        </p:nvSpPr>
        <p:spPr>
          <a:xfrm>
            <a:off x="2135200" y="3812000"/>
            <a:ext cx="4873500" cy="1331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cxnSp>
        <p:nvCxnSpPr>
          <p:cNvPr id="15" name="Google Shape;15;p3"/>
          <p:cNvCxnSpPr/>
          <p:nvPr/>
        </p:nvCxnSpPr>
        <p:spPr>
          <a:xfrm rot="10800000">
            <a:off x="4169400" y="3812000"/>
            <a:ext cx="805200" cy="0"/>
          </a:xfrm>
          <a:prstGeom prst="straightConnector1">
            <a:avLst/>
          </a:prstGeom>
          <a:noFill/>
          <a:ln cap="flat" cmpd="sng" w="762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4"/>
          <p:cNvSpPr txBox="1"/>
          <p:nvPr>
            <p:ph idx="1" type="body"/>
          </p:nvPr>
        </p:nvSpPr>
        <p:spPr>
          <a:xfrm>
            <a:off x="658050" y="3685800"/>
            <a:ext cx="5860500" cy="81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indent="-419100" lvl="0" marL="457200" rtl="0">
              <a:spcBef>
                <a:spcPts val="600"/>
              </a:spcBef>
              <a:spcAft>
                <a:spcPts val="0"/>
              </a:spcAft>
              <a:buSzPts val="3000"/>
              <a:buChar char="●"/>
              <a:defRPr sz="3000"/>
            </a:lvl1pPr>
            <a:lvl2pPr indent="-419100" lvl="1" marL="9144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sz="3000"/>
            </a:lvl2pPr>
            <a:lvl3pPr indent="-419100" lvl="2" marL="1371600" rtl="0" algn="ctr">
              <a:spcBef>
                <a:spcPts val="0"/>
              </a:spcBef>
              <a:spcAft>
                <a:spcPts val="0"/>
              </a:spcAft>
              <a:buSzPts val="3000"/>
              <a:buChar char="■"/>
              <a:defRPr sz="3000"/>
            </a:lvl3pPr>
            <a:lvl4pPr indent="-419100" lvl="3" marL="1828800" rtl="0" algn="ctr">
              <a:spcBef>
                <a:spcPts val="0"/>
              </a:spcBef>
              <a:spcAft>
                <a:spcPts val="0"/>
              </a:spcAft>
              <a:buSzPts val="3000"/>
              <a:buChar char="●"/>
              <a:defRPr sz="3000"/>
            </a:lvl4pPr>
            <a:lvl5pPr indent="-419100" lvl="4" marL="22860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sz="3000"/>
            </a:lvl5pPr>
            <a:lvl6pPr indent="-419100" lvl="5" marL="2743200" rtl="0" algn="ctr">
              <a:spcBef>
                <a:spcPts val="0"/>
              </a:spcBef>
              <a:spcAft>
                <a:spcPts val="0"/>
              </a:spcAft>
              <a:buSzPts val="3000"/>
              <a:buChar char="■"/>
              <a:defRPr sz="3000"/>
            </a:lvl6pPr>
            <a:lvl7pPr indent="-419100" lvl="6" marL="3200400" rtl="0" algn="ctr">
              <a:spcBef>
                <a:spcPts val="0"/>
              </a:spcBef>
              <a:spcAft>
                <a:spcPts val="0"/>
              </a:spcAft>
              <a:buSzPts val="3000"/>
              <a:buChar char="●"/>
              <a:defRPr sz="3000"/>
            </a:lvl7pPr>
            <a:lvl8pPr indent="-419100" lvl="7" marL="36576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sz="3000"/>
            </a:lvl8pPr>
            <a:lvl9pPr indent="-419100" lvl="8" marL="4114800" algn="ctr">
              <a:spcBef>
                <a:spcPts val="0"/>
              </a:spcBef>
              <a:spcAft>
                <a:spcPts val="0"/>
              </a:spcAft>
              <a:buSzPts val="3000"/>
              <a:buChar char="■"/>
              <a:defRPr sz="3000"/>
            </a:lvl9pPr>
          </a:lstStyle>
          <a:p/>
        </p:txBody>
      </p:sp>
      <p:sp>
        <p:nvSpPr>
          <p:cNvPr id="19" name="Google Shape;19;p4"/>
          <p:cNvSpPr txBox="1"/>
          <p:nvPr/>
        </p:nvSpPr>
        <p:spPr>
          <a:xfrm>
            <a:off x="623812" y="4491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“</a:t>
            </a:r>
            <a:endParaRPr sz="96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cxnSp>
        <p:nvCxnSpPr>
          <p:cNvPr id="20" name="Google Shape;20;p4"/>
          <p:cNvCxnSpPr/>
          <p:nvPr/>
        </p:nvCxnSpPr>
        <p:spPr>
          <a:xfrm rot="10800000">
            <a:off x="759503" y="1139975"/>
            <a:ext cx="805200" cy="0"/>
          </a:xfrm>
          <a:prstGeom prst="straightConnector1">
            <a:avLst/>
          </a:prstGeom>
          <a:noFill/>
          <a:ln cap="flat" cmpd="sng" w="762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1" name="Google Shape;21;p4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5"/>
          <p:cNvSpPr txBox="1"/>
          <p:nvPr>
            <p:ph type="title"/>
          </p:nvPr>
        </p:nvSpPr>
        <p:spPr>
          <a:xfrm>
            <a:off x="1272675" y="2143050"/>
            <a:ext cx="65985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9pPr>
          </a:lstStyle>
          <a:p/>
        </p:txBody>
      </p:sp>
      <p:sp>
        <p:nvSpPr>
          <p:cNvPr id="24" name="Google Shape;24;p5"/>
          <p:cNvSpPr txBox="1"/>
          <p:nvPr>
            <p:ph idx="1" type="body"/>
          </p:nvPr>
        </p:nvSpPr>
        <p:spPr>
          <a:xfrm>
            <a:off x="1236500" y="3727575"/>
            <a:ext cx="6671100" cy="119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indent="-304800" lvl="0" marL="457200" algn="ctr">
              <a:spcBef>
                <a:spcPts val="600"/>
              </a:spcBef>
              <a:spcAft>
                <a:spcPts val="0"/>
              </a:spcAft>
              <a:buSzPts val="1200"/>
              <a:buChar char="●"/>
              <a:defRPr/>
            </a:lvl1pPr>
            <a:lvl2pPr indent="-304800" lvl="1" marL="914400" algn="ctr">
              <a:spcBef>
                <a:spcPts val="0"/>
              </a:spcBef>
              <a:spcAft>
                <a:spcPts val="0"/>
              </a:spcAft>
              <a:buSzPts val="1200"/>
              <a:buChar char="○"/>
              <a:defRPr/>
            </a:lvl2pPr>
            <a:lvl3pPr indent="-304800" lvl="2" marL="1371600" algn="ctr">
              <a:spcBef>
                <a:spcPts val="0"/>
              </a:spcBef>
              <a:spcAft>
                <a:spcPts val="0"/>
              </a:spcAft>
              <a:buSzPts val="1200"/>
              <a:buChar char="■"/>
              <a:defRPr/>
            </a:lvl3pPr>
            <a:lvl4pPr indent="-304800" lvl="3" marL="1828800" algn="ctr">
              <a:spcBef>
                <a:spcPts val="0"/>
              </a:spcBef>
              <a:spcAft>
                <a:spcPts val="0"/>
              </a:spcAft>
              <a:buSzPts val="1200"/>
              <a:buChar char="●"/>
              <a:defRPr/>
            </a:lvl4pPr>
            <a:lvl5pPr indent="-304800" lvl="4" marL="2286000" algn="ctr">
              <a:spcBef>
                <a:spcPts val="0"/>
              </a:spcBef>
              <a:spcAft>
                <a:spcPts val="0"/>
              </a:spcAft>
              <a:buSzPts val="1200"/>
              <a:buChar char="○"/>
              <a:defRPr/>
            </a:lvl5pPr>
            <a:lvl6pPr indent="-304800" lvl="5" marL="2743200" algn="ctr">
              <a:spcBef>
                <a:spcPts val="0"/>
              </a:spcBef>
              <a:spcAft>
                <a:spcPts val="0"/>
              </a:spcAft>
              <a:buSzPts val="1200"/>
              <a:buChar char="■"/>
              <a:defRPr/>
            </a:lvl6pPr>
            <a:lvl7pPr indent="-304800" lvl="6" marL="3200400" algn="ctr">
              <a:spcBef>
                <a:spcPts val="0"/>
              </a:spcBef>
              <a:spcAft>
                <a:spcPts val="0"/>
              </a:spcAft>
              <a:buSzPts val="1200"/>
              <a:buChar char="●"/>
              <a:defRPr/>
            </a:lvl7pPr>
            <a:lvl8pPr indent="-304800" lvl="7" marL="3657600" algn="ctr">
              <a:spcBef>
                <a:spcPts val="0"/>
              </a:spcBef>
              <a:spcAft>
                <a:spcPts val="0"/>
              </a:spcAft>
              <a:buSzPts val="1200"/>
              <a:buChar char="○"/>
              <a:defRPr/>
            </a:lvl8pPr>
            <a:lvl9pPr indent="-304800" lvl="8" marL="4114800" algn="ctr">
              <a:spcBef>
                <a:spcPts val="0"/>
              </a:spcBef>
              <a:spcAft>
                <a:spcPts val="0"/>
              </a:spcAft>
              <a:buSzPts val="1200"/>
              <a:buChar char="■"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6"/>
          <p:cNvSpPr txBox="1"/>
          <p:nvPr>
            <p:ph type="title"/>
          </p:nvPr>
        </p:nvSpPr>
        <p:spPr>
          <a:xfrm>
            <a:off x="1272675" y="2143050"/>
            <a:ext cx="65985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9pPr>
          </a:lstStyle>
          <a:p/>
        </p:txBody>
      </p:sp>
      <p:sp>
        <p:nvSpPr>
          <p:cNvPr id="28" name="Google Shape;28;p6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7"/>
          <p:cNvSpPr txBox="1"/>
          <p:nvPr>
            <p:ph idx="1" type="body"/>
          </p:nvPr>
        </p:nvSpPr>
        <p:spPr>
          <a:xfrm>
            <a:off x="457200" y="4252325"/>
            <a:ext cx="8229600" cy="891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1pPr>
          </a:lstStyle>
          <a:p/>
        </p:txBody>
      </p:sp>
      <p:sp>
        <p:nvSpPr>
          <p:cNvPr id="31" name="Google Shape;31;p7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8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theme" Target="../theme/theme2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5975" y="0"/>
            <a:ext cx="9144000" cy="5143500"/>
          </a:xfrm>
          <a:prstGeom prst="rect">
            <a:avLst/>
          </a:prstGeom>
          <a:solidFill>
            <a:srgbClr val="161732">
              <a:alpha val="3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" name="Google Shape;7;p1"/>
          <p:cNvSpPr txBox="1"/>
          <p:nvPr>
            <p:ph type="title"/>
          </p:nvPr>
        </p:nvSpPr>
        <p:spPr>
          <a:xfrm>
            <a:off x="1272675" y="2143050"/>
            <a:ext cx="65985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Montserrat"/>
              <a:buNone/>
              <a:defRPr b="1" sz="6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Montserrat"/>
              <a:buNone/>
              <a:defRPr b="1" sz="6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Montserrat"/>
              <a:buNone/>
              <a:defRPr b="1" sz="6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Montserrat"/>
              <a:buNone/>
              <a:defRPr b="1" sz="6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Montserrat"/>
              <a:buNone/>
              <a:defRPr b="1" sz="6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Montserrat"/>
              <a:buNone/>
              <a:defRPr b="1" sz="6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Montserrat"/>
              <a:buNone/>
              <a:defRPr b="1" sz="6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Montserrat"/>
              <a:buNone/>
              <a:defRPr b="1" sz="6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Font typeface="Montserrat"/>
              <a:buNone/>
              <a:defRPr b="1" sz="6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" type="body"/>
          </p:nvPr>
        </p:nvSpPr>
        <p:spPr>
          <a:xfrm>
            <a:off x="1236500" y="3727575"/>
            <a:ext cx="6671100" cy="1198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Playfair Display"/>
              <a:buChar char="●"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indent="-304800" lvl="1" marL="914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Playfair Display"/>
              <a:buChar char="○"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indent="-304800" lvl="2" marL="1371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Playfair Display"/>
              <a:buChar char="■"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indent="-304800" lvl="3" marL="1828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Playfair Display"/>
              <a:buChar char="●"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indent="-304800" lvl="4" marL="22860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Playfair Display"/>
              <a:buChar char="○"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indent="-304800" lvl="5" marL="27432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Playfair Display"/>
              <a:buChar char="■"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indent="-304800" lvl="6" marL="3200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Playfair Display"/>
              <a:buChar char="●"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indent="-304800" lvl="7" marL="3657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Playfair Display"/>
              <a:buChar char="○"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indent="-304800" lvl="8" marL="4114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Playfair Display"/>
              <a:buChar char="■"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 algn="ctr">
              <a:buNone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 algn="ctr">
              <a:buNone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 algn="ctr">
              <a:buNone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 algn="ctr">
              <a:buNone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 algn="ctr">
              <a:buNone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 algn="ctr">
              <a:buNone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 algn="ctr">
              <a:buNone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 algn="ctr">
              <a:buNone/>
              <a:defRPr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2.jp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8.jpg"/><Relationship Id="rId4" Type="http://schemas.openxmlformats.org/officeDocument/2006/relationships/slide" Target="/ppt/slides/slide20.xml"/><Relationship Id="rId5" Type="http://schemas.openxmlformats.org/officeDocument/2006/relationships/hyperlink" Target="http://www.slidescarnival.com/help-use-presentation-template" TargetMode="External"/><Relationship Id="rId6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1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4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3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9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8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5.jp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20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6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7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9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25.jpg"/><Relationship Id="rId4" Type="http://schemas.openxmlformats.org/officeDocument/2006/relationships/hyperlink" Target="http://www.google.com/sheets/about/" TargetMode="External"/><Relationship Id="rId5" Type="http://schemas.openxmlformats.org/officeDocument/2006/relationships/image" Target="../media/image7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22.jp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22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22.jp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22.jp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24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21.jpg"/><Relationship Id="rId4" Type="http://schemas.openxmlformats.org/officeDocument/2006/relationships/hyperlink" Target="https://www.fontsquirrel.com/fonts/montserrat" TargetMode="External"/><Relationship Id="rId5" Type="http://schemas.openxmlformats.org/officeDocument/2006/relationships/hyperlink" Target="https://www.fontsquirrel.com/fonts/playfair-display" TargetMode="Externa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26.jp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26.jpg"/><Relationship Id="rId4" Type="http://schemas.openxmlformats.org/officeDocument/2006/relationships/hyperlink" Target="https://twitter.com/googledocs/status/730087240156643328" TargetMode="Externa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2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9"/>
          <p:cNvSpPr txBox="1"/>
          <p:nvPr>
            <p:ph type="ctrTitle"/>
          </p:nvPr>
        </p:nvSpPr>
        <p:spPr>
          <a:xfrm>
            <a:off x="512700" y="1991850"/>
            <a:ext cx="81186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10"/>
          <p:cNvSpPr txBox="1"/>
          <p:nvPr>
            <p:ph type="title"/>
          </p:nvPr>
        </p:nvSpPr>
        <p:spPr>
          <a:xfrm>
            <a:off x="1272675" y="381000"/>
            <a:ext cx="65985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Instructions for use</a:t>
            </a:r>
            <a:endParaRPr sz="4800"/>
          </a:p>
        </p:txBody>
      </p:sp>
      <p:sp>
        <p:nvSpPr>
          <p:cNvPr id="44" name="Google Shape;44;p10"/>
          <p:cNvSpPr txBox="1"/>
          <p:nvPr/>
        </p:nvSpPr>
        <p:spPr>
          <a:xfrm>
            <a:off x="950075" y="1578150"/>
            <a:ext cx="3324300" cy="1764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EDIT IN GOOGLE SLIDES</a:t>
            </a:r>
            <a:endParaRPr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Click on the button under the presentation preview that says "Use as Google Slides Theme".</a:t>
            </a:r>
            <a:endParaRPr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You will get a copy of this document on your Google Drive and will be able to edit, add or delete slides.</a:t>
            </a:r>
            <a:endParaRPr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You have to be signed in to your Google account.</a:t>
            </a:r>
            <a:endParaRPr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45" name="Google Shape;45;p10"/>
          <p:cNvSpPr txBox="1"/>
          <p:nvPr/>
        </p:nvSpPr>
        <p:spPr>
          <a:xfrm>
            <a:off x="4724256" y="1578150"/>
            <a:ext cx="3469500" cy="1764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EDIT IN POWERPOINT®</a:t>
            </a:r>
            <a:endParaRPr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  <a:hlinkClick action="ppaction://hlinksldjump" r:id="rId4"/>
              </a:rPr>
              <a:t>Presentation design slide</a:t>
            </a:r>
            <a:r>
              <a:rPr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)</a:t>
            </a:r>
            <a:endParaRPr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46" name="Google Shape;46;p10"/>
          <p:cNvSpPr txBox="1"/>
          <p:nvPr/>
        </p:nvSpPr>
        <p:spPr>
          <a:xfrm>
            <a:off x="950075" y="3753525"/>
            <a:ext cx="7243800" cy="826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i="1"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More info on how to use this template at </a:t>
            </a:r>
            <a:r>
              <a:rPr b="1" i="1" lang="en" sz="1200" u="sng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  <a:hlinkClick r:id="rId5"/>
              </a:rPr>
              <a:t>www.slidescarnival.com/help-use-presentation-template</a:t>
            </a:r>
            <a:endParaRPr b="1" i="1"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i="1"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This template is free to use under </a:t>
            </a:r>
            <a:r>
              <a:rPr i="1" lang="en" sz="1200" u="sng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  <a:hlinkClick r:id="rId6"/>
              </a:rPr>
              <a:t>Creative Commons Attribution license</a:t>
            </a:r>
            <a:r>
              <a:rPr i="1"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. </a:t>
            </a:r>
            <a:r>
              <a:rPr i="1"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You can keep the Credits slide or mention SlidesCarnival and other resources used in a slide footer</a:t>
            </a:r>
            <a:r>
              <a:rPr i="1"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.</a:t>
            </a:r>
            <a:endParaRPr i="1"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i="1"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47" name="Google Shape;47;p10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11"/>
          <p:cNvSpPr txBox="1"/>
          <p:nvPr>
            <p:ph idx="4294967295" type="ctrTitle"/>
          </p:nvPr>
        </p:nvSpPr>
        <p:spPr>
          <a:xfrm>
            <a:off x="1275150" y="1991850"/>
            <a:ext cx="6593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/>
              <a:t>Hello!</a:t>
            </a:r>
            <a:endParaRPr sz="12000"/>
          </a:p>
        </p:txBody>
      </p:sp>
      <p:sp>
        <p:nvSpPr>
          <p:cNvPr id="53" name="Google Shape;53;p11"/>
          <p:cNvSpPr txBox="1"/>
          <p:nvPr>
            <p:ph idx="4294967295" type="subTitle"/>
          </p:nvPr>
        </p:nvSpPr>
        <p:spPr>
          <a:xfrm>
            <a:off x="1275150" y="3934274"/>
            <a:ext cx="6593700" cy="1209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I am Jayden Smith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/>
          </a:p>
        </p:txBody>
      </p:sp>
      <p:sp>
        <p:nvSpPr>
          <p:cNvPr id="54" name="Google Shape;54;p11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12"/>
          <p:cNvSpPr txBox="1"/>
          <p:nvPr>
            <p:ph type="ctrTitle"/>
          </p:nvPr>
        </p:nvSpPr>
        <p:spPr>
          <a:xfrm>
            <a:off x="1851725" y="1583350"/>
            <a:ext cx="54405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60" name="Google Shape;60;p12"/>
          <p:cNvSpPr txBox="1"/>
          <p:nvPr>
            <p:ph idx="1" type="subTitle"/>
          </p:nvPr>
        </p:nvSpPr>
        <p:spPr>
          <a:xfrm>
            <a:off x="2135200" y="3812000"/>
            <a:ext cx="4873500" cy="1331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61" name="Google Shape;61;p12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13"/>
          <p:cNvSpPr txBox="1"/>
          <p:nvPr>
            <p:ph idx="1" type="body"/>
          </p:nvPr>
        </p:nvSpPr>
        <p:spPr>
          <a:xfrm>
            <a:off x="658050" y="3685800"/>
            <a:ext cx="5860500" cy="81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67" name="Google Shape;67;p13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p14"/>
          <p:cNvSpPr txBox="1"/>
          <p:nvPr>
            <p:ph type="title"/>
          </p:nvPr>
        </p:nvSpPr>
        <p:spPr>
          <a:xfrm>
            <a:off x="1272675" y="2143050"/>
            <a:ext cx="65985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73" name="Google Shape;73;p14"/>
          <p:cNvSpPr txBox="1"/>
          <p:nvPr>
            <p:ph idx="1" type="body"/>
          </p:nvPr>
        </p:nvSpPr>
        <p:spPr>
          <a:xfrm>
            <a:off x="1236500" y="3727575"/>
            <a:ext cx="6671100" cy="119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This template is designed to work with very little content, so you shouldn’t write much more</a:t>
            </a:r>
            <a:endParaRPr/>
          </a:p>
        </p:txBody>
      </p:sp>
      <p:sp>
        <p:nvSpPr>
          <p:cNvPr id="74" name="Google Shape;74;p14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15"/>
          <p:cNvSpPr txBox="1"/>
          <p:nvPr>
            <p:ph idx="4294967295" type="ctrTitle"/>
          </p:nvPr>
        </p:nvSpPr>
        <p:spPr>
          <a:xfrm>
            <a:off x="0" y="2116750"/>
            <a:ext cx="91440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0"/>
              <a:t>Big concept</a:t>
            </a:r>
            <a:endParaRPr sz="10000"/>
          </a:p>
        </p:txBody>
      </p:sp>
      <p:sp>
        <p:nvSpPr>
          <p:cNvPr id="80" name="Google Shape;80;p15"/>
          <p:cNvSpPr txBox="1"/>
          <p:nvPr>
            <p:ph idx="4294967295" type="body"/>
          </p:nvPr>
        </p:nvSpPr>
        <p:spPr>
          <a:xfrm>
            <a:off x="1236500" y="3727575"/>
            <a:ext cx="6671100" cy="119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grpSp>
        <p:nvGrpSpPr>
          <p:cNvPr id="81" name="Google Shape;81;p15"/>
          <p:cNvGrpSpPr/>
          <p:nvPr/>
        </p:nvGrpSpPr>
        <p:grpSpPr>
          <a:xfrm flipH="1">
            <a:off x="3645407" y="437552"/>
            <a:ext cx="1705252" cy="1705356"/>
            <a:chOff x="6654650" y="3665275"/>
            <a:chExt cx="409100" cy="409125"/>
          </a:xfrm>
        </p:grpSpPr>
        <p:sp>
          <p:nvSpPr>
            <p:cNvPr id="82" name="Google Shape;82;p15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161732">
                <a:alpha val="365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83" name="Google Shape;83;p15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161732">
                <a:alpha val="365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84" name="Google Shape;84;p15"/>
          <p:cNvGrpSpPr/>
          <p:nvPr/>
        </p:nvGrpSpPr>
        <p:grpSpPr>
          <a:xfrm>
            <a:off x="4825778" y="621590"/>
            <a:ext cx="672929" cy="672967"/>
            <a:chOff x="570875" y="4322250"/>
            <a:chExt cx="443300" cy="443325"/>
          </a:xfrm>
        </p:grpSpPr>
        <p:sp>
          <p:nvSpPr>
            <p:cNvPr id="85" name="Google Shape;85;p15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86" name="Google Shape;86;p15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87" name="Google Shape;87;p15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88" name="Google Shape;88;p15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89" name="Google Shape;89;p15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16"/>
          <p:cNvSpPr txBox="1"/>
          <p:nvPr>
            <p:ph type="title"/>
          </p:nvPr>
        </p:nvSpPr>
        <p:spPr>
          <a:xfrm>
            <a:off x="1272675" y="2143050"/>
            <a:ext cx="65985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95" name="Google Shape;95;p16"/>
          <p:cNvSpPr txBox="1"/>
          <p:nvPr>
            <p:ph idx="1" type="body"/>
          </p:nvPr>
        </p:nvSpPr>
        <p:spPr>
          <a:xfrm>
            <a:off x="1236500" y="3727575"/>
            <a:ext cx="6671100" cy="119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96" name="Google Shape;96;p16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p17"/>
          <p:cNvSpPr/>
          <p:nvPr/>
        </p:nvSpPr>
        <p:spPr>
          <a:xfrm>
            <a:off x="3138251" y="1126800"/>
            <a:ext cx="2889900" cy="2889900"/>
          </a:xfrm>
          <a:prstGeom prst="ellipse">
            <a:avLst/>
          </a:prstGeom>
          <a:noFill/>
          <a:ln cap="flat" cmpd="sng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Gray</a:t>
            </a:r>
            <a:endParaRPr b="1" sz="30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02" name="Google Shape;102;p17"/>
          <p:cNvSpPr/>
          <p:nvPr/>
        </p:nvSpPr>
        <p:spPr>
          <a:xfrm>
            <a:off x="669500" y="1126800"/>
            <a:ext cx="2889900" cy="2889900"/>
          </a:xfrm>
          <a:prstGeom prst="ellipse">
            <a:avLst/>
          </a:prstGeom>
          <a:noFill/>
          <a:ln cap="flat" cmpd="sng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White</a:t>
            </a:r>
            <a:endParaRPr b="1" sz="30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03" name="Google Shape;103;p17"/>
          <p:cNvSpPr/>
          <p:nvPr/>
        </p:nvSpPr>
        <p:spPr>
          <a:xfrm>
            <a:off x="5607002" y="1126800"/>
            <a:ext cx="2889900" cy="2889900"/>
          </a:xfrm>
          <a:prstGeom prst="ellipse">
            <a:avLst/>
          </a:prstGeom>
          <a:noFill/>
          <a:ln cap="flat" cmpd="sng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Black</a:t>
            </a:r>
            <a:endParaRPr b="1" sz="30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04" name="Google Shape;104;p17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18"/>
          <p:cNvSpPr/>
          <p:nvPr/>
        </p:nvSpPr>
        <p:spPr>
          <a:xfrm>
            <a:off x="514725" y="5615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161732">
              <a:alpha val="3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p18"/>
          <p:cNvSpPr txBox="1"/>
          <p:nvPr>
            <p:ph type="title"/>
          </p:nvPr>
        </p:nvSpPr>
        <p:spPr>
          <a:xfrm>
            <a:off x="1272675" y="2143050"/>
            <a:ext cx="65985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11" name="Google Shape;111;p18"/>
          <p:cNvSpPr/>
          <p:nvPr/>
        </p:nvSpPr>
        <p:spPr>
          <a:xfrm>
            <a:off x="1833450" y="1601906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6E7C9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our office</a:t>
            </a:r>
            <a:endParaRPr sz="800">
              <a:solidFill>
                <a:srgbClr val="6E7C9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cxnSp>
        <p:nvCxnSpPr>
          <p:cNvPr id="112" name="Google Shape;112;p18"/>
          <p:cNvCxnSpPr/>
          <p:nvPr/>
        </p:nvCxnSpPr>
        <p:spPr>
          <a:xfrm>
            <a:off x="1272675" y="1804400"/>
            <a:ext cx="0" cy="1158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oval"/>
            <a:tailEnd len="med" w="med" type="none"/>
          </a:ln>
        </p:spPr>
      </p:cxnSp>
      <p:cxnSp>
        <p:nvCxnSpPr>
          <p:cNvPr id="113" name="Google Shape;113;p18"/>
          <p:cNvCxnSpPr/>
          <p:nvPr/>
        </p:nvCxnSpPr>
        <p:spPr>
          <a:xfrm>
            <a:off x="2993000" y="3113950"/>
            <a:ext cx="0" cy="1158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oval"/>
            <a:tailEnd len="med" w="med" type="none"/>
          </a:ln>
        </p:spPr>
      </p:cxnSp>
      <p:cxnSp>
        <p:nvCxnSpPr>
          <p:cNvPr id="114" name="Google Shape;114;p18"/>
          <p:cNvCxnSpPr/>
          <p:nvPr/>
        </p:nvCxnSpPr>
        <p:spPr>
          <a:xfrm>
            <a:off x="3955400" y="1553775"/>
            <a:ext cx="0" cy="1158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oval"/>
            <a:tailEnd len="med" w="med" type="none"/>
          </a:ln>
        </p:spPr>
      </p:cxnSp>
      <p:cxnSp>
        <p:nvCxnSpPr>
          <p:cNvPr id="115" name="Google Shape;115;p18"/>
          <p:cNvCxnSpPr/>
          <p:nvPr/>
        </p:nvCxnSpPr>
        <p:spPr>
          <a:xfrm>
            <a:off x="4628500" y="3679100"/>
            <a:ext cx="0" cy="1158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oval"/>
            <a:tailEnd len="med" w="med" type="none"/>
          </a:ln>
        </p:spPr>
      </p:cxnSp>
      <p:cxnSp>
        <p:nvCxnSpPr>
          <p:cNvPr id="116" name="Google Shape;116;p18"/>
          <p:cNvCxnSpPr/>
          <p:nvPr/>
        </p:nvCxnSpPr>
        <p:spPr>
          <a:xfrm>
            <a:off x="6840625" y="2027250"/>
            <a:ext cx="0" cy="1158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oval"/>
            <a:tailEnd len="med" w="med" type="none"/>
          </a:ln>
        </p:spPr>
      </p:cxnSp>
      <p:cxnSp>
        <p:nvCxnSpPr>
          <p:cNvPr id="117" name="Google Shape;117;p18"/>
          <p:cNvCxnSpPr/>
          <p:nvPr/>
        </p:nvCxnSpPr>
        <p:spPr>
          <a:xfrm>
            <a:off x="7560025" y="3752475"/>
            <a:ext cx="0" cy="1158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oval"/>
            <a:tailEnd len="med" w="med" type="none"/>
          </a:ln>
        </p:spPr>
      </p:cxnSp>
      <p:sp>
        <p:nvSpPr>
          <p:cNvPr id="118" name="Google Shape;118;p18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p19"/>
          <p:cNvSpPr txBox="1"/>
          <p:nvPr>
            <p:ph idx="4294967295" type="ctrTitle"/>
          </p:nvPr>
        </p:nvSpPr>
        <p:spPr>
          <a:xfrm>
            <a:off x="685800" y="1991850"/>
            <a:ext cx="7772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0"/>
              <a:t>89,526,124</a:t>
            </a:r>
            <a:endParaRPr sz="10000"/>
          </a:p>
        </p:txBody>
      </p:sp>
      <p:sp>
        <p:nvSpPr>
          <p:cNvPr id="124" name="Google Shape;124;p19"/>
          <p:cNvSpPr txBox="1"/>
          <p:nvPr>
            <p:ph idx="4294967295" type="body"/>
          </p:nvPr>
        </p:nvSpPr>
        <p:spPr>
          <a:xfrm>
            <a:off x="1236500" y="3727575"/>
            <a:ext cx="6671100" cy="119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125" name="Google Shape;125;p19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20"/>
          <p:cNvSpPr txBox="1"/>
          <p:nvPr>
            <p:ph type="title"/>
          </p:nvPr>
        </p:nvSpPr>
        <p:spPr>
          <a:xfrm>
            <a:off x="1272675" y="2143050"/>
            <a:ext cx="65985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131" name="Google Shape;131;p20"/>
          <p:cNvSpPr txBox="1"/>
          <p:nvPr>
            <p:ph idx="4294967295" type="body"/>
          </p:nvPr>
        </p:nvSpPr>
        <p:spPr>
          <a:xfrm>
            <a:off x="1098688" y="3442500"/>
            <a:ext cx="1691100" cy="1701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1.</a:t>
            </a:r>
            <a:endParaRPr sz="30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first</a:t>
            </a:r>
            <a:endParaRPr/>
          </a:p>
        </p:txBody>
      </p:sp>
      <p:sp>
        <p:nvSpPr>
          <p:cNvPr id="132" name="Google Shape;132;p20"/>
          <p:cNvSpPr txBox="1"/>
          <p:nvPr>
            <p:ph idx="4294967295" type="body"/>
          </p:nvPr>
        </p:nvSpPr>
        <p:spPr>
          <a:xfrm>
            <a:off x="3726450" y="3442500"/>
            <a:ext cx="1691100" cy="1701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2.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second</a:t>
            </a:r>
            <a:endParaRPr/>
          </a:p>
        </p:txBody>
      </p:sp>
      <p:sp>
        <p:nvSpPr>
          <p:cNvPr id="133" name="Google Shape;133;p20"/>
          <p:cNvSpPr txBox="1"/>
          <p:nvPr>
            <p:ph idx="4294967295" type="body"/>
          </p:nvPr>
        </p:nvSpPr>
        <p:spPr>
          <a:xfrm>
            <a:off x="6354213" y="3442500"/>
            <a:ext cx="1691100" cy="1701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3.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last</a:t>
            </a:r>
            <a:endParaRPr/>
          </a:p>
        </p:txBody>
      </p:sp>
      <p:cxnSp>
        <p:nvCxnSpPr>
          <p:cNvPr id="134" name="Google Shape;134;p20"/>
          <p:cNvCxnSpPr>
            <a:stCxn id="131" idx="3"/>
            <a:endCxn id="132" idx="1"/>
          </p:cNvCxnSpPr>
          <p:nvPr/>
        </p:nvCxnSpPr>
        <p:spPr>
          <a:xfrm>
            <a:off x="2789788" y="4293000"/>
            <a:ext cx="9366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sm" w="sm" type="oval"/>
            <a:tailEnd len="sm" w="sm" type="triangle"/>
          </a:ln>
        </p:spPr>
      </p:cxnSp>
      <p:cxnSp>
        <p:nvCxnSpPr>
          <p:cNvPr id="135" name="Google Shape;135;p20"/>
          <p:cNvCxnSpPr>
            <a:stCxn id="132" idx="3"/>
            <a:endCxn id="133" idx="1"/>
          </p:cNvCxnSpPr>
          <p:nvPr/>
        </p:nvCxnSpPr>
        <p:spPr>
          <a:xfrm>
            <a:off x="5417550" y="4293000"/>
            <a:ext cx="9366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sm" w="sm" type="oval"/>
            <a:tailEnd len="sm" w="sm" type="triangle"/>
          </a:ln>
        </p:spPr>
      </p:cxnSp>
      <p:sp>
        <p:nvSpPr>
          <p:cNvPr id="136" name="Google Shape;136;p20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21"/>
          <p:cNvSpPr txBox="1"/>
          <p:nvPr>
            <p:ph idx="1" type="body"/>
          </p:nvPr>
        </p:nvSpPr>
        <p:spPr>
          <a:xfrm>
            <a:off x="457200" y="4252325"/>
            <a:ext cx="8229600" cy="891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 sz="1800"/>
              <a:t>You can copy&amp;paste graphs from </a:t>
            </a:r>
            <a:r>
              <a:rPr lang="en" sz="1800" u="sng">
                <a:hlinkClick r:id="rId4"/>
              </a:rPr>
              <a:t>Google Sheets</a:t>
            </a:r>
            <a:endParaRPr sz="1800"/>
          </a:p>
        </p:txBody>
      </p:sp>
      <p:pic>
        <p:nvPicPr>
          <p:cNvPr id="142" name="Google Shape;142;p21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2378738" y="524050"/>
            <a:ext cx="4386524" cy="3638201"/>
          </a:xfrm>
          <a:prstGeom prst="rect">
            <a:avLst/>
          </a:prstGeom>
          <a:noFill/>
          <a:ln>
            <a:noFill/>
          </a:ln>
        </p:spPr>
      </p:pic>
      <p:sp>
        <p:nvSpPr>
          <p:cNvPr id="143" name="Google Shape;143;p21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p22"/>
          <p:cNvSpPr/>
          <p:nvPr/>
        </p:nvSpPr>
        <p:spPr>
          <a:xfrm>
            <a:off x="537541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noFill/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" name="Google Shape;149;p22"/>
          <p:cNvSpPr txBox="1"/>
          <p:nvPr>
            <p:ph idx="4294967295" type="body"/>
          </p:nvPr>
        </p:nvSpPr>
        <p:spPr>
          <a:xfrm>
            <a:off x="457200" y="0"/>
            <a:ext cx="41019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latin typeface="Montserrat"/>
                <a:ea typeface="Montserrat"/>
                <a:cs typeface="Montserrat"/>
                <a:sym typeface="Montserrat"/>
              </a:rPr>
              <a:t>Android project</a:t>
            </a:r>
            <a:endParaRPr b="1" sz="6000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150" name="Google Shape;150;p22"/>
          <p:cNvSpPr/>
          <p:nvPr/>
        </p:nvSpPr>
        <p:spPr>
          <a:xfrm>
            <a:off x="5468725" y="839000"/>
            <a:ext cx="1888500" cy="3356100"/>
          </a:xfrm>
          <a:prstGeom prst="rect">
            <a:avLst/>
          </a:prstGeom>
          <a:solidFill>
            <a:srgbClr val="161732">
              <a:alpha val="36540"/>
            </a:srgbClr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51" name="Google Shape;151;p22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55" name="Shape 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" name="Google Shape;156;p23"/>
          <p:cNvSpPr/>
          <p:nvPr/>
        </p:nvSpPr>
        <p:spPr>
          <a:xfrm>
            <a:off x="55340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noFill/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57" name="Google Shape;157;p23"/>
          <p:cNvSpPr/>
          <p:nvPr/>
        </p:nvSpPr>
        <p:spPr>
          <a:xfrm>
            <a:off x="5665750" y="1188850"/>
            <a:ext cx="1589700" cy="2811900"/>
          </a:xfrm>
          <a:prstGeom prst="rect">
            <a:avLst/>
          </a:prstGeom>
          <a:solidFill>
            <a:srgbClr val="161732">
              <a:alpha val="3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58" name="Google Shape;158;p23"/>
          <p:cNvSpPr txBox="1"/>
          <p:nvPr>
            <p:ph idx="4294967295" type="body"/>
          </p:nvPr>
        </p:nvSpPr>
        <p:spPr>
          <a:xfrm>
            <a:off x="457200" y="0"/>
            <a:ext cx="41019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latin typeface="Montserrat"/>
                <a:ea typeface="Montserrat"/>
                <a:cs typeface="Montserrat"/>
                <a:sym typeface="Montserrat"/>
              </a:rPr>
              <a:t>iPhone project</a:t>
            </a:r>
            <a:endParaRPr b="1" sz="6000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159" name="Google Shape;159;p23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24"/>
          <p:cNvSpPr/>
          <p:nvPr/>
        </p:nvSpPr>
        <p:spPr>
          <a:xfrm>
            <a:off x="47877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noFill/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24"/>
          <p:cNvSpPr/>
          <p:nvPr/>
        </p:nvSpPr>
        <p:spPr>
          <a:xfrm>
            <a:off x="4986400" y="910325"/>
            <a:ext cx="2493300" cy="3333600"/>
          </a:xfrm>
          <a:prstGeom prst="rect">
            <a:avLst/>
          </a:prstGeom>
          <a:solidFill>
            <a:srgbClr val="161732">
              <a:alpha val="3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66" name="Google Shape;166;p24"/>
          <p:cNvSpPr txBox="1"/>
          <p:nvPr>
            <p:ph idx="4294967295" type="body"/>
          </p:nvPr>
        </p:nvSpPr>
        <p:spPr>
          <a:xfrm>
            <a:off x="457200" y="0"/>
            <a:ext cx="41019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latin typeface="Montserrat"/>
                <a:ea typeface="Montserrat"/>
                <a:cs typeface="Montserrat"/>
                <a:sym typeface="Montserrat"/>
              </a:rPr>
              <a:t>Tablet project</a:t>
            </a:r>
            <a:endParaRPr b="1" sz="6000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167" name="Google Shape;167;p24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p25"/>
          <p:cNvSpPr/>
          <p:nvPr/>
        </p:nvSpPr>
        <p:spPr>
          <a:xfrm>
            <a:off x="4702150" y="1121819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noFill/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p25"/>
          <p:cNvSpPr/>
          <p:nvPr/>
        </p:nvSpPr>
        <p:spPr>
          <a:xfrm>
            <a:off x="4863475" y="1281200"/>
            <a:ext cx="3532500" cy="2255700"/>
          </a:xfrm>
          <a:prstGeom prst="rect">
            <a:avLst/>
          </a:prstGeom>
          <a:solidFill>
            <a:srgbClr val="161732">
              <a:alpha val="3654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74" name="Google Shape;174;p25"/>
          <p:cNvSpPr txBox="1"/>
          <p:nvPr>
            <p:ph idx="4294967295" type="body"/>
          </p:nvPr>
        </p:nvSpPr>
        <p:spPr>
          <a:xfrm>
            <a:off x="457200" y="0"/>
            <a:ext cx="41019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latin typeface="Montserrat"/>
                <a:ea typeface="Montserrat"/>
                <a:cs typeface="Montserrat"/>
                <a:sym typeface="Montserrat"/>
              </a:rPr>
              <a:t>Desktop</a:t>
            </a:r>
            <a:endParaRPr b="1" sz="6000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latin typeface="Montserrat"/>
                <a:ea typeface="Montserrat"/>
                <a:cs typeface="Montserrat"/>
                <a:sym typeface="Montserrat"/>
              </a:rPr>
              <a:t>project</a:t>
            </a:r>
            <a:endParaRPr b="1" sz="6000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175" name="Google Shape;175;p25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p26"/>
          <p:cNvSpPr txBox="1"/>
          <p:nvPr>
            <p:ph idx="4294967295" type="ctrTitle"/>
          </p:nvPr>
        </p:nvSpPr>
        <p:spPr>
          <a:xfrm>
            <a:off x="1275150" y="1991850"/>
            <a:ext cx="6593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/>
              <a:t>Thanks!</a:t>
            </a:r>
            <a:endParaRPr sz="12000"/>
          </a:p>
        </p:txBody>
      </p:sp>
      <p:sp>
        <p:nvSpPr>
          <p:cNvPr id="181" name="Google Shape;181;p26"/>
          <p:cNvSpPr txBox="1"/>
          <p:nvPr>
            <p:ph idx="4294967295" type="subTitle"/>
          </p:nvPr>
        </p:nvSpPr>
        <p:spPr>
          <a:xfrm>
            <a:off x="1275150" y="3934274"/>
            <a:ext cx="6593700" cy="1209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Any questions?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find me at @username &amp; user@mail.me</a:t>
            </a:r>
            <a:endParaRPr b="1"/>
          </a:p>
        </p:txBody>
      </p:sp>
      <p:sp>
        <p:nvSpPr>
          <p:cNvPr id="182" name="Google Shape;182;p26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p27"/>
          <p:cNvSpPr txBox="1"/>
          <p:nvPr>
            <p:ph type="title"/>
          </p:nvPr>
        </p:nvSpPr>
        <p:spPr>
          <a:xfrm>
            <a:off x="1272675" y="2143050"/>
            <a:ext cx="65985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188" name="Google Shape;188;p27"/>
          <p:cNvSpPr txBox="1"/>
          <p:nvPr>
            <p:ph idx="1" type="body"/>
          </p:nvPr>
        </p:nvSpPr>
        <p:spPr>
          <a:xfrm>
            <a:off x="1236500" y="3727575"/>
            <a:ext cx="6671100" cy="1198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Special thanks to all the people who made and released these awesome resources for free:</a:t>
            </a:r>
            <a:endParaRPr/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template by </a:t>
            </a:r>
            <a:r>
              <a:rPr lang="en" u="sng">
                <a:hlinkClick r:id="rId3"/>
              </a:rPr>
              <a:t>SlidesCarnival</a:t>
            </a:r>
            <a:endParaRPr/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Photographs by </a:t>
            </a:r>
            <a:r>
              <a:rPr lang="en" u="sng">
                <a:hlinkClick r:id="rId4"/>
              </a:rPr>
              <a:t>Unsplash</a:t>
            </a:r>
            <a:endParaRPr/>
          </a:p>
        </p:txBody>
      </p:sp>
      <p:sp>
        <p:nvSpPr>
          <p:cNvPr id="189" name="Google Shape;189;p27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28"/>
          <p:cNvSpPr txBox="1"/>
          <p:nvPr>
            <p:ph idx="1" type="body"/>
          </p:nvPr>
        </p:nvSpPr>
        <p:spPr>
          <a:xfrm>
            <a:off x="457200" y="1200150"/>
            <a:ext cx="82296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</a:rPr>
              <a:t>This presentation uses the following typographies and colors:</a:t>
            </a:r>
            <a:endParaRPr sz="1600">
              <a:solidFill>
                <a:srgbClr val="FFFFFF"/>
              </a:solidFill>
            </a:endParaRPr>
          </a:p>
          <a:p>
            <a:pPr indent="-3302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1600"/>
              <a:buChar char="●"/>
            </a:pPr>
            <a:r>
              <a:rPr lang="en" sz="1600">
                <a:solidFill>
                  <a:srgbClr val="FFFFFF"/>
                </a:solidFill>
              </a:rPr>
              <a:t>Titles: Montserrat</a:t>
            </a:r>
            <a:endParaRPr sz="1600">
              <a:solidFill>
                <a:srgbClr val="FFFFFF"/>
              </a:solidFill>
            </a:endParaRPr>
          </a:p>
          <a:p>
            <a:pPr indent="-3302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Char char="●"/>
            </a:pPr>
            <a:r>
              <a:rPr lang="en" sz="1600">
                <a:solidFill>
                  <a:srgbClr val="FFFFFF"/>
                </a:solidFill>
              </a:rPr>
              <a:t>Body copy: Playfair display</a:t>
            </a:r>
            <a:endParaRPr sz="16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</a:rPr>
              <a:t>You can download the fonts on these pages:</a:t>
            </a:r>
            <a:endParaRPr sz="16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 u="sng">
                <a:solidFill>
                  <a:srgbClr val="FFFFFF"/>
                </a:solidFill>
                <a:hlinkClick r:id="rId4"/>
              </a:rPr>
              <a:t>https://www.fontsquirrel.com/fonts/montserrat</a:t>
            </a:r>
            <a:endParaRPr sz="16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 u="sng">
                <a:solidFill>
                  <a:srgbClr val="FFFFFF"/>
                </a:solidFill>
                <a:hlinkClick r:id="rId5"/>
              </a:rPr>
              <a:t>https://www.fontsquirrel.com/fonts/playfair-display</a:t>
            </a:r>
            <a:endParaRPr sz="16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600">
              <a:solidFill>
                <a:srgbClr val="FFFFFF"/>
              </a:solidFill>
            </a:endParaRPr>
          </a:p>
        </p:txBody>
      </p:sp>
      <p:sp>
        <p:nvSpPr>
          <p:cNvPr id="195" name="Google Shape;195;p28"/>
          <p:cNvSpPr txBox="1"/>
          <p:nvPr>
            <p:ph type="title"/>
          </p:nvPr>
        </p:nvSpPr>
        <p:spPr>
          <a:xfrm>
            <a:off x="1272675" y="304800"/>
            <a:ext cx="65985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Presentation design</a:t>
            </a:r>
            <a:endParaRPr sz="2400"/>
          </a:p>
        </p:txBody>
      </p:sp>
      <p:sp>
        <p:nvSpPr>
          <p:cNvPr id="196" name="Google Shape;196;p28"/>
          <p:cNvSpPr txBox="1"/>
          <p:nvPr/>
        </p:nvSpPr>
        <p:spPr>
          <a:xfrm>
            <a:off x="542875" y="4171650"/>
            <a:ext cx="80679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2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197" name="Google Shape;197;p28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2" name="Google Shape;202;p29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203" name="Google Shape;203;p2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" name="Google Shape;204;p2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2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2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" name="Google Shape;207;p2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" name="Google Shape;208;p2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9" name="Google Shape;209;p29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210" name="Google Shape;210;p2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" name="Google Shape;211;p2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2" name="Google Shape;212;p29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213" name="Google Shape;213;p2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" name="Google Shape;214;p2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5" name="Google Shape;215;p29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" name="Google Shape;216;p29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7" name="Google Shape;217;p29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218" name="Google Shape;218;p2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" name="Google Shape;219;p2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" name="Google Shape;220;p2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1" name="Google Shape;221;p29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222" name="Google Shape;222;p2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" name="Google Shape;223;p2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" name="Google Shape;224;p2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" name="Google Shape;225;p2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6" name="Google Shape;226;p29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7" name="Google Shape;227;p29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228" name="Google Shape;228;p2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2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2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" name="Google Shape;231;p2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2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" name="Google Shape;233;p2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2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2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2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2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2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2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2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2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2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2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" name="Google Shape;244;p2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" name="Google Shape;245;p2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" name="Google Shape;246;p2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" name="Google Shape;247;p2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8" name="Google Shape;248;p29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249" name="Google Shape;249;p2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2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1" name="Google Shape;251;p29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252" name="Google Shape;252;p2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2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2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5" name="Google Shape;255;p29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256" name="Google Shape;256;p2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2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2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9" name="Google Shape;259;p29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260" name="Google Shape;260;p2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2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2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" name="Google Shape;263;p2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64" name="Google Shape;264;p29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" name="Google Shape;265;p29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" name="Google Shape;266;p29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" name="Google Shape;267;p29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68" name="Google Shape;268;p29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269" name="Google Shape;269;p2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2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71" name="Google Shape;271;p29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272" name="Google Shape;272;p2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2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74" name="Google Shape;274;p29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275" name="Google Shape;275;p2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" name="Google Shape;276;p2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77" name="Google Shape;277;p29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278" name="Google Shape;278;p2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" name="Google Shape;279;p2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0" name="Google Shape;280;p29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281" name="Google Shape;281;p2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" name="Google Shape;282;p2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" name="Google Shape;283;p2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2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5" name="Google Shape;285;p29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286" name="Google Shape;286;p2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2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8" name="Google Shape;288;p29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289" name="Google Shape;289;p2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" name="Google Shape;290;p2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2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2" name="Google Shape;292;p29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3" name="Google Shape;293;p29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294" name="Google Shape;294;p2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2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6" name="Google Shape;296;p29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297" name="Google Shape;297;p2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2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2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2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2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2" name="Google Shape;302;p29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303" name="Google Shape;303;p2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2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5" name="Google Shape;305;p29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306" name="Google Shape;306;p2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2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2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2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2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1" name="Google Shape;311;p29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312" name="Google Shape;312;p2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" name="Google Shape;313;p2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" name="Google Shape;314;p2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" name="Google Shape;315;p2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" name="Google Shape;316;p2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7" name="Google Shape;317;p29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318" name="Google Shape;318;p2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2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2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2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2" name="Google Shape;322;p29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29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29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25" name="Google Shape;325;p29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326" name="Google Shape;326;p2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2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8" name="Google Shape;328;p29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329" name="Google Shape;329;p2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2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1" name="Google Shape;331;p29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332" name="Google Shape;332;p2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2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4" name="Google Shape;334;p29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35" name="Google Shape;335;p29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336" name="Google Shape;336;p2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2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8" name="Google Shape;338;p29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339" name="Google Shape;339;p2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2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2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2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2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4" name="Google Shape;344;p29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345" name="Google Shape;345;p2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2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7" name="Google Shape;347;p29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29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9" name="Google Shape;349;p29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350" name="Google Shape;350;p2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2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2" name="Google Shape;352;p29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353" name="Google Shape;353;p2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2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5" name="Google Shape;355;p29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6" name="Google Shape;356;p29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357" name="Google Shape;357;p2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2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9" name="Google Shape;359;p29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360" name="Google Shape;360;p2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2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2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3" name="Google Shape;363;p29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29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5" name="Google Shape;365;p29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366" name="Google Shape;366;p2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2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8" name="Google Shape;368;p29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369" name="Google Shape;369;p2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2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2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2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3" name="Google Shape;373;p29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374" name="Google Shape;374;p2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2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2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7" name="Google Shape;377;p29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378" name="Google Shape;378;p2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2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0" name="Google Shape;380;p29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381" name="Google Shape;381;p2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2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2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4" name="Google Shape;384;p29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385" name="Google Shape;385;p2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2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2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2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2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0" name="Google Shape;390;p29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391" name="Google Shape;391;p2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2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3" name="Google Shape;393;p29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394" name="Google Shape;394;p2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2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2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2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2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9" name="Google Shape;399;p29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0" name="Google Shape;400;p29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401" name="Google Shape;401;p2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2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3" name="Google Shape;403;p29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404" name="Google Shape;404;p2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2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2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2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8" name="Google Shape;408;p29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9" name="Google Shape;409;p29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410" name="Google Shape;410;p2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2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2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3" name="Google Shape;413;p29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414" name="Google Shape;414;p2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2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2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7" name="Google Shape;417;p29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8" name="Google Shape;418;p29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9" name="Google Shape;419;p29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0" name="Google Shape;420;p29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421" name="Google Shape;421;p2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2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2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4" name="Google Shape;424;p29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5" name="Google Shape;425;p29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426" name="Google Shape;426;p2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2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2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9" name="Google Shape;429;p29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0" name="Google Shape;430;p29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431" name="Google Shape;431;p2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2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2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2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2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29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437" name="Google Shape;437;p2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2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2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0" name="Google Shape;440;p29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441" name="Google Shape;441;p2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2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2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4" name="Google Shape;444;p29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445" name="Google Shape;445;p2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2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2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2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2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0" name="Google Shape;450;p29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451" name="Google Shape;451;p2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2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2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2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2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6" name="Google Shape;456;p29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457" name="Google Shape;457;p2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2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9" name="Google Shape;459;p29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460" name="Google Shape;460;p2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2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2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2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2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2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6" name="Google Shape;466;p29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7" name="Google Shape;467;p29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468" name="Google Shape;468;p2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2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2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2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2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29"/>
          <p:cNvGrpSpPr/>
          <p:nvPr/>
        </p:nvGrpSpPr>
        <p:grpSpPr>
          <a:xfrm>
            <a:off x="6359617" y="1877599"/>
            <a:ext cx="432570" cy="421334"/>
            <a:chOff x="5926225" y="921350"/>
            <a:chExt cx="517800" cy="504350"/>
          </a:xfrm>
        </p:grpSpPr>
        <p:sp>
          <p:nvSpPr>
            <p:cNvPr id="474" name="Google Shape;474;p2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475" name="Google Shape;475;p2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476" name="Google Shape;476;p29"/>
          <p:cNvSpPr/>
          <p:nvPr/>
        </p:nvSpPr>
        <p:spPr>
          <a:xfrm>
            <a:off x="6553538" y="21136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7" name="Google Shape;477;p29"/>
          <p:cNvGrpSpPr/>
          <p:nvPr/>
        </p:nvGrpSpPr>
        <p:grpSpPr>
          <a:xfrm>
            <a:off x="7244605" y="1856979"/>
            <a:ext cx="432570" cy="421334"/>
            <a:chOff x="5926225" y="921350"/>
            <a:chExt cx="517800" cy="504350"/>
          </a:xfrm>
        </p:grpSpPr>
        <p:sp>
          <p:nvSpPr>
            <p:cNvPr id="478" name="Google Shape;478;p2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2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0" name="Google Shape;480;p29"/>
          <p:cNvSpPr/>
          <p:nvPr/>
        </p:nvSpPr>
        <p:spPr>
          <a:xfrm>
            <a:off x="7438526" y="20930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1" name="Google Shape;481;p29"/>
          <p:cNvGrpSpPr/>
          <p:nvPr/>
        </p:nvGrpSpPr>
        <p:grpSpPr>
          <a:xfrm>
            <a:off x="6359885" y="2606021"/>
            <a:ext cx="1075937" cy="1047989"/>
            <a:chOff x="5926225" y="921350"/>
            <a:chExt cx="517800" cy="504350"/>
          </a:xfrm>
        </p:grpSpPr>
        <p:sp>
          <p:nvSpPr>
            <p:cNvPr id="482" name="Google Shape;482;p2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chemeClr val="dk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2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chemeClr val="dk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4" name="Google Shape;484;p29"/>
          <p:cNvSpPr/>
          <p:nvPr/>
        </p:nvSpPr>
        <p:spPr>
          <a:xfrm>
            <a:off x="6842198" y="31931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" name="Google Shape;485;p29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. </a:t>
            </a:r>
            <a:endParaRPr sz="9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This means that you can:</a:t>
            </a:r>
            <a:endParaRPr sz="9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Playfair Display"/>
              <a:buChar char="●"/>
            </a:pPr>
            <a:r>
              <a:rPr lang="en" sz="9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Resize them without losing quality.</a:t>
            </a:r>
            <a:endParaRPr sz="9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Playfair Display"/>
              <a:buChar char="●"/>
            </a:pPr>
            <a:r>
              <a:rPr lang="en" sz="9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Change fill color and opacity.</a:t>
            </a:r>
            <a:endParaRPr sz="9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Playfair Display"/>
              <a:buChar char="●"/>
            </a:pPr>
            <a:r>
              <a:rPr lang="en" sz="9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Change line color, width and style.</a:t>
            </a:r>
            <a:endParaRPr sz="9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Isn’t that nice? :)</a:t>
            </a:r>
            <a:endParaRPr sz="9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Examples:</a:t>
            </a:r>
            <a:endParaRPr sz="9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486" name="Google Shape;486;p29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0" name="Shape 4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91" name="Google Shape;491;p3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492" name="Google Shape;492;p3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3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3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3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3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3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8" name="Google Shape;498;p3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499" name="Google Shape;499;p3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3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3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3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3" name="Google Shape;503;p3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504" name="Google Shape;504;p3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3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3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7" name="Google Shape;507;p3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508" name="Google Shape;508;p3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3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3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3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3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3" name="Google Shape;513;p3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514" name="Google Shape;514;p3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3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3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7" name="Google Shape;517;p3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518" name="Google Shape;518;p3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3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3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3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2" name="Google Shape;522;p3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523" name="Google Shape;523;p3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3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3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3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3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8" name="Google Shape;528;p3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529" name="Google Shape;529;p3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3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3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3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3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3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5" name="Google Shape;535;p3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536" name="Google Shape;536;p3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3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8" name="Google Shape;538;p3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539" name="Google Shape;539;p3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3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3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2" name="Google Shape;542;p3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543" name="Google Shape;543;p3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3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3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3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3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3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9" name="Google Shape;549;p3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550" name="Google Shape;550;p3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3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3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3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3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5" name="Google Shape;555;p3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556" name="Google Shape;556;p3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3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3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9" name="Google Shape;559;p3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560" name="Google Shape;560;p3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561" name="Google Shape;561;p3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2" name="Google Shape;562;p3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3" name="Google Shape;563;p3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4" name="Google Shape;564;p3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5" name="Google Shape;565;p3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3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7" name="Google Shape;567;p3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8" name="Google Shape;568;p3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9" name="Google Shape;569;p3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0" name="Google Shape;570;p3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71" name="Google Shape;571;p3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3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3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3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3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3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7" name="Google Shape;577;p3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578" name="Google Shape;578;p3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3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3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3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2" name="Google Shape;582;p3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583" name="Google Shape;583;p3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3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3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3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3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8" name="Google Shape;588;p3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589" name="Google Shape;589;p3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3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3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3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3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3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5" name="Google Shape;595;p3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596" name="Google Shape;596;p3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3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3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3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0" name="Google Shape;600;p3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601" name="Google Shape;601;p3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3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3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3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5" name="Google Shape;605;p3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606" name="Google Shape;606;p3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3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3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3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3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11" name="Google Shape;611;p3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612" name="Google Shape;612;p3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3" name="Google Shape;613;p3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4" name="Google Shape;614;p3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5" name="Google Shape;615;p3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6" name="Google Shape;616;p3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7" name="Google Shape;617;p3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8" name="Google Shape;618;p3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9" name="Google Shape;619;p3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0" name="Google Shape;620;p3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1" name="Google Shape;621;p3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22" name="Google Shape;622;p3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623" name="Google Shape;623;p3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3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3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26" name="Google Shape;626;p3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627" name="Google Shape;627;p3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8" name="Google Shape;628;p3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9" name="Google Shape;629;p3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0" name="Google Shape;630;p3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1" name="Google Shape;631;p3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2" name="Google Shape;632;p3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3" name="Google Shape;633;p3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4" name="Google Shape;634;p3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5" name="Google Shape;635;p3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6" name="Google Shape;636;p3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37" name="Google Shape;637;p3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638" name="Google Shape;638;p3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3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3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42" name="Google Shape;642;p3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643" name="Google Shape;643;p3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4" name="Google Shape;644;p3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5" name="Google Shape;645;p3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6" name="Google Shape;646;p3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7" name="Google Shape;647;p3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8" name="Google Shape;648;p3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9" name="Google Shape;649;p3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0" name="Google Shape;650;p3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1" name="Google Shape;651;p3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2" name="Google Shape;652;p3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53" name="Google Shape;653;p3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654" name="Google Shape;654;p3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1" name="Google Shape;661;p3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662" name="Google Shape;662;p3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3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3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6" name="Google Shape;666;p3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667" name="Google Shape;667;p3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3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3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1" name="Google Shape;671;p3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672" name="Google Shape;672;p3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3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7" name="Google Shape;677;p3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678" name="Google Shape;678;p3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4" name="Google Shape;684;p3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685" name="Google Shape;685;p3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3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3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8" name="Google Shape;688;p3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689" name="Google Shape;689;p3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3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4" name="Google Shape;694;p3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695" name="Google Shape;695;p3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3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1" name="Google Shape;701;p3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702" name="Google Shape;702;p3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3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3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5" name="Google Shape;705;p3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706" name="Google Shape;706;p3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3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0" name="Google Shape;710;p3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711" name="Google Shape;711;p3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3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3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3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7" name="Google Shape;717;p3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718" name="Google Shape;718;p3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3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5" name="Google Shape;725;p3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726" name="Google Shape;726;p3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3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0" name="Google Shape;730;p3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731" name="Google Shape;731;p3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4" name="Google Shape;734;p3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735" name="Google Shape;735;p3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8" name="Google Shape;738;p3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739" name="Google Shape;739;p3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3" name="Google Shape;743;p3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744" name="Google Shape;744;p3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8" name="Google Shape;748;p3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749" name="Google Shape;749;p3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3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4" name="Google Shape;754;p3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755" name="Google Shape;755;p3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3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3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3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3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3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1" name="Google Shape;761;p3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762" name="Google Shape;762;p3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3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3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3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3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3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9" name="Google Shape;769;p3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770" name="Google Shape;770;p3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3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3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3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3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3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2" name="Google Shape;782;p3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783" name="Google Shape;783;p3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7" name="Google Shape;787;p3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788" name="Google Shape;788;p3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3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3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1" name="Google Shape;791;p3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792" name="Google Shape;792;p3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8" name="Google Shape;798;p3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799" name="Google Shape;799;p3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3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3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3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3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3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7" name="Google Shape;807;p3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808" name="Google Shape;808;p3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3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3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3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3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3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0" name="Google Shape;820;p3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821" name="Google Shape;821;p3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3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3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3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3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3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3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3" name="Google Shape;833;p3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834" name="Google Shape;834;p3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3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3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3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3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3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6" name="Google Shape;846;p3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847" name="Google Shape;847;p3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3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3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3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3" name="Google Shape;853;p3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854" name="Google Shape;854;p3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3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3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3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3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3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3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3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3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9" name="Google Shape;869;p3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870" name="Google Shape;870;p3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3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3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5" name="Google Shape;875;p3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876" name="Google Shape;876;p3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877" name="Google Shape;877;p3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8" name="Google Shape;878;p3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9" name="Google Shape;879;p3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80" name="Google Shape;880;p3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881" name="Google Shape;881;p3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2" name="Google Shape;882;p3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3" name="Google Shape;883;p3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84" name="Google Shape;884;p3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885" name="Google Shape;885;p3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6" name="Google Shape;886;p3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7" name="Google Shape;887;p3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88" name="Google Shape;888;p3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889" name="Google Shape;889;p3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0" name="Google Shape;890;p3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1" name="Google Shape;891;p3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92" name="Google Shape;892;p3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893" name="Google Shape;893;p3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3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3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3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3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1" name="Google Shape;901;p3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902" name="Google Shape;902;p3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3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3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3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3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3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3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3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3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3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3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3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3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3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6" name="Google Shape;926;p3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927" name="Google Shape;927;p3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928" name="Google Shape;928;p3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9" name="Google Shape;929;p3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30" name="Google Shape;930;p3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931" name="Google Shape;931;p3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2" name="Google Shape;932;p3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33" name="Google Shape;933;p3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934" name="Google Shape;934;p3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5" name="Google Shape;935;p3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936" name="Google Shape;936;p30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937" name="Google Shape;937;p30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941" name="Shape 9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2" name="Google Shape;942;p31"/>
          <p:cNvSpPr txBox="1"/>
          <p:nvPr/>
        </p:nvSpPr>
        <p:spPr>
          <a:xfrm>
            <a:off x="2468650" y="761875"/>
            <a:ext cx="5137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Now you can use any emoji as an icon!</a:t>
            </a:r>
            <a:endParaRPr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  <a:hlinkClick r:id="rId4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943" name="Google Shape;943;p31"/>
          <p:cNvSpPr txBox="1"/>
          <p:nvPr/>
        </p:nvSpPr>
        <p:spPr>
          <a:xfrm>
            <a:off x="1112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6E7C90"/>
                </a:highlight>
                <a:latin typeface="Playfair Display"/>
                <a:ea typeface="Playfair Display"/>
                <a:cs typeface="Playfair Display"/>
                <a:sym typeface="Playfair Display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6E7C90"/>
              </a:highlight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944" name="Google Shape;944;p31"/>
          <p:cNvSpPr txBox="1"/>
          <p:nvPr/>
        </p:nvSpPr>
        <p:spPr>
          <a:xfrm>
            <a:off x="953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C9DAF8"/>
                </a:solidFill>
              </a:rPr>
              <a:t>😉</a:t>
            </a:r>
            <a:endParaRPr sz="9600">
              <a:solidFill>
                <a:srgbClr val="C9DAF8"/>
              </a:solidFill>
            </a:endParaRPr>
          </a:p>
        </p:txBody>
      </p:sp>
      <p:sp>
        <p:nvSpPr>
          <p:cNvPr id="945" name="Google Shape;945;p31"/>
          <p:cNvSpPr txBox="1"/>
          <p:nvPr>
            <p:ph idx="12" type="sldNum"/>
          </p:nvPr>
        </p:nvSpPr>
        <p:spPr>
          <a:xfrm>
            <a:off x="4297650" y="0"/>
            <a:ext cx="548700" cy="35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949" name="Shape 9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50" name="Google Shape;950;p3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951" name="Google Shape;951;p3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952" name="Google Shape;952;p3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953" name="Google Shape;953;p3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954" name="Google Shape;954;p3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FFFFFF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FFFFFF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55" name="Google Shape;955;p3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FFFFFF"/>
                  </a:solidFill>
                </a:endParaRPr>
              </a:p>
            </p:txBody>
          </p:sp>
        </p:grpSp>
        <p:grpSp>
          <p:nvGrpSpPr>
            <p:cNvPr id="956" name="Google Shape;956;p3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957" name="Google Shape;957;p3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FFFFFF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FFFFFF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58" name="Google Shape;958;p3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FFFFFF"/>
                  </a:solidFill>
                </a:endParaRPr>
              </a:p>
            </p:txBody>
          </p:sp>
        </p:grpSp>
        <p:grpSp>
          <p:nvGrpSpPr>
            <p:cNvPr id="959" name="Google Shape;959;p3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960" name="Google Shape;960;p3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FFFFFF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FFFFFF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61" name="Google Shape;961;p3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FFFFFF"/>
                  </a:solidFill>
                </a:endParaRPr>
              </a:p>
            </p:txBody>
          </p:sp>
        </p:grpSp>
        <p:grpSp>
          <p:nvGrpSpPr>
            <p:cNvPr id="962" name="Google Shape;962;p3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963" name="Google Shape;963;p3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FFFFFF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FFFFFF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64" name="Google Shape;964;p3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FFFFFF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Katharine template">
  <a:themeElements>
    <a:clrScheme name="Custom 347">
      <a:dk1>
        <a:srgbClr val="000000"/>
      </a:dk1>
      <a:lt1>
        <a:srgbClr val="FFFFFF"/>
      </a:lt1>
      <a:dk2>
        <a:srgbClr val="DBE0E7"/>
      </a:dk2>
      <a:lt2>
        <a:srgbClr val="6E7C90"/>
      </a:lt2>
      <a:accent1>
        <a:srgbClr val="7D9AC3"/>
      </a:accent1>
      <a:accent2>
        <a:srgbClr val="ABBFDB"/>
      </a:accent2>
      <a:accent3>
        <a:srgbClr val="E4DCB5"/>
      </a:accent3>
      <a:accent4>
        <a:srgbClr val="DFBD9C"/>
      </a:accent4>
      <a:accent5>
        <a:srgbClr val="DF9F97"/>
      </a:accent5>
      <a:accent6>
        <a:srgbClr val="C3A8D3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