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73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74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75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70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72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71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71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7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7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72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75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74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5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  <p:sldId id="325" r:id="rId75"/>
    <p:sldId id="326" r:id="rId76"/>
    <p:sldId id="327" r:id="rId77"/>
    <p:sldId id="328" r:id="rId78"/>
    <p:sldId id="329" r:id="rId79"/>
    <p:sldId id="330" r:id="rId80"/>
  </p:sldIdLst>
  <p:sldSz cy="6858000" cx="12192000"/>
  <p:notesSz cx="6858000" cy="9144000"/>
  <p:embeddedFontLst>
    <p:embeddedFont>
      <p:font typeface="Teko"/>
      <p:regular r:id="rId81"/>
      <p:bold r:id="rId82"/>
    </p:embeddedFont>
    <p:embeddedFont>
      <p:font typeface="Poppins"/>
      <p:regular r:id="rId83"/>
      <p:bold r:id="rId84"/>
      <p:italic r:id="rId85"/>
      <p:boldItalic r:id="rId86"/>
    </p:embeddedFont>
    <p:embeddedFont>
      <p:font typeface="Barlow Condensed"/>
      <p:regular r:id="rId87"/>
      <p:bold r:id="rId88"/>
      <p:italic r:id="rId89"/>
      <p:boldItalic r:id="rId90"/>
    </p:embeddedFont>
    <p:embeddedFont>
      <p:font typeface="Share Tech Mono"/>
      <p:regular r:id="rId91"/>
    </p:embeddedFont>
    <p:embeddedFont>
      <p:font typeface="Orbitron"/>
      <p:regular r:id="rId92"/>
      <p:bold r:id="rId93"/>
    </p:embeddedFont>
    <p:embeddedFont>
      <p:font typeface="Homemade Apple"/>
      <p:regular r:id="rId9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84" Type="http://schemas.openxmlformats.org/officeDocument/2006/relationships/font" Target="fonts/Poppins-bold.fntdata"/><Relationship Id="rId83" Type="http://schemas.openxmlformats.org/officeDocument/2006/relationships/font" Target="fonts/Poppins-regular.fntdata"/><Relationship Id="rId42" Type="http://schemas.openxmlformats.org/officeDocument/2006/relationships/slide" Target="slides/slide37.xml"/><Relationship Id="rId86" Type="http://schemas.openxmlformats.org/officeDocument/2006/relationships/font" Target="fonts/Poppins-boldItalic.fntdata"/><Relationship Id="rId41" Type="http://schemas.openxmlformats.org/officeDocument/2006/relationships/slide" Target="slides/slide36.xml"/><Relationship Id="rId85" Type="http://schemas.openxmlformats.org/officeDocument/2006/relationships/font" Target="fonts/Poppins-italic.fntdata"/><Relationship Id="rId44" Type="http://schemas.openxmlformats.org/officeDocument/2006/relationships/slide" Target="slides/slide39.xml"/><Relationship Id="rId88" Type="http://schemas.openxmlformats.org/officeDocument/2006/relationships/font" Target="fonts/BarlowCondensed-bold.fntdata"/><Relationship Id="rId43" Type="http://schemas.openxmlformats.org/officeDocument/2006/relationships/slide" Target="slides/slide38.xml"/><Relationship Id="rId87" Type="http://schemas.openxmlformats.org/officeDocument/2006/relationships/font" Target="fonts/BarlowCondensed-regular.fntdata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89" Type="http://schemas.openxmlformats.org/officeDocument/2006/relationships/font" Target="fonts/BarlowCondensed-italic.fntdata"/><Relationship Id="rId80" Type="http://schemas.openxmlformats.org/officeDocument/2006/relationships/slide" Target="slides/slide75.xml"/><Relationship Id="rId82" Type="http://schemas.openxmlformats.org/officeDocument/2006/relationships/font" Target="fonts/Teko-bold.fntdata"/><Relationship Id="rId81" Type="http://schemas.openxmlformats.org/officeDocument/2006/relationships/font" Target="fonts/Teko-regular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31" Type="http://schemas.openxmlformats.org/officeDocument/2006/relationships/slide" Target="slides/slide26.xml"/><Relationship Id="rId75" Type="http://schemas.openxmlformats.org/officeDocument/2006/relationships/slide" Target="slides/slide70.xml"/><Relationship Id="rId30" Type="http://schemas.openxmlformats.org/officeDocument/2006/relationships/slide" Target="slides/slide25.xml"/><Relationship Id="rId74" Type="http://schemas.openxmlformats.org/officeDocument/2006/relationships/slide" Target="slides/slide69.xml"/><Relationship Id="rId33" Type="http://schemas.openxmlformats.org/officeDocument/2006/relationships/slide" Target="slides/slide28.xml"/><Relationship Id="rId77" Type="http://schemas.openxmlformats.org/officeDocument/2006/relationships/slide" Target="slides/slide72.xml"/><Relationship Id="rId32" Type="http://schemas.openxmlformats.org/officeDocument/2006/relationships/slide" Target="slides/slide27.xml"/><Relationship Id="rId76" Type="http://schemas.openxmlformats.org/officeDocument/2006/relationships/slide" Target="slides/slide71.xml"/><Relationship Id="rId35" Type="http://schemas.openxmlformats.org/officeDocument/2006/relationships/slide" Target="slides/slide30.xml"/><Relationship Id="rId79" Type="http://schemas.openxmlformats.org/officeDocument/2006/relationships/slide" Target="slides/slide74.xml"/><Relationship Id="rId34" Type="http://schemas.openxmlformats.org/officeDocument/2006/relationships/slide" Target="slides/slide29.xml"/><Relationship Id="rId78" Type="http://schemas.openxmlformats.org/officeDocument/2006/relationships/slide" Target="slides/slide73.xml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20" Type="http://schemas.openxmlformats.org/officeDocument/2006/relationships/slide" Target="slides/slide15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22" Type="http://schemas.openxmlformats.org/officeDocument/2006/relationships/slide" Target="slides/slide17.xml"/><Relationship Id="rId66" Type="http://schemas.openxmlformats.org/officeDocument/2006/relationships/slide" Target="slides/slide61.xml"/><Relationship Id="rId21" Type="http://schemas.openxmlformats.org/officeDocument/2006/relationships/slide" Target="slides/slide16.xml"/><Relationship Id="rId65" Type="http://schemas.openxmlformats.org/officeDocument/2006/relationships/slide" Target="slides/slide60.xml"/><Relationship Id="rId24" Type="http://schemas.openxmlformats.org/officeDocument/2006/relationships/slide" Target="slides/slide19.xml"/><Relationship Id="rId68" Type="http://schemas.openxmlformats.org/officeDocument/2006/relationships/slide" Target="slides/slide63.xml"/><Relationship Id="rId23" Type="http://schemas.openxmlformats.org/officeDocument/2006/relationships/slide" Target="slides/slide18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69" Type="http://schemas.openxmlformats.org/officeDocument/2006/relationships/slide" Target="slides/slide64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94" Type="http://schemas.openxmlformats.org/officeDocument/2006/relationships/font" Target="fonts/HomemadeApple-regular.fntdata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slide" Target="slides/slide50.xml"/><Relationship Id="rId10" Type="http://schemas.openxmlformats.org/officeDocument/2006/relationships/slide" Target="slides/slide5.xml"/><Relationship Id="rId54" Type="http://schemas.openxmlformats.org/officeDocument/2006/relationships/slide" Target="slides/slide49.xml"/><Relationship Id="rId13" Type="http://schemas.openxmlformats.org/officeDocument/2006/relationships/slide" Target="slides/slide8.xml"/><Relationship Id="rId57" Type="http://schemas.openxmlformats.org/officeDocument/2006/relationships/slide" Target="slides/slide52.xml"/><Relationship Id="rId12" Type="http://schemas.openxmlformats.org/officeDocument/2006/relationships/slide" Target="slides/slide7.xml"/><Relationship Id="rId56" Type="http://schemas.openxmlformats.org/officeDocument/2006/relationships/slide" Target="slides/slide51.xml"/><Relationship Id="rId91" Type="http://schemas.openxmlformats.org/officeDocument/2006/relationships/font" Target="fonts/ShareTechMono-regular.fntdata"/><Relationship Id="rId90" Type="http://schemas.openxmlformats.org/officeDocument/2006/relationships/font" Target="fonts/BarlowCondensed-boldItalic.fntdata"/><Relationship Id="rId93" Type="http://schemas.openxmlformats.org/officeDocument/2006/relationships/font" Target="fonts/Orbitron-bold.fntdata"/><Relationship Id="rId92" Type="http://schemas.openxmlformats.org/officeDocument/2006/relationships/font" Target="fonts/Orbitron-regular.fntdata"/><Relationship Id="rId15" Type="http://schemas.openxmlformats.org/officeDocument/2006/relationships/slide" Target="slides/slide10.xml"/><Relationship Id="rId59" Type="http://schemas.openxmlformats.org/officeDocument/2006/relationships/slide" Target="slides/slide54.xml"/><Relationship Id="rId14" Type="http://schemas.openxmlformats.org/officeDocument/2006/relationships/slide" Target="slides/slide9.xml"/><Relationship Id="rId58" Type="http://schemas.openxmlformats.org/officeDocument/2006/relationships/slide" Target="slides/slide5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68" name="Google Shape;468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2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9" name="Shape 4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0" name="Google Shape;480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3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4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5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gbe6ed3aab7_0_7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" name="Google Shape;505;gbe6ed3aab7_0_7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1" name="Shape 5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2" name="Google Shape;512;gbe6ed3aab7_0_7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" name="Google Shape;513;gbe6ed3aab7_0_7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1" name="Google Shape;521;p6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7" name="Shape 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8" name="Google Shape;528;gbe6ed3aab7_0_7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9" name="Google Shape;529;gbe6ed3aab7_0_7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5" name="Shape 5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6" name="Google Shape;536;gbe6ed3aab7_0_7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7" name="Google Shape;537;gbe6ed3aab7_0_7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3" name="Shape 5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4" name="Google Shape;544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7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gbe6ed3aab7_0_7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" name="Google Shape;553;gbe6ed3aab7_0_7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gbe6ed3aab7_0_7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gbe6ed3aab7_0_7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p8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be6ed3aab7_0_7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gbe6ed3aab7_0_74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3" name="Shape 5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4" name="Google Shape;584;gbe6ed3aab7_0_7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gbe6ed3aab7_0_7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1" name="Shape 5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2" name="Google Shape;592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9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9" name="Shape 5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0" name="Google Shape;600;gbe6ed3aab7_0_7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gbe6ed3aab7_0_7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7" name="Shape 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8" name="Google Shape;608;gbe6ed3aab7_0_7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9" name="Google Shape;609;gbe6ed3aab7_0_7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gbe6ed3aab7_0_6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7" name="Google Shape;617;gbe6ed3aab7_0_6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3" name="Shape 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4" name="Google Shape;624;gbe6ed3aab7_0_7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5" name="Google Shape;625;gbe6ed3aab7_0_7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1" name="Shape 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2" name="Google Shape;632;gbe6ed3aab7_0_7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3" name="Google Shape;633;gbe6ed3aab7_0_7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9" name="Shape 6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0" name="Google Shape;640;gbe6ed3aab7_0_6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1" name="Google Shape;641;gbe6ed3aab7_0_6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8" name="Google Shape;648;gbe6ed3aab7_0_7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9" name="Google Shape;649;gbe6ed3aab7_0_7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" name="Google Shape;656;gbe6ed3aab7_0_7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" name="Google Shape;657;gbe6ed3aab7_0_7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be6ed3aab7_0_67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be6ed3aab7_0_6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gbe6ed3aab7_0_7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3" name="Google Shape;673;gbe6ed3aab7_0_7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gbe6ed3aab7_0_7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1" name="Google Shape;681;gbe6ed3aab7_0_7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7" name="Shape 6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8" name="Google Shape;688;gbe6ed3aab7_0_6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9" name="Google Shape;689;gbe6ed3aab7_0_6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6" name="Google Shape;696;gbe6ed3aab7_0_7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7" name="Google Shape;697;gbe6ed3aab7_0_7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3" name="Shape 7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" name="Google Shape;704;gbe6ed3aab7_0_7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5" name="Google Shape;705;gbe6ed3aab7_0_7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1" name="Shape 7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2" name="Google Shape;712;gbe6ed3aab7_0_6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3" name="Google Shape;713;gbe6ed3aab7_0_6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0" name="Google Shape;720;gbe6ed3aab7_0_78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1" name="Google Shape;721;gbe6ed3aab7_0_78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7" name="Shape 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8" name="Google Shape;728;gbe6ed3aab7_0_7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9" name="Google Shape;729;gbe6ed3aab7_0_7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gbe6ed3aab7_0_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7" name="Google Shape;737;gbe6ed3aab7_0_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3" name="Shape 7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4" name="Google Shape;744;gbe6ed3aab7_0_79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5" name="Google Shape;745;gbe6ed3aab7_0_7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gbe6ed3aab7_0_7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3" name="Google Shape;753;gbe6ed3aab7_0_7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gbe6ed3aab7_0_6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1" name="Google Shape;761;gbe6ed3aab7_0_6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gbe6ed3aab7_0_79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9" name="Google Shape;769;gbe6ed3aab7_0_7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gbe6ed3aab7_0_79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7" name="Google Shape;777;gbe6ed3aab7_0_7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4" name="Google Shape;784;gbe6ed3aab7_0_6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85" name="Google Shape;785;gbe6ed3aab7_0_6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gbe6ed3aab7_0_8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3" name="Google Shape;793;gbe6ed3aab7_0_8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9" name="Shape 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0" name="Google Shape;800;gbe6ed3aab7_0_8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1" name="Google Shape;801;gbe6ed3aab7_0_8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8" name="Google Shape;808;gbe6ed3aab7_0_6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9" name="Google Shape;809;gbe6ed3aab7_0_6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6" name="Google Shape;816;gbe6ed3aab7_0_8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7" name="Google Shape;817;gbe6ed3aab7_0_8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3" name="Shape 8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4" name="Google Shape;824;gbe6ed3aab7_0_8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5" name="Google Shape;825;gbe6ed3aab7_0_8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gbe6ed3aab7_0_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3" name="Google Shape;833;gbe6ed3aab7_0_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0" name="Google Shape;840;gbe6ed3aab7_0_8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1" name="Google Shape;841;gbe6ed3aab7_0_8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47" name="Shape 8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8" name="Google Shape;848;gbe6ed3aab7_0_8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9" name="Google Shape;849;gbe6ed3aab7_0_8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55" name="Shape 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6" name="Google Shape;856;gbe6ed3aab7_0_7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7" name="Google Shape;857;gbe6ed3aab7_0_7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gbe6ed3aab7_0_8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5" name="Google Shape;865;gbe6ed3aab7_0_8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1" name="Shape 8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2" name="Google Shape;872;gbe6ed3aab7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3" name="Google Shape;873;gbe6ed3aab7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9" name="Shape 8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0" name="Google Shape;880;gbe6ed3aab7_0_7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1" name="Google Shape;881;gbe6ed3aab7_0_7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87" name="Shape 8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8" name="Google Shape;888;gbe6ed3aab7_0_8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9" name="Google Shape;889;gbe6ed3aab7_0_8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5" name="Shape 8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6" name="Google Shape;896;gbe6ed3aab7_0_8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7" name="Google Shape;897;gbe6ed3aab7_0_8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3" name="Shape 9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4" name="Google Shape;904;gbe6ed3aab7_0_7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5" name="Google Shape;905;gbe6ed3aab7_0_7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1" name="Shape 9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2" name="Google Shape;912;gbe6ed3aab7_0_8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3" name="Google Shape;913;gbe6ed3aab7_0_8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9" name="Shape 9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0" name="Google Shape;920;gbe6ed3aab7_0_8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1" name="Google Shape;921;gbe6ed3aab7_0_8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7" name="Shape 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8" name="Google Shape;928;gbe6ed3aab7_0_7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9" name="Google Shape;929;gbe6ed3aab7_0_7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35" name="Shape 9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6" name="Google Shape;936;gbe6ed3aab7_0_8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7" name="Google Shape;937;gbe6ed3aab7_0_8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43" name="Shape 9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4" name="Google Shape;944;gbe6ed3aab7_0_84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5" name="Google Shape;945;gbe6ed3aab7_0_8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2" name="Google Shape;952;gbe6ed3aab7_0_7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3" name="Google Shape;953;gbe6ed3aab7_0_7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59" name="Shape 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0" name="Google Shape;960;gbe6ed3aab7_0_8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1" name="Google Shape;961;gbe6ed3aab7_0_8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67" name="Shape 9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8" name="Google Shape;968;gbe6ed3aab7_0_8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9" name="Google Shape;969;gbe6ed3aab7_0_8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5" name="Shape 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6" name="Google Shape;976;gbe6ed3aab7_0_7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7" name="Google Shape;977;gbe6ed3aab7_0_7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83" name="Shape 9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4" name="Google Shape;984;gbe6ed3aab7_0_8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5" name="Google Shape;985;gbe6ed3aab7_0_8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1" name="Shape 9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2" name="Google Shape;992;gbe6ed3aab7_0_8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93" name="Google Shape;993;gbe6ed3aab7_0_8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9" name="Shape 9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0" name="Google Shape;1000;gbe6ed3aab7_0_7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1" name="Google Shape;1001;gbe6ed3aab7_0_7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8" name="Google Shape;1008;gbe6ed3aab7_0_8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9" name="Google Shape;1009;gbe6ed3aab7_0_8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15" name="Shape 10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6" name="Google Shape;1016;gbe6ed3aab7_0_85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7" name="Google Shape;1017;gbe6ed3aab7_0_8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4" name="Google Shape;1024;gbe6ed3aab7_0_7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5" name="Google Shape;1025;gbe6ed3aab7_0_7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1" name="Shape 1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2" name="Google Shape;1032;gbe6ed3aab7_0_86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3" name="Google Shape;1033;gbe6ed3aab7_0_8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8" name="Shape 10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9" name="Google Shape;1039;gbe6ed3aab7_0_8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0" name="Google Shape;1040;gbe6ed3aab7_0_8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45" name="Shape 10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6" name="Google Shape;1046;gbe810572ff_1_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47" name="Google Shape;1047;gbe810572ff_1_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50" name="Shape 10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1" name="Google Shape;1051;p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052" name="Google Shape;1052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2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6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ome">
  <p:cSld name="CUSTOM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" name="Google Shape;10;p2"/>
          <p:cNvGrpSpPr/>
          <p:nvPr/>
        </p:nvGrpSpPr>
        <p:grpSpPr>
          <a:xfrm flipH="1" rot="1212168">
            <a:off x="7658057" y="2317257"/>
            <a:ext cx="3646785" cy="5145427"/>
            <a:chOff x="1467956" y="3815901"/>
            <a:chExt cx="3646785" cy="6224801"/>
          </a:xfrm>
        </p:grpSpPr>
        <p:sp>
          <p:nvSpPr>
            <p:cNvPr id="11" name="Google Shape;11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883F98">
                    <a:alpha val="0"/>
                  </a:srgbClr>
                </a:gs>
                <a:gs pos="24000">
                  <a:srgbClr val="883F98">
                    <a:alpha val="0"/>
                  </a:srgbClr>
                </a:gs>
                <a:gs pos="100000">
                  <a:srgbClr val="883F98">
                    <a:alpha val="80000"/>
                  </a:srgbClr>
                </a:gs>
              </a:gsLst>
              <a:lin ang="5400000" scaled="0"/>
            </a:gradFill>
            <a:ln>
              <a:noFill/>
            </a:ln>
            <a:effectLst>
              <a:reflection blurRad="0" dir="0" dist="0" endA="300" endPos="35000" fadeDir="5400000" kx="0" rotWithShape="0" algn="bl" stA="52000" stPos="0" sy="-100000" ky="0"/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" name="Google Shape;12;p2"/>
            <p:cNvSpPr/>
            <p:nvPr/>
          </p:nvSpPr>
          <p:spPr>
            <a:xfrm>
              <a:off x="1467956" y="3815901"/>
              <a:ext cx="3634002" cy="996991"/>
            </a:xfrm>
            <a:prstGeom prst="ellipse">
              <a:avLst/>
            </a:prstGeom>
            <a:solidFill>
              <a:srgbClr val="883F98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3" name="Google Shape;13;p2"/>
          <p:cNvGrpSpPr/>
          <p:nvPr/>
        </p:nvGrpSpPr>
        <p:grpSpPr>
          <a:xfrm rot="-1212168">
            <a:off x="962668" y="2283935"/>
            <a:ext cx="3646785" cy="5145427"/>
            <a:chOff x="1467956" y="3815901"/>
            <a:chExt cx="3646785" cy="6224801"/>
          </a:xfrm>
        </p:grpSpPr>
        <p:sp>
          <p:nvSpPr>
            <p:cNvPr id="14" name="Google Shape;14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4CAE43">
                    <a:alpha val="0"/>
                  </a:srgbClr>
                </a:gs>
                <a:gs pos="29000">
                  <a:srgbClr val="4CAE43">
                    <a:alpha val="0"/>
                  </a:srgbClr>
                </a:gs>
                <a:gs pos="100000">
                  <a:srgbClr val="4CAE43">
                    <a:alpha val="80000"/>
                  </a:srgbClr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1467956" y="3815901"/>
              <a:ext cx="3634002" cy="996991"/>
            </a:xfrm>
            <a:prstGeom prst="ellipse">
              <a:avLst/>
            </a:prstGeom>
            <a:solidFill>
              <a:srgbClr val="4CAE43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" name="Google Shape;16;p2"/>
          <p:cNvGrpSpPr/>
          <p:nvPr/>
        </p:nvGrpSpPr>
        <p:grpSpPr>
          <a:xfrm rot="-795861">
            <a:off x="1948038" y="1187325"/>
            <a:ext cx="3644078" cy="5791130"/>
            <a:chOff x="1470663" y="3804417"/>
            <a:chExt cx="3644078" cy="6236285"/>
          </a:xfrm>
        </p:grpSpPr>
        <p:sp>
          <p:nvSpPr>
            <p:cNvPr id="17" name="Google Shape;17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FFDE00">
                    <a:alpha val="0"/>
                  </a:srgbClr>
                </a:gs>
                <a:gs pos="32000">
                  <a:srgbClr val="FFDE00">
                    <a:alpha val="0"/>
                  </a:srgbClr>
                </a:gs>
                <a:gs pos="100000">
                  <a:srgbClr val="FFDE00">
                    <a:alpha val="80000"/>
                  </a:srgbClr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1470663" y="3804417"/>
              <a:ext cx="3634002" cy="996991"/>
            </a:xfrm>
            <a:prstGeom prst="ellipse">
              <a:avLst/>
            </a:prstGeom>
            <a:solidFill>
              <a:srgbClr val="FFDE00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" name="Google Shape;19;p2"/>
          <p:cNvGrpSpPr/>
          <p:nvPr/>
        </p:nvGrpSpPr>
        <p:grpSpPr>
          <a:xfrm rot="-381118">
            <a:off x="3473205" y="830447"/>
            <a:ext cx="3644078" cy="6359565"/>
            <a:chOff x="1470663" y="3804417"/>
            <a:chExt cx="3644078" cy="6236285"/>
          </a:xfrm>
        </p:grpSpPr>
        <p:sp>
          <p:nvSpPr>
            <p:cNvPr id="20" name="Google Shape;20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F89829">
                    <a:alpha val="0"/>
                  </a:srgbClr>
                </a:gs>
                <a:gs pos="25000">
                  <a:srgbClr val="F89829">
                    <a:alpha val="0"/>
                  </a:srgbClr>
                </a:gs>
                <a:gs pos="100000">
                  <a:srgbClr val="F89829">
                    <a:alpha val="80000"/>
                  </a:srgbClr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1470663" y="3804417"/>
              <a:ext cx="3634002" cy="996991"/>
            </a:xfrm>
            <a:prstGeom prst="ellipse">
              <a:avLst/>
            </a:prstGeom>
            <a:solidFill>
              <a:srgbClr val="F89829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" name="Google Shape;22;p2"/>
          <p:cNvGrpSpPr/>
          <p:nvPr/>
        </p:nvGrpSpPr>
        <p:grpSpPr>
          <a:xfrm flipH="1" rot="381118">
            <a:off x="5150227" y="863769"/>
            <a:ext cx="3644078" cy="6359565"/>
            <a:chOff x="1470663" y="3804417"/>
            <a:chExt cx="3644078" cy="6236285"/>
          </a:xfrm>
        </p:grpSpPr>
        <p:sp>
          <p:nvSpPr>
            <p:cNvPr id="23" name="Google Shape;23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D80C8C">
                    <a:alpha val="0"/>
                  </a:srgbClr>
                </a:gs>
                <a:gs pos="30000">
                  <a:srgbClr val="D80C8C">
                    <a:alpha val="0"/>
                  </a:srgbClr>
                </a:gs>
                <a:gs pos="100000">
                  <a:srgbClr val="D80C8C">
                    <a:alpha val="80000"/>
                  </a:srgbClr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1470663" y="3804417"/>
              <a:ext cx="3634002" cy="996991"/>
            </a:xfrm>
            <a:prstGeom prst="ellipse">
              <a:avLst/>
            </a:prstGeom>
            <a:solidFill>
              <a:srgbClr val="D80C8C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" name="Google Shape;25;p2"/>
          <p:cNvGrpSpPr/>
          <p:nvPr/>
        </p:nvGrpSpPr>
        <p:grpSpPr>
          <a:xfrm flipH="1" rot="795861">
            <a:off x="6675394" y="1220647"/>
            <a:ext cx="3644078" cy="5791130"/>
            <a:chOff x="1470663" y="3804417"/>
            <a:chExt cx="3644078" cy="6236285"/>
          </a:xfrm>
        </p:grpSpPr>
        <p:sp>
          <p:nvSpPr>
            <p:cNvPr id="26" name="Google Shape;26;p2"/>
            <p:cNvSpPr/>
            <p:nvPr/>
          </p:nvSpPr>
          <p:spPr>
            <a:xfrm rot="10800000">
              <a:off x="1474839" y="4312429"/>
              <a:ext cx="3639902" cy="5728273"/>
            </a:xfrm>
            <a:custGeom>
              <a:rect b="b" l="l" r="r" t="t"/>
              <a:pathLst>
                <a:path extrusionOk="0" h="5728273" w="3639902">
                  <a:moveTo>
                    <a:pt x="7529" y="5728273"/>
                  </a:moveTo>
                  <a:lnTo>
                    <a:pt x="0" y="5728273"/>
                  </a:lnTo>
                  <a:lnTo>
                    <a:pt x="1819951" y="0"/>
                  </a:lnTo>
                  <a:lnTo>
                    <a:pt x="3621192" y="5669384"/>
                  </a:lnTo>
                  <a:lnTo>
                    <a:pt x="3602987" y="5636658"/>
                  </a:lnTo>
                  <a:cubicBezTo>
                    <a:pt x="3433558" y="5409501"/>
                    <a:pt x="2700965" y="5238626"/>
                    <a:pt x="1822901" y="5238626"/>
                  </a:cubicBezTo>
                  <a:cubicBezTo>
                    <a:pt x="882118" y="5238626"/>
                    <a:pt x="108330" y="5434783"/>
                    <a:pt x="15281" y="5686153"/>
                  </a:cubicBezTo>
                  <a:close/>
                  <a:moveTo>
                    <a:pt x="3639902" y="5728273"/>
                  </a:moveTo>
                  <a:lnTo>
                    <a:pt x="3638273" y="5728273"/>
                  </a:lnTo>
                  <a:lnTo>
                    <a:pt x="3636030" y="5716088"/>
                  </a:lnTo>
                  <a:close/>
                </a:path>
              </a:pathLst>
            </a:custGeom>
            <a:gradFill>
              <a:gsLst>
                <a:gs pos="0">
                  <a:srgbClr val="0397D6">
                    <a:alpha val="0"/>
                  </a:srgbClr>
                </a:gs>
                <a:gs pos="31000">
                  <a:srgbClr val="0397D6">
                    <a:alpha val="0"/>
                  </a:srgbClr>
                </a:gs>
                <a:gs pos="100000">
                  <a:srgbClr val="0397D6">
                    <a:alpha val="80000"/>
                  </a:srgbClr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1470663" y="3804417"/>
              <a:ext cx="3634002" cy="996991"/>
            </a:xfrm>
            <a:prstGeom prst="ellipse">
              <a:avLst/>
            </a:prstGeom>
            <a:solidFill>
              <a:srgbClr val="0397D6">
                <a:alpha val="4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" name="Google Shape;28;p2"/>
          <p:cNvSpPr/>
          <p:nvPr/>
        </p:nvSpPr>
        <p:spPr>
          <a:xfrm>
            <a:off x="1946785" y="3011622"/>
            <a:ext cx="8300393" cy="1557430"/>
          </a:xfrm>
          <a:prstGeom prst="roundRect">
            <a:avLst>
              <a:gd fmla="val 46970" name="adj"/>
            </a:avLst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" name="Google Shape;29;p2"/>
          <p:cNvSpPr/>
          <p:nvPr/>
        </p:nvSpPr>
        <p:spPr>
          <a:xfrm>
            <a:off x="2275901" y="3562675"/>
            <a:ext cx="7646700" cy="923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US" sz="5100">
                <a:solidFill>
                  <a:schemeClr val="lt1"/>
                </a:solidFill>
                <a:latin typeface="Orbitron"/>
                <a:ea typeface="Orbitron"/>
                <a:cs typeface="Orbitron"/>
                <a:sym typeface="Orbitron"/>
              </a:rPr>
              <a:t>W H I C H   I S   I T ? </a:t>
            </a:r>
            <a:endParaRPr sz="1100">
              <a:latin typeface="Orbitron"/>
              <a:ea typeface="Orbitron"/>
              <a:cs typeface="Orbitron"/>
              <a:sym typeface="Orbitron"/>
            </a:endParaRPr>
          </a:p>
        </p:txBody>
      </p:sp>
      <p:sp>
        <p:nvSpPr>
          <p:cNvPr id="30" name="Google Shape;30;p2"/>
          <p:cNvSpPr/>
          <p:nvPr/>
        </p:nvSpPr>
        <p:spPr>
          <a:xfrm>
            <a:off x="3920225" y="4612275"/>
            <a:ext cx="4390200" cy="923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-US" sz="4400" u="none" cap="none" strike="noStrike">
                <a:solidFill>
                  <a:srgbClr val="F3A057"/>
                </a:solidFill>
                <a:latin typeface="Orbitron"/>
                <a:ea typeface="Orbitron"/>
                <a:cs typeface="Orbitron"/>
                <a:sym typeface="Orbitron"/>
              </a:rPr>
              <a:t>S T A R T !</a:t>
            </a:r>
            <a:endParaRPr sz="400">
              <a:latin typeface="Orbitron"/>
              <a:ea typeface="Orbitron"/>
              <a:cs typeface="Orbitron"/>
              <a:sym typeface="Orbitron"/>
            </a:endParaRPr>
          </a:p>
        </p:txBody>
      </p:sp>
      <p:grpSp>
        <p:nvGrpSpPr>
          <p:cNvPr id="31" name="Google Shape;31;p2"/>
          <p:cNvGrpSpPr/>
          <p:nvPr/>
        </p:nvGrpSpPr>
        <p:grpSpPr>
          <a:xfrm>
            <a:off x="4942318" y="3181739"/>
            <a:ext cx="2309327" cy="279918"/>
            <a:chOff x="3522306" y="6027576"/>
            <a:chExt cx="2309327" cy="279918"/>
          </a:xfrm>
        </p:grpSpPr>
        <p:sp>
          <p:nvSpPr>
            <p:cNvPr id="32" name="Google Shape;32;p2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1">
  <p:cSld name="CUSTOM_21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3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" name="Google Shape;40;p3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1" name="Google Shape;41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42" name="Google Shape;42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43696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43" name="Google Shape;43;p3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" name="Google Shape;44;p3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4CAE4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" name="Google Shape;45;p3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46" name="Google Shape;46;p3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" name="Google Shape;51;p3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" name="Google Shape;52;p3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53" name="Google Shape;53;p3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54" name="Google Shape;54;p3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2">
  <p:cSld name="1_Custom Layout 1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4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" name="Google Shape;57;p4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8" name="Google Shape;58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59" name="Google Shape;59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60" name="Google Shape;60;p4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" name="Google Shape;61;p4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FFDE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2" name="Google Shape;62;p4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63" name="Google Shape;63;p4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" name="Google Shape;64;p4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" name="Google Shape;65;p4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" name="Google Shape;66;p4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" name="Google Shape;67;p4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" name="Google Shape;68;p4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9" name="Google Shape;69;p4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70" name="Google Shape;70;p4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71" name="Google Shape;71;p4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3">
  <p:cSld name="1_Custom Layout 1 2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5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" name="Google Shape;74;p5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5" name="Google Shape;75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76" name="Google Shape;76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77" name="Google Shape;77;p5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" name="Google Shape;78;p5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F898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" name="Google Shape;79;p5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80" name="Google Shape;80;p5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" name="Google Shape;81;p5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" name="Google Shape;82;p5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" name="Google Shape;83;p5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" name="Google Shape;84;p5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" name="Google Shape;85;p5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6" name="Google Shape;86;p5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87" name="Google Shape;87;p5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88" name="Google Shape;88;p5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4">
  <p:cSld name="1_Custom Layout 1 3"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6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6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92" name="Google Shape;92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93" name="Google Shape;93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94" name="Google Shape;94;p6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6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D80C8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" name="Google Shape;96;p6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97" name="Google Shape;97;p6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" name="Google Shape;98;p6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" name="Google Shape;99;p6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" name="Google Shape;100;p6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" name="Google Shape;101;p6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" name="Google Shape;102;p6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" name="Google Shape;103;p6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04" name="Google Shape;104;p6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05" name="Google Shape;105;p6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5">
  <p:cSld name="1_Custom Layout 1 4"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7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" name="Google Shape;108;p7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09" name="Google Shape;109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10" name="Google Shape;110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11" name="Google Shape;111;p7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" name="Google Shape;112;p7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0397D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3" name="Google Shape;113;p7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114" name="Google Shape;114;p7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7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7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7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" name="Google Shape;118;p7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" name="Google Shape;119;p7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0" name="Google Shape;120;p7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21" name="Google Shape;121;p7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22" name="Google Shape;122;p7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6">
  <p:cSld name="1_Custom Layout 1 5"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8"/>
          <p:cNvSpPr/>
          <p:nvPr/>
        </p:nvSpPr>
        <p:spPr>
          <a:xfrm rot="10800000">
            <a:off x="19922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5" name="Google Shape;125;p8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26" name="Google Shape;126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4" y="3371960"/>
            <a:ext cx="12194401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27" name="Google Shape;127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1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28" name="Google Shape;128;p8"/>
          <p:cNvSpPr/>
          <p:nvPr/>
        </p:nvSpPr>
        <p:spPr>
          <a:xfrm>
            <a:off x="0" y="825910"/>
            <a:ext cx="12192000" cy="2548521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8"/>
          <p:cNvSpPr/>
          <p:nvPr/>
        </p:nvSpPr>
        <p:spPr>
          <a:xfrm>
            <a:off x="0" y="6769358"/>
            <a:ext cx="12192000" cy="88641"/>
          </a:xfrm>
          <a:prstGeom prst="rect">
            <a:avLst/>
          </a:prstGeom>
          <a:solidFill>
            <a:srgbClr val="883F9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0" name="Google Shape;130;p8"/>
          <p:cNvGrpSpPr/>
          <p:nvPr/>
        </p:nvGrpSpPr>
        <p:grpSpPr>
          <a:xfrm>
            <a:off x="468289" y="1240972"/>
            <a:ext cx="2309327" cy="279918"/>
            <a:chOff x="3522306" y="6027576"/>
            <a:chExt cx="2309327" cy="279918"/>
          </a:xfrm>
        </p:grpSpPr>
        <p:sp>
          <p:nvSpPr>
            <p:cNvPr id="131" name="Google Shape;131;p8"/>
            <p:cNvSpPr/>
            <p:nvPr/>
          </p:nvSpPr>
          <p:spPr>
            <a:xfrm>
              <a:off x="3522306" y="6027576"/>
              <a:ext cx="279918" cy="279918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" name="Google Shape;132;p8"/>
            <p:cNvSpPr/>
            <p:nvPr/>
          </p:nvSpPr>
          <p:spPr>
            <a:xfrm>
              <a:off x="3928188" y="6027576"/>
              <a:ext cx="279918" cy="279918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" name="Google Shape;133;p8"/>
            <p:cNvSpPr/>
            <p:nvPr/>
          </p:nvSpPr>
          <p:spPr>
            <a:xfrm>
              <a:off x="4334070" y="6027576"/>
              <a:ext cx="279918" cy="279918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" name="Google Shape;134;p8"/>
            <p:cNvSpPr/>
            <p:nvPr/>
          </p:nvSpPr>
          <p:spPr>
            <a:xfrm>
              <a:off x="4739952" y="6027576"/>
              <a:ext cx="279918" cy="279918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8"/>
            <p:cNvSpPr/>
            <p:nvPr/>
          </p:nvSpPr>
          <p:spPr>
            <a:xfrm>
              <a:off x="5145834" y="6027576"/>
              <a:ext cx="279918" cy="279918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" name="Google Shape;136;p8"/>
            <p:cNvSpPr/>
            <p:nvPr/>
          </p:nvSpPr>
          <p:spPr>
            <a:xfrm>
              <a:off x="5551715" y="6027576"/>
              <a:ext cx="279918" cy="279918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7" name="Google Shape;137;p8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38" name="Google Shape;138;p8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39" name="Google Shape;139;p8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7">
  <p:cSld name="CUSTOM_21_1"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9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" name="Google Shape;142;p9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43" name="Google Shape;143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44" name="Google Shape;144;p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43696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45" name="Google Shape;145;p9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6" name="Google Shape;146;p9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4CAE4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7" name="Google Shape;147;p9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148" name="Google Shape;148;p9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9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9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9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" name="Google Shape;152;p9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9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4" name="Google Shape;154;p9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55" name="Google Shape;155;p9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56" name="Google Shape;156;p9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8">
  <p:cSld name="1_Custom Layout 1_1"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10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10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60" name="Google Shape;160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61" name="Google Shape;161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62" name="Google Shape;162;p10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3" name="Google Shape;163;p10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FDE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4" name="Google Shape;164;p10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165" name="Google Shape;165;p10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" name="Google Shape;166;p10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10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" name="Google Shape;168;p10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10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10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1" name="Google Shape;171;p10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72" name="Google Shape;172;p10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73" name="Google Shape;173;p10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09">
  <p:cSld name="1_Custom Layout 1 2_1"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11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6" name="Google Shape;176;p11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77" name="Google Shape;177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78" name="Google Shape;178;p1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79" name="Google Shape;179;p11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11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898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1" name="Google Shape;181;p11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182" name="Google Shape;182;p11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3" name="Google Shape;183;p11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4" name="Google Shape;184;p11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11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11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11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8" name="Google Shape;188;p11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189" name="Google Shape;189;p11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190" name="Google Shape;190;p11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0">
  <p:cSld name="1_Custom Layout 1 3_1"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12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12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94" name="Google Shape;194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195" name="Google Shape;195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196" name="Google Shape;196;p12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7" name="Google Shape;197;p12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D80C8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8" name="Google Shape;198;p12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199" name="Google Shape;199;p12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12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12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2" name="Google Shape;202;p12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3" name="Google Shape;203;p12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4" name="Google Shape;204;p12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5" name="Google Shape;205;p12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06" name="Google Shape;206;p12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07" name="Google Shape;207;p12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1">
  <p:cSld name="1_Custom Layout 1 4_1"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13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" name="Google Shape;210;p13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11" name="Google Shape;211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2" name="Google Shape;212;p1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13" name="Google Shape;213;p13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4" name="Google Shape;214;p13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0397D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5" name="Google Shape;215;p13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216" name="Google Shape;216;p13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13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13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13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13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13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2" name="Google Shape;222;p13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23" name="Google Shape;223;p13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24" name="Google Shape;224;p13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2">
  <p:cSld name="1_Custom Layout 1 5_1"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14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7" name="Google Shape;227;p14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28" name="Google Shape;228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29" name="Google Shape;229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30" name="Google Shape;230;p14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" name="Google Shape;231;p14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883F9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32" name="Google Shape;232;p14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233" name="Google Shape;233;p14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14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" name="Google Shape;235;p14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" name="Google Shape;236;p14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14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8" name="Google Shape;238;p14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9" name="Google Shape;239;p14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40" name="Google Shape;240;p14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41" name="Google Shape;241;p14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3">
  <p:cSld name="CUSTOM_21_1_1"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15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4" name="Google Shape;244;p15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45" name="Google Shape;245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46" name="Google Shape;246;p1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43696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47" name="Google Shape;247;p15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15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4CAE4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9" name="Google Shape;249;p15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250" name="Google Shape;250;p15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1" name="Google Shape;251;p15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15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3" name="Google Shape;253;p15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4" name="Google Shape;254;p15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15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56" name="Google Shape;256;p15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57" name="Google Shape;257;p15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58" name="Google Shape;258;p15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4">
  <p:cSld name="1_Custom Layout 1_1_1"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16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16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62" name="Google Shape;262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63" name="Google Shape;263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64" name="Google Shape;264;p16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16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FDE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66" name="Google Shape;266;p16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267" name="Google Shape;267;p16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16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9" name="Google Shape;269;p16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0" name="Google Shape;270;p16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16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2" name="Google Shape;272;p16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3" name="Google Shape;273;p16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74" name="Google Shape;274;p16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75" name="Google Shape;275;p16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5">
  <p:cSld name="1_Custom Layout 1 2_1_1"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17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17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79" name="Google Shape;279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80" name="Google Shape;280;p1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81" name="Google Shape;281;p17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" name="Google Shape;282;p17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898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3" name="Google Shape;283;p17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284" name="Google Shape;284;p17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17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17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" name="Google Shape;287;p17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17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17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0" name="Google Shape;290;p17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291" name="Google Shape;291;p17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292" name="Google Shape;292;p17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6">
  <p:cSld name="1_Custom Layout 1 3_1_1"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18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18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96" name="Google Shape;296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297" name="Google Shape;297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298" name="Google Shape;298;p18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18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D80C8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0" name="Google Shape;300;p18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01" name="Google Shape;301;p18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2" name="Google Shape;302;p18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3" name="Google Shape;303;p18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18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5" name="Google Shape;305;p18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6" name="Google Shape;306;p18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07" name="Google Shape;307;p18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08" name="Google Shape;308;p18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09" name="Google Shape;309;p18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7">
  <p:cSld name="1_Custom Layout 1 4_1_1"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" name="Google Shape;311;p19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" name="Google Shape;312;p19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13" name="Google Shape;313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14" name="Google Shape;314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315" name="Google Shape;315;p19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6" name="Google Shape;316;p19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0397D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17" name="Google Shape;317;p19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18" name="Google Shape;318;p19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19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19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1" name="Google Shape;321;p19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19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" name="Google Shape;323;p19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4" name="Google Shape;324;p19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25" name="Google Shape;325;p19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26" name="Google Shape;326;p19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8">
  <p:cSld name="1_Custom Layout 1 5_1_1"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8" name="Google Shape;328;p20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9" name="Google Shape;329;p20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30" name="Google Shape;330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31" name="Google Shape;331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332" name="Google Shape;332;p20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20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883F9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34" name="Google Shape;334;p20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35" name="Google Shape;335;p20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20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20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20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20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20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1" name="Google Shape;341;p20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42" name="Google Shape;342;p20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43" name="Google Shape;343;p20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19">
  <p:cSld name="CUSTOM_21_1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21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6" name="Google Shape;346;p21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4CAE43"/>
              </a:gs>
              <a:gs pos="50000">
                <a:srgbClr val="4CAE43">
                  <a:alpha val="0"/>
                </a:srgbClr>
              </a:gs>
              <a:gs pos="95290">
                <a:srgbClr val="4CAE43"/>
              </a:gs>
              <a:gs pos="100000">
                <a:srgbClr val="4CAE43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47" name="Google Shape;347;p2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48" name="Google Shape;348;p21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43696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349" name="Google Shape;349;p21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0" name="Google Shape;350;p21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4CAE4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1" name="Google Shape;351;p21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52" name="Google Shape;352;p21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21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21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21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21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21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8" name="Google Shape;358;p21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59" name="Google Shape;359;p21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60" name="Google Shape;360;p21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20">
  <p:cSld name="1_Custom Layout 1_1_1_1"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2" name="Google Shape;362;p22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3" name="Google Shape;363;p22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FDE00"/>
              </a:gs>
              <a:gs pos="50000">
                <a:srgbClr val="FFDE00">
                  <a:alpha val="0"/>
                </a:srgbClr>
              </a:gs>
              <a:gs pos="100000">
                <a:srgbClr val="FFDE00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64" name="Google Shape;364;p2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65" name="Google Shape;365;p2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366" name="Google Shape;366;p22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7" name="Google Shape;367;p22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FDE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8" name="Google Shape;368;p22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69" name="Google Shape;369;p22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22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" name="Google Shape;371;p22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22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22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22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5" name="Google Shape;375;p22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76" name="Google Shape;376;p22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77" name="Google Shape;377;p22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21">
  <p:cSld name="1_Custom Layout 1 2_1_1_1"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p23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0" name="Google Shape;380;p23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F3A057"/>
              </a:gs>
              <a:gs pos="50000">
                <a:srgbClr val="F3A057">
                  <a:alpha val="0"/>
                </a:srgbClr>
              </a:gs>
              <a:gs pos="100000">
                <a:srgbClr val="F3A057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81" name="Google Shape;381;p2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82" name="Google Shape;382;p2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383" name="Google Shape;383;p23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4" name="Google Shape;384;p23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F89829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5" name="Google Shape;385;p23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386" name="Google Shape;386;p23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7" name="Google Shape;387;p23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8" name="Google Shape;388;p23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9" name="Google Shape;389;p23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0" name="Google Shape;390;p23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" name="Google Shape;391;p23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2" name="Google Shape;392;p23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393" name="Google Shape;393;p23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394" name="Google Shape;394;p23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22">
  <p:cSld name="1_Custom Layout 1 3_1_1_1"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p24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24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D80C8C"/>
              </a:gs>
              <a:gs pos="50000">
                <a:srgbClr val="D80C8C">
                  <a:alpha val="0"/>
                </a:srgbClr>
              </a:gs>
              <a:gs pos="100000">
                <a:srgbClr val="D80C8C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98" name="Google Shape;398;p2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399" name="Google Shape;399;p2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400" name="Google Shape;400;p24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24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D80C8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2" name="Google Shape;402;p24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403" name="Google Shape;403;p24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" name="Google Shape;404;p24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5" name="Google Shape;405;p24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24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24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24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9" name="Google Shape;409;p24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410" name="Google Shape;410;p24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411" name="Google Shape;411;p24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23">
  <p:cSld name="1_Custom Layout 1 4_1_1_1"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p25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4" name="Google Shape;414;p25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0397D6"/>
              </a:gs>
              <a:gs pos="50000">
                <a:srgbClr val="0397D6">
                  <a:alpha val="0"/>
                </a:srgbClr>
              </a:gs>
              <a:gs pos="100000">
                <a:srgbClr val="0397D6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15" name="Google Shape;415;p2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416" name="Google Shape;416;p2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417" name="Google Shape;417;p25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8" name="Google Shape;418;p25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0397D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19" name="Google Shape;419;p25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420" name="Google Shape;420;p25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1" name="Google Shape;421;p25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2" name="Google Shape;422;p25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3" name="Google Shape;423;p25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" name="Google Shape;424;p25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5" name="Google Shape;425;p25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6" name="Google Shape;426;p25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427" name="Google Shape;427;p25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428" name="Google Shape;428;p25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umber 24">
  <p:cSld name="1_Custom Layout 1 5_1_1_1">
    <p:spTree>
      <p:nvGrpSpPr>
        <p:cNvPr id="429" name="Shape 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0" name="Google Shape;430;p26"/>
          <p:cNvSpPr/>
          <p:nvPr/>
        </p:nvSpPr>
        <p:spPr>
          <a:xfrm rot="10800000">
            <a:off x="19921" y="-1"/>
            <a:ext cx="12152538" cy="7286072"/>
          </a:xfrm>
          <a:custGeom>
            <a:rect b="b" l="l" r="r" t="t"/>
            <a:pathLst>
              <a:path extrusionOk="0" h="7286072" w="12152538">
                <a:moveTo>
                  <a:pt x="12152538" y="7286072"/>
                </a:moveTo>
                <a:lnTo>
                  <a:pt x="0" y="7286072"/>
                </a:lnTo>
                <a:lnTo>
                  <a:pt x="607627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26"/>
          <p:cNvSpPr/>
          <p:nvPr/>
        </p:nvSpPr>
        <p:spPr>
          <a:xfrm rot="10800000">
            <a:off x="2033125" y="-1"/>
            <a:ext cx="8069199" cy="7161664"/>
          </a:xfrm>
          <a:custGeom>
            <a:rect b="b" l="l" r="r" t="t"/>
            <a:pathLst>
              <a:path extrusionOk="0" h="7161664" w="8069199">
                <a:moveTo>
                  <a:pt x="8069199" y="7161664"/>
                </a:moveTo>
                <a:lnTo>
                  <a:pt x="0" y="7161664"/>
                </a:lnTo>
                <a:lnTo>
                  <a:pt x="4034600" y="0"/>
                </a:lnTo>
                <a:close/>
              </a:path>
            </a:pathLst>
          </a:custGeom>
          <a:gradFill>
            <a:gsLst>
              <a:gs pos="0">
                <a:srgbClr val="883F98"/>
              </a:gs>
              <a:gs pos="50000">
                <a:srgbClr val="883F98">
                  <a:alpha val="0"/>
                </a:srgbClr>
              </a:gs>
              <a:gs pos="100000">
                <a:srgbClr val="883F98"/>
              </a:gs>
            </a:gsLst>
            <a:lin ang="10800025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32" name="Google Shape;432;p2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-2405" y="3371960"/>
            <a:ext cx="12194402" cy="771178"/>
          </a:xfrm>
          <a:prstGeom prst="rect">
            <a:avLst/>
          </a:prstGeom>
          <a:noFill/>
          <a:ln>
            <a:noFill/>
          </a:ln>
        </p:spPr>
      </p:pic>
      <p:pic>
        <p:nvPicPr>
          <p:cNvPr id="433" name="Google Shape;433;p2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-2400" y="67021"/>
            <a:ext cx="12194402" cy="771178"/>
          </a:xfrm>
          <a:prstGeom prst="rect">
            <a:avLst/>
          </a:prstGeom>
          <a:noFill/>
          <a:ln>
            <a:noFill/>
          </a:ln>
        </p:spPr>
      </p:pic>
      <p:sp>
        <p:nvSpPr>
          <p:cNvPr id="434" name="Google Shape;434;p26"/>
          <p:cNvSpPr/>
          <p:nvPr/>
        </p:nvSpPr>
        <p:spPr>
          <a:xfrm>
            <a:off x="0" y="825910"/>
            <a:ext cx="12192000" cy="2548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26"/>
          <p:cNvSpPr/>
          <p:nvPr/>
        </p:nvSpPr>
        <p:spPr>
          <a:xfrm>
            <a:off x="0" y="6769358"/>
            <a:ext cx="12192000" cy="88500"/>
          </a:xfrm>
          <a:prstGeom prst="rect">
            <a:avLst/>
          </a:prstGeom>
          <a:solidFill>
            <a:srgbClr val="883F9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6" name="Google Shape;436;p26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437" name="Google Shape;437;p26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8" name="Google Shape;438;p26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9" name="Google Shape;439;p26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0" name="Google Shape;440;p26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1" name="Google Shape;441;p26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2" name="Google Shape;442;p26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3" name="Google Shape;443;p26"/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1</a:t>
            </a:r>
            <a:endParaRPr/>
          </a:p>
        </p:txBody>
      </p:sp>
      <p:sp>
        <p:nvSpPr>
          <p:cNvPr id="444" name="Google Shape;444;p26"/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solidFill>
            <a:srgbClr val="1B1F42"/>
          </a:solidFill>
          <a:ln cap="flat" cmpd="sng" w="571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US" sz="3600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OPTION 2</a:t>
            </a:r>
            <a:endParaRPr/>
          </a:p>
        </p:txBody>
      </p:sp>
      <p:sp>
        <p:nvSpPr>
          <p:cNvPr id="445" name="Google Shape;445;p26"/>
          <p:cNvSpPr txBox="1"/>
          <p:nvPr/>
        </p:nvSpPr>
        <p:spPr>
          <a:xfrm>
            <a:off x="336275" y="1651848"/>
            <a:ext cx="9438900" cy="138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Add your statement here...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22"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p27"/>
          <p:cNvSpPr/>
          <p:nvPr/>
        </p:nvSpPr>
        <p:spPr>
          <a:xfrm>
            <a:off x="0" y="825893"/>
            <a:ext cx="12192000" cy="4375500"/>
          </a:xfrm>
          <a:prstGeom prst="rect">
            <a:avLst/>
          </a:prstGeom>
          <a:solidFill>
            <a:srgbClr val="1B1F42"/>
          </a:solidFill>
          <a:ln cap="flat" cmpd="sng" w="44450">
            <a:solidFill>
              <a:srgbClr val="5370B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48" name="Google Shape;448;p27"/>
          <p:cNvGrpSpPr/>
          <p:nvPr/>
        </p:nvGrpSpPr>
        <p:grpSpPr>
          <a:xfrm>
            <a:off x="468289" y="1240972"/>
            <a:ext cx="2309309" cy="279900"/>
            <a:chOff x="3522306" y="6027576"/>
            <a:chExt cx="2309309" cy="279900"/>
          </a:xfrm>
        </p:grpSpPr>
        <p:sp>
          <p:nvSpPr>
            <p:cNvPr id="449" name="Google Shape;449;p27"/>
            <p:cNvSpPr/>
            <p:nvPr/>
          </p:nvSpPr>
          <p:spPr>
            <a:xfrm>
              <a:off x="3522306" y="6027576"/>
              <a:ext cx="279900" cy="279900"/>
            </a:xfrm>
            <a:prstGeom prst="ellipse">
              <a:avLst/>
            </a:prstGeom>
            <a:solidFill>
              <a:srgbClr val="4CAE4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0" name="Google Shape;450;p27"/>
            <p:cNvSpPr/>
            <p:nvPr/>
          </p:nvSpPr>
          <p:spPr>
            <a:xfrm>
              <a:off x="3928188" y="6027576"/>
              <a:ext cx="279900" cy="279900"/>
            </a:xfrm>
            <a:prstGeom prst="ellipse">
              <a:avLst/>
            </a:prstGeom>
            <a:solidFill>
              <a:srgbClr val="FFDE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1" name="Google Shape;451;p27"/>
            <p:cNvSpPr/>
            <p:nvPr/>
          </p:nvSpPr>
          <p:spPr>
            <a:xfrm>
              <a:off x="4334070" y="6027576"/>
              <a:ext cx="279900" cy="279900"/>
            </a:xfrm>
            <a:prstGeom prst="ellipse">
              <a:avLst/>
            </a:prstGeom>
            <a:solidFill>
              <a:srgbClr val="F8982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2" name="Google Shape;452;p27"/>
            <p:cNvSpPr/>
            <p:nvPr/>
          </p:nvSpPr>
          <p:spPr>
            <a:xfrm>
              <a:off x="4739952" y="6027576"/>
              <a:ext cx="279900" cy="279900"/>
            </a:xfrm>
            <a:prstGeom prst="ellipse">
              <a:avLst/>
            </a:prstGeom>
            <a:solidFill>
              <a:srgbClr val="D80C8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3" name="Google Shape;453;p27"/>
            <p:cNvSpPr/>
            <p:nvPr/>
          </p:nvSpPr>
          <p:spPr>
            <a:xfrm>
              <a:off x="5145834" y="6027576"/>
              <a:ext cx="279900" cy="279900"/>
            </a:xfrm>
            <a:prstGeom prst="ellipse">
              <a:avLst/>
            </a:prstGeom>
            <a:solidFill>
              <a:srgbClr val="0397D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4" name="Google Shape;454;p27"/>
            <p:cNvSpPr/>
            <p:nvPr/>
          </p:nvSpPr>
          <p:spPr>
            <a:xfrm>
              <a:off x="5551715" y="6027576"/>
              <a:ext cx="279900" cy="279900"/>
            </a:xfrm>
            <a:prstGeom prst="ellipse">
              <a:avLst/>
            </a:prstGeom>
            <a:solidFill>
              <a:srgbClr val="883F9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6" name="Google Shape;456;p28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57" name="Google Shape;457;p28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458" name="Google Shape;458;p28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9" name="Google Shape;459;p28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rPr b="1" i="0" lang="en-US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-US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-US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-US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-US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000"/>
                <a:buFont typeface="Arial"/>
                <a:buNone/>
              </a:pPr>
              <a:r>
                <a:rPr b="1" i="0" lang="en-US" sz="30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30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0" i="0" lang="en-US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-US" sz="27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-US" sz="44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-US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7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000"/>
                <a:buFont typeface="Arial"/>
                <a:buNone/>
              </a:pPr>
              <a:r>
                <a:rPr b="0" i="0" lang="en-US" sz="20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b="0" i="0" sz="20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60" name="Google Shape;460;p28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461" name="Google Shape;461;p28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2" name="Google Shape;462;p28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3" name="Google Shape;463;p28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4" name="Google Shape;464;p28">
              <a:hlinkClick r:id="rId11"/>
            </p:cNvPr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5" name="Google Shape;465;p28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1" i="0" lang="en-US" sz="24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4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22.xml"/><Relationship Id="rId21" Type="http://schemas.openxmlformats.org/officeDocument/2006/relationships/slideLayout" Target="../slideLayouts/slideLayout21.xml"/><Relationship Id="rId24" Type="http://schemas.openxmlformats.org/officeDocument/2006/relationships/slideLayout" Target="../slideLayouts/slideLayout24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26" Type="http://schemas.openxmlformats.org/officeDocument/2006/relationships/slideLayout" Target="../slideLayouts/slideLayout26.xml"/><Relationship Id="rId25" Type="http://schemas.openxmlformats.org/officeDocument/2006/relationships/slideLayout" Target="../slideLayouts/slideLayout25.xml"/><Relationship Id="rId28" Type="http://schemas.openxmlformats.org/officeDocument/2006/relationships/theme" Target="../theme/theme2.xml"/><Relationship Id="rId27" Type="http://schemas.openxmlformats.org/officeDocument/2006/relationships/slideLayout" Target="../slideLayouts/slideLayout27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19" Type="http://schemas.openxmlformats.org/officeDocument/2006/relationships/slideLayout" Target="../slideLayouts/slideLayout19.xml"/><Relationship Id="rId18" Type="http://schemas.openxmlformats.org/officeDocument/2006/relationships/slideLayout" Target="../slideLayouts/slideLayout1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/>
        </p:nvSpPr>
        <p:spPr>
          <a:xfrm rot="5400000">
            <a:off x="-679350" y="5955903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b="0" i="0" lang="en-US" sz="1400" u="none" cap="none" strike="noStrike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400" u="none" cap="none" strike="noStrike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7" name="Google Shape;7;p1"/>
          <p:cNvSpPr/>
          <p:nvPr/>
        </p:nvSpPr>
        <p:spPr>
          <a:xfrm rot="5116028">
            <a:off x="532331" y="6535605"/>
            <a:ext cx="25644" cy="23145"/>
          </a:xfrm>
          <a:custGeom>
            <a:rect b="b" l="l" r="r" t="t"/>
            <a:pathLst>
              <a:path extrusionOk="0" h="565" w="626">
                <a:moveTo>
                  <a:pt x="265" y="0"/>
                </a:moveTo>
                <a:cubicBezTo>
                  <a:pt x="129" y="0"/>
                  <a:pt x="0" y="108"/>
                  <a:pt x="0" y="280"/>
                </a:cubicBezTo>
                <a:cubicBezTo>
                  <a:pt x="0" y="422"/>
                  <a:pt x="114" y="564"/>
                  <a:pt x="256" y="564"/>
                </a:cubicBezTo>
                <a:cubicBezTo>
                  <a:pt x="512" y="564"/>
                  <a:pt x="625" y="252"/>
                  <a:pt x="455" y="81"/>
                </a:cubicBezTo>
                <a:cubicBezTo>
                  <a:pt x="399" y="26"/>
                  <a:pt x="331" y="0"/>
                  <a:pt x="265" y="0"/>
                </a:cubicBezTo>
                <a:close/>
              </a:path>
            </a:pathLst>
          </a:custGeom>
          <a:solidFill>
            <a:srgbClr val="FFFFFF">
              <a:alpha val="4901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" name="Google Shape;8;p1"/>
          <p:cNvSpPr/>
          <p:nvPr/>
        </p:nvSpPr>
        <p:spPr>
          <a:xfrm rot="7573967">
            <a:off x="463779" y="3571123"/>
            <a:ext cx="25643" cy="23145"/>
          </a:xfrm>
          <a:custGeom>
            <a:rect b="b" l="l" r="r" t="t"/>
            <a:pathLst>
              <a:path extrusionOk="0" h="565" w="626">
                <a:moveTo>
                  <a:pt x="265" y="0"/>
                </a:moveTo>
                <a:cubicBezTo>
                  <a:pt x="129" y="0"/>
                  <a:pt x="0" y="108"/>
                  <a:pt x="0" y="280"/>
                </a:cubicBezTo>
                <a:cubicBezTo>
                  <a:pt x="0" y="422"/>
                  <a:pt x="114" y="564"/>
                  <a:pt x="256" y="564"/>
                </a:cubicBezTo>
                <a:cubicBezTo>
                  <a:pt x="512" y="564"/>
                  <a:pt x="625" y="252"/>
                  <a:pt x="455" y="81"/>
                </a:cubicBezTo>
                <a:cubicBezTo>
                  <a:pt x="399" y="26"/>
                  <a:pt x="331" y="0"/>
                  <a:pt x="265" y="0"/>
                </a:cubicBezTo>
                <a:close/>
              </a:path>
            </a:pathLst>
          </a:custGeom>
          <a:solidFill>
            <a:srgbClr val="FFFFFF">
              <a:alpha val="4901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3" r:id="rId26"/>
    <p:sldLayoutId id="2147483674" r:id="rId2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5.gif"/><Relationship Id="rId4" Type="http://schemas.openxmlformats.org/officeDocument/2006/relationships/slide" Target="/ppt/slides/slide2.xml"/><Relationship Id="rId5" Type="http://schemas.openxmlformats.org/officeDocument/2006/relationships/slide" Target="/ppt/slides/slide3.xml"/><Relationship Id="rId6" Type="http://schemas.openxmlformats.org/officeDocument/2006/relationships/slide" Target="/ppt/slides/slide4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3.xml"/><Relationship Id="rId4" Type="http://schemas.openxmlformats.org/officeDocument/2006/relationships/slide" Target="/ppt/slides/slide5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4.xml"/><Relationship Id="rId4" Type="http://schemas.openxmlformats.org/officeDocument/2006/relationships/slide" Target="/ppt/slides/slide5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5.gif"/><Relationship Id="rId4" Type="http://schemas.openxmlformats.org/officeDocument/2006/relationships/slide" Target="/ppt/slides/slide5.xml"/><Relationship Id="rId5" Type="http://schemas.openxmlformats.org/officeDocument/2006/relationships/slide" Target="/ppt/slides/slide6.xml"/><Relationship Id="rId6" Type="http://schemas.openxmlformats.org/officeDocument/2006/relationships/slide" Target="/ppt/slides/slide7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6.xml"/><Relationship Id="rId4" Type="http://schemas.openxmlformats.org/officeDocument/2006/relationships/slide" Target="/ppt/slides/slide8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7.xml"/><Relationship Id="rId4" Type="http://schemas.openxmlformats.org/officeDocument/2006/relationships/slide" Target="/ppt/slides/slide8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5.gif"/><Relationship Id="rId4" Type="http://schemas.openxmlformats.org/officeDocument/2006/relationships/slide" Target="/ppt/slides/slide8.xml"/><Relationship Id="rId5" Type="http://schemas.openxmlformats.org/officeDocument/2006/relationships/slide" Target="/ppt/slides/slide9.xml"/><Relationship Id="rId6" Type="http://schemas.openxmlformats.org/officeDocument/2006/relationships/slide" Target="/ppt/slides/slide10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9.xml"/><Relationship Id="rId4" Type="http://schemas.openxmlformats.org/officeDocument/2006/relationships/slide" Target="/ppt/slides/slide11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0.xml"/><Relationship Id="rId4" Type="http://schemas.openxmlformats.org/officeDocument/2006/relationships/slide" Target="/ppt/slides/slide11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gif"/><Relationship Id="rId4" Type="http://schemas.openxmlformats.org/officeDocument/2006/relationships/slide" Target="/ppt/slides/slide11.xml"/><Relationship Id="rId5" Type="http://schemas.openxmlformats.org/officeDocument/2006/relationships/slide" Target="/ppt/slides/slide12.xml"/><Relationship Id="rId6" Type="http://schemas.openxmlformats.org/officeDocument/2006/relationships/slide" Target="/ppt/slides/slide13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2.xml"/><Relationship Id="rId4" Type="http://schemas.openxmlformats.org/officeDocument/2006/relationships/slide" Target="/ppt/slides/slide14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3.xml"/><Relationship Id="rId4" Type="http://schemas.openxmlformats.org/officeDocument/2006/relationships/slide" Target="/ppt/slides/slide14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5.gif"/><Relationship Id="rId4" Type="http://schemas.openxmlformats.org/officeDocument/2006/relationships/slide" Target="/ppt/slides/slide14.xml"/><Relationship Id="rId5" Type="http://schemas.openxmlformats.org/officeDocument/2006/relationships/slide" Target="/ppt/slides/slide15.xml"/><Relationship Id="rId6" Type="http://schemas.openxmlformats.org/officeDocument/2006/relationships/slide" Target="/ppt/slides/slide16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5.xml"/><Relationship Id="rId4" Type="http://schemas.openxmlformats.org/officeDocument/2006/relationships/slide" Target="/ppt/slides/slide17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6.xml"/><Relationship Id="rId4" Type="http://schemas.openxmlformats.org/officeDocument/2006/relationships/slide" Target="/ppt/slides/slide17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5.gif"/><Relationship Id="rId4" Type="http://schemas.openxmlformats.org/officeDocument/2006/relationships/slide" Target="/ppt/slides/slide17.xml"/><Relationship Id="rId5" Type="http://schemas.openxmlformats.org/officeDocument/2006/relationships/slide" Target="/ppt/slides/slide18.xml"/><Relationship Id="rId6" Type="http://schemas.openxmlformats.org/officeDocument/2006/relationships/slide" Target="/ppt/slides/slide19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8.xml"/><Relationship Id="rId4" Type="http://schemas.openxmlformats.org/officeDocument/2006/relationships/slide" Target="/ppt/slides/slide20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9.xml"/><Relationship Id="rId4" Type="http://schemas.openxmlformats.org/officeDocument/2006/relationships/slide" Target="/ppt/slides/slide20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5.gif"/><Relationship Id="rId4" Type="http://schemas.openxmlformats.org/officeDocument/2006/relationships/slide" Target="/ppt/slides/slide20.xml"/><Relationship Id="rId5" Type="http://schemas.openxmlformats.org/officeDocument/2006/relationships/slide" Target="/ppt/slides/slide21.xml"/><Relationship Id="rId6" Type="http://schemas.openxmlformats.org/officeDocument/2006/relationships/slide" Target="/ppt/slides/slide22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21.xml"/><Relationship Id="rId4" Type="http://schemas.openxmlformats.org/officeDocument/2006/relationships/slide" Target="/ppt/slides/slide23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22.xml"/><Relationship Id="rId4" Type="http://schemas.openxmlformats.org/officeDocument/2006/relationships/slide" Target="/ppt/slides/slide23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5.gif"/><Relationship Id="rId4" Type="http://schemas.openxmlformats.org/officeDocument/2006/relationships/slide" Target="/ppt/slides/slide23.xml"/><Relationship Id="rId5" Type="http://schemas.openxmlformats.org/officeDocument/2006/relationships/slide" Target="/ppt/slides/slide24.xml"/><Relationship Id="rId6" Type="http://schemas.openxmlformats.org/officeDocument/2006/relationships/slide" Target="/ppt/slides/slide25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24.xml"/><Relationship Id="rId4" Type="http://schemas.openxmlformats.org/officeDocument/2006/relationships/slide" Target="/ppt/slides/slide26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25.xml"/><Relationship Id="rId4" Type="http://schemas.openxmlformats.org/officeDocument/2006/relationships/slide" Target="/ppt/slides/slide26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26.xml"/><Relationship Id="rId4" Type="http://schemas.openxmlformats.org/officeDocument/2006/relationships/slide" Target="/ppt/slides/slide27.xml"/><Relationship Id="rId5" Type="http://schemas.openxmlformats.org/officeDocument/2006/relationships/slide" Target="/ppt/slides/slide28.xml"/><Relationship Id="rId6" Type="http://schemas.openxmlformats.org/officeDocument/2006/relationships/image" Target="../media/image5.gif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27.xml"/><Relationship Id="rId4" Type="http://schemas.openxmlformats.org/officeDocument/2006/relationships/slide" Target="/ppt/slides/slide29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28.xml"/><Relationship Id="rId4" Type="http://schemas.openxmlformats.org/officeDocument/2006/relationships/slide" Target="/ppt/slides/slide29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image" Target="../media/image5.gif"/><Relationship Id="rId4" Type="http://schemas.openxmlformats.org/officeDocument/2006/relationships/slide" Target="/ppt/slides/slide29.xml"/><Relationship Id="rId5" Type="http://schemas.openxmlformats.org/officeDocument/2006/relationships/slide" Target="/ppt/slides/slide30.xml"/><Relationship Id="rId6" Type="http://schemas.openxmlformats.org/officeDocument/2006/relationships/slide" Target="/ppt/slides/slide31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30.xml"/><Relationship Id="rId4" Type="http://schemas.openxmlformats.org/officeDocument/2006/relationships/slide" Target="/ppt/slides/slide32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31.xml"/><Relationship Id="rId4" Type="http://schemas.openxmlformats.org/officeDocument/2006/relationships/slide" Target="/ppt/slides/slide32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2.xml"/><Relationship Id="rId3" Type="http://schemas.openxmlformats.org/officeDocument/2006/relationships/image" Target="../media/image5.gif"/><Relationship Id="rId4" Type="http://schemas.openxmlformats.org/officeDocument/2006/relationships/slide" Target="/ppt/slides/slide32.xml"/><Relationship Id="rId5" Type="http://schemas.openxmlformats.org/officeDocument/2006/relationships/slide" Target="/ppt/slides/slide33.xml"/><Relationship Id="rId6" Type="http://schemas.openxmlformats.org/officeDocument/2006/relationships/slide" Target="/ppt/slides/slide34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33.xml"/><Relationship Id="rId4" Type="http://schemas.openxmlformats.org/officeDocument/2006/relationships/slide" Target="/ppt/slides/slide35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34.xml"/><Relationship Id="rId4" Type="http://schemas.openxmlformats.org/officeDocument/2006/relationships/slide" Target="/ppt/slides/slide35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5.xml"/><Relationship Id="rId3" Type="http://schemas.openxmlformats.org/officeDocument/2006/relationships/image" Target="../media/image5.gif"/><Relationship Id="rId4" Type="http://schemas.openxmlformats.org/officeDocument/2006/relationships/slide" Target="/ppt/slides/slide35.xml"/><Relationship Id="rId5" Type="http://schemas.openxmlformats.org/officeDocument/2006/relationships/slide" Target="/ppt/slides/slide36.xml"/><Relationship Id="rId6" Type="http://schemas.openxmlformats.org/officeDocument/2006/relationships/slide" Target="/ppt/slides/slide37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36.xml"/><Relationship Id="rId4" Type="http://schemas.openxmlformats.org/officeDocument/2006/relationships/slide" Target="/ppt/slides/slide38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37.xml"/><Relationship Id="rId4" Type="http://schemas.openxmlformats.org/officeDocument/2006/relationships/slide" Target="/ppt/slides/slide38.xml"/></Relationships>
</file>

<file path=ppt/slides/_rels/slide3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8.xml"/><Relationship Id="rId3" Type="http://schemas.openxmlformats.org/officeDocument/2006/relationships/image" Target="../media/image5.gif"/><Relationship Id="rId4" Type="http://schemas.openxmlformats.org/officeDocument/2006/relationships/slide" Target="/ppt/slides/slide38.xml"/><Relationship Id="rId5" Type="http://schemas.openxmlformats.org/officeDocument/2006/relationships/slide" Target="/ppt/slides/slide39.xml"/><Relationship Id="rId6" Type="http://schemas.openxmlformats.org/officeDocument/2006/relationships/slide" Target="/ppt/slides/slide40.xml"/></Relationships>
</file>

<file path=ppt/slides/_rels/slide3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39.xml"/><Relationship Id="rId4" Type="http://schemas.openxmlformats.org/officeDocument/2006/relationships/slide" Target="/ppt/slides/slide41.xml"/></Relationships>
</file>

<file path=ppt/slides/_rels/slide4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40.xml"/><Relationship Id="rId4" Type="http://schemas.openxmlformats.org/officeDocument/2006/relationships/slide" Target="/ppt/slides/slide41.xml"/></Relationships>
</file>

<file path=ppt/slides/_rels/slide4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41.xml"/><Relationship Id="rId3" Type="http://schemas.openxmlformats.org/officeDocument/2006/relationships/image" Target="../media/image5.gif"/><Relationship Id="rId4" Type="http://schemas.openxmlformats.org/officeDocument/2006/relationships/slide" Target="/ppt/slides/slide41.xml"/><Relationship Id="rId5" Type="http://schemas.openxmlformats.org/officeDocument/2006/relationships/slide" Target="/ppt/slides/slide42.xml"/><Relationship Id="rId6" Type="http://schemas.openxmlformats.org/officeDocument/2006/relationships/slide" Target="/ppt/slides/slide43.xml"/></Relationships>
</file>

<file path=ppt/slides/_rels/slide4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42.xml"/><Relationship Id="rId4" Type="http://schemas.openxmlformats.org/officeDocument/2006/relationships/slide" Target="/ppt/slides/slide44.xml"/></Relationships>
</file>

<file path=ppt/slides/_rels/slide4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43.xml"/><Relationship Id="rId4" Type="http://schemas.openxmlformats.org/officeDocument/2006/relationships/slide" Target="/ppt/slides/slide44.xml"/></Relationships>
</file>

<file path=ppt/slides/_rels/slide4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44.xml"/><Relationship Id="rId3" Type="http://schemas.openxmlformats.org/officeDocument/2006/relationships/image" Target="../media/image5.gif"/><Relationship Id="rId4" Type="http://schemas.openxmlformats.org/officeDocument/2006/relationships/slide" Target="/ppt/slides/slide44.xml"/><Relationship Id="rId5" Type="http://schemas.openxmlformats.org/officeDocument/2006/relationships/slide" Target="/ppt/slides/slide45.xml"/><Relationship Id="rId6" Type="http://schemas.openxmlformats.org/officeDocument/2006/relationships/slide" Target="/ppt/slides/slide46.xml"/></Relationships>
</file>

<file path=ppt/slides/_rels/slide4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45.xml"/><Relationship Id="rId3" Type="http://schemas.openxmlformats.org/officeDocument/2006/relationships/slide" Target="/ppt/slides/slide45.xml"/><Relationship Id="rId4" Type="http://schemas.openxmlformats.org/officeDocument/2006/relationships/slide" Target="/ppt/slides/slide47.xml"/></Relationships>
</file>

<file path=ppt/slides/_rels/slide4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46.xml"/><Relationship Id="rId3" Type="http://schemas.openxmlformats.org/officeDocument/2006/relationships/slide" Target="/ppt/slides/slide46.xml"/><Relationship Id="rId4" Type="http://schemas.openxmlformats.org/officeDocument/2006/relationships/slide" Target="/ppt/slides/slide47.xml"/></Relationships>
</file>

<file path=ppt/slides/_rels/slide4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47.xml"/><Relationship Id="rId3" Type="http://schemas.openxmlformats.org/officeDocument/2006/relationships/image" Target="../media/image5.gif"/><Relationship Id="rId4" Type="http://schemas.openxmlformats.org/officeDocument/2006/relationships/slide" Target="/ppt/slides/slide47.xml"/><Relationship Id="rId5" Type="http://schemas.openxmlformats.org/officeDocument/2006/relationships/slide" Target="/ppt/slides/slide48.xml"/><Relationship Id="rId6" Type="http://schemas.openxmlformats.org/officeDocument/2006/relationships/slide" Target="/ppt/slides/slide49.xml"/></Relationships>
</file>

<file path=ppt/slides/_rels/slide4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48.xml"/><Relationship Id="rId4" Type="http://schemas.openxmlformats.org/officeDocument/2006/relationships/slide" Target="/ppt/slides/slide50.xml"/></Relationships>
</file>

<file path=ppt/slides/_rels/slide4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49.xml"/><Relationship Id="rId4" Type="http://schemas.openxmlformats.org/officeDocument/2006/relationships/slide" Target="/ppt/slides/slide50.xml"/></Relationships>
</file>

<file path=ppt/slides/_rels/slide5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50.xml"/><Relationship Id="rId3" Type="http://schemas.openxmlformats.org/officeDocument/2006/relationships/image" Target="../media/image5.gif"/><Relationship Id="rId4" Type="http://schemas.openxmlformats.org/officeDocument/2006/relationships/slide" Target="/ppt/slides/slide50.xml"/><Relationship Id="rId5" Type="http://schemas.openxmlformats.org/officeDocument/2006/relationships/slide" Target="/ppt/slides/slide51.xml"/><Relationship Id="rId6" Type="http://schemas.openxmlformats.org/officeDocument/2006/relationships/slide" Target="/ppt/slides/slide52.xml"/></Relationships>
</file>

<file path=ppt/slides/_rels/slide5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51.xml"/><Relationship Id="rId3" Type="http://schemas.openxmlformats.org/officeDocument/2006/relationships/slide" Target="/ppt/slides/slide51.xml"/><Relationship Id="rId4" Type="http://schemas.openxmlformats.org/officeDocument/2006/relationships/slide" Target="/ppt/slides/slide53.xml"/></Relationships>
</file>

<file path=ppt/slides/_rels/slide5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52.xml"/><Relationship Id="rId3" Type="http://schemas.openxmlformats.org/officeDocument/2006/relationships/slide" Target="/ppt/slides/slide52.xml"/><Relationship Id="rId4" Type="http://schemas.openxmlformats.org/officeDocument/2006/relationships/slide" Target="/ppt/slides/slide53.xml"/></Relationships>
</file>

<file path=ppt/slides/_rels/slide5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53.xml"/><Relationship Id="rId3" Type="http://schemas.openxmlformats.org/officeDocument/2006/relationships/image" Target="../media/image5.gif"/><Relationship Id="rId4" Type="http://schemas.openxmlformats.org/officeDocument/2006/relationships/slide" Target="/ppt/slides/slide53.xml"/><Relationship Id="rId5" Type="http://schemas.openxmlformats.org/officeDocument/2006/relationships/slide" Target="/ppt/slides/slide54.xml"/><Relationship Id="rId6" Type="http://schemas.openxmlformats.org/officeDocument/2006/relationships/slide" Target="/ppt/slides/slide55.xml"/></Relationships>
</file>

<file path=ppt/slides/_rels/slide5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54.xml"/><Relationship Id="rId4" Type="http://schemas.openxmlformats.org/officeDocument/2006/relationships/slide" Target="/ppt/slides/slide56.xml"/></Relationships>
</file>

<file path=ppt/slides/_rels/slide5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55.xml"/><Relationship Id="rId4" Type="http://schemas.openxmlformats.org/officeDocument/2006/relationships/slide" Target="/ppt/slides/slide56.xml"/></Relationships>
</file>

<file path=ppt/slides/_rels/slide5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56.xml"/><Relationship Id="rId3" Type="http://schemas.openxmlformats.org/officeDocument/2006/relationships/image" Target="../media/image5.gif"/><Relationship Id="rId4" Type="http://schemas.openxmlformats.org/officeDocument/2006/relationships/slide" Target="/ppt/slides/slide56.xml"/><Relationship Id="rId5" Type="http://schemas.openxmlformats.org/officeDocument/2006/relationships/slide" Target="/ppt/slides/slide57.xml"/><Relationship Id="rId6" Type="http://schemas.openxmlformats.org/officeDocument/2006/relationships/slide" Target="/ppt/slides/slide58.xml"/></Relationships>
</file>

<file path=ppt/slides/_rels/slide5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57.xml"/><Relationship Id="rId3" Type="http://schemas.openxmlformats.org/officeDocument/2006/relationships/slide" Target="/ppt/slides/slide57.xml"/><Relationship Id="rId4" Type="http://schemas.openxmlformats.org/officeDocument/2006/relationships/slide" Target="/ppt/slides/slide59.xml"/></Relationships>
</file>

<file path=ppt/slides/_rels/slide5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58.xml"/><Relationship Id="rId3" Type="http://schemas.openxmlformats.org/officeDocument/2006/relationships/slide" Target="/ppt/slides/slide58.xml"/><Relationship Id="rId4" Type="http://schemas.openxmlformats.org/officeDocument/2006/relationships/slide" Target="/ppt/slides/slide59.xml"/></Relationships>
</file>

<file path=ppt/slides/_rels/slide5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59.xml"/><Relationship Id="rId3" Type="http://schemas.openxmlformats.org/officeDocument/2006/relationships/image" Target="../media/image5.gif"/><Relationship Id="rId4" Type="http://schemas.openxmlformats.org/officeDocument/2006/relationships/slide" Target="/ppt/slides/slide59.xml"/><Relationship Id="rId5" Type="http://schemas.openxmlformats.org/officeDocument/2006/relationships/slide" Target="/ppt/slides/slide60.xml"/><Relationship Id="rId6" Type="http://schemas.openxmlformats.org/officeDocument/2006/relationships/slide" Target="/ppt/slides/slide61.xml"/></Relationships>
</file>

<file path=ppt/slides/_rels/slide6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60.xml"/><Relationship Id="rId4" Type="http://schemas.openxmlformats.org/officeDocument/2006/relationships/slide" Target="/ppt/slides/slide62.xml"/></Relationships>
</file>

<file path=ppt/slides/_rels/slide6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61.xml"/><Relationship Id="rId4" Type="http://schemas.openxmlformats.org/officeDocument/2006/relationships/slide" Target="/ppt/slides/slide62.xml"/></Relationships>
</file>

<file path=ppt/slides/_rels/slide6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62.xml"/><Relationship Id="rId3" Type="http://schemas.openxmlformats.org/officeDocument/2006/relationships/image" Target="../media/image5.gif"/><Relationship Id="rId4" Type="http://schemas.openxmlformats.org/officeDocument/2006/relationships/slide" Target="/ppt/slides/slide62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/Relationships>
</file>

<file path=ppt/slides/_rels/slide6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63.xml"/><Relationship Id="rId3" Type="http://schemas.openxmlformats.org/officeDocument/2006/relationships/slide" Target="/ppt/slides/slide63.xml"/><Relationship Id="rId4" Type="http://schemas.openxmlformats.org/officeDocument/2006/relationships/slide" Target="/ppt/slides/slide65.xml"/></Relationships>
</file>

<file path=ppt/slides/_rels/slide6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64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/Relationships>
</file>

<file path=ppt/slides/_rels/slide6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65.xml"/><Relationship Id="rId3" Type="http://schemas.openxmlformats.org/officeDocument/2006/relationships/image" Target="../media/image5.gif"/><Relationship Id="rId4" Type="http://schemas.openxmlformats.org/officeDocument/2006/relationships/slide" Target="/ppt/slides/slide65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/Relationships>
</file>

<file path=ppt/slides/_rels/slide6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6.xml"/><Relationship Id="rId4" Type="http://schemas.openxmlformats.org/officeDocument/2006/relationships/slide" Target="/ppt/slides/slide68.xml"/></Relationships>
</file>

<file path=ppt/slides/_rels/slide6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/Relationships>
</file>

<file path=ppt/slides/_rels/slide6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68.xml"/><Relationship Id="rId3" Type="http://schemas.openxmlformats.org/officeDocument/2006/relationships/image" Target="../media/image5.gif"/><Relationship Id="rId4" Type="http://schemas.openxmlformats.org/officeDocument/2006/relationships/slide" Target="/ppt/slides/slide68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/Relationships>
</file>

<file path=ppt/slides/_rels/slide6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69.xml"/><Relationship Id="rId3" Type="http://schemas.openxmlformats.org/officeDocument/2006/relationships/slide" Target="/ppt/slides/slide69.xml"/><Relationship Id="rId4" Type="http://schemas.openxmlformats.org/officeDocument/2006/relationships/slide" Target="/ppt/slides/slide71.xml"/></Relationships>
</file>

<file path=ppt/slides/_rels/slide7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4.xml"/><Relationship Id="rId2" Type="http://schemas.openxmlformats.org/officeDocument/2006/relationships/notesSlide" Target="../notesSlides/notesSlide70.xml"/><Relationship Id="rId3" Type="http://schemas.openxmlformats.org/officeDocument/2006/relationships/slide" Target="/ppt/slides/slide70.xml"/><Relationship Id="rId4" Type="http://schemas.openxmlformats.org/officeDocument/2006/relationships/slide" Target="/ppt/slides/slide71.xml"/></Relationships>
</file>

<file path=ppt/slides/_rels/slide7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71.xml"/><Relationship Id="rId3" Type="http://schemas.openxmlformats.org/officeDocument/2006/relationships/image" Target="../media/image5.gif"/><Relationship Id="rId4" Type="http://schemas.openxmlformats.org/officeDocument/2006/relationships/slide" Target="/ppt/slides/slide71.xml"/><Relationship Id="rId5" Type="http://schemas.openxmlformats.org/officeDocument/2006/relationships/slide" Target="/ppt/slides/slide72.xml"/><Relationship Id="rId6" Type="http://schemas.openxmlformats.org/officeDocument/2006/relationships/slide" Target="/ppt/slides/slide73.xml"/></Relationships>
</file>

<file path=ppt/slides/_rels/slide7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72.xml"/><Relationship Id="rId3" Type="http://schemas.openxmlformats.org/officeDocument/2006/relationships/slide" Target="/ppt/slides/slide72.xml"/></Relationships>
</file>

<file path=ppt/slides/_rels/slide7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73.xml"/><Relationship Id="rId3" Type="http://schemas.openxmlformats.org/officeDocument/2006/relationships/slide" Target="/ppt/slides/slide73.xml"/></Relationships>
</file>

<file path=ppt/slides/_rels/slide7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74.xml"/><Relationship Id="rId3" Type="http://schemas.openxmlformats.org/officeDocument/2006/relationships/hyperlink" Target="https://slidesmania.com/which-is-it-a-trivial-game-free-for-google-slides-or-powerpoint/" TargetMode="External"/></Relationships>
</file>

<file path=ppt/slides/_rels/slide7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7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p29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5" name="Google Shape;475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476" name="Google Shape;476;p30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7" name="Google Shape;477;p30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8" name="Google Shape;478;p30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p3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31">
            <a:hlinkClick action="ppaction://hlinksldjump" r:id="rId4"/>
          </p:cNvPr>
          <p:cNvSpPr txBox="1"/>
          <p:nvPr/>
        </p:nvSpPr>
        <p:spPr>
          <a:xfrm>
            <a:off x="5405922" y="6228251"/>
            <a:ext cx="1316783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5" name="Google Shape;485;p31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6" name="Google Shape;486;p31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p32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32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" name="Google Shape;493;p32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" name="Google Shape;494;p32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99" name="Google Shape;499;p3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500" name="Google Shape;500;p33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33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33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p3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34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9" name="Google Shape;509;p34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0" name="Google Shape;510;p34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4" name="Shape 5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" name="Google Shape;515;p35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6" name="Google Shape;516;p35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7" name="Google Shape;517;p35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8" name="Google Shape;518;p35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3" name="Google Shape;523;p3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524" name="Google Shape;524;p36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" name="Google Shape;525;p36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6" name="Google Shape;526;p36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0" name="Shape 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1" name="Google Shape;531;p37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p37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" name="Google Shape;533;p37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37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8" name="Shape 5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9" name="Google Shape;539;p38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0" name="Google Shape;540;p38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1" name="Google Shape;541;p38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2" name="Google Shape;542;p38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546" name="Shape 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47" name="Google Shape;547;p3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548" name="Google Shape;548;p39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9" name="Google Shape;549;p39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39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p40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40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40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40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p4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" name="Google Shape;564;p41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" name="Google Shape;565;p41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6" name="Google Shape;566;p41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570" name="Shape 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1" name="Google Shape;571;p4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572" name="Google Shape;572;p42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" name="Google Shape;573;p42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" name="Google Shape;574;p42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p43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43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43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2" name="Google Shape;582;p43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7" name="Google Shape;587;p4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44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44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44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594" name="Shape 5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95" name="Google Shape;595;p4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596" name="Google Shape;596;p45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45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8" name="Google Shape;598;p45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3" name="Google Shape;603;p46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46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6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6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0" name="Shape 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1" name="Google Shape;611;p47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47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3" name="Google Shape;613;p47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" name="Google Shape;614;p47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618" name="Shape 6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19" name="Google Shape;619;p4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620" name="Google Shape;620;p48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1" name="Google Shape;621;p48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2" name="Google Shape;622;p48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p49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49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9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9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4" name="Shape 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5" name="Google Shape;635;p50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50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7" name="Google Shape;637;p50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8" name="Google Shape;638;p50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642" name="Shape 6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43" name="Google Shape;643;p5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644" name="Google Shape;644;p51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" name="Google Shape;645;p51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51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0" name="Shape 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1" name="Google Shape;651;p52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2" name="Google Shape;652;p52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3" name="Google Shape;653;p52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" name="Google Shape;654;p52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9" name="Google Shape;659;p53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0" name="Google Shape;660;p53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53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53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5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8" name="Google Shape;668;p54">
            <a:hlinkClick action="ppaction://hlinksldjump" r:id="rId4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9" name="Google Shape;669;p54">
            <a:hlinkClick action="ppaction://hlinksldjump" r:id="rId5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670" name="Google Shape;670;p54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p55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55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7" name="Google Shape;677;p55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55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p56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56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" name="Google Shape;685;p56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" name="Google Shape;686;p56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690" name="Shape 6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91" name="Google Shape;691;p5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692" name="Google Shape;692;p57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" name="Google Shape;693;p57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57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p58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58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58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p58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6" name="Shape 7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" name="Google Shape;707;p59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p59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9" name="Google Shape;709;p59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59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714" name="Shape 7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15" name="Google Shape;715;p6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716" name="Google Shape;716;p60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" name="Google Shape;717;p60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60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2" name="Shape 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" name="Google Shape;723;p6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61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61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61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0" name="Shape 7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1" name="Google Shape;731;p62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p62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3" name="Google Shape;733;p62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" name="Google Shape;734;p62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738" name="Shape 7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39" name="Google Shape;739;p6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740" name="Google Shape;740;p63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63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63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p6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64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64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64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p65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6" name="Google Shape;756;p65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65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8" name="Google Shape;758;p65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3" name="Google Shape;763;p6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764" name="Google Shape;764;p66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66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66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p67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67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" name="Google Shape;773;p67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4" name="Google Shape;774;p67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p68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68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1" name="Google Shape;781;p68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2" name="Google Shape;782;p68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786" name="Shape 7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87" name="Google Shape;787;p6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788" name="Google Shape;788;p69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69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69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5" name="Google Shape;795;p70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70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7" name="Google Shape;797;p70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70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2" name="Shape 8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3" name="Google Shape;803;p7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4" name="Google Shape;804;p71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5" name="Google Shape;805;p71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6" name="Google Shape;806;p71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810" name="Shape 8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11" name="Google Shape;811;p7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812" name="Google Shape;812;p72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3" name="Google Shape;813;p72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72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p73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73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1" name="Google Shape;821;p73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73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p7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p74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74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74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35" name="Google Shape;835;p7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836" name="Google Shape;836;p75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7" name="Google Shape;837;p75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8" name="Google Shape;838;p75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2" name="Shape 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3" name="Google Shape;843;p76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76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76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76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50" name="Shape 8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1" name="Google Shape;851;p77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2" name="Google Shape;852;p77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77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77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858" name="Shape 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59" name="Google Shape;859;p7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860" name="Google Shape;860;p78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78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p78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7" name="Google Shape;867;p79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79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79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79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4" name="Shape 8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5" name="Google Shape;875;p80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80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80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80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882" name="Shape 8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83" name="Google Shape;883;p8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884" name="Google Shape;884;p81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81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81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0" name="Shape 8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1" name="Google Shape;891;p82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82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82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82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8" name="Shape 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9" name="Google Shape;899;p83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83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83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83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07" name="Google Shape;907;p8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908" name="Google Shape;908;p84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84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84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14" name="Shape 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5" name="Google Shape;915;p85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85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85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85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p86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4" name="Google Shape;924;p86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86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86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930" name="Shape 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31" name="Google Shape;931;p8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932" name="Google Shape;932;p87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87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87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38" name="Shape 9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9" name="Google Shape;939;p88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88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88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88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6" name="Shape 9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7" name="Google Shape;947;p89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p89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89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89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954" name="Shape 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55" name="Google Shape;955;p9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956" name="Google Shape;956;p90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90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90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62" name="Shape 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3" name="Google Shape;963;p9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91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5" name="Google Shape;965;p91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6" name="Google Shape;966;p91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0" name="Shape 9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1" name="Google Shape;971;p92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2" name="Google Shape;972;p92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92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92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978" name="Shape 9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79" name="Google Shape;979;p93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980" name="Google Shape;980;p93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93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93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86" name="Shape 9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7" name="Google Shape;987;p94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94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94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94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94" name="Shape 9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5" name="Google Shape;995;p95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95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95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8" name="Google Shape;998;p95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1002" name="Shape 10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03" name="Google Shape;1003;p9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1004" name="Google Shape;1004;p96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5" name="Google Shape;1005;p96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96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0" name="Shape 1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1" name="Google Shape;1011;p97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2" name="Google Shape;1012;p97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97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97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8" name="Shape 10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9" name="Google Shape;1019;p98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0" name="Google Shape;1020;p98">
            <a:hlinkClick action="ppaction://hlinksldjump" r:id="rId4"/>
          </p:cNvPr>
          <p:cNvSpPr txBox="1"/>
          <p:nvPr/>
        </p:nvSpPr>
        <p:spPr>
          <a:xfrm>
            <a:off x="5405922" y="6228251"/>
            <a:ext cx="1316700" cy="523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-US" sz="2800" u="none" cap="none" strike="noStrike">
                <a:solidFill>
                  <a:schemeClr val="lt1"/>
                </a:solidFill>
                <a:latin typeface="Teko"/>
                <a:ea typeface="Teko"/>
                <a:cs typeface="Teko"/>
                <a:sym typeface="Teko"/>
              </a:rPr>
              <a:t>next</a:t>
            </a:r>
            <a:endParaRPr b="0" i="0" sz="2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1" name="Google Shape;1021;p98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2" name="Google Shape;1022;p98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="0">
  <p:cSld>
    <p:spTree>
      <p:nvGrpSpPr>
        <p:cNvPr id="1026" name="Shape 10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27" name="Google Shape;1027;p9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0682500" y="1638577"/>
            <a:ext cx="748625" cy="857125"/>
          </a:xfrm>
          <a:prstGeom prst="rect">
            <a:avLst/>
          </a:prstGeom>
          <a:noFill/>
          <a:ln>
            <a:noFill/>
          </a:ln>
        </p:spPr>
      </p:pic>
      <p:sp>
        <p:nvSpPr>
          <p:cNvPr id="1028" name="Google Shape;1028;p99">
            <a:hlinkClick action="ppaction://hlinksldjump" r:id="rId4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9" name="Google Shape;1029;p99">
            <a:hlinkClick action="ppaction://hlinksldjump" r:id="rId5"/>
          </p:cNvPr>
          <p:cNvSpPr/>
          <p:nvPr/>
        </p:nvSpPr>
        <p:spPr>
          <a:xfrm>
            <a:off x="1311470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0" name="Google Shape;1030;p99">
            <a:hlinkClick action="ppaction://hlinksldjump" r:id="rId6"/>
          </p:cNvPr>
          <p:cNvSpPr/>
          <p:nvPr/>
        </p:nvSpPr>
        <p:spPr>
          <a:xfrm>
            <a:off x="6395098" y="4236246"/>
            <a:ext cx="4428900" cy="1334100"/>
          </a:xfrm>
          <a:prstGeom prst="roundRect">
            <a:avLst>
              <a:gd fmla="val 50000" name="adj"/>
            </a:avLst>
          </a:prstGeom>
          <a:noFill/>
          <a:ln>
            <a:noFill/>
          </a:ln>
          <a:effectLst>
            <a:outerShdw blurRad="50800" rotWithShape="0" algn="t" dir="54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4" name="Shape 1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5" name="Google Shape;1035;p100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36" name="Google Shape;1036;p100"/>
          <p:cNvSpPr/>
          <p:nvPr/>
        </p:nvSpPr>
        <p:spPr>
          <a:xfrm>
            <a:off x="-4163253" y="29749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7" name="Google Shape;1037;p100"/>
          <p:cNvSpPr/>
          <p:nvPr/>
        </p:nvSpPr>
        <p:spPr>
          <a:xfrm>
            <a:off x="-4163259" y="50894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1" name="Shape 10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2" name="Google Shape;1042;p101">
            <a:hlinkClick action="ppaction://hlinksldjump" r:id="rId3"/>
          </p:cNvPr>
          <p:cNvSpPr/>
          <p:nvPr/>
        </p:nvSpPr>
        <p:spPr>
          <a:xfrm>
            <a:off x="-332550" y="-226950"/>
            <a:ext cx="12857100" cy="7311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3" name="Google Shape;1043;p101"/>
          <p:cNvSpPr/>
          <p:nvPr/>
        </p:nvSpPr>
        <p:spPr>
          <a:xfrm>
            <a:off x="11686347" y="2898728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92D050"/>
          </a:solidFill>
          <a:ln>
            <a:noFill/>
          </a:ln>
          <a:effectLst>
            <a:outerShdw blurRad="241300" sx="102000" rotWithShape="0" algn="ctr" sy="102000">
              <a:srgbClr val="92D05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4" name="Google Shape;1044;p101"/>
          <p:cNvSpPr/>
          <p:nvPr/>
        </p:nvSpPr>
        <p:spPr>
          <a:xfrm>
            <a:off x="11686341" y="5013279"/>
            <a:ext cx="4727482" cy="1629730"/>
          </a:xfrm>
          <a:custGeom>
            <a:rect b="b" l="l" r="r" t="t"/>
            <a:pathLst>
              <a:path extrusionOk="0" h="1629730" w="4727482">
                <a:moveTo>
                  <a:pt x="820289" y="211475"/>
                </a:moveTo>
                <a:cubicBezTo>
                  <a:pt x="539602" y="211475"/>
                  <a:pt x="305418" y="410574"/>
                  <a:pt x="251258" y="675249"/>
                </a:cubicBezTo>
                <a:lnTo>
                  <a:pt x="239457" y="792307"/>
                </a:lnTo>
                <a:lnTo>
                  <a:pt x="239457" y="792306"/>
                </a:lnTo>
                <a:lnTo>
                  <a:pt x="239457" y="792307"/>
                </a:lnTo>
                <a:lnTo>
                  <a:pt x="239457" y="792307"/>
                </a:lnTo>
                <a:lnTo>
                  <a:pt x="251258" y="909364"/>
                </a:lnTo>
                <a:cubicBezTo>
                  <a:pt x="305418" y="1174040"/>
                  <a:pt x="539602" y="1415126"/>
                  <a:pt x="820289" y="1415126"/>
                </a:cubicBezTo>
                <a:lnTo>
                  <a:pt x="3894723" y="1419792"/>
                </a:lnTo>
                <a:cubicBezTo>
                  <a:pt x="4215508" y="1419792"/>
                  <a:pt x="4475555" y="1113092"/>
                  <a:pt x="4475555" y="792307"/>
                </a:cubicBezTo>
                <a:lnTo>
                  <a:pt x="4475556" y="792307"/>
                </a:lnTo>
                <a:cubicBezTo>
                  <a:pt x="4475556" y="471522"/>
                  <a:pt x="4215509" y="211475"/>
                  <a:pt x="3894724" y="211475"/>
                </a:cubicBezTo>
                <a:lnTo>
                  <a:pt x="820289" y="211475"/>
                </a:lnTo>
                <a:close/>
                <a:moveTo>
                  <a:pt x="814865" y="0"/>
                </a:moveTo>
                <a:lnTo>
                  <a:pt x="3912617" y="0"/>
                </a:lnTo>
                <a:cubicBezTo>
                  <a:pt x="4362655" y="0"/>
                  <a:pt x="4727482" y="364827"/>
                  <a:pt x="4727482" y="814865"/>
                </a:cubicBezTo>
                <a:cubicBezTo>
                  <a:pt x="4727482" y="1264903"/>
                  <a:pt x="4362655" y="1629730"/>
                  <a:pt x="3912617" y="1629730"/>
                </a:cubicBezTo>
                <a:lnTo>
                  <a:pt x="814865" y="1629730"/>
                </a:lnTo>
                <a:cubicBezTo>
                  <a:pt x="364827" y="1629730"/>
                  <a:pt x="0" y="1264903"/>
                  <a:pt x="0" y="814865"/>
                </a:cubicBezTo>
                <a:cubicBezTo>
                  <a:pt x="0" y="364827"/>
                  <a:pt x="364827" y="0"/>
                  <a:pt x="814865" y="0"/>
                </a:cubicBez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241300" sx="102000" rotWithShape="0" algn="ctr" sy="102000">
              <a:srgbClr val="FF0000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48" name="Shape 10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9" name="Google Shape;1049;p102"/>
          <p:cNvSpPr txBox="1"/>
          <p:nvPr/>
        </p:nvSpPr>
        <p:spPr>
          <a:xfrm>
            <a:off x="336275" y="1651852"/>
            <a:ext cx="9438900" cy="3000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To set up the game, please read the instructions included </a:t>
            </a:r>
            <a:r>
              <a:rPr lang="en-US" sz="2800" u="sng">
                <a:solidFill>
                  <a:schemeClr val="hlink"/>
                </a:solidFill>
                <a:latin typeface="Share Tech Mono"/>
                <a:ea typeface="Share Tech Mono"/>
                <a:cs typeface="Share Tech Mono"/>
                <a:sym typeface="Share Tech Mono"/>
                <a:hlinkClick r:id="rId3"/>
              </a:rPr>
              <a:t>on the description of this template.</a:t>
            </a: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 </a:t>
            </a:r>
            <a:endParaRPr sz="2800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lang="en-US" sz="2800">
                <a:solidFill>
                  <a:schemeClr val="lt1"/>
                </a:solidFill>
                <a:latin typeface="Share Tech Mono"/>
                <a:ea typeface="Share Tech Mono"/>
                <a:cs typeface="Share Tech Mono"/>
                <a:sym typeface="Share Tech Mono"/>
              </a:rPr>
              <a:t>*You can delete this slide.</a:t>
            </a:r>
            <a:endParaRPr i="0" sz="2800" u="none" cap="none" strike="noStrike">
              <a:solidFill>
                <a:schemeClr val="lt1"/>
              </a:solidFill>
              <a:latin typeface="Share Tech Mono"/>
              <a:ea typeface="Share Tech Mono"/>
              <a:cs typeface="Share Tech Mono"/>
              <a:sym typeface="Share Tech Mono"/>
            </a:endParaRPr>
          </a:p>
        </p:txBody>
      </p:sp>
    </p:spTree>
  </p:cSld>
  <p:clrMapOvr>
    <a:masterClrMapping/>
  </p:clrMapOvr>
</p:sld>
</file>

<file path=ppt/slides/slide7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53" name="Shape 105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Violet II">
      <a:dk1>
        <a:srgbClr val="000000"/>
      </a:dk1>
      <a:lt1>
        <a:srgbClr val="FFFFFF"/>
      </a:lt1>
      <a:dk2>
        <a:srgbClr val="FFD77F"/>
      </a:dk2>
      <a:lt2>
        <a:srgbClr val="FFFFFF"/>
      </a:lt2>
      <a:accent1>
        <a:srgbClr val="F94343"/>
      </a:accent1>
      <a:accent2>
        <a:srgbClr val="FFCB25"/>
      </a:accent2>
      <a:accent3>
        <a:srgbClr val="EE5181"/>
      </a:accent3>
      <a:accent4>
        <a:srgbClr val="F76363"/>
      </a:accent4>
      <a:accent5>
        <a:srgbClr val="E1B0CC"/>
      </a:accent5>
      <a:accent6>
        <a:srgbClr val="D087A9"/>
      </a:accent6>
      <a:hlink>
        <a:srgbClr val="FFFFFF"/>
      </a:hlink>
      <a:folHlink>
        <a:srgbClr val="666699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