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77" r:id="rId2"/>
    <p:sldId id="257" r:id="rId3"/>
    <p:sldId id="308" r:id="rId4"/>
    <p:sldId id="324" r:id="rId5"/>
    <p:sldId id="325" r:id="rId6"/>
    <p:sldId id="258" r:id="rId7"/>
    <p:sldId id="339" r:id="rId8"/>
    <p:sldId id="340" r:id="rId9"/>
    <p:sldId id="341" r:id="rId10"/>
    <p:sldId id="342" r:id="rId11"/>
    <p:sldId id="343" r:id="rId12"/>
    <p:sldId id="344" r:id="rId13"/>
    <p:sldId id="345" r:id="rId14"/>
    <p:sldId id="346" r:id="rId15"/>
    <p:sldId id="347" r:id="rId16"/>
    <p:sldId id="348" r:id="rId17"/>
    <p:sldId id="349" r:id="rId18"/>
    <p:sldId id="292" r:id="rId19"/>
    <p:sldId id="287" r:id="rId20"/>
    <p:sldId id="288" r:id="rId21"/>
    <p:sldId id="289" r:id="rId22"/>
    <p:sldId id="290" r:id="rId23"/>
    <p:sldId id="291" r:id="rId24"/>
    <p:sldId id="294" r:id="rId25"/>
    <p:sldId id="293" r:id="rId26"/>
    <p:sldId id="295" r:id="rId2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B6EE0"/>
    <a:srgbClr val="C728F5"/>
    <a:srgbClr val="64DABF"/>
    <a:srgbClr val="FF5684"/>
    <a:srgbClr val="74A403"/>
    <a:srgbClr val="9E4B9B"/>
    <a:srgbClr val="F49023"/>
    <a:srgbClr val="C12C2C"/>
    <a:srgbClr val="EB488F"/>
    <a:srgbClr val="C42F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216" autoAdjust="0"/>
    <p:restoredTop sz="94660"/>
  </p:normalViewPr>
  <p:slideViewPr>
    <p:cSldViewPr snapToGrid="0">
      <p:cViewPr>
        <p:scale>
          <a:sx n="75" d="100"/>
          <a:sy n="75" d="100"/>
        </p:scale>
        <p:origin x="1164" y="8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302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2019-07-11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2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2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2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2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2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2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2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2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64A01A5B-0166-4B48-9A7D-3159FA045FF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0AA798-D794-425E-BA64-2DD060502271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9CD6A24A-7D00-4957-A832-6938443339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28056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535244D4-9174-4920-8F7B-C95F7B54B59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8302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D9CE6C6B-0543-4F7F-86E1-C7F41F03F66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4214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7F138202-E75E-41F5-9F76-5AF115CC74A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39391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2245372B-10D9-4848-9112-462F61B85D5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4724400"/>
            <a:ext cx="12192000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1389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2245372B-10D9-4848-9112-462F61B85D5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4724400"/>
            <a:ext cx="12192000" cy="2133600"/>
          </a:xfrm>
          <a:prstGeom prst="rect">
            <a:avLst/>
          </a:prstGeom>
        </p:spPr>
      </p:pic>
      <p:sp>
        <p:nvSpPr>
          <p:cNvPr id="6" name="그림 개체 틀 11">
            <a:extLst>
              <a:ext uri="{FF2B5EF4-FFF2-40B4-BE49-F238E27FC236}">
                <a16:creationId xmlns:a16="http://schemas.microsoft.com/office/drawing/2014/main" id="{C094C6BC-5A8F-426B-8B95-31637B42DE5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754766" y="1858148"/>
            <a:ext cx="2026784" cy="3990202"/>
          </a:xfrm>
          <a:prstGeom prst="roundRect">
            <a:avLst>
              <a:gd name="adj" fmla="val 10455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anchor="b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0914389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2245372B-10D9-4848-9112-462F61B85D5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4724400"/>
            <a:ext cx="12192000" cy="2133600"/>
          </a:xfrm>
          <a:prstGeom prst="rect">
            <a:avLst/>
          </a:prstGeom>
        </p:spPr>
      </p:pic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6CAD717B-701D-4620-8DD1-D06A761E5E2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33563" y="2552133"/>
            <a:ext cx="4138612" cy="2848542"/>
          </a:xfrm>
          <a:prstGeom prst="roundRect">
            <a:avLst>
              <a:gd name="adj" fmla="val 6615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9016384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2245372B-10D9-4848-9112-462F61B85D5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4724400"/>
            <a:ext cx="12192000" cy="2133600"/>
          </a:xfrm>
          <a:prstGeom prst="rect">
            <a:avLst/>
          </a:prstGeom>
        </p:spPr>
      </p:pic>
      <p:sp>
        <p:nvSpPr>
          <p:cNvPr id="6" name="그림 개체 틀 8">
            <a:extLst>
              <a:ext uri="{FF2B5EF4-FFF2-40B4-BE49-F238E27FC236}">
                <a16:creationId xmlns:a16="http://schemas.microsoft.com/office/drawing/2014/main" id="{941020EB-7586-4571-83C2-0FF31790636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692275" y="2252663"/>
            <a:ext cx="4141788" cy="2162175"/>
          </a:xfrm>
          <a:prstGeom prst="roundRect">
            <a:avLst>
              <a:gd name="adj" fmla="val 6315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4385894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72" r:id="rId2"/>
    <p:sldLayoutId id="2147483690" r:id="rId3"/>
    <p:sldLayoutId id="2147483688" r:id="rId4"/>
    <p:sldLayoutId id="2147483691" r:id="rId5"/>
    <p:sldLayoutId id="2147483689" r:id="rId6"/>
    <p:sldLayoutId id="2147483692" r:id="rId7"/>
    <p:sldLayoutId id="2147483693" r:id="rId8"/>
    <p:sldLayoutId id="2147483694" r:id="rId9"/>
    <p:sldLayoutId id="2147483687" r:id="rId10"/>
    <p:sldLayoutId id="2147483664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svg"/><Relationship Id="rId7" Type="http://schemas.openxmlformats.org/officeDocument/2006/relationships/image" Target="../media/image25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png"/><Relationship Id="rId11" Type="http://schemas.openxmlformats.org/officeDocument/2006/relationships/image" Target="../media/image29.svg"/><Relationship Id="rId5" Type="http://schemas.openxmlformats.org/officeDocument/2006/relationships/image" Target="../media/image23.sv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svg"/><Relationship Id="rId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sv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FFFBEE1-083C-4223-BD05-8B41B8C984F8}"/>
              </a:ext>
            </a:extLst>
          </p:cNvPr>
          <p:cNvSpPr txBox="1"/>
          <p:nvPr/>
        </p:nvSpPr>
        <p:spPr>
          <a:xfrm>
            <a:off x="393988" y="4013915"/>
            <a:ext cx="53080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rgbClr val="F71956"/>
                </a:solidFill>
                <a:latin typeface="+mj-lt"/>
                <a:cs typeface="Arial" panose="020B0604020202020204" pitchFamily="34" charset="0"/>
              </a:rPr>
              <a:t>EDUCATION</a:t>
            </a:r>
          </a:p>
          <a:p>
            <a:r>
              <a:rPr lang="en-US" altLang="ko-KR" sz="2800" b="1" dirty="0">
                <a:solidFill>
                  <a:srgbClr val="F71956"/>
                </a:solidFill>
                <a:latin typeface="+mj-lt"/>
                <a:cs typeface="Arial" panose="020B0604020202020204" pitchFamily="34" charset="0"/>
              </a:rPr>
              <a:t>PRESENTATION TITLE</a:t>
            </a:r>
            <a:endParaRPr lang="ko-KR" altLang="en-US" sz="2800" b="1" dirty="0">
              <a:solidFill>
                <a:srgbClr val="F71956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5C8A174-3F01-422F-8DA6-6C520152C975}"/>
              </a:ext>
            </a:extLst>
          </p:cNvPr>
          <p:cNvSpPr txBox="1"/>
          <p:nvPr/>
        </p:nvSpPr>
        <p:spPr>
          <a:xfrm>
            <a:off x="393988" y="5093883"/>
            <a:ext cx="53080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Insert</a:t>
            </a:r>
            <a:r>
              <a: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the</a:t>
            </a:r>
            <a:r>
              <a: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sub</a:t>
            </a:r>
            <a:r>
              <a: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title</a:t>
            </a:r>
            <a:r>
              <a: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of</a:t>
            </a:r>
            <a:r>
              <a: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your</a:t>
            </a:r>
            <a:r>
              <a: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presentation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DB4918E-A9FA-40E9-9550-496E7A4CCF4D}"/>
              </a:ext>
            </a:extLst>
          </p:cNvPr>
          <p:cNvSpPr txBox="1"/>
          <p:nvPr/>
        </p:nvSpPr>
        <p:spPr>
          <a:xfrm>
            <a:off x="393988" y="5555548"/>
            <a:ext cx="53080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07C13390-9261-415F-9975-2015B2A01E11}"/>
              </a:ext>
            </a:extLst>
          </p:cNvPr>
          <p:cNvSpPr/>
          <p:nvPr/>
        </p:nvSpPr>
        <p:spPr>
          <a:xfrm>
            <a:off x="482888" y="6203181"/>
            <a:ext cx="2466363" cy="276837"/>
          </a:xfrm>
          <a:prstGeom prst="roundRect">
            <a:avLst>
              <a:gd name="adj" fmla="val 50000"/>
            </a:avLst>
          </a:prstGeom>
          <a:solidFill>
            <a:srgbClr val="F719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20xx. 00. 00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Box 56">
            <a:extLst>
              <a:ext uri="{FF2B5EF4-FFF2-40B4-BE49-F238E27FC236}">
                <a16:creationId xmlns:a16="http://schemas.microsoft.com/office/drawing/2014/main" id="{28C90EE0-EC14-49AB-B19E-8E64E7323085}"/>
              </a:ext>
            </a:extLst>
          </p:cNvPr>
          <p:cNvSpPr txBox="1"/>
          <p:nvPr/>
        </p:nvSpPr>
        <p:spPr>
          <a:xfrm>
            <a:off x="1148719" y="759555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ko-KR" altLang="en-US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F405BA1B-93A2-40BC-AF5E-8F2666DB094E}"/>
              </a:ext>
            </a:extLst>
          </p:cNvPr>
          <p:cNvSpPr txBox="1"/>
          <p:nvPr/>
        </p:nvSpPr>
        <p:spPr>
          <a:xfrm>
            <a:off x="1148719" y="448345"/>
            <a:ext cx="6492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Slide Title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4" name="원형: 비어 있음 3">
            <a:extLst>
              <a:ext uri="{FF2B5EF4-FFF2-40B4-BE49-F238E27FC236}">
                <a16:creationId xmlns:a16="http://schemas.microsoft.com/office/drawing/2014/main" id="{FAC67A28-73CA-45C9-AD7F-94E9EE575704}"/>
              </a:ext>
            </a:extLst>
          </p:cNvPr>
          <p:cNvSpPr/>
          <p:nvPr/>
        </p:nvSpPr>
        <p:spPr>
          <a:xfrm>
            <a:off x="474743" y="423389"/>
            <a:ext cx="623176" cy="623176"/>
          </a:xfrm>
          <a:prstGeom prst="donut">
            <a:avLst>
              <a:gd name="adj" fmla="val 25002"/>
            </a:avLst>
          </a:prstGeom>
          <a:solidFill>
            <a:srgbClr val="326FF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FD014467-4140-4729-BB99-EA1F20C0EB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743" y="1314641"/>
            <a:ext cx="6792479" cy="5543359"/>
          </a:xfrm>
          <a:prstGeom prst="rect">
            <a:avLst/>
          </a:prstGeom>
        </p:spPr>
      </p:pic>
      <p:sp>
        <p:nvSpPr>
          <p:cNvPr id="7" name="직사각형 6">
            <a:extLst>
              <a:ext uri="{FF2B5EF4-FFF2-40B4-BE49-F238E27FC236}">
                <a16:creationId xmlns:a16="http://schemas.microsoft.com/office/drawing/2014/main" id="{7FBD07E8-2F1A-47A3-A468-F5BA2D10825F}"/>
              </a:ext>
            </a:extLst>
          </p:cNvPr>
          <p:cNvSpPr/>
          <p:nvPr/>
        </p:nvSpPr>
        <p:spPr>
          <a:xfrm>
            <a:off x="1466850" y="4991564"/>
            <a:ext cx="12287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</a:rPr>
              <a:t>01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7DC6FA14-9BCD-424B-B188-D7FE5AD568F0}"/>
              </a:ext>
            </a:extLst>
          </p:cNvPr>
          <p:cNvSpPr/>
          <p:nvPr/>
        </p:nvSpPr>
        <p:spPr>
          <a:xfrm>
            <a:off x="2447925" y="3824710"/>
            <a:ext cx="12287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</a:rPr>
              <a:t>02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D427A5D2-B6E2-437A-B13D-4B971BB834B6}"/>
              </a:ext>
            </a:extLst>
          </p:cNvPr>
          <p:cNvSpPr/>
          <p:nvPr/>
        </p:nvSpPr>
        <p:spPr>
          <a:xfrm>
            <a:off x="3438525" y="2676906"/>
            <a:ext cx="12287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</a:rPr>
              <a:t>03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068B251E-4344-41AB-9C4B-8C5746CFC236}"/>
              </a:ext>
            </a:extLst>
          </p:cNvPr>
          <p:cNvSpPr/>
          <p:nvPr/>
        </p:nvSpPr>
        <p:spPr>
          <a:xfrm>
            <a:off x="4404510" y="1539008"/>
            <a:ext cx="12287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</a:rPr>
              <a:t>04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4E1640B3-87F0-46CE-B82C-2CCA54BEE2FF}"/>
              </a:ext>
            </a:extLst>
          </p:cNvPr>
          <p:cNvSpPr/>
          <p:nvPr/>
        </p:nvSpPr>
        <p:spPr>
          <a:xfrm>
            <a:off x="1999354" y="6129462"/>
            <a:ext cx="8105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6C5243A0-7D9C-4243-B87A-04840A8F22FD}"/>
              </a:ext>
            </a:extLst>
          </p:cNvPr>
          <p:cNvSpPr/>
          <p:nvPr/>
        </p:nvSpPr>
        <p:spPr>
          <a:xfrm>
            <a:off x="2972844" y="4978610"/>
            <a:ext cx="8105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41557EF2-F79C-4898-956C-D8B64F90BE42}"/>
              </a:ext>
            </a:extLst>
          </p:cNvPr>
          <p:cNvSpPr/>
          <p:nvPr/>
        </p:nvSpPr>
        <p:spPr>
          <a:xfrm>
            <a:off x="3946334" y="3827758"/>
            <a:ext cx="8105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B0A9D825-F99A-4BFB-BFA4-D0BE910A965E}"/>
              </a:ext>
            </a:extLst>
          </p:cNvPr>
          <p:cNvSpPr/>
          <p:nvPr/>
        </p:nvSpPr>
        <p:spPr>
          <a:xfrm>
            <a:off x="4919825" y="2676906"/>
            <a:ext cx="8105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5DF1802-9D50-4037-8D07-0AEB87DA571E}"/>
              </a:ext>
            </a:extLst>
          </p:cNvPr>
          <p:cNvSpPr txBox="1"/>
          <p:nvPr/>
        </p:nvSpPr>
        <p:spPr>
          <a:xfrm>
            <a:off x="7277007" y="2092581"/>
            <a:ext cx="359373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endParaRPr lang="ko-KR" altLang="en-US" sz="11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FA4E335F-F6B7-432D-B2A8-971BB4181771}"/>
              </a:ext>
            </a:extLst>
          </p:cNvPr>
          <p:cNvSpPr/>
          <p:nvPr/>
        </p:nvSpPr>
        <p:spPr>
          <a:xfrm>
            <a:off x="6422932" y="1712884"/>
            <a:ext cx="8540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01.</a:t>
            </a:r>
            <a:endParaRPr lang="ko-KR" altLang="en-US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189A8CCA-5F8D-4B1C-BEED-7F48F5C9A229}"/>
              </a:ext>
            </a:extLst>
          </p:cNvPr>
          <p:cNvSpPr/>
          <p:nvPr/>
        </p:nvSpPr>
        <p:spPr>
          <a:xfrm>
            <a:off x="7277007" y="1754020"/>
            <a:ext cx="358595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</a:t>
            </a:r>
            <a:endParaRPr lang="ko-KR" altLang="en-US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228FAC6-B542-472E-8937-1A19E61690DE}"/>
              </a:ext>
            </a:extLst>
          </p:cNvPr>
          <p:cNvSpPr txBox="1"/>
          <p:nvPr/>
        </p:nvSpPr>
        <p:spPr>
          <a:xfrm>
            <a:off x="7277007" y="3225186"/>
            <a:ext cx="359373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endParaRPr lang="ko-KR" altLang="en-US" sz="11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2897D83C-E787-4BCB-9E0E-1B485AECC816}"/>
              </a:ext>
            </a:extLst>
          </p:cNvPr>
          <p:cNvSpPr/>
          <p:nvPr/>
        </p:nvSpPr>
        <p:spPr>
          <a:xfrm>
            <a:off x="6422932" y="2845489"/>
            <a:ext cx="8540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02.</a:t>
            </a:r>
            <a:endParaRPr lang="ko-KR" altLang="en-US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B18B8B0A-04BD-4837-9F0E-9DBC6496F2B3}"/>
              </a:ext>
            </a:extLst>
          </p:cNvPr>
          <p:cNvSpPr/>
          <p:nvPr/>
        </p:nvSpPr>
        <p:spPr>
          <a:xfrm>
            <a:off x="7277007" y="2886625"/>
            <a:ext cx="358595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</a:t>
            </a:r>
            <a:endParaRPr lang="ko-KR" altLang="en-US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6F0542F-8D86-4FA1-BD43-4C2561793176}"/>
              </a:ext>
            </a:extLst>
          </p:cNvPr>
          <p:cNvSpPr txBox="1"/>
          <p:nvPr/>
        </p:nvSpPr>
        <p:spPr>
          <a:xfrm>
            <a:off x="7277007" y="4357791"/>
            <a:ext cx="359373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endParaRPr lang="ko-KR" altLang="en-US" sz="11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D7465FEE-6653-4D0F-B5DB-021161BAD44A}"/>
              </a:ext>
            </a:extLst>
          </p:cNvPr>
          <p:cNvSpPr/>
          <p:nvPr/>
        </p:nvSpPr>
        <p:spPr>
          <a:xfrm>
            <a:off x="6422932" y="3978094"/>
            <a:ext cx="8540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03.</a:t>
            </a:r>
            <a:endParaRPr lang="ko-KR" altLang="en-US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233D2DEA-8857-42EB-80CA-9FF484F91583}"/>
              </a:ext>
            </a:extLst>
          </p:cNvPr>
          <p:cNvSpPr/>
          <p:nvPr/>
        </p:nvSpPr>
        <p:spPr>
          <a:xfrm>
            <a:off x="7277007" y="4019230"/>
            <a:ext cx="358595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</a:t>
            </a:r>
            <a:endParaRPr lang="ko-KR" altLang="en-US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A358EC4-4C77-48C3-AA89-FF839F24B288}"/>
              </a:ext>
            </a:extLst>
          </p:cNvPr>
          <p:cNvSpPr txBox="1"/>
          <p:nvPr/>
        </p:nvSpPr>
        <p:spPr>
          <a:xfrm>
            <a:off x="7277007" y="5490395"/>
            <a:ext cx="359373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endParaRPr lang="ko-KR" altLang="en-US" sz="11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D446EDE3-EFCE-4BB8-87DD-FEA8C277BF82}"/>
              </a:ext>
            </a:extLst>
          </p:cNvPr>
          <p:cNvSpPr/>
          <p:nvPr/>
        </p:nvSpPr>
        <p:spPr>
          <a:xfrm>
            <a:off x="6422932" y="5110698"/>
            <a:ext cx="8540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04.</a:t>
            </a:r>
            <a:endParaRPr lang="ko-KR" altLang="en-US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7B3308EE-E4FF-4E20-A8DF-CE4F65B5EFED}"/>
              </a:ext>
            </a:extLst>
          </p:cNvPr>
          <p:cNvSpPr/>
          <p:nvPr/>
        </p:nvSpPr>
        <p:spPr>
          <a:xfrm>
            <a:off x="7277007" y="5151834"/>
            <a:ext cx="358595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</a:t>
            </a:r>
            <a:endParaRPr lang="ko-KR" altLang="en-US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AD4B0513-65F1-4FC9-9B55-1324AB762580}"/>
              </a:ext>
            </a:extLst>
          </p:cNvPr>
          <p:cNvGrpSpPr/>
          <p:nvPr/>
        </p:nvGrpSpPr>
        <p:grpSpPr>
          <a:xfrm>
            <a:off x="5164754" y="2236366"/>
            <a:ext cx="328636" cy="392335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4273FC92-04EB-41D3-87BA-6009600A96FC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6C3F3084-5D53-4169-B03D-2C35616C75CE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7D2EA12D-AD2F-4F98-81CD-4E2720DB8A7F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B2771108-B6F0-43C0-B3F2-3A75B9163D33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53C2C444-9E47-4D65-9006-7ED682F4F550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46FE226B-2955-40A4-A72B-C719E1E84075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9B06E3C0-1179-4EB6-8BB7-1D7F725465BF}"/>
              </a:ext>
            </a:extLst>
          </p:cNvPr>
          <p:cNvGrpSpPr/>
          <p:nvPr/>
        </p:nvGrpSpPr>
        <p:grpSpPr>
          <a:xfrm>
            <a:off x="4155474" y="3371458"/>
            <a:ext cx="392240" cy="392239"/>
            <a:chOff x="2759669" y="5564600"/>
            <a:chExt cx="392240" cy="392239"/>
          </a:xfrm>
          <a:solidFill>
            <a:schemeClr val="bg1"/>
          </a:solidFill>
        </p:grpSpPr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159FD61-047A-4231-A18E-AAD04630F54D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42393716-40A1-42E9-8DD9-F093F0FC641B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B1AB533A-887D-418E-A713-BE6F0DFF52C1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52B0101F-3317-4891-8E3F-0128DC43A060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AED8FEA9-046E-4734-92EC-3AE2A7F474F6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ACC7234E-B51E-4883-BEC7-CF9103E46001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CBA8A96A-7731-438C-B65C-C07C1637D435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3C5EDB8-7C9F-4F80-A922-644EB6E3DFB8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1C7BB240-C59F-4ED8-B595-092ACD638DDC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D5376267-891F-45F2-A8DD-5DC38DAA0D93}"/>
              </a:ext>
            </a:extLst>
          </p:cNvPr>
          <p:cNvGrpSpPr/>
          <p:nvPr/>
        </p:nvGrpSpPr>
        <p:grpSpPr>
          <a:xfrm>
            <a:off x="2214686" y="5703050"/>
            <a:ext cx="392240" cy="386638"/>
            <a:chOff x="5451265" y="5564677"/>
            <a:chExt cx="392240" cy="386638"/>
          </a:xfrm>
          <a:solidFill>
            <a:schemeClr val="bg1"/>
          </a:solidFill>
        </p:grpSpPr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D1C32E15-6400-4A1C-871F-D1EF413FA8AF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BF96A6C2-A82A-49DC-8CDF-55ADBA27CB6D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FADA7091-7989-44A4-92EE-054EF3EE3C9E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525D3835-9DE8-4C5D-82EA-4CCF9899171C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60878103-B46A-4CBD-9DCD-063CBD4BE927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B61FADD-6D28-4A36-BF08-20B976444B50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A2DD9C8-C77F-4FDE-8ECF-5A73E434EEC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7535BBB7-066F-4854-BE0C-972B8EF7DABE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F6AD82B-8D39-4DB6-B7E6-76B210EBDEB3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576DE3D3-2BD9-498F-82AE-B7649ACB3DAB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A29DE620-372A-41F9-862D-6EA0CC4BDB1B}"/>
              </a:ext>
            </a:extLst>
          </p:cNvPr>
          <p:cNvGrpSpPr/>
          <p:nvPr/>
        </p:nvGrpSpPr>
        <p:grpSpPr>
          <a:xfrm>
            <a:off x="3184792" y="4579170"/>
            <a:ext cx="386624" cy="340381"/>
            <a:chOff x="8134139" y="5587537"/>
            <a:chExt cx="386624" cy="340381"/>
          </a:xfrm>
          <a:solidFill>
            <a:schemeClr val="bg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17A4B4CD-41A9-4CEE-BEF3-8813DD7E19B8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43E5B37F-E312-4268-9346-C179C58243B3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40258DC1-3A71-4D24-8212-56656E3C1D0D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FA1E6CA7-3A3A-49E3-888C-05E9D15F4C60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9821639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Box 56">
            <a:extLst>
              <a:ext uri="{FF2B5EF4-FFF2-40B4-BE49-F238E27FC236}">
                <a16:creationId xmlns:a16="http://schemas.microsoft.com/office/drawing/2014/main" id="{28C90EE0-EC14-49AB-B19E-8E64E7323085}"/>
              </a:ext>
            </a:extLst>
          </p:cNvPr>
          <p:cNvSpPr txBox="1"/>
          <p:nvPr/>
        </p:nvSpPr>
        <p:spPr>
          <a:xfrm>
            <a:off x="1148719" y="759555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ko-KR" altLang="en-US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F405BA1B-93A2-40BC-AF5E-8F2666DB094E}"/>
              </a:ext>
            </a:extLst>
          </p:cNvPr>
          <p:cNvSpPr txBox="1"/>
          <p:nvPr/>
        </p:nvSpPr>
        <p:spPr>
          <a:xfrm>
            <a:off x="1148719" y="448345"/>
            <a:ext cx="6492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Slide Title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4" name="원형: 비어 있음 3">
            <a:extLst>
              <a:ext uri="{FF2B5EF4-FFF2-40B4-BE49-F238E27FC236}">
                <a16:creationId xmlns:a16="http://schemas.microsoft.com/office/drawing/2014/main" id="{FAC67A28-73CA-45C9-AD7F-94E9EE575704}"/>
              </a:ext>
            </a:extLst>
          </p:cNvPr>
          <p:cNvSpPr/>
          <p:nvPr/>
        </p:nvSpPr>
        <p:spPr>
          <a:xfrm>
            <a:off x="474743" y="423389"/>
            <a:ext cx="623176" cy="623176"/>
          </a:xfrm>
          <a:prstGeom prst="donut">
            <a:avLst>
              <a:gd name="adj" fmla="val 25002"/>
            </a:avLst>
          </a:prstGeom>
          <a:solidFill>
            <a:srgbClr val="326FF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670009F6-1A71-4AD4-9CA8-D6A557FEC5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9350" y="1573512"/>
            <a:ext cx="7353300" cy="4739676"/>
          </a:xfrm>
          <a:prstGeom prst="rect">
            <a:avLst/>
          </a:prstGeom>
        </p:spPr>
      </p:pic>
      <p:sp>
        <p:nvSpPr>
          <p:cNvPr id="8" name="직사각형 7">
            <a:extLst>
              <a:ext uri="{FF2B5EF4-FFF2-40B4-BE49-F238E27FC236}">
                <a16:creationId xmlns:a16="http://schemas.microsoft.com/office/drawing/2014/main" id="{709594D9-E874-4648-ACC8-528D93CFF44E}"/>
              </a:ext>
            </a:extLst>
          </p:cNvPr>
          <p:cNvSpPr/>
          <p:nvPr/>
        </p:nvSpPr>
        <p:spPr>
          <a:xfrm>
            <a:off x="8982076" y="2069347"/>
            <a:ext cx="5619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</a:t>
            </a:r>
            <a:endParaRPr lang="ko-KR" altLang="en-US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DD0D4D0-A9BD-4AD2-878B-2E9802086282}"/>
              </a:ext>
            </a:extLst>
          </p:cNvPr>
          <p:cNvSpPr txBox="1"/>
          <p:nvPr/>
        </p:nvSpPr>
        <p:spPr>
          <a:xfrm>
            <a:off x="4496342" y="2298226"/>
            <a:ext cx="426637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bg1"/>
                </a:solidFill>
              </a:rPr>
              <a:t>amet</a:t>
            </a:r>
            <a:r>
              <a:rPr lang="en-US" altLang="ko-KR" sz="1100" dirty="0">
                <a:solidFill>
                  <a:schemeClr val="bg1"/>
                </a:solidFill>
              </a:rPr>
              <a:t>, </a:t>
            </a:r>
            <a:r>
              <a:rPr lang="en-US" altLang="ko-KR" sz="1100" dirty="0" err="1">
                <a:solidFill>
                  <a:schemeClr val="bg1"/>
                </a:solidFill>
              </a:rPr>
              <a:t>consectetur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adipisicing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elit</a:t>
            </a:r>
            <a:endParaRPr lang="ko-KR" altLang="en-US" sz="1100" dirty="0">
              <a:solidFill>
                <a:schemeClr val="bg1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E9948A2D-4DA8-473E-A445-8A543ECE0934}"/>
              </a:ext>
            </a:extLst>
          </p:cNvPr>
          <p:cNvSpPr/>
          <p:nvPr/>
        </p:nvSpPr>
        <p:spPr>
          <a:xfrm>
            <a:off x="4496342" y="1959665"/>
            <a:ext cx="425713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D7D8FD96-74C3-4169-A09F-43F0166C6C52}"/>
              </a:ext>
            </a:extLst>
          </p:cNvPr>
          <p:cNvSpPr/>
          <p:nvPr/>
        </p:nvSpPr>
        <p:spPr>
          <a:xfrm>
            <a:off x="8982076" y="2774434"/>
            <a:ext cx="5619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</a:t>
            </a:r>
            <a:endParaRPr lang="ko-KR" altLang="en-US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33EDB7E3-DCDA-461D-9FDF-9C772E8CC891}"/>
              </a:ext>
            </a:extLst>
          </p:cNvPr>
          <p:cNvSpPr/>
          <p:nvPr/>
        </p:nvSpPr>
        <p:spPr>
          <a:xfrm>
            <a:off x="8982076" y="3479521"/>
            <a:ext cx="5619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</a:t>
            </a:r>
            <a:endParaRPr lang="ko-KR" altLang="en-US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078C3A6D-325A-4DC7-990C-7DE284F6B0F9}"/>
              </a:ext>
            </a:extLst>
          </p:cNvPr>
          <p:cNvSpPr/>
          <p:nvPr/>
        </p:nvSpPr>
        <p:spPr>
          <a:xfrm>
            <a:off x="8982076" y="4184608"/>
            <a:ext cx="5619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</a:t>
            </a:r>
            <a:endParaRPr lang="ko-KR" altLang="en-US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BD95BD46-637A-4ECA-8470-14E0EEFD0019}"/>
              </a:ext>
            </a:extLst>
          </p:cNvPr>
          <p:cNvSpPr/>
          <p:nvPr/>
        </p:nvSpPr>
        <p:spPr>
          <a:xfrm>
            <a:off x="8982076" y="4889695"/>
            <a:ext cx="5619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</a:t>
            </a:r>
            <a:endParaRPr lang="ko-KR" altLang="en-US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B1108979-B8C0-418D-8100-EDA9907AEAB8}"/>
              </a:ext>
            </a:extLst>
          </p:cNvPr>
          <p:cNvSpPr/>
          <p:nvPr/>
        </p:nvSpPr>
        <p:spPr>
          <a:xfrm>
            <a:off x="8982076" y="5594781"/>
            <a:ext cx="5619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</a:t>
            </a:r>
            <a:endParaRPr lang="ko-KR" altLang="en-US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A631114-F353-424C-9FC5-D5AB0ACD081E}"/>
              </a:ext>
            </a:extLst>
          </p:cNvPr>
          <p:cNvSpPr txBox="1"/>
          <p:nvPr/>
        </p:nvSpPr>
        <p:spPr>
          <a:xfrm>
            <a:off x="4496342" y="3002138"/>
            <a:ext cx="426637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bg1"/>
                </a:solidFill>
              </a:rPr>
              <a:t>amet</a:t>
            </a:r>
            <a:r>
              <a:rPr lang="en-US" altLang="ko-KR" sz="1100" dirty="0">
                <a:solidFill>
                  <a:schemeClr val="bg1"/>
                </a:solidFill>
              </a:rPr>
              <a:t>, </a:t>
            </a:r>
            <a:r>
              <a:rPr lang="en-US" altLang="ko-KR" sz="1100" dirty="0" err="1">
                <a:solidFill>
                  <a:schemeClr val="bg1"/>
                </a:solidFill>
              </a:rPr>
              <a:t>consectetur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adipisicing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elit</a:t>
            </a:r>
            <a:endParaRPr lang="ko-KR" altLang="en-US" sz="1100" dirty="0">
              <a:solidFill>
                <a:schemeClr val="bg1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086E9DC6-14C6-4A38-8ADC-068129BCA566}"/>
              </a:ext>
            </a:extLst>
          </p:cNvPr>
          <p:cNvSpPr/>
          <p:nvPr/>
        </p:nvSpPr>
        <p:spPr>
          <a:xfrm>
            <a:off x="4496342" y="2663577"/>
            <a:ext cx="425713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05340CF-8A2C-407A-938C-77C4CD85F0FA}"/>
              </a:ext>
            </a:extLst>
          </p:cNvPr>
          <p:cNvSpPr txBox="1"/>
          <p:nvPr/>
        </p:nvSpPr>
        <p:spPr>
          <a:xfrm>
            <a:off x="4496342" y="3706050"/>
            <a:ext cx="426637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bg1"/>
                </a:solidFill>
              </a:rPr>
              <a:t>amet</a:t>
            </a:r>
            <a:r>
              <a:rPr lang="en-US" altLang="ko-KR" sz="1100" dirty="0">
                <a:solidFill>
                  <a:schemeClr val="bg1"/>
                </a:solidFill>
              </a:rPr>
              <a:t>, </a:t>
            </a:r>
            <a:r>
              <a:rPr lang="en-US" altLang="ko-KR" sz="1100" dirty="0" err="1">
                <a:solidFill>
                  <a:schemeClr val="bg1"/>
                </a:solidFill>
              </a:rPr>
              <a:t>consectetur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adipisicing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elit</a:t>
            </a:r>
            <a:endParaRPr lang="ko-KR" altLang="en-US" sz="1100" dirty="0">
              <a:solidFill>
                <a:schemeClr val="bg1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E946E11B-A80B-44C5-B9F5-16D4277E758E}"/>
              </a:ext>
            </a:extLst>
          </p:cNvPr>
          <p:cNvSpPr/>
          <p:nvPr/>
        </p:nvSpPr>
        <p:spPr>
          <a:xfrm>
            <a:off x="4496342" y="3367489"/>
            <a:ext cx="425713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E6BA45F-76CF-4C9B-A198-26AC6CE750FF}"/>
              </a:ext>
            </a:extLst>
          </p:cNvPr>
          <p:cNvSpPr txBox="1"/>
          <p:nvPr/>
        </p:nvSpPr>
        <p:spPr>
          <a:xfrm>
            <a:off x="4496342" y="4419487"/>
            <a:ext cx="426637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bg1"/>
                </a:solidFill>
              </a:rPr>
              <a:t>amet</a:t>
            </a:r>
            <a:r>
              <a:rPr lang="en-US" altLang="ko-KR" sz="1100" dirty="0">
                <a:solidFill>
                  <a:schemeClr val="bg1"/>
                </a:solidFill>
              </a:rPr>
              <a:t>, </a:t>
            </a:r>
            <a:r>
              <a:rPr lang="en-US" altLang="ko-KR" sz="1100" dirty="0" err="1">
                <a:solidFill>
                  <a:schemeClr val="bg1"/>
                </a:solidFill>
              </a:rPr>
              <a:t>consectetur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adipisicing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elit</a:t>
            </a:r>
            <a:endParaRPr lang="ko-KR" altLang="en-US" sz="1100" dirty="0">
              <a:solidFill>
                <a:schemeClr val="bg1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2A40DAE0-A86C-4906-9FEF-71702E3E5483}"/>
              </a:ext>
            </a:extLst>
          </p:cNvPr>
          <p:cNvSpPr/>
          <p:nvPr/>
        </p:nvSpPr>
        <p:spPr>
          <a:xfrm>
            <a:off x="4496342" y="4080926"/>
            <a:ext cx="425713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0F93579-6663-4156-8F03-FF083BDE2D91}"/>
              </a:ext>
            </a:extLst>
          </p:cNvPr>
          <p:cNvSpPr txBox="1"/>
          <p:nvPr/>
        </p:nvSpPr>
        <p:spPr>
          <a:xfrm>
            <a:off x="4496342" y="5123399"/>
            <a:ext cx="426637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bg1"/>
                </a:solidFill>
              </a:rPr>
              <a:t>amet</a:t>
            </a:r>
            <a:r>
              <a:rPr lang="en-US" altLang="ko-KR" sz="1100" dirty="0">
                <a:solidFill>
                  <a:schemeClr val="bg1"/>
                </a:solidFill>
              </a:rPr>
              <a:t>, </a:t>
            </a:r>
            <a:r>
              <a:rPr lang="en-US" altLang="ko-KR" sz="1100" dirty="0" err="1">
                <a:solidFill>
                  <a:schemeClr val="bg1"/>
                </a:solidFill>
              </a:rPr>
              <a:t>consectetur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adipisicing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elit</a:t>
            </a:r>
            <a:endParaRPr lang="ko-KR" altLang="en-US" sz="1100" dirty="0">
              <a:solidFill>
                <a:schemeClr val="bg1"/>
              </a:solidFill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9D6CF387-C1CA-48FD-A5FA-0D2E120D935A}"/>
              </a:ext>
            </a:extLst>
          </p:cNvPr>
          <p:cNvSpPr/>
          <p:nvPr/>
        </p:nvSpPr>
        <p:spPr>
          <a:xfrm>
            <a:off x="4496342" y="4784838"/>
            <a:ext cx="425713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8B8E8BA-799D-4863-A5E6-F7E563D2BF43}"/>
              </a:ext>
            </a:extLst>
          </p:cNvPr>
          <p:cNvSpPr txBox="1"/>
          <p:nvPr/>
        </p:nvSpPr>
        <p:spPr>
          <a:xfrm>
            <a:off x="4496342" y="5836835"/>
            <a:ext cx="426637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bg1"/>
                </a:solidFill>
              </a:rPr>
              <a:t>amet</a:t>
            </a:r>
            <a:r>
              <a:rPr lang="en-US" altLang="ko-KR" sz="1100" dirty="0">
                <a:solidFill>
                  <a:schemeClr val="bg1"/>
                </a:solidFill>
              </a:rPr>
              <a:t>, </a:t>
            </a:r>
            <a:r>
              <a:rPr lang="en-US" altLang="ko-KR" sz="1100" dirty="0" err="1">
                <a:solidFill>
                  <a:schemeClr val="bg1"/>
                </a:solidFill>
              </a:rPr>
              <a:t>consectetur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adipisicing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elit</a:t>
            </a:r>
            <a:endParaRPr lang="ko-KR" altLang="en-US" sz="1100" dirty="0">
              <a:solidFill>
                <a:schemeClr val="bg1"/>
              </a:solidFill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CE776A77-CB99-4A5A-AFFE-51332A288E0C}"/>
              </a:ext>
            </a:extLst>
          </p:cNvPr>
          <p:cNvSpPr/>
          <p:nvPr/>
        </p:nvSpPr>
        <p:spPr>
          <a:xfrm>
            <a:off x="4496342" y="5498274"/>
            <a:ext cx="425713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93190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Box 56">
            <a:extLst>
              <a:ext uri="{FF2B5EF4-FFF2-40B4-BE49-F238E27FC236}">
                <a16:creationId xmlns:a16="http://schemas.microsoft.com/office/drawing/2014/main" id="{28C90EE0-EC14-49AB-B19E-8E64E7323085}"/>
              </a:ext>
            </a:extLst>
          </p:cNvPr>
          <p:cNvSpPr txBox="1"/>
          <p:nvPr/>
        </p:nvSpPr>
        <p:spPr>
          <a:xfrm>
            <a:off x="1148719" y="759555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ko-KR" altLang="en-US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F405BA1B-93A2-40BC-AF5E-8F2666DB094E}"/>
              </a:ext>
            </a:extLst>
          </p:cNvPr>
          <p:cNvSpPr txBox="1"/>
          <p:nvPr/>
        </p:nvSpPr>
        <p:spPr>
          <a:xfrm>
            <a:off x="1148719" y="448345"/>
            <a:ext cx="6492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Slide Title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4" name="원형: 비어 있음 3">
            <a:extLst>
              <a:ext uri="{FF2B5EF4-FFF2-40B4-BE49-F238E27FC236}">
                <a16:creationId xmlns:a16="http://schemas.microsoft.com/office/drawing/2014/main" id="{FAC67A28-73CA-45C9-AD7F-94E9EE575704}"/>
              </a:ext>
            </a:extLst>
          </p:cNvPr>
          <p:cNvSpPr/>
          <p:nvPr/>
        </p:nvSpPr>
        <p:spPr>
          <a:xfrm>
            <a:off x="474743" y="423389"/>
            <a:ext cx="623176" cy="623176"/>
          </a:xfrm>
          <a:prstGeom prst="donut">
            <a:avLst>
              <a:gd name="adj" fmla="val 25002"/>
            </a:avLst>
          </a:prstGeom>
          <a:solidFill>
            <a:srgbClr val="326FF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DC5841B0-41C6-4EEF-ADF4-B3E5E9726F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0475" y="1453995"/>
            <a:ext cx="4591050" cy="4407210"/>
          </a:xfrm>
          <a:prstGeom prst="rect">
            <a:avLst/>
          </a:prstGeom>
        </p:spPr>
      </p:pic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68F93667-61D0-40EC-8335-C768C404561C}"/>
              </a:ext>
            </a:extLst>
          </p:cNvPr>
          <p:cNvSpPr/>
          <p:nvPr/>
        </p:nvSpPr>
        <p:spPr>
          <a:xfrm>
            <a:off x="5075448" y="1845772"/>
            <a:ext cx="277842" cy="335046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BA9E8DE5-E405-46F1-BBD4-927DF14680AD}"/>
              </a:ext>
            </a:extLst>
          </p:cNvPr>
          <p:cNvSpPr/>
          <p:nvPr/>
        </p:nvSpPr>
        <p:spPr>
          <a:xfrm>
            <a:off x="4127855" y="3452141"/>
            <a:ext cx="294582" cy="294582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7E87E257-694B-4259-BE10-8FC02EDE1A4E}"/>
              </a:ext>
            </a:extLst>
          </p:cNvPr>
          <p:cNvGrpSpPr/>
          <p:nvPr/>
        </p:nvGrpSpPr>
        <p:grpSpPr>
          <a:xfrm>
            <a:off x="6805430" y="5125697"/>
            <a:ext cx="300462" cy="300462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0C3143A1-390C-483F-91E7-FA9AE93E01A5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F1298946-8155-4030-B9BC-3B07346D1684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D9A186A7-7AD8-4DF6-B766-BB508560DC78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183611A-7FFC-45BE-A573-54D08A60455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D0462F33-FCD4-4A5B-8D12-7B040A177C82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E4F87DA-6ABE-4D7E-B73C-E2FCD8EEAAFC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4B7A2ED9-33D0-43E2-84F8-BA013A47286C}"/>
              </a:ext>
            </a:extLst>
          </p:cNvPr>
          <p:cNvGrpSpPr/>
          <p:nvPr/>
        </p:nvGrpSpPr>
        <p:grpSpPr>
          <a:xfrm rot="16901395">
            <a:off x="7761027" y="3564788"/>
            <a:ext cx="281084" cy="281086"/>
            <a:chOff x="6151784" y="2905672"/>
            <a:chExt cx="390525" cy="390525"/>
          </a:xfrm>
          <a:solidFill>
            <a:schemeClr val="bg1"/>
          </a:solidFill>
        </p:grpSpPr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209BBE9-B85E-4F62-BE35-CE272BFCEFC1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DC26E4DE-B254-4916-8AFD-A6F0ACEB0728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" name="자유형: 도형 18">
            <a:extLst>
              <a:ext uri="{FF2B5EF4-FFF2-40B4-BE49-F238E27FC236}">
                <a16:creationId xmlns:a16="http://schemas.microsoft.com/office/drawing/2014/main" id="{68014A33-BCC0-4398-B8FA-00BCCF5F6CC2}"/>
              </a:ext>
            </a:extLst>
          </p:cNvPr>
          <p:cNvSpPr/>
          <p:nvPr/>
        </p:nvSpPr>
        <p:spPr>
          <a:xfrm>
            <a:off x="4998387" y="5053851"/>
            <a:ext cx="281728" cy="281730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9A1D770A-68EC-41D7-9CEE-1A7A7B659140}"/>
              </a:ext>
            </a:extLst>
          </p:cNvPr>
          <p:cNvGrpSpPr/>
          <p:nvPr/>
        </p:nvGrpSpPr>
        <p:grpSpPr>
          <a:xfrm>
            <a:off x="7022821" y="1954181"/>
            <a:ext cx="220640" cy="344942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41A4C4ED-E077-4D32-8CBF-5B172AFCC7AC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1D985BF0-2188-4859-B007-171C5C0B8976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68DAE5EC-1C22-4548-A21C-36A6F4EAE17D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4E0D1E66-21E5-4AFB-A8E2-D8884A135595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F55693E1-E453-4F2A-820A-60B9D15F7C12}"/>
              </a:ext>
            </a:extLst>
          </p:cNvPr>
          <p:cNvSpPr/>
          <p:nvPr/>
        </p:nvSpPr>
        <p:spPr>
          <a:xfrm>
            <a:off x="8481548" y="1596877"/>
            <a:ext cx="225971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rgbClr val="74A403"/>
                </a:solidFill>
              </a:rPr>
              <a:t>Lorem ipsum</a:t>
            </a:r>
            <a:endParaRPr lang="ko-KR" altLang="en-US" sz="1400" dirty="0">
              <a:solidFill>
                <a:srgbClr val="74A403"/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01FADA45-6C5E-41B0-A23D-41D43DD4E3ED}"/>
              </a:ext>
            </a:extLst>
          </p:cNvPr>
          <p:cNvSpPr/>
          <p:nvPr/>
        </p:nvSpPr>
        <p:spPr>
          <a:xfrm>
            <a:off x="8481547" y="1838813"/>
            <a:ext cx="254677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edsafsdat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dolore magna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ko-KR" altLang="en-US" sz="10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CEF6EBBE-1C5B-4D84-8779-F9F2D771AE97}"/>
              </a:ext>
            </a:extLst>
          </p:cNvPr>
          <p:cNvSpPr/>
          <p:nvPr/>
        </p:nvSpPr>
        <p:spPr>
          <a:xfrm>
            <a:off x="5016856" y="2942338"/>
            <a:ext cx="21162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C7C8B345-937D-4864-86A8-6F66C4B5C164}"/>
              </a:ext>
            </a:extLst>
          </p:cNvPr>
          <p:cNvSpPr/>
          <p:nvPr/>
        </p:nvSpPr>
        <p:spPr>
          <a:xfrm>
            <a:off x="4881683" y="3407168"/>
            <a:ext cx="251033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4D26327F-1FCA-4D44-B035-9F2CE8407ED2}"/>
              </a:ext>
            </a:extLst>
          </p:cNvPr>
          <p:cNvSpPr/>
          <p:nvPr/>
        </p:nvSpPr>
        <p:spPr>
          <a:xfrm>
            <a:off x="7656677" y="1549493"/>
            <a:ext cx="89800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4000" b="1" dirty="0">
                <a:solidFill>
                  <a:srgbClr val="74A403"/>
                </a:solidFill>
              </a:rPr>
              <a:t>01.</a:t>
            </a:r>
            <a:endParaRPr lang="ko-KR" altLang="en-US" sz="4000" dirty="0">
              <a:solidFill>
                <a:srgbClr val="74A403"/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6BC237E6-2776-4050-936D-B61E0BE26D43}"/>
              </a:ext>
            </a:extLst>
          </p:cNvPr>
          <p:cNvSpPr/>
          <p:nvPr/>
        </p:nvSpPr>
        <p:spPr>
          <a:xfrm>
            <a:off x="9174393" y="3277370"/>
            <a:ext cx="188013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rgbClr val="9E4B9B"/>
                </a:solidFill>
              </a:rPr>
              <a:t>Lorem ipsum</a:t>
            </a:r>
            <a:endParaRPr lang="ko-KR" altLang="en-US" sz="1400" dirty="0">
              <a:solidFill>
                <a:srgbClr val="9E4B9B"/>
              </a:solidFill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9DF71D7F-077C-4E4E-8118-7223C389E74E}"/>
              </a:ext>
            </a:extLst>
          </p:cNvPr>
          <p:cNvSpPr/>
          <p:nvPr/>
        </p:nvSpPr>
        <p:spPr>
          <a:xfrm>
            <a:off x="9174393" y="3519306"/>
            <a:ext cx="1880137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edsafsdat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dolore magna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ko-KR" altLang="en-US" sz="10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3A392D51-3FFC-4FC9-8A6B-E6695B70E433}"/>
              </a:ext>
            </a:extLst>
          </p:cNvPr>
          <p:cNvSpPr/>
          <p:nvPr/>
        </p:nvSpPr>
        <p:spPr>
          <a:xfrm>
            <a:off x="8349522" y="3229987"/>
            <a:ext cx="89800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4000" b="1" dirty="0">
                <a:solidFill>
                  <a:srgbClr val="9E4B9B"/>
                </a:solidFill>
              </a:rPr>
              <a:t>02.</a:t>
            </a:r>
            <a:endParaRPr lang="ko-KR" altLang="en-US" sz="4000" dirty="0">
              <a:solidFill>
                <a:srgbClr val="9E4B9B"/>
              </a:solidFill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9B64A885-296F-4FC7-8E51-B3631CDB5529}"/>
              </a:ext>
            </a:extLst>
          </p:cNvPr>
          <p:cNvSpPr/>
          <p:nvPr/>
        </p:nvSpPr>
        <p:spPr>
          <a:xfrm>
            <a:off x="8431813" y="5217632"/>
            <a:ext cx="225971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rgbClr val="F49023"/>
                </a:solidFill>
              </a:rPr>
              <a:t>Lorem ipsum</a:t>
            </a:r>
            <a:endParaRPr lang="ko-KR" altLang="en-US" sz="1400" dirty="0">
              <a:solidFill>
                <a:srgbClr val="F49023"/>
              </a:solidFill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4000837B-490D-4B12-9C33-0DB3094EF8CA}"/>
              </a:ext>
            </a:extLst>
          </p:cNvPr>
          <p:cNvSpPr/>
          <p:nvPr/>
        </p:nvSpPr>
        <p:spPr>
          <a:xfrm>
            <a:off x="8431812" y="5459568"/>
            <a:ext cx="254677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edsafsdat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dolore magna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ko-KR" altLang="en-US" sz="10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581D10FC-4BB9-4F99-8939-B024A41AA9FB}"/>
              </a:ext>
            </a:extLst>
          </p:cNvPr>
          <p:cNvSpPr/>
          <p:nvPr/>
        </p:nvSpPr>
        <p:spPr>
          <a:xfrm>
            <a:off x="7606941" y="5170249"/>
            <a:ext cx="89800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4000" b="1" dirty="0">
                <a:solidFill>
                  <a:srgbClr val="F49023"/>
                </a:solidFill>
              </a:rPr>
              <a:t>03.</a:t>
            </a:r>
            <a:endParaRPr lang="ko-KR" altLang="en-US" sz="4000" dirty="0">
              <a:solidFill>
                <a:srgbClr val="F49023"/>
              </a:solidFill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A2C3B75B-69A6-4C8B-872B-ADB04023493C}"/>
              </a:ext>
            </a:extLst>
          </p:cNvPr>
          <p:cNvSpPr/>
          <p:nvPr/>
        </p:nvSpPr>
        <p:spPr>
          <a:xfrm>
            <a:off x="1384675" y="5217632"/>
            <a:ext cx="254677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b="1" dirty="0">
                <a:solidFill>
                  <a:srgbClr val="EB488F"/>
                </a:solidFill>
              </a:rPr>
              <a:t>Lorem ipsum</a:t>
            </a:r>
            <a:endParaRPr lang="ko-KR" altLang="en-US" sz="1400" dirty="0">
              <a:solidFill>
                <a:srgbClr val="EB488F"/>
              </a:solidFill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0A6C366E-02C7-4D25-88FE-E8517350FDB3}"/>
              </a:ext>
            </a:extLst>
          </p:cNvPr>
          <p:cNvSpPr/>
          <p:nvPr/>
        </p:nvSpPr>
        <p:spPr>
          <a:xfrm>
            <a:off x="1384675" y="5459568"/>
            <a:ext cx="254677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edsafsdat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dolore magna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ko-KR" altLang="en-US" sz="10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83D81BF9-AA08-4B5B-AB13-105256DC7774}"/>
              </a:ext>
            </a:extLst>
          </p:cNvPr>
          <p:cNvSpPr/>
          <p:nvPr/>
        </p:nvSpPr>
        <p:spPr>
          <a:xfrm>
            <a:off x="3867644" y="5170249"/>
            <a:ext cx="89800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sz="4000" b="1" dirty="0">
                <a:solidFill>
                  <a:srgbClr val="EB488F"/>
                </a:solidFill>
              </a:rPr>
              <a:t>04.</a:t>
            </a:r>
            <a:endParaRPr lang="ko-KR" altLang="en-US" sz="4000" dirty="0">
              <a:solidFill>
                <a:srgbClr val="EB488F"/>
              </a:solidFill>
            </a:endParaRP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A61BA536-D3C2-4FF8-820E-F560E40949B9}"/>
              </a:ext>
            </a:extLst>
          </p:cNvPr>
          <p:cNvSpPr/>
          <p:nvPr/>
        </p:nvSpPr>
        <p:spPr>
          <a:xfrm>
            <a:off x="1123642" y="1596305"/>
            <a:ext cx="254677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b="1" dirty="0">
                <a:solidFill>
                  <a:srgbClr val="0697DE"/>
                </a:solidFill>
              </a:rPr>
              <a:t>Lorem ipsum</a:t>
            </a:r>
            <a:endParaRPr lang="ko-KR" altLang="en-US" sz="1400" dirty="0">
              <a:solidFill>
                <a:srgbClr val="0697DE"/>
              </a:solidFill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55C4CC96-D176-4FD4-B4E0-5CB1BF9BF4FB}"/>
              </a:ext>
            </a:extLst>
          </p:cNvPr>
          <p:cNvSpPr/>
          <p:nvPr/>
        </p:nvSpPr>
        <p:spPr>
          <a:xfrm>
            <a:off x="1123642" y="1838241"/>
            <a:ext cx="254677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edsafsdat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dolore magna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ko-KR" altLang="en-US" sz="10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6AA20ECB-A4E1-44DC-A8AD-6A0CB92B6176}"/>
              </a:ext>
            </a:extLst>
          </p:cNvPr>
          <p:cNvSpPr/>
          <p:nvPr/>
        </p:nvSpPr>
        <p:spPr>
          <a:xfrm>
            <a:off x="3606611" y="1548921"/>
            <a:ext cx="89800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sz="4000" b="1" dirty="0">
                <a:solidFill>
                  <a:srgbClr val="0697DE"/>
                </a:solidFill>
              </a:rPr>
              <a:t>06.</a:t>
            </a:r>
            <a:endParaRPr lang="ko-KR" altLang="en-US" sz="4000" dirty="0">
              <a:solidFill>
                <a:srgbClr val="0697DE"/>
              </a:solidFill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AF4D3C49-21F1-43AF-850D-3AB420A76498}"/>
              </a:ext>
            </a:extLst>
          </p:cNvPr>
          <p:cNvSpPr/>
          <p:nvPr/>
        </p:nvSpPr>
        <p:spPr>
          <a:xfrm>
            <a:off x="1061744" y="3277370"/>
            <a:ext cx="188410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b="1" dirty="0">
                <a:solidFill>
                  <a:srgbClr val="C12C2C"/>
                </a:solidFill>
              </a:rPr>
              <a:t>Lorem ipsum</a:t>
            </a:r>
            <a:endParaRPr lang="ko-KR" altLang="en-US" sz="1400" dirty="0">
              <a:solidFill>
                <a:srgbClr val="C12C2C"/>
              </a:solidFill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92113DF2-DDAE-47D9-886B-87EDA9EF4B55}"/>
              </a:ext>
            </a:extLst>
          </p:cNvPr>
          <p:cNvSpPr/>
          <p:nvPr/>
        </p:nvSpPr>
        <p:spPr>
          <a:xfrm>
            <a:off x="1061745" y="3519306"/>
            <a:ext cx="1884102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edsafsdat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dolore magna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ko-KR" altLang="en-US" sz="10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4F4A053B-E7DC-44D9-B1B6-BBE94F51DE9C}"/>
              </a:ext>
            </a:extLst>
          </p:cNvPr>
          <p:cNvSpPr/>
          <p:nvPr/>
        </p:nvSpPr>
        <p:spPr>
          <a:xfrm>
            <a:off x="2882042" y="3229987"/>
            <a:ext cx="89800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sz="4000" b="1" dirty="0">
                <a:solidFill>
                  <a:srgbClr val="C12C2C"/>
                </a:solidFill>
              </a:rPr>
              <a:t>05.</a:t>
            </a:r>
            <a:endParaRPr lang="ko-KR" altLang="en-US" sz="4000" dirty="0">
              <a:solidFill>
                <a:srgbClr val="C12C2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86893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Box 56">
            <a:extLst>
              <a:ext uri="{FF2B5EF4-FFF2-40B4-BE49-F238E27FC236}">
                <a16:creationId xmlns:a16="http://schemas.microsoft.com/office/drawing/2014/main" id="{28C90EE0-EC14-49AB-B19E-8E64E7323085}"/>
              </a:ext>
            </a:extLst>
          </p:cNvPr>
          <p:cNvSpPr txBox="1"/>
          <p:nvPr/>
        </p:nvSpPr>
        <p:spPr>
          <a:xfrm>
            <a:off x="1148719" y="759555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ko-KR" altLang="en-US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F405BA1B-93A2-40BC-AF5E-8F2666DB094E}"/>
              </a:ext>
            </a:extLst>
          </p:cNvPr>
          <p:cNvSpPr txBox="1"/>
          <p:nvPr/>
        </p:nvSpPr>
        <p:spPr>
          <a:xfrm>
            <a:off x="1148719" y="448345"/>
            <a:ext cx="6492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Slide Title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4" name="원형: 비어 있음 3">
            <a:extLst>
              <a:ext uri="{FF2B5EF4-FFF2-40B4-BE49-F238E27FC236}">
                <a16:creationId xmlns:a16="http://schemas.microsoft.com/office/drawing/2014/main" id="{FAC67A28-73CA-45C9-AD7F-94E9EE575704}"/>
              </a:ext>
            </a:extLst>
          </p:cNvPr>
          <p:cNvSpPr/>
          <p:nvPr/>
        </p:nvSpPr>
        <p:spPr>
          <a:xfrm>
            <a:off x="474743" y="423389"/>
            <a:ext cx="623176" cy="623176"/>
          </a:xfrm>
          <a:prstGeom prst="donut">
            <a:avLst>
              <a:gd name="adj" fmla="val 25002"/>
            </a:avLst>
          </a:prstGeom>
          <a:solidFill>
            <a:srgbClr val="326FF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922D85F6-D7AF-45E5-A5F6-09C9C1B8D1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1489353"/>
            <a:ext cx="5791200" cy="4920302"/>
          </a:xfrm>
          <a:prstGeom prst="rect">
            <a:avLst/>
          </a:prstGeom>
        </p:spPr>
      </p:pic>
      <p:sp>
        <p:nvSpPr>
          <p:cNvPr id="7" name="직사각형 6">
            <a:extLst>
              <a:ext uri="{FF2B5EF4-FFF2-40B4-BE49-F238E27FC236}">
                <a16:creationId xmlns:a16="http://schemas.microsoft.com/office/drawing/2014/main" id="{083EAA45-EB45-4083-B1A3-8065A66F440A}"/>
              </a:ext>
            </a:extLst>
          </p:cNvPr>
          <p:cNvSpPr/>
          <p:nvPr/>
        </p:nvSpPr>
        <p:spPr>
          <a:xfrm>
            <a:off x="4768216" y="1555242"/>
            <a:ext cx="5619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</a:rPr>
              <a:t>A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EB9D56A-24BD-4D6D-8A11-6EC0C6F21E63}"/>
              </a:ext>
            </a:extLst>
          </p:cNvPr>
          <p:cNvSpPr txBox="1"/>
          <p:nvPr/>
        </p:nvSpPr>
        <p:spPr>
          <a:xfrm>
            <a:off x="5292090" y="1920913"/>
            <a:ext cx="257478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bg1"/>
                </a:solidFill>
              </a:rPr>
              <a:t>amet</a:t>
            </a:r>
            <a:r>
              <a:rPr lang="en-US" altLang="ko-KR" sz="1100" dirty="0">
                <a:solidFill>
                  <a:schemeClr val="bg1"/>
                </a:solidFill>
              </a:rPr>
              <a:t>,</a:t>
            </a:r>
            <a:endParaRPr lang="ko-KR" altLang="en-US" sz="1100" dirty="0">
              <a:solidFill>
                <a:schemeClr val="bg1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4561D558-85F3-4D33-917D-6AEF83F6A5F2}"/>
              </a:ext>
            </a:extLst>
          </p:cNvPr>
          <p:cNvSpPr/>
          <p:nvPr/>
        </p:nvSpPr>
        <p:spPr>
          <a:xfrm>
            <a:off x="5292090" y="1582352"/>
            <a:ext cx="256921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1B3E29D6-903B-43D8-8B79-2B5C8EF7DA80}"/>
              </a:ext>
            </a:extLst>
          </p:cNvPr>
          <p:cNvSpPr/>
          <p:nvPr/>
        </p:nvSpPr>
        <p:spPr>
          <a:xfrm>
            <a:off x="4485324" y="2351154"/>
            <a:ext cx="5619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</a:rPr>
              <a:t>B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5062A062-3F3C-4123-AABE-64FCCECE5A03}"/>
              </a:ext>
            </a:extLst>
          </p:cNvPr>
          <p:cNvSpPr/>
          <p:nvPr/>
        </p:nvSpPr>
        <p:spPr>
          <a:xfrm>
            <a:off x="4202432" y="3147066"/>
            <a:ext cx="5619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</a:rPr>
              <a:t>C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C0A8315D-9CCF-4028-AAD0-E5EA2B8F2447}"/>
              </a:ext>
            </a:extLst>
          </p:cNvPr>
          <p:cNvSpPr/>
          <p:nvPr/>
        </p:nvSpPr>
        <p:spPr>
          <a:xfrm>
            <a:off x="3919540" y="3942978"/>
            <a:ext cx="5619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</a:rPr>
              <a:t>D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80862AB2-CCB3-4A77-AA07-C5390596223A}"/>
              </a:ext>
            </a:extLst>
          </p:cNvPr>
          <p:cNvSpPr/>
          <p:nvPr/>
        </p:nvSpPr>
        <p:spPr>
          <a:xfrm>
            <a:off x="3636648" y="4738891"/>
            <a:ext cx="5619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</a:rPr>
              <a:t>E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B2CED36-5C8F-4F97-81D5-B9BB0A7E8EC6}"/>
              </a:ext>
            </a:extLst>
          </p:cNvPr>
          <p:cNvSpPr txBox="1"/>
          <p:nvPr/>
        </p:nvSpPr>
        <p:spPr>
          <a:xfrm>
            <a:off x="5021105" y="2714678"/>
            <a:ext cx="257478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bg1"/>
                </a:solidFill>
              </a:rPr>
              <a:t>amet</a:t>
            </a:r>
            <a:r>
              <a:rPr lang="en-US" altLang="ko-KR" sz="1100" dirty="0">
                <a:solidFill>
                  <a:schemeClr val="bg1"/>
                </a:solidFill>
              </a:rPr>
              <a:t>,</a:t>
            </a:r>
            <a:endParaRPr lang="ko-KR" altLang="en-US" sz="1100" dirty="0">
              <a:solidFill>
                <a:schemeClr val="bg1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2ABAE064-A9AA-4B8A-A784-FF59C44F8268}"/>
              </a:ext>
            </a:extLst>
          </p:cNvPr>
          <p:cNvSpPr/>
          <p:nvPr/>
        </p:nvSpPr>
        <p:spPr>
          <a:xfrm>
            <a:off x="5021105" y="2376117"/>
            <a:ext cx="256921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83E4ED1-EF8B-4521-99CD-DAF9677466B5}"/>
              </a:ext>
            </a:extLst>
          </p:cNvPr>
          <p:cNvSpPr txBox="1"/>
          <p:nvPr/>
        </p:nvSpPr>
        <p:spPr>
          <a:xfrm>
            <a:off x="4750119" y="3508443"/>
            <a:ext cx="257478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bg1"/>
                </a:solidFill>
              </a:rPr>
              <a:t>amet</a:t>
            </a:r>
            <a:r>
              <a:rPr lang="en-US" altLang="ko-KR" sz="1100" dirty="0">
                <a:solidFill>
                  <a:schemeClr val="bg1"/>
                </a:solidFill>
              </a:rPr>
              <a:t>,</a:t>
            </a:r>
            <a:endParaRPr lang="ko-KR" altLang="en-US" sz="1100" dirty="0">
              <a:solidFill>
                <a:schemeClr val="bg1"/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A5D81C7D-C99B-4018-8038-04B6BD74262F}"/>
              </a:ext>
            </a:extLst>
          </p:cNvPr>
          <p:cNvSpPr/>
          <p:nvPr/>
        </p:nvSpPr>
        <p:spPr>
          <a:xfrm>
            <a:off x="4750119" y="3169882"/>
            <a:ext cx="256921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B191316-3924-4DAB-AE25-3253EE1E6515}"/>
              </a:ext>
            </a:extLst>
          </p:cNvPr>
          <p:cNvSpPr txBox="1"/>
          <p:nvPr/>
        </p:nvSpPr>
        <p:spPr>
          <a:xfrm>
            <a:off x="4479133" y="4302208"/>
            <a:ext cx="257478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bg1"/>
                </a:solidFill>
              </a:rPr>
              <a:t>amet</a:t>
            </a:r>
            <a:r>
              <a:rPr lang="en-US" altLang="ko-KR" sz="1100" dirty="0">
                <a:solidFill>
                  <a:schemeClr val="bg1"/>
                </a:solidFill>
              </a:rPr>
              <a:t>,</a:t>
            </a:r>
            <a:endParaRPr lang="ko-KR" altLang="en-US" sz="1100" dirty="0">
              <a:solidFill>
                <a:schemeClr val="bg1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B493B59A-03DA-4A01-B873-975EA5AA572D}"/>
              </a:ext>
            </a:extLst>
          </p:cNvPr>
          <p:cNvSpPr/>
          <p:nvPr/>
        </p:nvSpPr>
        <p:spPr>
          <a:xfrm>
            <a:off x="4479133" y="3963647"/>
            <a:ext cx="256921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EBA47C1-A48A-48AC-80B9-E319CE2039BF}"/>
              </a:ext>
            </a:extLst>
          </p:cNvPr>
          <p:cNvSpPr txBox="1"/>
          <p:nvPr/>
        </p:nvSpPr>
        <p:spPr>
          <a:xfrm>
            <a:off x="4208147" y="5095972"/>
            <a:ext cx="257478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bg1"/>
                </a:solidFill>
              </a:rPr>
              <a:t>amet</a:t>
            </a:r>
            <a:r>
              <a:rPr lang="en-US" altLang="ko-KR" sz="1100" dirty="0">
                <a:solidFill>
                  <a:schemeClr val="bg1"/>
                </a:solidFill>
              </a:rPr>
              <a:t>,</a:t>
            </a:r>
            <a:endParaRPr lang="ko-KR" altLang="en-US" sz="1100" dirty="0">
              <a:solidFill>
                <a:schemeClr val="bg1"/>
              </a:solidFill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14BECDE1-BF5B-460E-A09A-27F7C050B4A7}"/>
              </a:ext>
            </a:extLst>
          </p:cNvPr>
          <p:cNvSpPr/>
          <p:nvPr/>
        </p:nvSpPr>
        <p:spPr>
          <a:xfrm>
            <a:off x="4208147" y="4757411"/>
            <a:ext cx="256921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C24D44B5-85EC-481F-AC1D-030FEE853640}"/>
              </a:ext>
            </a:extLst>
          </p:cNvPr>
          <p:cNvGrpSpPr/>
          <p:nvPr/>
        </p:nvGrpSpPr>
        <p:grpSpPr>
          <a:xfrm>
            <a:off x="4070755" y="5620504"/>
            <a:ext cx="302026" cy="289604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07DD5E39-AC7F-4405-8196-0EFA9B7D4041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25AEF938-9EFF-4BCD-A6B8-5EFC948D831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5A46399C-D508-4AAA-B8A1-F3D8289EA11B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3F684A46-A6E8-4241-B402-8258AFD2C697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187C923-21DA-4E76-B0B6-D7DBCF07EED2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493D6C57-A0D3-4D99-9CC4-3AA45FB37346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76254E32-DC04-4EEA-8B45-C1FC7CF21E53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FA4A93C4-044A-4EDA-95FE-A5AA011FD80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9F13CC15-B111-4192-AE60-24DA37599608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55EB8849-C49B-49B2-A27D-6F6047C88948}"/>
              </a:ext>
            </a:extLst>
          </p:cNvPr>
          <p:cNvGrpSpPr/>
          <p:nvPr/>
        </p:nvGrpSpPr>
        <p:grpSpPr>
          <a:xfrm>
            <a:off x="4796379" y="5612554"/>
            <a:ext cx="300524" cy="305504"/>
            <a:chOff x="3451851" y="5552217"/>
            <a:chExt cx="385286" cy="391669"/>
          </a:xfrm>
          <a:solidFill>
            <a:schemeClr val="bg1"/>
          </a:solidFill>
        </p:grpSpPr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E7C8D14B-2A7A-4363-9D97-06875363FAE7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B7153888-8994-4123-9C58-6EA104D8B0A7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439B7891-982F-48BA-9C1D-726F7B6BF6EC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0F3940F6-5BED-43FF-B872-DD5EC2B1A542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5B5F2738-AECD-48FE-9158-81C51A3A74F7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A8848A4A-4FCD-4521-B79C-B431F547A218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D8939698-BFE8-4799-81F5-E05A22CB0831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DD8B2711-8081-48D1-8AC2-4C3D466FB757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C61F0F6D-63C2-4B44-B07B-580E80B930EB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8D4EBDD5-A970-421C-B4E9-49E2D3B13699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71550888-78F9-4931-83D2-C3610B36339B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15CD13E1-92C6-488D-BED9-8DF0F39919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4D90FA19-01CC-48A0-8E3E-29C12B5DA2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F5944B07-F876-4136-94F3-7C2193DABD0C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CCDE7559-1D07-443F-B44F-F9A1249150D0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8922A6B6-9F1F-4E6F-B37D-6D133FC78ECD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336C9DF9-AFB8-4F84-B6C9-B30FEA1936F9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FABADAE7-CF2B-4C38-A24D-44CBF15EC709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E81F2D67-6D2D-4D8B-B6A9-5640702A2904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1C1F049D-B535-4540-8235-0B77372F76C1}"/>
              </a:ext>
            </a:extLst>
          </p:cNvPr>
          <p:cNvGrpSpPr/>
          <p:nvPr/>
        </p:nvGrpSpPr>
        <p:grpSpPr>
          <a:xfrm>
            <a:off x="6288117" y="5613000"/>
            <a:ext cx="304610" cy="304612"/>
            <a:chOff x="6834179" y="3561588"/>
            <a:chExt cx="390525" cy="390525"/>
          </a:xfrm>
          <a:solidFill>
            <a:schemeClr val="bg1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37B599A5-7103-45E0-B046-6DA60767695D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3022FE2C-838C-480E-8D27-F4968BFE73FF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5609356C-E97B-441D-821F-01957AEED3D1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71" name="자유형: 도형 70">
            <a:extLst>
              <a:ext uri="{FF2B5EF4-FFF2-40B4-BE49-F238E27FC236}">
                <a16:creationId xmlns:a16="http://schemas.microsoft.com/office/drawing/2014/main" id="{5B183C35-D66D-447B-99FD-F6D3425018C7}"/>
              </a:ext>
            </a:extLst>
          </p:cNvPr>
          <p:cNvSpPr/>
          <p:nvPr/>
        </p:nvSpPr>
        <p:spPr>
          <a:xfrm>
            <a:off x="3341970" y="5616715"/>
            <a:ext cx="304610" cy="297182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72" name="자유형: 도형 71">
            <a:extLst>
              <a:ext uri="{FF2B5EF4-FFF2-40B4-BE49-F238E27FC236}">
                <a16:creationId xmlns:a16="http://schemas.microsoft.com/office/drawing/2014/main" id="{8F35920B-6840-432E-825D-576D51BC8B99}"/>
              </a:ext>
            </a:extLst>
          </p:cNvPr>
          <p:cNvSpPr/>
          <p:nvPr/>
        </p:nvSpPr>
        <p:spPr>
          <a:xfrm>
            <a:off x="5525057" y="5676151"/>
            <a:ext cx="334330" cy="17831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80403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Box 56">
            <a:extLst>
              <a:ext uri="{FF2B5EF4-FFF2-40B4-BE49-F238E27FC236}">
                <a16:creationId xmlns:a16="http://schemas.microsoft.com/office/drawing/2014/main" id="{28C90EE0-EC14-49AB-B19E-8E64E7323085}"/>
              </a:ext>
            </a:extLst>
          </p:cNvPr>
          <p:cNvSpPr txBox="1"/>
          <p:nvPr/>
        </p:nvSpPr>
        <p:spPr>
          <a:xfrm>
            <a:off x="1148719" y="759555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ko-KR" altLang="en-US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F405BA1B-93A2-40BC-AF5E-8F2666DB094E}"/>
              </a:ext>
            </a:extLst>
          </p:cNvPr>
          <p:cNvSpPr txBox="1"/>
          <p:nvPr/>
        </p:nvSpPr>
        <p:spPr>
          <a:xfrm>
            <a:off x="1148719" y="448345"/>
            <a:ext cx="6492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Slide Title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4" name="원형: 비어 있음 3">
            <a:extLst>
              <a:ext uri="{FF2B5EF4-FFF2-40B4-BE49-F238E27FC236}">
                <a16:creationId xmlns:a16="http://schemas.microsoft.com/office/drawing/2014/main" id="{FAC67A28-73CA-45C9-AD7F-94E9EE575704}"/>
              </a:ext>
            </a:extLst>
          </p:cNvPr>
          <p:cNvSpPr/>
          <p:nvPr/>
        </p:nvSpPr>
        <p:spPr>
          <a:xfrm>
            <a:off x="474743" y="423389"/>
            <a:ext cx="623176" cy="623176"/>
          </a:xfrm>
          <a:prstGeom prst="donut">
            <a:avLst>
              <a:gd name="adj" fmla="val 25002"/>
            </a:avLst>
          </a:prstGeom>
          <a:solidFill>
            <a:srgbClr val="326FF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2" name="그래픽 1">
            <a:extLst>
              <a:ext uri="{FF2B5EF4-FFF2-40B4-BE49-F238E27FC236}">
                <a16:creationId xmlns:a16="http://schemas.microsoft.com/office/drawing/2014/main" id="{F511CA2A-027D-45A4-B12B-631B565893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50302" y="1892299"/>
            <a:ext cx="9891396" cy="3911602"/>
          </a:xfrm>
          <a:prstGeom prst="rect">
            <a:avLst/>
          </a:prstGeom>
        </p:spPr>
      </p:pic>
      <p:grpSp>
        <p:nvGrpSpPr>
          <p:cNvPr id="6" name="그룹 5">
            <a:extLst>
              <a:ext uri="{FF2B5EF4-FFF2-40B4-BE49-F238E27FC236}">
                <a16:creationId xmlns:a16="http://schemas.microsoft.com/office/drawing/2014/main" id="{33F7FF2B-954A-4B70-981F-59CD232385A8}"/>
              </a:ext>
            </a:extLst>
          </p:cNvPr>
          <p:cNvGrpSpPr/>
          <p:nvPr/>
        </p:nvGrpSpPr>
        <p:grpSpPr>
          <a:xfrm>
            <a:off x="5092043" y="3231801"/>
            <a:ext cx="573138" cy="614024"/>
            <a:chOff x="6823891" y="4284821"/>
            <a:chExt cx="364522" cy="390525"/>
          </a:xfrm>
          <a:solidFill>
            <a:schemeClr val="bg1"/>
          </a:solidFill>
        </p:grpSpPr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456B900B-0D4F-4B29-96EC-8E3AC25D1FE3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9618D365-7B1F-4E59-B41F-D711E832FDBF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8D8B386-F0CA-4D15-9F92-A0100874AA97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5D891D74-022C-4462-BC37-D2BAFF12B17E}"/>
              </a:ext>
            </a:extLst>
          </p:cNvPr>
          <p:cNvGrpSpPr/>
          <p:nvPr/>
        </p:nvGrpSpPr>
        <p:grpSpPr>
          <a:xfrm>
            <a:off x="6539058" y="3817627"/>
            <a:ext cx="584072" cy="610772"/>
            <a:chOff x="2139433" y="4178426"/>
            <a:chExt cx="371475" cy="388457"/>
          </a:xfrm>
          <a:solidFill>
            <a:schemeClr val="bg1"/>
          </a:solidFill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C8CE83BB-FD22-4732-960C-5D8E4DB364EC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E7C261-C4AA-4825-AD21-B53D23D2DACA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8AE989A4-8DAC-4D2F-868A-5F2FF9C96E4D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BFAF80BD-C3CA-45D5-AE57-52CAAC0395AF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4365E184-E10E-4666-9AC8-1CAAD223F879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0C924719-C957-4D4C-9B9F-51D196573DC5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83C6AA9E-FC9B-487E-BC15-41DA7ABA6C7A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3205705-F493-4CC0-879C-22C37E8B880F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56FFEC66-3DB2-4ACA-8995-730565C5CCCE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EABC3F07-9800-4F1E-B72A-F1893A35D116}"/>
              </a:ext>
            </a:extLst>
          </p:cNvPr>
          <p:cNvGrpSpPr/>
          <p:nvPr/>
        </p:nvGrpSpPr>
        <p:grpSpPr>
          <a:xfrm>
            <a:off x="2165008" y="3234806"/>
            <a:ext cx="607884" cy="608012"/>
            <a:chOff x="780526" y="4204963"/>
            <a:chExt cx="386620" cy="386702"/>
          </a:xfrm>
          <a:solidFill>
            <a:schemeClr val="bg1"/>
          </a:solidFill>
        </p:grpSpPr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A2048561-827B-4264-9870-67E0B57C6B8B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076C11DB-D6B4-4786-AA08-71C6C196A865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636F4FE7-29E9-4171-9023-A93986CAC850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9FB9026C-CCE5-4B06-8998-FE40A0A87654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44015408-DC00-480D-A7C3-C6852A50D097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3B38017-4AB0-4662-BD56-10FDC3E4A712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A09F7605-DDEC-46C7-8531-FBFE08495534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BCF73A25-C9CD-485F-B855-BC3D8C8A8705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5C4378F9-0F6C-4C70-86B1-2E250BB1DAB4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C10B108B-10E3-49D7-BBF7-472FE20C2734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A5C040E1-9795-40F6-AB32-248D41B43AF2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68E984A0-1960-4F65-B530-E345F58BF3DB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F23E5C2-827E-4999-8A57-9CBEA1393401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F958972D-42F9-409D-A5D0-7F37377DB975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FDA66422-BF92-41B3-978C-8642BD2CA0E9}"/>
              </a:ext>
            </a:extLst>
          </p:cNvPr>
          <p:cNvGrpSpPr/>
          <p:nvPr/>
        </p:nvGrpSpPr>
        <p:grpSpPr>
          <a:xfrm>
            <a:off x="3634994" y="3855554"/>
            <a:ext cx="614024" cy="534916"/>
            <a:chOff x="1420930" y="4243027"/>
            <a:chExt cx="390525" cy="340212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421EB9A6-8B9B-4CBB-B005-150B9AA3AF2F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CCB7F534-A642-4E56-B9A7-45E20B34530B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CE084F6A-7D4C-4C65-890D-A21DCFB5967F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9E258E2-7FF0-4D58-8FB8-D5DB7A8C71D9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FF443DC4-F95F-4D44-9844-56D173EE8CA6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EF22F512-2785-48DF-B173-007D3FDEDFAE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86A2AE0C-B5FF-40A7-8392-4D6EC7BBB993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CDD5BB0-6E4F-4B76-9371-325AAA4EBC20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BC2B52AD-8161-4214-994B-F36721238F39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4952438C-DD08-45EC-A888-DFF6C58BC8C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6803814-46C0-48E7-B002-F6FAA5FDAE1F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FACD421D-4575-4C9A-95F6-29F3A4F7D6F5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" name="그룹 47">
            <a:extLst>
              <a:ext uri="{FF2B5EF4-FFF2-40B4-BE49-F238E27FC236}">
                <a16:creationId xmlns:a16="http://schemas.microsoft.com/office/drawing/2014/main" id="{95BBF633-4DE3-4403-AB96-895C57C4F8C6}"/>
              </a:ext>
            </a:extLst>
          </p:cNvPr>
          <p:cNvGrpSpPr/>
          <p:nvPr/>
        </p:nvGrpSpPr>
        <p:grpSpPr>
          <a:xfrm>
            <a:off x="7964165" y="3233303"/>
            <a:ext cx="614024" cy="611020"/>
            <a:chOff x="8162630" y="4236869"/>
            <a:chExt cx="390525" cy="388615"/>
          </a:xfrm>
          <a:solidFill>
            <a:schemeClr val="bg1"/>
          </a:solidFill>
        </p:grpSpPr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E25A24D5-81A6-44C6-866A-CDC7B7ED0AB1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2BD7AA8F-36C0-4A54-B17F-5F42F91C7A22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E0F6504E-1594-4801-B4F2-143C00232F93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C79C8169-33DF-4D11-A5F8-FA9EFE8938BB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8AEA0B9F-3712-4E34-9CD8-929162DC3AC6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55F80C2D-372D-419C-9C73-76320B309E42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5" name="자유형: 도형 54">
            <a:extLst>
              <a:ext uri="{FF2B5EF4-FFF2-40B4-BE49-F238E27FC236}">
                <a16:creationId xmlns:a16="http://schemas.microsoft.com/office/drawing/2014/main" id="{DE456EE8-B003-4A36-B2B6-65290FD21776}"/>
              </a:ext>
            </a:extLst>
          </p:cNvPr>
          <p:cNvSpPr/>
          <p:nvPr/>
        </p:nvSpPr>
        <p:spPr>
          <a:xfrm>
            <a:off x="9433720" y="3801025"/>
            <a:ext cx="643976" cy="643976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F3616542-D8CF-44A9-92F8-3B16616A8142}"/>
              </a:ext>
            </a:extLst>
          </p:cNvPr>
          <p:cNvSpPr/>
          <p:nvPr/>
        </p:nvSpPr>
        <p:spPr>
          <a:xfrm>
            <a:off x="1315582" y="2000829"/>
            <a:ext cx="168161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59" name="직사각형 58">
            <a:extLst>
              <a:ext uri="{FF2B5EF4-FFF2-40B4-BE49-F238E27FC236}">
                <a16:creationId xmlns:a16="http://schemas.microsoft.com/office/drawing/2014/main" id="{949DD6DC-9F74-4D9C-81AC-81F3C99DFACE}"/>
              </a:ext>
            </a:extLst>
          </p:cNvPr>
          <p:cNvSpPr/>
          <p:nvPr/>
        </p:nvSpPr>
        <p:spPr>
          <a:xfrm>
            <a:off x="4218365" y="2000829"/>
            <a:ext cx="168161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01D42AAD-769C-4DE8-B8D5-448D63723C9E}"/>
              </a:ext>
            </a:extLst>
          </p:cNvPr>
          <p:cNvSpPr/>
          <p:nvPr/>
        </p:nvSpPr>
        <p:spPr>
          <a:xfrm>
            <a:off x="7161456" y="2000829"/>
            <a:ext cx="168161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63" name="직사각형 62">
            <a:extLst>
              <a:ext uri="{FF2B5EF4-FFF2-40B4-BE49-F238E27FC236}">
                <a16:creationId xmlns:a16="http://schemas.microsoft.com/office/drawing/2014/main" id="{7389655E-2243-43B4-9168-FE9610068EA6}"/>
              </a:ext>
            </a:extLst>
          </p:cNvPr>
          <p:cNvSpPr/>
          <p:nvPr/>
        </p:nvSpPr>
        <p:spPr>
          <a:xfrm>
            <a:off x="2762570" y="5340378"/>
            <a:ext cx="168161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F4A7BBCB-D503-404B-9D21-4A78C65A0670}"/>
              </a:ext>
            </a:extLst>
          </p:cNvPr>
          <p:cNvSpPr/>
          <p:nvPr/>
        </p:nvSpPr>
        <p:spPr>
          <a:xfrm>
            <a:off x="5665353" y="5340378"/>
            <a:ext cx="168161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65" name="직사각형 64">
            <a:extLst>
              <a:ext uri="{FF2B5EF4-FFF2-40B4-BE49-F238E27FC236}">
                <a16:creationId xmlns:a16="http://schemas.microsoft.com/office/drawing/2014/main" id="{CD058EA4-B7D2-4003-BCDF-478D9A25EF3A}"/>
              </a:ext>
            </a:extLst>
          </p:cNvPr>
          <p:cNvSpPr/>
          <p:nvPr/>
        </p:nvSpPr>
        <p:spPr>
          <a:xfrm>
            <a:off x="8608444" y="5340378"/>
            <a:ext cx="168161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53267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Box 56">
            <a:extLst>
              <a:ext uri="{FF2B5EF4-FFF2-40B4-BE49-F238E27FC236}">
                <a16:creationId xmlns:a16="http://schemas.microsoft.com/office/drawing/2014/main" id="{28C90EE0-EC14-49AB-B19E-8E64E7323085}"/>
              </a:ext>
            </a:extLst>
          </p:cNvPr>
          <p:cNvSpPr txBox="1"/>
          <p:nvPr/>
        </p:nvSpPr>
        <p:spPr>
          <a:xfrm>
            <a:off x="1148719" y="759555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ko-KR" altLang="en-US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F405BA1B-93A2-40BC-AF5E-8F2666DB094E}"/>
              </a:ext>
            </a:extLst>
          </p:cNvPr>
          <p:cNvSpPr txBox="1"/>
          <p:nvPr/>
        </p:nvSpPr>
        <p:spPr>
          <a:xfrm>
            <a:off x="1148719" y="448345"/>
            <a:ext cx="6492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Slide Title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4" name="원형: 비어 있음 3">
            <a:extLst>
              <a:ext uri="{FF2B5EF4-FFF2-40B4-BE49-F238E27FC236}">
                <a16:creationId xmlns:a16="http://schemas.microsoft.com/office/drawing/2014/main" id="{FAC67A28-73CA-45C9-AD7F-94E9EE575704}"/>
              </a:ext>
            </a:extLst>
          </p:cNvPr>
          <p:cNvSpPr/>
          <p:nvPr/>
        </p:nvSpPr>
        <p:spPr>
          <a:xfrm>
            <a:off x="474743" y="423389"/>
            <a:ext cx="623176" cy="623176"/>
          </a:xfrm>
          <a:prstGeom prst="donut">
            <a:avLst>
              <a:gd name="adj" fmla="val 25002"/>
            </a:avLst>
          </a:prstGeom>
          <a:solidFill>
            <a:srgbClr val="326FF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3" name="그래픽 2">
            <a:extLst>
              <a:ext uri="{FF2B5EF4-FFF2-40B4-BE49-F238E27FC236}">
                <a16:creationId xmlns:a16="http://schemas.microsoft.com/office/drawing/2014/main" id="{C653564B-6B71-45FB-90B2-BDDFCE0D79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56267" y="643039"/>
            <a:ext cx="6279466" cy="5571922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437A6C9A-1F5E-491C-8CBC-F955DD9540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22297" y="1169930"/>
            <a:ext cx="2603758" cy="1280300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BE06AE0B-5226-498D-819A-2A0133C88E8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265945" y="1784510"/>
            <a:ext cx="2129040" cy="1265915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367729E8-13A4-4288-BCA0-32A832AD6D4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024902" y="3590086"/>
            <a:ext cx="2690072" cy="1337844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DE86AB13-C61E-4B8A-B7D4-2337B5886E7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093320" y="3008863"/>
            <a:ext cx="2474290" cy="1309072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DBF4AEB5-7858-4677-B25F-BF502D2E7EEF}"/>
              </a:ext>
            </a:extLst>
          </p:cNvPr>
          <p:cNvSpPr/>
          <p:nvPr/>
        </p:nvSpPr>
        <p:spPr>
          <a:xfrm>
            <a:off x="7336415" y="1534969"/>
            <a:ext cx="190283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</a:t>
            </a:r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EC5C6670-D346-4081-B41A-BAE409DB0FE1}"/>
              </a:ext>
            </a:extLst>
          </p:cNvPr>
          <p:cNvSpPr/>
          <p:nvPr/>
        </p:nvSpPr>
        <p:spPr>
          <a:xfrm>
            <a:off x="7379283" y="1925166"/>
            <a:ext cx="1902830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endParaRPr lang="ko-KR" altLang="en-US" sz="10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10AD36B3-4BC0-42D9-852D-4F3271DEAE55}"/>
              </a:ext>
            </a:extLst>
          </p:cNvPr>
          <p:cNvSpPr/>
          <p:nvPr/>
        </p:nvSpPr>
        <p:spPr>
          <a:xfrm>
            <a:off x="7205890" y="3975750"/>
            <a:ext cx="190283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</a:t>
            </a:r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9B588E2F-433C-475B-B74C-0AB65A020283}"/>
              </a:ext>
            </a:extLst>
          </p:cNvPr>
          <p:cNvSpPr/>
          <p:nvPr/>
        </p:nvSpPr>
        <p:spPr>
          <a:xfrm>
            <a:off x="7100350" y="4365947"/>
            <a:ext cx="1902830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endParaRPr lang="ko-KR" altLang="en-US" sz="10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3E949BCF-6D4E-4783-973A-E9B7CDBF389D}"/>
              </a:ext>
            </a:extLst>
          </p:cNvPr>
          <p:cNvSpPr/>
          <p:nvPr/>
        </p:nvSpPr>
        <p:spPr>
          <a:xfrm>
            <a:off x="2948288" y="2148675"/>
            <a:ext cx="144669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</a:t>
            </a:r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CBD465CF-F6B0-472E-981E-54D3A8F1D982}"/>
              </a:ext>
            </a:extLst>
          </p:cNvPr>
          <p:cNvSpPr/>
          <p:nvPr/>
        </p:nvSpPr>
        <p:spPr>
          <a:xfrm>
            <a:off x="2948288" y="2538872"/>
            <a:ext cx="1446697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endParaRPr lang="ko-KR" altLang="en-US" sz="10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043AA651-1592-4567-BF7D-A5C80C5AF0A9}"/>
              </a:ext>
            </a:extLst>
          </p:cNvPr>
          <p:cNvSpPr/>
          <p:nvPr/>
        </p:nvSpPr>
        <p:spPr>
          <a:xfrm>
            <a:off x="2773679" y="3375660"/>
            <a:ext cx="156210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</a:t>
            </a:r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85BF3328-3654-4BF7-8E1D-B9471780A7AD}"/>
              </a:ext>
            </a:extLst>
          </p:cNvPr>
          <p:cNvSpPr/>
          <p:nvPr/>
        </p:nvSpPr>
        <p:spPr>
          <a:xfrm>
            <a:off x="2773679" y="3765857"/>
            <a:ext cx="1562101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endParaRPr lang="ko-KR" altLang="en-US" sz="10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B09CE7AF-5985-4453-815B-2EFE472DFFDC}"/>
              </a:ext>
            </a:extLst>
          </p:cNvPr>
          <p:cNvGrpSpPr/>
          <p:nvPr/>
        </p:nvGrpSpPr>
        <p:grpSpPr>
          <a:xfrm>
            <a:off x="2276285" y="3203295"/>
            <a:ext cx="279118" cy="245078"/>
            <a:chOff x="7470734" y="2256758"/>
            <a:chExt cx="390525" cy="342900"/>
          </a:xfrm>
          <a:solidFill>
            <a:srgbClr val="C728F5"/>
          </a:solidFill>
        </p:grpSpPr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31A6FCA-6FAD-4900-A45F-8CC515B99835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100E54E1-498A-4518-85E6-B6901A1572A8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8195DAED-0695-4FC8-9873-0287ACEF613B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3" name="자유형: 도형 22">
            <a:extLst>
              <a:ext uri="{FF2B5EF4-FFF2-40B4-BE49-F238E27FC236}">
                <a16:creationId xmlns:a16="http://schemas.microsoft.com/office/drawing/2014/main" id="{F7712EED-51C4-4DC6-B655-DFE3DC0D74B0}"/>
              </a:ext>
            </a:extLst>
          </p:cNvPr>
          <p:cNvSpPr/>
          <p:nvPr/>
        </p:nvSpPr>
        <p:spPr>
          <a:xfrm>
            <a:off x="2464421" y="1947122"/>
            <a:ext cx="265504" cy="279118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rgbClr val="2B6EE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D595D5B9-36DB-45CB-A451-DB84D3DA0AF6}"/>
              </a:ext>
            </a:extLst>
          </p:cNvPr>
          <p:cNvGrpSpPr/>
          <p:nvPr/>
        </p:nvGrpSpPr>
        <p:grpSpPr>
          <a:xfrm>
            <a:off x="9489957" y="1354037"/>
            <a:ext cx="279118" cy="279116"/>
            <a:chOff x="2801293" y="892968"/>
            <a:chExt cx="390525" cy="390525"/>
          </a:xfrm>
          <a:solidFill>
            <a:srgbClr val="64DABF"/>
          </a:solidFill>
        </p:grpSpPr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320AD132-9104-4D2E-A781-630194BF751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D688BC39-0E61-4F0C-9BA6-8D8C91DE9EF6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7136373F-C0D0-42D8-9195-24684FD43C52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598F163D-10C3-459C-906D-5A29A6113054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C09F6FD8-AF01-453D-BCB2-25D13C024ADC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19EB2055-2060-4F75-8D13-CA5E78946568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708B3C05-0618-4E39-9A38-24CA999AA673}"/>
              </a:ext>
            </a:extLst>
          </p:cNvPr>
          <p:cNvGrpSpPr/>
          <p:nvPr/>
        </p:nvGrpSpPr>
        <p:grpSpPr>
          <a:xfrm>
            <a:off x="9244929" y="3764811"/>
            <a:ext cx="280072" cy="274938"/>
            <a:chOff x="2782910" y="4903565"/>
            <a:chExt cx="391859" cy="384677"/>
          </a:xfrm>
          <a:solidFill>
            <a:srgbClr val="FF5684"/>
          </a:solidFill>
        </p:grpSpPr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87FD212E-7904-4D27-B237-696FAB4D6DA5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722B5EDB-8C94-466B-9810-3E51DB492FDB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27A17704-3C8E-48DF-BB37-27DACD9C1035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97728CE3-F46F-41E1-AE49-451624751A23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B54AE80C-D015-4B8C-BE4D-3D5565411421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7249460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Box 56">
            <a:extLst>
              <a:ext uri="{FF2B5EF4-FFF2-40B4-BE49-F238E27FC236}">
                <a16:creationId xmlns:a16="http://schemas.microsoft.com/office/drawing/2014/main" id="{28C90EE0-EC14-49AB-B19E-8E64E7323085}"/>
              </a:ext>
            </a:extLst>
          </p:cNvPr>
          <p:cNvSpPr txBox="1"/>
          <p:nvPr/>
        </p:nvSpPr>
        <p:spPr>
          <a:xfrm>
            <a:off x="1148719" y="759555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ko-KR" altLang="en-US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F405BA1B-93A2-40BC-AF5E-8F2666DB094E}"/>
              </a:ext>
            </a:extLst>
          </p:cNvPr>
          <p:cNvSpPr txBox="1"/>
          <p:nvPr/>
        </p:nvSpPr>
        <p:spPr>
          <a:xfrm>
            <a:off x="1148719" y="448345"/>
            <a:ext cx="6492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Slide Title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4" name="원형: 비어 있음 3">
            <a:extLst>
              <a:ext uri="{FF2B5EF4-FFF2-40B4-BE49-F238E27FC236}">
                <a16:creationId xmlns:a16="http://schemas.microsoft.com/office/drawing/2014/main" id="{FAC67A28-73CA-45C9-AD7F-94E9EE575704}"/>
              </a:ext>
            </a:extLst>
          </p:cNvPr>
          <p:cNvSpPr/>
          <p:nvPr/>
        </p:nvSpPr>
        <p:spPr>
          <a:xfrm>
            <a:off x="474743" y="423389"/>
            <a:ext cx="623176" cy="623176"/>
          </a:xfrm>
          <a:prstGeom prst="donut">
            <a:avLst>
              <a:gd name="adj" fmla="val 25002"/>
            </a:avLst>
          </a:prstGeom>
          <a:solidFill>
            <a:srgbClr val="326FF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2" name="그래픽 1">
            <a:extLst>
              <a:ext uri="{FF2B5EF4-FFF2-40B4-BE49-F238E27FC236}">
                <a16:creationId xmlns:a16="http://schemas.microsoft.com/office/drawing/2014/main" id="{D3305C32-BFBB-4229-8493-8248CC19E0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38500" y="1325784"/>
            <a:ext cx="5715000" cy="553221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4BC9EB7-CB3E-4F85-9FDE-4C714656FBCB}"/>
              </a:ext>
            </a:extLst>
          </p:cNvPr>
          <p:cNvSpPr txBox="1"/>
          <p:nvPr/>
        </p:nvSpPr>
        <p:spPr>
          <a:xfrm>
            <a:off x="3700121" y="4921941"/>
            <a:ext cx="88247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B771A2E2-133D-4F2F-8F2F-A52DF364DE75}"/>
              </a:ext>
            </a:extLst>
          </p:cNvPr>
          <p:cNvSpPr/>
          <p:nvPr/>
        </p:nvSpPr>
        <p:spPr>
          <a:xfrm>
            <a:off x="3539607" y="4480646"/>
            <a:ext cx="8953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A098FDC6-4F6E-4971-8015-3DEB7C8A4F2F}"/>
              </a:ext>
            </a:extLst>
          </p:cNvPr>
          <p:cNvSpPr/>
          <p:nvPr/>
        </p:nvSpPr>
        <p:spPr>
          <a:xfrm>
            <a:off x="3252446" y="4108285"/>
            <a:ext cx="895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CEDCA4F-AEA0-4A75-BBE1-270A7E7910CB}"/>
              </a:ext>
            </a:extLst>
          </p:cNvPr>
          <p:cNvSpPr txBox="1"/>
          <p:nvPr/>
        </p:nvSpPr>
        <p:spPr>
          <a:xfrm>
            <a:off x="4699523" y="1878090"/>
            <a:ext cx="119062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endParaRPr lang="en-US" altLang="ko-K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B51E2746-A2F2-4595-B192-486E616E8CBD}"/>
              </a:ext>
            </a:extLst>
          </p:cNvPr>
          <p:cNvSpPr/>
          <p:nvPr/>
        </p:nvSpPr>
        <p:spPr>
          <a:xfrm>
            <a:off x="4699522" y="1576511"/>
            <a:ext cx="11906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D7DF7B93-DDE4-4A03-AE0D-8D705AE2BD10}"/>
              </a:ext>
            </a:extLst>
          </p:cNvPr>
          <p:cNvSpPr/>
          <p:nvPr/>
        </p:nvSpPr>
        <p:spPr>
          <a:xfrm>
            <a:off x="4166457" y="1789730"/>
            <a:ext cx="6443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03</a:t>
            </a: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6BCD4DEB-A4B4-413F-9FAD-4C2E74AF152C}"/>
              </a:ext>
            </a:extLst>
          </p:cNvPr>
          <p:cNvSpPr/>
          <p:nvPr/>
        </p:nvSpPr>
        <p:spPr>
          <a:xfrm>
            <a:off x="3687243" y="2310725"/>
            <a:ext cx="895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01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DF41169-A16E-4C5D-88C5-3BD848528998}"/>
              </a:ext>
            </a:extLst>
          </p:cNvPr>
          <p:cNvSpPr txBox="1"/>
          <p:nvPr/>
        </p:nvSpPr>
        <p:spPr>
          <a:xfrm>
            <a:off x="3527364" y="3222480"/>
            <a:ext cx="88247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</a:t>
            </a: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0915D3CD-9CA2-466B-A06F-B9427B8B7E1B}"/>
              </a:ext>
            </a:extLst>
          </p:cNvPr>
          <p:cNvSpPr/>
          <p:nvPr/>
        </p:nvSpPr>
        <p:spPr>
          <a:xfrm>
            <a:off x="3527364" y="2781185"/>
            <a:ext cx="8953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C681D70-3A6C-483C-8C1D-60DE0763DA12}"/>
              </a:ext>
            </a:extLst>
          </p:cNvPr>
          <p:cNvSpPr txBox="1"/>
          <p:nvPr/>
        </p:nvSpPr>
        <p:spPr>
          <a:xfrm>
            <a:off x="7491526" y="4921941"/>
            <a:ext cx="88247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dirty="0">
                <a:solidFill>
                  <a:schemeClr val="bg1"/>
                </a:solidFill>
              </a:rPr>
              <a:t>Lorem ipsum dolor sit</a:t>
            </a: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1239EA56-3BFA-44C8-B6DF-B8F83873554E}"/>
              </a:ext>
            </a:extLst>
          </p:cNvPr>
          <p:cNvSpPr/>
          <p:nvPr/>
        </p:nvSpPr>
        <p:spPr>
          <a:xfrm>
            <a:off x="7491526" y="4480646"/>
            <a:ext cx="8953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F2C7D6B1-68B3-4BAF-9EE1-0C443C750F88}"/>
              </a:ext>
            </a:extLst>
          </p:cNvPr>
          <p:cNvSpPr/>
          <p:nvPr/>
        </p:nvSpPr>
        <p:spPr>
          <a:xfrm>
            <a:off x="7642709" y="4108285"/>
            <a:ext cx="895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bg1"/>
                </a:solidFill>
              </a:rPr>
              <a:t>06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A7E1702-9ED0-46D1-A101-B375A9EA718F}"/>
              </a:ext>
            </a:extLst>
          </p:cNvPr>
          <p:cNvSpPr txBox="1"/>
          <p:nvPr/>
        </p:nvSpPr>
        <p:spPr>
          <a:xfrm>
            <a:off x="6043615" y="1878090"/>
            <a:ext cx="119062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dirty="0">
                <a:solidFill>
                  <a:schemeClr val="bg1"/>
                </a:solidFill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</a:rPr>
              <a:t>amet</a:t>
            </a:r>
            <a:endParaRPr lang="en-US" altLang="ko-KR" dirty="0">
              <a:solidFill>
                <a:schemeClr val="bg1"/>
              </a:solidFill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DDD88B8F-4C80-41EC-B877-F744302956D4}"/>
              </a:ext>
            </a:extLst>
          </p:cNvPr>
          <p:cNvSpPr/>
          <p:nvPr/>
        </p:nvSpPr>
        <p:spPr>
          <a:xfrm>
            <a:off x="6043614" y="1576511"/>
            <a:ext cx="11906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D43F1204-4C0F-413F-A6CC-255039DFBC0C}"/>
              </a:ext>
            </a:extLst>
          </p:cNvPr>
          <p:cNvSpPr/>
          <p:nvPr/>
        </p:nvSpPr>
        <p:spPr>
          <a:xfrm>
            <a:off x="7028995" y="1789730"/>
            <a:ext cx="6443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</a:rPr>
              <a:t>04</a:t>
            </a: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6B0AA4AC-559F-40DE-A1F4-416CBD49D689}"/>
              </a:ext>
            </a:extLst>
          </p:cNvPr>
          <p:cNvSpPr/>
          <p:nvPr/>
        </p:nvSpPr>
        <p:spPr>
          <a:xfrm>
            <a:off x="7609409" y="2310725"/>
            <a:ext cx="895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</a:rPr>
              <a:t>05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1A4FD6F-346E-413F-BB10-8DAD7E0A0F1F}"/>
              </a:ext>
            </a:extLst>
          </p:cNvPr>
          <p:cNvSpPr txBox="1"/>
          <p:nvPr/>
        </p:nvSpPr>
        <p:spPr>
          <a:xfrm>
            <a:off x="7469883" y="3222480"/>
            <a:ext cx="88247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dirty="0">
                <a:solidFill>
                  <a:schemeClr val="bg1"/>
                </a:solidFill>
              </a:rPr>
              <a:t>Lorem ipsum dolor sit</a:t>
            </a: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2150BD62-3EEC-44EE-95B3-7C93F9E7272C}"/>
              </a:ext>
            </a:extLst>
          </p:cNvPr>
          <p:cNvSpPr/>
          <p:nvPr/>
        </p:nvSpPr>
        <p:spPr>
          <a:xfrm>
            <a:off x="7469883" y="2781185"/>
            <a:ext cx="8953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dirty="0">
                <a:solidFill>
                  <a:schemeClr val="bg1"/>
                </a:solidFill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4509669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Box 56">
            <a:extLst>
              <a:ext uri="{FF2B5EF4-FFF2-40B4-BE49-F238E27FC236}">
                <a16:creationId xmlns:a16="http://schemas.microsoft.com/office/drawing/2014/main" id="{28C90EE0-EC14-49AB-B19E-8E64E7323085}"/>
              </a:ext>
            </a:extLst>
          </p:cNvPr>
          <p:cNvSpPr txBox="1"/>
          <p:nvPr/>
        </p:nvSpPr>
        <p:spPr>
          <a:xfrm>
            <a:off x="1148719" y="759555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ko-KR" altLang="en-US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F405BA1B-93A2-40BC-AF5E-8F2666DB094E}"/>
              </a:ext>
            </a:extLst>
          </p:cNvPr>
          <p:cNvSpPr txBox="1"/>
          <p:nvPr/>
        </p:nvSpPr>
        <p:spPr>
          <a:xfrm>
            <a:off x="1148719" y="448345"/>
            <a:ext cx="6492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Slide Title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4" name="원형: 비어 있음 3">
            <a:extLst>
              <a:ext uri="{FF2B5EF4-FFF2-40B4-BE49-F238E27FC236}">
                <a16:creationId xmlns:a16="http://schemas.microsoft.com/office/drawing/2014/main" id="{FAC67A28-73CA-45C9-AD7F-94E9EE575704}"/>
              </a:ext>
            </a:extLst>
          </p:cNvPr>
          <p:cNvSpPr/>
          <p:nvPr/>
        </p:nvSpPr>
        <p:spPr>
          <a:xfrm>
            <a:off x="474743" y="423389"/>
            <a:ext cx="623176" cy="623176"/>
          </a:xfrm>
          <a:prstGeom prst="donut">
            <a:avLst>
              <a:gd name="adj" fmla="val 25002"/>
            </a:avLst>
          </a:prstGeom>
          <a:solidFill>
            <a:srgbClr val="326FF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2" name="그래픽 1">
            <a:extLst>
              <a:ext uri="{FF2B5EF4-FFF2-40B4-BE49-F238E27FC236}">
                <a16:creationId xmlns:a16="http://schemas.microsoft.com/office/drawing/2014/main" id="{D5D47CE6-5A1E-4A87-A5E3-FCA700BF8E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75000" y="1332375"/>
            <a:ext cx="5842000" cy="5149150"/>
          </a:xfrm>
          <a:prstGeom prst="rect">
            <a:avLst/>
          </a:prstGeom>
        </p:spPr>
      </p:pic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D48ADBE6-83D1-4C18-B41F-23A65FBD2C52}"/>
              </a:ext>
            </a:extLst>
          </p:cNvPr>
          <p:cNvSpPr/>
          <p:nvPr/>
        </p:nvSpPr>
        <p:spPr>
          <a:xfrm>
            <a:off x="4394985" y="1617057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F78A68CF-F089-473B-9FF0-823800EA0C62}"/>
              </a:ext>
            </a:extLst>
          </p:cNvPr>
          <p:cNvSpPr/>
          <p:nvPr/>
        </p:nvSpPr>
        <p:spPr>
          <a:xfrm>
            <a:off x="4162162" y="2718474"/>
            <a:ext cx="8017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Lorem ipsum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E040968-1057-43C4-B09C-848E47D77B9E}"/>
              </a:ext>
            </a:extLst>
          </p:cNvPr>
          <p:cNvSpPr/>
          <p:nvPr/>
        </p:nvSpPr>
        <p:spPr>
          <a:xfrm>
            <a:off x="3956889" y="3473335"/>
            <a:ext cx="12122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Lorem ipsum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475D7F53-BB97-4FBC-9A70-F6F28BC6AF58}"/>
              </a:ext>
            </a:extLst>
          </p:cNvPr>
          <p:cNvSpPr/>
          <p:nvPr/>
        </p:nvSpPr>
        <p:spPr>
          <a:xfrm>
            <a:off x="3807599" y="4374914"/>
            <a:ext cx="151085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Lorem ipsum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CEF2023B-4776-4179-9F2F-F9C03504CCD2}"/>
              </a:ext>
            </a:extLst>
          </p:cNvPr>
          <p:cNvSpPr/>
          <p:nvPr/>
        </p:nvSpPr>
        <p:spPr>
          <a:xfrm>
            <a:off x="3807599" y="5165335"/>
            <a:ext cx="151085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Lorem ipsum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5C094694-DE24-4330-8FEF-7C8697774119}"/>
              </a:ext>
            </a:extLst>
          </p:cNvPr>
          <p:cNvSpPr/>
          <p:nvPr/>
        </p:nvSpPr>
        <p:spPr>
          <a:xfrm>
            <a:off x="5607452" y="2629903"/>
            <a:ext cx="2827421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endParaRPr lang="ko-KR" altLang="en-US" sz="10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BC7616D9-9752-43B2-AE04-25327A6C342A}"/>
              </a:ext>
            </a:extLst>
          </p:cNvPr>
          <p:cNvSpPr/>
          <p:nvPr/>
        </p:nvSpPr>
        <p:spPr>
          <a:xfrm>
            <a:off x="6055322" y="3481029"/>
            <a:ext cx="2399330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endParaRPr lang="ko-KR" altLang="en-US" sz="10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30D35BDA-6B90-42A3-8D2B-4E33D4EB3770}"/>
              </a:ext>
            </a:extLst>
          </p:cNvPr>
          <p:cNvSpPr/>
          <p:nvPr/>
        </p:nvSpPr>
        <p:spPr>
          <a:xfrm>
            <a:off x="6755363" y="4286564"/>
            <a:ext cx="1699288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</a:t>
            </a:r>
            <a:endParaRPr lang="ko-KR" altLang="en-US" sz="10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3638395B-793F-4BF2-8DFA-4C8C904697AA}"/>
              </a:ext>
            </a:extLst>
          </p:cNvPr>
          <p:cNvSpPr/>
          <p:nvPr/>
        </p:nvSpPr>
        <p:spPr>
          <a:xfrm>
            <a:off x="7109927" y="5130128"/>
            <a:ext cx="1344724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</a:t>
            </a:r>
            <a:endParaRPr lang="ko-KR" altLang="en-US" sz="10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CE834284-7011-4AD8-BD2C-B3A50E89BC3C}"/>
              </a:ext>
            </a:extLst>
          </p:cNvPr>
          <p:cNvSpPr/>
          <p:nvPr/>
        </p:nvSpPr>
        <p:spPr>
          <a:xfrm>
            <a:off x="8510832" y="2782232"/>
            <a:ext cx="50616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01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4AD70367-6B27-4211-B9D1-EE2E1DF71D44}"/>
              </a:ext>
            </a:extLst>
          </p:cNvPr>
          <p:cNvSpPr/>
          <p:nvPr/>
        </p:nvSpPr>
        <p:spPr>
          <a:xfrm>
            <a:off x="8510832" y="3617686"/>
            <a:ext cx="50616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02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41591F7F-3417-48A8-B178-FD45C4F87C47}"/>
              </a:ext>
            </a:extLst>
          </p:cNvPr>
          <p:cNvSpPr/>
          <p:nvPr/>
        </p:nvSpPr>
        <p:spPr>
          <a:xfrm>
            <a:off x="8510832" y="4453140"/>
            <a:ext cx="50616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03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1872C6FC-A6F9-4632-B0DA-EFE10DD39662}"/>
              </a:ext>
            </a:extLst>
          </p:cNvPr>
          <p:cNvSpPr/>
          <p:nvPr/>
        </p:nvSpPr>
        <p:spPr>
          <a:xfrm>
            <a:off x="8510832" y="5288595"/>
            <a:ext cx="50616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04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41832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42F346-FC6A-493B-995E-DB2FC357CBE3}"/>
              </a:ext>
            </a:extLst>
          </p:cNvPr>
          <p:cNvSpPr txBox="1"/>
          <p:nvPr/>
        </p:nvSpPr>
        <p:spPr>
          <a:xfrm>
            <a:off x="4293263" y="3429000"/>
            <a:ext cx="36054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40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ACEDD-BAA4-4A74-80A5-1193B3D92C06}"/>
              </a:ext>
            </a:extLst>
          </p:cNvPr>
          <p:cNvSpPr txBox="1"/>
          <p:nvPr/>
        </p:nvSpPr>
        <p:spPr>
          <a:xfrm>
            <a:off x="4345116" y="4255948"/>
            <a:ext cx="35536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/>
              <a:t>01:00pm ~ 01:30pm</a:t>
            </a:r>
            <a:endParaRPr lang="ko-KR" altLang="en-US" sz="2000" dirty="0"/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5F84F6A-05DF-4F70-A0CF-C751A5284C16}"/>
              </a:ext>
            </a:extLst>
          </p:cNvPr>
          <p:cNvGrpSpPr/>
          <p:nvPr/>
        </p:nvGrpSpPr>
        <p:grpSpPr>
          <a:xfrm>
            <a:off x="5582308" y="2139864"/>
            <a:ext cx="1027384" cy="1170074"/>
            <a:chOff x="6830083" y="5571172"/>
            <a:chExt cx="342900" cy="390525"/>
          </a:xfrm>
          <a:solidFill>
            <a:srgbClr val="3783FF"/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681D18E-5640-43A2-81C7-2D7C281A3BB2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3A13074-8864-46BD-91AA-C81C43820B76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453091" y="1157957"/>
            <a:ext cx="11082618" cy="5461000"/>
            <a:chOff x="1311832" y="1528784"/>
            <a:chExt cx="9568336" cy="4714832"/>
          </a:xfrm>
          <a:solidFill>
            <a:schemeClr val="bg1">
              <a:lumMod val="75000"/>
            </a:schemeClr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CF1CF41C-41BA-4A86-AEEC-1946DCA8ADB8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B02C2B4E-C632-447E-BADD-18E1D1F76F40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436827" y="281574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67EFB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727389" y="497832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67EFB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471638" y="2436753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67EFB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47BF2819-14D8-4142-A0A2-2966ED17B842}"/>
              </a:ext>
            </a:extLst>
          </p:cNvPr>
          <p:cNvSpPr txBox="1"/>
          <p:nvPr/>
        </p:nvSpPr>
        <p:spPr>
          <a:xfrm>
            <a:off x="1148719" y="759555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ko-KR" altLang="en-US" dirty="0"/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17CB43AE-913D-4476-B261-C845C750AA07}"/>
              </a:ext>
            </a:extLst>
          </p:cNvPr>
          <p:cNvSpPr txBox="1"/>
          <p:nvPr/>
        </p:nvSpPr>
        <p:spPr>
          <a:xfrm>
            <a:off x="1148719" y="448345"/>
            <a:ext cx="6492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Slide Title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87" name="원형: 비어 있음 186">
            <a:extLst>
              <a:ext uri="{FF2B5EF4-FFF2-40B4-BE49-F238E27FC236}">
                <a16:creationId xmlns:a16="http://schemas.microsoft.com/office/drawing/2014/main" id="{39D94EF9-3DE6-487C-8B7B-3BCDEFE006CE}"/>
              </a:ext>
            </a:extLst>
          </p:cNvPr>
          <p:cNvSpPr/>
          <p:nvPr/>
        </p:nvSpPr>
        <p:spPr>
          <a:xfrm>
            <a:off x="474743" y="423389"/>
            <a:ext cx="623176" cy="623176"/>
          </a:xfrm>
          <a:prstGeom prst="donut">
            <a:avLst>
              <a:gd name="adj" fmla="val 25002"/>
            </a:avLst>
          </a:prstGeom>
          <a:solidFill>
            <a:srgbClr val="326FF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1462AE95-6A81-4663-B600-153550434235}"/>
              </a:ext>
            </a:extLst>
          </p:cNvPr>
          <p:cNvSpPr txBox="1"/>
          <p:nvPr/>
        </p:nvSpPr>
        <p:spPr>
          <a:xfrm>
            <a:off x="7771922" y="1374572"/>
            <a:ext cx="38104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4214AC14-AF3D-4FF1-AF0F-2C3BE7C0D38D}"/>
              </a:ext>
            </a:extLst>
          </p:cNvPr>
          <p:cNvSpPr/>
          <p:nvPr/>
        </p:nvSpPr>
        <p:spPr>
          <a:xfrm>
            <a:off x="6897853" y="936819"/>
            <a:ext cx="13299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01.</a:t>
            </a:r>
            <a:endParaRPr lang="ko-KR" altLang="en-US" sz="28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B8DA03AE-B69B-46CF-A2FE-F745CAF4522E}"/>
              </a:ext>
            </a:extLst>
          </p:cNvPr>
          <p:cNvSpPr/>
          <p:nvPr/>
        </p:nvSpPr>
        <p:spPr>
          <a:xfrm>
            <a:off x="7751928" y="1036011"/>
            <a:ext cx="38234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</a:t>
            </a:r>
            <a:endParaRPr lang="ko-KR" alt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8ABFCBF-7D42-4B8E-839F-EB9D8FC4CC6C}"/>
              </a:ext>
            </a:extLst>
          </p:cNvPr>
          <p:cNvSpPr txBox="1"/>
          <p:nvPr/>
        </p:nvSpPr>
        <p:spPr>
          <a:xfrm>
            <a:off x="7771922" y="2727372"/>
            <a:ext cx="38104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5A1D4D9A-8083-4425-9072-AF4C76A11F70}"/>
              </a:ext>
            </a:extLst>
          </p:cNvPr>
          <p:cNvSpPr/>
          <p:nvPr/>
        </p:nvSpPr>
        <p:spPr>
          <a:xfrm>
            <a:off x="6897853" y="2289619"/>
            <a:ext cx="13299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02.</a:t>
            </a:r>
            <a:endParaRPr lang="ko-KR" altLang="en-US" sz="28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A2135282-5DDA-4AB5-A0C0-867CD01CF897}"/>
              </a:ext>
            </a:extLst>
          </p:cNvPr>
          <p:cNvSpPr/>
          <p:nvPr/>
        </p:nvSpPr>
        <p:spPr>
          <a:xfrm>
            <a:off x="7751928" y="2388811"/>
            <a:ext cx="38234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</a:t>
            </a:r>
            <a:endParaRPr lang="ko-KR" alt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59B4C66-0A1B-4A90-885B-AFEF3FF45405}"/>
              </a:ext>
            </a:extLst>
          </p:cNvPr>
          <p:cNvSpPr txBox="1"/>
          <p:nvPr/>
        </p:nvSpPr>
        <p:spPr>
          <a:xfrm>
            <a:off x="7771922" y="4080172"/>
            <a:ext cx="38104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6E5A0ABA-EE0B-47A6-BDA6-2023560BDB84}"/>
              </a:ext>
            </a:extLst>
          </p:cNvPr>
          <p:cNvSpPr/>
          <p:nvPr/>
        </p:nvSpPr>
        <p:spPr>
          <a:xfrm>
            <a:off x="6897853" y="3642419"/>
            <a:ext cx="13299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03.</a:t>
            </a:r>
            <a:endParaRPr lang="ko-KR" altLang="en-US" sz="28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A24F47DE-7AAC-46BC-A18B-ADE1394A3CCC}"/>
              </a:ext>
            </a:extLst>
          </p:cNvPr>
          <p:cNvSpPr/>
          <p:nvPr/>
        </p:nvSpPr>
        <p:spPr>
          <a:xfrm>
            <a:off x="7751928" y="3741611"/>
            <a:ext cx="38234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</a:t>
            </a:r>
            <a:endParaRPr lang="ko-KR" alt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D91C95B-B908-480E-837D-7E5A5CBB4C15}"/>
              </a:ext>
            </a:extLst>
          </p:cNvPr>
          <p:cNvSpPr txBox="1"/>
          <p:nvPr/>
        </p:nvSpPr>
        <p:spPr>
          <a:xfrm>
            <a:off x="7771922" y="5432972"/>
            <a:ext cx="38104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8B4FE672-8C0B-4FC2-990E-567CBFB68DF4}"/>
              </a:ext>
            </a:extLst>
          </p:cNvPr>
          <p:cNvSpPr/>
          <p:nvPr/>
        </p:nvSpPr>
        <p:spPr>
          <a:xfrm>
            <a:off x="6897853" y="4995219"/>
            <a:ext cx="13299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04.</a:t>
            </a:r>
            <a:endParaRPr lang="ko-KR" altLang="en-US" sz="28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942182C9-90DA-4D89-A309-209B73CC5EB3}"/>
              </a:ext>
            </a:extLst>
          </p:cNvPr>
          <p:cNvSpPr/>
          <p:nvPr/>
        </p:nvSpPr>
        <p:spPr>
          <a:xfrm>
            <a:off x="7751928" y="5094411"/>
            <a:ext cx="38234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</a:t>
            </a:r>
            <a:endParaRPr lang="ko-KR" alt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1FFF33D-492A-4CB4-B39E-75666B34EAAD}"/>
              </a:ext>
            </a:extLst>
          </p:cNvPr>
          <p:cNvSpPr txBox="1"/>
          <p:nvPr/>
        </p:nvSpPr>
        <p:spPr>
          <a:xfrm>
            <a:off x="786300" y="1050540"/>
            <a:ext cx="3404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CONTENTS</a:t>
            </a:r>
            <a:endParaRPr lang="ko-KR" altLang="en-US" sz="2800" b="1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EA2D1A0-D55A-497F-A9BC-F932C9FEA636}"/>
              </a:ext>
            </a:extLst>
          </p:cNvPr>
          <p:cNvSpPr txBox="1"/>
          <p:nvPr/>
        </p:nvSpPr>
        <p:spPr>
          <a:xfrm>
            <a:off x="824400" y="1478861"/>
            <a:ext cx="3366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</a:t>
            </a:r>
            <a:endParaRPr lang="ko-KR" altLang="en-US" sz="1400" b="1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2802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232B2300-EA8B-4232-8B3B-CD1AA8352D19}"/>
              </a:ext>
            </a:extLst>
          </p:cNvPr>
          <p:cNvSpPr txBox="1"/>
          <p:nvPr/>
        </p:nvSpPr>
        <p:spPr>
          <a:xfrm>
            <a:off x="6818705" y="3014823"/>
            <a:ext cx="356758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3200" dirty="0" err="1"/>
              <a:t>Titile</a:t>
            </a:r>
            <a:r>
              <a:rPr lang="en-US" altLang="ko-KR" sz="3200" dirty="0"/>
              <a:t> text block &amp;</a:t>
            </a:r>
          </a:p>
          <a:p>
            <a:r>
              <a:rPr lang="en-US" altLang="ko-KR" sz="3200" dirty="0"/>
              <a:t>Mobile project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97748DD-F8C0-4838-81C7-01F5E987D01A}"/>
              </a:ext>
            </a:extLst>
          </p:cNvPr>
          <p:cNvSpPr txBox="1"/>
          <p:nvPr/>
        </p:nvSpPr>
        <p:spPr>
          <a:xfrm>
            <a:off x="6818705" y="4092041"/>
            <a:ext cx="5017695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dolore magna </a:t>
            </a:r>
            <a:r>
              <a:rPr lang="en-US" altLang="ko-KR" sz="1600" dirty="0" err="1"/>
              <a:t>aliqua</a:t>
            </a:r>
            <a:r>
              <a:rPr lang="en-US" altLang="ko-KR" sz="1600" dirty="0"/>
              <a:t>. </a:t>
            </a:r>
          </a:p>
          <a:p>
            <a:r>
              <a:rPr lang="en-US" altLang="ko-KR" sz="1600" dirty="0"/>
              <a:t>Ut </a:t>
            </a:r>
            <a:r>
              <a:rPr lang="en-US" altLang="ko-KR" sz="1600" dirty="0" err="1"/>
              <a:t>enim</a:t>
            </a:r>
            <a:r>
              <a:rPr lang="en-US" altLang="ko-KR" sz="1600" dirty="0"/>
              <a:t> ad minim </a:t>
            </a:r>
            <a:r>
              <a:rPr lang="en-US" altLang="ko-KR" sz="1600" dirty="0" err="1"/>
              <a:t>veniam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quis</a:t>
            </a:r>
            <a:r>
              <a:rPr lang="en-US" altLang="ko-KR" sz="1600" dirty="0"/>
              <a:t> </a:t>
            </a:r>
            <a:r>
              <a:rPr lang="en-US" altLang="ko-KR" sz="1600" dirty="0" err="1"/>
              <a:t>nostrud</a:t>
            </a:r>
            <a:r>
              <a:rPr lang="en-US" altLang="ko-KR" sz="1600" dirty="0"/>
              <a:t> exercitation </a:t>
            </a:r>
            <a:r>
              <a:rPr lang="en-US" altLang="ko-KR" sz="1600" dirty="0" err="1"/>
              <a:t>ullamco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laboris</a:t>
            </a:r>
            <a:r>
              <a:rPr lang="en-US" altLang="ko-KR" sz="1600" dirty="0"/>
              <a:t> nisi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aliquip</a:t>
            </a:r>
            <a:r>
              <a:rPr lang="en-US" altLang="ko-KR" sz="1600" dirty="0"/>
              <a:t> ex </a:t>
            </a:r>
            <a:r>
              <a:rPr lang="en-US" altLang="ko-KR" sz="1600" dirty="0" err="1"/>
              <a:t>ea</a:t>
            </a:r>
            <a:r>
              <a:rPr lang="en-US" altLang="ko-KR" sz="1600" dirty="0"/>
              <a:t> </a:t>
            </a:r>
            <a:r>
              <a:rPr lang="en-US" altLang="ko-KR" sz="1600" dirty="0" err="1"/>
              <a:t>commodo</a:t>
            </a:r>
            <a:r>
              <a:rPr lang="en-US" altLang="ko-KR" sz="1600" dirty="0"/>
              <a:t> </a:t>
            </a:r>
            <a:r>
              <a:rPr lang="en-US" altLang="ko-KR" sz="1600" dirty="0" err="1"/>
              <a:t>consequat</a:t>
            </a:r>
            <a:r>
              <a:rPr lang="en-US" altLang="ko-KR" sz="1600" dirty="0"/>
              <a:t>. Duis </a:t>
            </a:r>
            <a:r>
              <a:rPr lang="en-US" altLang="ko-KR" sz="1600" dirty="0" err="1"/>
              <a:t>aute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irure</a:t>
            </a:r>
            <a:r>
              <a:rPr lang="en-US" altLang="ko-KR" sz="1600" dirty="0"/>
              <a:t> dolor in </a:t>
            </a:r>
            <a:r>
              <a:rPr lang="en-US" altLang="ko-KR" sz="1600" dirty="0" err="1"/>
              <a:t>reprehenderit</a:t>
            </a:r>
            <a:r>
              <a:rPr lang="en-US" altLang="ko-KR" sz="1600" dirty="0"/>
              <a:t> in </a:t>
            </a:r>
            <a:r>
              <a:rPr lang="en-US" altLang="ko-KR" sz="1600" dirty="0" err="1"/>
              <a:t>voluptate</a:t>
            </a:r>
            <a:r>
              <a:rPr lang="en-US" altLang="ko-KR" sz="1600" dirty="0"/>
              <a:t> </a:t>
            </a:r>
            <a:r>
              <a:rPr lang="en-US" altLang="ko-KR" sz="1600" dirty="0" err="1"/>
              <a:t>velit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esse</a:t>
            </a:r>
            <a:r>
              <a:rPr lang="en-US" altLang="ko-KR" sz="1600" dirty="0"/>
              <a:t> </a:t>
            </a:r>
            <a:r>
              <a:rPr lang="en-US" altLang="ko-KR" sz="1600" dirty="0" err="1"/>
              <a:t>cillum</a:t>
            </a:r>
            <a:r>
              <a:rPr lang="en-US" altLang="ko-KR" sz="1600" dirty="0"/>
              <a:t> dolore </a:t>
            </a:r>
            <a:r>
              <a:rPr lang="en-US" altLang="ko-KR" sz="1600" dirty="0" err="1"/>
              <a:t>eu</a:t>
            </a:r>
            <a:r>
              <a:rPr lang="en-US" altLang="ko-KR" sz="1600" dirty="0"/>
              <a:t> </a:t>
            </a:r>
            <a:r>
              <a:rPr lang="en-US" altLang="ko-KR" sz="1600" dirty="0" err="1"/>
              <a:t>fugiat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nulla</a:t>
            </a:r>
            <a:r>
              <a:rPr lang="en-US" altLang="ko-KR" sz="1600" dirty="0"/>
              <a:t> </a:t>
            </a:r>
            <a:r>
              <a:rPr lang="en-US" altLang="ko-KR" sz="1600" dirty="0" err="1"/>
              <a:t>pariatur</a:t>
            </a:r>
            <a:r>
              <a:rPr lang="en-US" altLang="ko-KR" sz="1600" dirty="0"/>
              <a:t>. </a:t>
            </a:r>
          </a:p>
          <a:p>
            <a:r>
              <a:rPr lang="en-US" altLang="ko-KR" sz="1600" dirty="0" err="1"/>
              <a:t>Excepteur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sint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occaecat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cupidatat</a:t>
            </a:r>
            <a:r>
              <a:rPr lang="en-US" altLang="ko-KR" sz="1600" dirty="0"/>
              <a:t> non </a:t>
            </a:r>
            <a:r>
              <a:rPr lang="en-US" altLang="ko-KR" sz="1600" dirty="0" err="1"/>
              <a:t>proident</a:t>
            </a:r>
            <a:r>
              <a:rPr lang="en-US" altLang="ko-KR" sz="1600" dirty="0"/>
              <a:t>!</a:t>
            </a:r>
          </a:p>
        </p:txBody>
      </p:sp>
      <p:pic>
        <p:nvPicPr>
          <p:cNvPr id="10" name="그래픽 9">
            <a:extLst>
              <a:ext uri="{FF2B5EF4-FFF2-40B4-BE49-F238E27FC236}">
                <a16:creationId xmlns:a16="http://schemas.microsoft.com/office/drawing/2014/main" id="{3592C60D-9B89-46EB-B142-BE7052D0B8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5600" y="448128"/>
            <a:ext cx="6211138" cy="5633357"/>
          </a:xfrm>
          <a:prstGeom prst="rect">
            <a:avLst/>
          </a:prstGeom>
        </p:spPr>
      </p:pic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4122F51C-596A-4A9D-A807-B6570FD8DA8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1" name="그래픽 10">
            <a:extLst>
              <a:ext uri="{FF2B5EF4-FFF2-40B4-BE49-F238E27FC236}">
                <a16:creationId xmlns:a16="http://schemas.microsoft.com/office/drawing/2014/main" id="{C993C726-16DD-4ADF-A5D5-783533B5F4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81302" y="1744828"/>
            <a:ext cx="1137514" cy="27744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97D1E38-BFDC-4668-8D2D-E0E4EA009D44}"/>
              </a:ext>
            </a:extLst>
          </p:cNvPr>
          <p:cNvSpPr txBox="1"/>
          <p:nvPr/>
        </p:nvSpPr>
        <p:spPr>
          <a:xfrm>
            <a:off x="1148719" y="759555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ko-KR" alt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D1FAD64-2298-44EB-B0F7-881A75197828}"/>
              </a:ext>
            </a:extLst>
          </p:cNvPr>
          <p:cNvSpPr txBox="1"/>
          <p:nvPr/>
        </p:nvSpPr>
        <p:spPr>
          <a:xfrm>
            <a:off x="1148719" y="448345"/>
            <a:ext cx="6492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Slide Title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5" name="원형: 비어 있음 14">
            <a:extLst>
              <a:ext uri="{FF2B5EF4-FFF2-40B4-BE49-F238E27FC236}">
                <a16:creationId xmlns:a16="http://schemas.microsoft.com/office/drawing/2014/main" id="{638E3440-1A5F-4603-BBDD-854D65E05A6A}"/>
              </a:ext>
            </a:extLst>
          </p:cNvPr>
          <p:cNvSpPr/>
          <p:nvPr/>
        </p:nvSpPr>
        <p:spPr>
          <a:xfrm>
            <a:off x="474743" y="423389"/>
            <a:ext cx="623176" cy="623176"/>
          </a:xfrm>
          <a:prstGeom prst="donut">
            <a:avLst>
              <a:gd name="adj" fmla="val 25002"/>
            </a:avLst>
          </a:prstGeom>
          <a:solidFill>
            <a:srgbClr val="326FF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래픽 6">
            <a:extLst>
              <a:ext uri="{FF2B5EF4-FFF2-40B4-BE49-F238E27FC236}">
                <a16:creationId xmlns:a16="http://schemas.microsoft.com/office/drawing/2014/main" id="{A354F9F4-9A21-410B-9CA3-FF254E143F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1218" y="894266"/>
            <a:ext cx="6817054" cy="480546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AD4DB1E-F968-49AA-9031-F109F6363E6F}"/>
              </a:ext>
            </a:extLst>
          </p:cNvPr>
          <p:cNvSpPr txBox="1"/>
          <p:nvPr/>
        </p:nvSpPr>
        <p:spPr>
          <a:xfrm>
            <a:off x="7684620" y="4083903"/>
            <a:ext cx="29983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dirty="0" err="1"/>
              <a:t>Titile</a:t>
            </a:r>
            <a:r>
              <a:rPr lang="en-US" altLang="ko-KR" sz="2400" dirty="0"/>
              <a:t> text block &amp;</a:t>
            </a:r>
          </a:p>
          <a:p>
            <a:r>
              <a:rPr lang="en-US" altLang="ko-KR" sz="2400" dirty="0"/>
              <a:t>Tablet project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EEC1DAA-6DB0-483C-884A-5B9508158290}"/>
              </a:ext>
            </a:extLst>
          </p:cNvPr>
          <p:cNvSpPr txBox="1"/>
          <p:nvPr/>
        </p:nvSpPr>
        <p:spPr>
          <a:xfrm>
            <a:off x="7684621" y="4914900"/>
            <a:ext cx="42170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 err="1"/>
              <a:t>Excepteur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sint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occaecat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cupidatat</a:t>
            </a:r>
            <a:r>
              <a:rPr lang="en-US" altLang="ko-KR" sz="1200" dirty="0"/>
              <a:t> non </a:t>
            </a:r>
            <a:r>
              <a:rPr lang="en-US" altLang="ko-KR" sz="1200" dirty="0" err="1"/>
              <a:t>proident</a:t>
            </a:r>
            <a:r>
              <a:rPr lang="en-US" altLang="ko-KR" sz="1200" dirty="0"/>
              <a:t>!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2DB33782-ACC6-499B-966C-3BFCC9F556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8CEAC81-2FC8-401D-A3E2-20F883AC6AA2}"/>
              </a:ext>
            </a:extLst>
          </p:cNvPr>
          <p:cNvSpPr txBox="1"/>
          <p:nvPr/>
        </p:nvSpPr>
        <p:spPr>
          <a:xfrm>
            <a:off x="1148719" y="759555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ko-KR" alt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81CF2A0-CEAA-495E-A9B5-C6CC0D8B1C2E}"/>
              </a:ext>
            </a:extLst>
          </p:cNvPr>
          <p:cNvSpPr txBox="1"/>
          <p:nvPr/>
        </p:nvSpPr>
        <p:spPr>
          <a:xfrm>
            <a:off x="1148719" y="448345"/>
            <a:ext cx="6492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Slide Title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7" name="원형: 비어 있음 16">
            <a:extLst>
              <a:ext uri="{FF2B5EF4-FFF2-40B4-BE49-F238E27FC236}">
                <a16:creationId xmlns:a16="http://schemas.microsoft.com/office/drawing/2014/main" id="{07BE06D0-7DBE-4714-8138-59BA93022374}"/>
              </a:ext>
            </a:extLst>
          </p:cNvPr>
          <p:cNvSpPr/>
          <p:nvPr/>
        </p:nvSpPr>
        <p:spPr>
          <a:xfrm>
            <a:off x="474743" y="423389"/>
            <a:ext cx="623176" cy="623176"/>
          </a:xfrm>
          <a:prstGeom prst="donut">
            <a:avLst>
              <a:gd name="adj" fmla="val 25002"/>
            </a:avLst>
          </a:prstGeom>
          <a:solidFill>
            <a:srgbClr val="326FF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334400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0D282C3C-6C14-4093-B028-5D32EAB2D40D}"/>
              </a:ext>
            </a:extLst>
          </p:cNvPr>
          <p:cNvSpPr txBox="1"/>
          <p:nvPr/>
        </p:nvSpPr>
        <p:spPr>
          <a:xfrm>
            <a:off x="7684620" y="4083903"/>
            <a:ext cx="29983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dirty="0" err="1"/>
              <a:t>Titile</a:t>
            </a:r>
            <a:r>
              <a:rPr lang="en-US" altLang="ko-KR" sz="2400" dirty="0"/>
              <a:t> text block &amp;</a:t>
            </a:r>
          </a:p>
          <a:p>
            <a:r>
              <a:rPr lang="en-US" altLang="ko-KR" sz="2400" dirty="0"/>
              <a:t>Desktop project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9C1EF30-E47A-4E94-8374-DBDAEBF32FCD}"/>
              </a:ext>
            </a:extLst>
          </p:cNvPr>
          <p:cNvSpPr txBox="1"/>
          <p:nvPr/>
        </p:nvSpPr>
        <p:spPr>
          <a:xfrm>
            <a:off x="7684621" y="4914900"/>
            <a:ext cx="42170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 err="1"/>
              <a:t>Excepteur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sint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occaecat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cupidatat</a:t>
            </a:r>
            <a:r>
              <a:rPr lang="en-US" altLang="ko-KR" sz="1200" dirty="0"/>
              <a:t> non </a:t>
            </a:r>
            <a:r>
              <a:rPr lang="en-US" altLang="ko-KR" sz="1200" dirty="0" err="1"/>
              <a:t>proident</a:t>
            </a:r>
            <a:r>
              <a:rPr lang="en-US" altLang="ko-KR" sz="1200" dirty="0"/>
              <a:t>!</a:t>
            </a:r>
          </a:p>
        </p:txBody>
      </p:sp>
      <p:pic>
        <p:nvPicPr>
          <p:cNvPr id="23" name="그래픽 22">
            <a:extLst>
              <a:ext uri="{FF2B5EF4-FFF2-40B4-BE49-F238E27FC236}">
                <a16:creationId xmlns:a16="http://schemas.microsoft.com/office/drawing/2014/main" id="{D1576C93-4CBB-4E2F-8B8A-DB03145648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2534" y="527355"/>
            <a:ext cx="6369466" cy="5803290"/>
          </a:xfrm>
          <a:prstGeom prst="rect">
            <a:avLst/>
          </a:prstGeom>
        </p:spPr>
      </p:pic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B672761B-7D3C-4246-B136-65BC007D666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3A5D3B3-A422-42B1-9D9C-F326A4720C19}"/>
              </a:ext>
            </a:extLst>
          </p:cNvPr>
          <p:cNvSpPr txBox="1"/>
          <p:nvPr/>
        </p:nvSpPr>
        <p:spPr>
          <a:xfrm>
            <a:off x="1148719" y="759555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ko-KR" altLang="en-US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86B26EF-DAC7-43BD-AFFB-6E56287BA7BF}"/>
              </a:ext>
            </a:extLst>
          </p:cNvPr>
          <p:cNvSpPr txBox="1"/>
          <p:nvPr/>
        </p:nvSpPr>
        <p:spPr>
          <a:xfrm>
            <a:off x="1148719" y="448345"/>
            <a:ext cx="6492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Slide Title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26" name="원형: 비어 있음 25">
            <a:extLst>
              <a:ext uri="{FF2B5EF4-FFF2-40B4-BE49-F238E27FC236}">
                <a16:creationId xmlns:a16="http://schemas.microsoft.com/office/drawing/2014/main" id="{5B287CFB-AAB9-4234-B7D4-C87B0599479D}"/>
              </a:ext>
            </a:extLst>
          </p:cNvPr>
          <p:cNvSpPr/>
          <p:nvPr/>
        </p:nvSpPr>
        <p:spPr>
          <a:xfrm>
            <a:off x="474743" y="423389"/>
            <a:ext cx="623176" cy="623176"/>
          </a:xfrm>
          <a:prstGeom prst="donut">
            <a:avLst>
              <a:gd name="adj" fmla="val 25002"/>
            </a:avLst>
          </a:prstGeom>
          <a:solidFill>
            <a:srgbClr val="326FF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511751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3F4881B-0C40-4D5F-9AB2-6498DAC2EA1C}"/>
              </a:ext>
            </a:extLst>
          </p:cNvPr>
          <p:cNvSpPr txBox="1"/>
          <p:nvPr/>
        </p:nvSpPr>
        <p:spPr>
          <a:xfrm>
            <a:off x="8978001" y="3655123"/>
            <a:ext cx="7120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Icon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chemeClr val="bg1">
              <a:lumMod val="75000"/>
            </a:schemeClr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chemeClr val="bg1">
              <a:lumMod val="75000"/>
            </a:schemeClr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chemeClr val="bg1">
              <a:lumMod val="75000"/>
            </a:schemeClr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chemeClr val="bg1">
              <a:lumMod val="75000"/>
            </a:schemeClr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chemeClr val="bg1">
              <a:lumMod val="75000"/>
            </a:schemeClr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chemeClr val="bg1">
              <a:lumMod val="75000"/>
            </a:schemeClr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chemeClr val="bg1">
              <a:lumMod val="75000"/>
            </a:schemeClr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chemeClr val="bg1">
              <a:lumMod val="75000"/>
            </a:schemeClr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chemeClr val="bg1">
              <a:lumMod val="75000"/>
            </a:schemeClr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chemeClr val="bg1">
              <a:lumMod val="75000"/>
            </a:schemeClr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chemeClr val="bg1">
              <a:lumMod val="75000"/>
            </a:schemeClr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chemeClr val="bg1">
              <a:lumMod val="75000"/>
            </a:schemeClr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chemeClr val="bg1">
              <a:lumMod val="75000"/>
            </a:schemeClr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chemeClr val="bg1">
              <a:lumMod val="75000"/>
            </a:schemeClr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chemeClr val="bg1">
              <a:lumMod val="75000"/>
            </a:schemeClr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chemeClr val="bg1">
              <a:lumMod val="75000"/>
            </a:schemeClr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chemeClr val="bg1">
              <a:lumMod val="75000"/>
            </a:schemeClr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chemeClr val="bg1">
              <a:lumMod val="75000"/>
            </a:schemeClr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chemeClr val="bg1">
              <a:lumMod val="75000"/>
            </a:schemeClr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chemeClr val="bg1">
              <a:lumMod val="75000"/>
            </a:schemeClr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chemeClr val="bg1">
              <a:lumMod val="75000"/>
            </a:schemeClr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chemeClr val="bg1">
              <a:lumMod val="75000"/>
            </a:schemeClr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chemeClr val="bg1">
              <a:lumMod val="75000"/>
            </a:schemeClr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chemeClr val="bg1">
              <a:lumMod val="75000"/>
            </a:schemeClr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chemeClr val="bg1">
              <a:lumMod val="75000"/>
            </a:schemeClr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chemeClr val="bg1">
              <a:lumMod val="75000"/>
            </a:schemeClr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chemeClr val="bg1">
              <a:lumMod val="75000"/>
            </a:schemeClr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chemeClr val="bg1">
              <a:lumMod val="75000"/>
            </a:schemeClr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chemeClr val="bg1">
              <a:lumMod val="75000"/>
            </a:schemeClr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chemeClr val="bg1">
              <a:lumMod val="75000"/>
            </a:schemeClr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chemeClr val="bg1">
              <a:lumMod val="75000"/>
            </a:schemeClr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chemeClr val="bg1">
              <a:lumMod val="75000"/>
            </a:schemeClr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chemeClr val="bg1">
              <a:lumMod val="75000"/>
            </a:schemeClr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chemeClr val="bg1">
              <a:lumMod val="75000"/>
            </a:schemeClr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chemeClr val="bg1">
              <a:lumMod val="75000"/>
            </a:schemeClr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chemeClr val="bg1">
              <a:lumMod val="75000"/>
            </a:schemeClr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chemeClr val="bg1">
              <a:lumMod val="75000"/>
            </a:schemeClr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chemeClr val="bg1">
              <a:lumMod val="75000"/>
            </a:schemeClr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chemeClr val="bg1">
              <a:lumMod val="75000"/>
            </a:schemeClr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chemeClr val="bg1">
              <a:lumMod val="75000"/>
            </a:schemeClr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chemeClr val="bg1">
              <a:lumMod val="75000"/>
            </a:schemeClr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chemeClr val="bg1">
              <a:lumMod val="75000"/>
            </a:schemeClr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chemeClr val="bg1">
              <a:lumMod val="75000"/>
            </a:schemeClr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chemeClr val="bg1">
              <a:lumMod val="75000"/>
            </a:schemeClr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chemeClr val="bg1">
              <a:lumMod val="75000"/>
            </a:schemeClr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chemeClr val="bg1">
              <a:lumMod val="75000"/>
            </a:schemeClr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chemeClr val="bg1">
              <a:lumMod val="75000"/>
            </a:schemeClr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chemeClr val="bg1">
              <a:lumMod val="75000"/>
            </a:schemeClr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chemeClr val="bg1">
              <a:lumMod val="75000"/>
            </a:schemeClr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chemeClr val="bg1">
              <a:lumMod val="75000"/>
            </a:schemeClr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chemeClr val="bg1">
              <a:lumMod val="75000"/>
            </a:schemeClr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chemeClr val="bg1">
              <a:lumMod val="75000"/>
            </a:schemeClr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chemeClr val="bg1">
              <a:lumMod val="75000"/>
            </a:schemeClr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chemeClr val="bg1">
              <a:lumMod val="75000"/>
            </a:schemeClr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chemeClr val="bg1">
              <a:lumMod val="75000"/>
            </a:schemeClr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chemeClr val="bg1">
              <a:lumMod val="75000"/>
            </a:schemeClr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chemeClr val="bg1">
              <a:lumMod val="75000"/>
            </a:schemeClr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chemeClr val="bg1">
              <a:lumMod val="75000"/>
            </a:schemeClr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chemeClr val="bg1">
              <a:lumMod val="75000"/>
            </a:schemeClr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chemeClr val="bg1">
              <a:lumMod val="75000"/>
            </a:schemeClr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chemeClr val="bg1">
              <a:lumMod val="75000"/>
            </a:schemeClr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chemeClr val="bg1">
              <a:lumMod val="75000"/>
            </a:schemeClr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chemeClr val="bg1">
              <a:lumMod val="75000"/>
            </a:schemeClr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chemeClr val="bg1">
              <a:lumMod val="75000"/>
            </a:schemeClr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chemeClr val="bg1">
              <a:lumMod val="75000"/>
            </a:schemeClr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chemeClr val="bg1">
              <a:lumMod val="75000"/>
            </a:schemeClr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chemeClr val="bg1">
              <a:lumMod val="75000"/>
            </a:schemeClr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chemeClr val="bg1">
              <a:lumMod val="75000"/>
            </a:schemeClr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chemeClr val="bg1">
              <a:lumMod val="75000"/>
            </a:schemeClr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chemeClr val="bg1">
              <a:lumMod val="75000"/>
            </a:schemeClr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chemeClr val="bg1">
              <a:lumMod val="75000"/>
            </a:schemeClr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chemeClr val="bg1">
              <a:lumMod val="75000"/>
            </a:schemeClr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chemeClr val="bg1">
              <a:lumMod val="75000"/>
            </a:schemeClr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chemeClr val="bg1">
              <a:lumMod val="75000"/>
            </a:schemeClr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chemeClr val="bg1">
              <a:lumMod val="75000"/>
            </a:schemeClr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chemeClr val="bg1">
              <a:lumMod val="75000"/>
            </a:schemeClr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chemeClr val="bg1">
              <a:lumMod val="75000"/>
            </a:schemeClr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chemeClr val="bg1">
              <a:lumMod val="75000"/>
            </a:schemeClr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chemeClr val="bg1">
              <a:lumMod val="75000"/>
            </a:schemeClr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7" name="TextBox 506">
            <a:extLst>
              <a:ext uri="{FF2B5EF4-FFF2-40B4-BE49-F238E27FC236}">
                <a16:creationId xmlns:a16="http://schemas.microsoft.com/office/drawing/2014/main" id="{CA8BA88A-220F-4094-9ED6-70D1D97B6E38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chemeClr val="bg1">
              <a:lumMod val="75000"/>
            </a:schemeClr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chemeClr val="bg1">
              <a:lumMod val="75000"/>
            </a:schemeClr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chemeClr val="bg1">
              <a:lumMod val="75000"/>
            </a:schemeClr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chemeClr val="bg1">
              <a:lumMod val="75000"/>
            </a:schemeClr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chemeClr val="bg1">
              <a:lumMod val="75000"/>
            </a:schemeClr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chemeClr val="bg1">
              <a:lumMod val="75000"/>
            </a:schemeClr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chemeClr val="bg1">
              <a:lumMod val="75000"/>
            </a:schemeClr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chemeClr val="bg1">
              <a:lumMod val="75000"/>
            </a:schemeClr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chemeClr val="bg1">
              <a:lumMod val="75000"/>
            </a:schemeClr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chemeClr val="bg1">
              <a:lumMod val="75000"/>
            </a:schemeClr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chemeClr val="bg1">
              <a:lumMod val="75000"/>
            </a:schemeClr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chemeClr val="bg1">
              <a:lumMod val="75000"/>
            </a:schemeClr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chemeClr val="bg1">
              <a:lumMod val="75000"/>
            </a:schemeClr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chemeClr val="bg1">
              <a:lumMod val="75000"/>
            </a:schemeClr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chemeClr val="bg1">
              <a:lumMod val="75000"/>
            </a:schemeClr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chemeClr val="bg1">
              <a:lumMod val="75000"/>
            </a:schemeClr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chemeClr val="bg1">
              <a:lumMod val="75000"/>
            </a:schemeClr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chemeClr val="bg1">
              <a:lumMod val="75000"/>
            </a:schemeClr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chemeClr val="bg1">
              <a:lumMod val="75000"/>
            </a:schemeClr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chemeClr val="bg1">
              <a:lumMod val="75000"/>
            </a:schemeClr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chemeClr val="bg1">
              <a:lumMod val="75000"/>
            </a:schemeClr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chemeClr val="bg1">
              <a:lumMod val="75000"/>
            </a:schemeClr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chemeClr val="bg1">
              <a:lumMod val="75000"/>
            </a:schemeClr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chemeClr val="bg1">
              <a:lumMod val="75000"/>
            </a:schemeClr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chemeClr val="bg1">
              <a:lumMod val="75000"/>
            </a:schemeClr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chemeClr val="bg1">
              <a:lumMod val="75000"/>
            </a:schemeClr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chemeClr val="bg1">
              <a:lumMod val="75000"/>
            </a:schemeClr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chemeClr val="bg1">
              <a:lumMod val="75000"/>
            </a:schemeClr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chemeClr val="bg1">
              <a:lumMod val="75000"/>
            </a:schemeClr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chemeClr val="bg1">
              <a:lumMod val="75000"/>
            </a:schemeClr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chemeClr val="bg1">
              <a:lumMod val="75000"/>
            </a:schemeClr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chemeClr val="bg1">
              <a:lumMod val="75000"/>
            </a:schemeClr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chemeClr val="bg1">
              <a:lumMod val="75000"/>
            </a:schemeClr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chemeClr val="bg1">
              <a:lumMod val="75000"/>
            </a:schemeClr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chemeClr val="bg1">
              <a:lumMod val="75000"/>
            </a:schemeClr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chemeClr val="bg1">
              <a:lumMod val="75000"/>
            </a:schemeClr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chemeClr val="bg1">
              <a:lumMod val="75000"/>
            </a:schemeClr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chemeClr val="bg1">
              <a:lumMod val="75000"/>
            </a:schemeClr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chemeClr val="bg1">
              <a:lumMod val="75000"/>
            </a:schemeClr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chemeClr val="bg1">
              <a:lumMod val="75000"/>
            </a:schemeClr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chemeClr val="bg1">
              <a:lumMod val="75000"/>
            </a:schemeClr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chemeClr val="bg1">
              <a:lumMod val="75000"/>
            </a:schemeClr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chemeClr val="bg1">
              <a:lumMod val="75000"/>
            </a:schemeClr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chemeClr val="bg1">
              <a:lumMod val="75000"/>
            </a:schemeClr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chemeClr val="bg1">
              <a:lumMod val="75000"/>
            </a:schemeClr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chemeClr val="bg1">
              <a:lumMod val="75000"/>
            </a:schemeClr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chemeClr val="bg1">
              <a:lumMod val="75000"/>
            </a:schemeClr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chemeClr val="bg1">
              <a:lumMod val="75000"/>
            </a:schemeClr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chemeClr val="bg1">
              <a:lumMod val="75000"/>
            </a:schemeClr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chemeClr val="bg1">
              <a:lumMod val="75000"/>
            </a:schemeClr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chemeClr val="bg1">
              <a:lumMod val="75000"/>
            </a:schemeClr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chemeClr val="bg1">
              <a:lumMod val="75000"/>
            </a:schemeClr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chemeClr val="bg1">
              <a:lumMod val="75000"/>
            </a:schemeClr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9" name="TextBox 448">
            <a:extLst>
              <a:ext uri="{FF2B5EF4-FFF2-40B4-BE49-F238E27FC236}">
                <a16:creationId xmlns:a16="http://schemas.microsoft.com/office/drawing/2014/main" id="{B8778434-53D5-4AA2-B669-7136DB0CB7AC}"/>
              </a:ext>
            </a:extLst>
          </p:cNvPr>
          <p:cNvSpPr txBox="1"/>
          <p:nvPr/>
        </p:nvSpPr>
        <p:spPr>
          <a:xfrm>
            <a:off x="8978001" y="3655123"/>
            <a:ext cx="7120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Icon</a:t>
            </a:r>
          </a:p>
        </p:txBody>
      </p:sp>
      <p:sp>
        <p:nvSpPr>
          <p:cNvPr id="450" name="TextBox 449">
            <a:extLst>
              <a:ext uri="{FF2B5EF4-FFF2-40B4-BE49-F238E27FC236}">
                <a16:creationId xmlns:a16="http://schemas.microsoft.com/office/drawing/2014/main" id="{C2F685E1-30E0-40BC-B77C-981AD3D42041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A8623A6-41FF-4FE0-B7BB-EBA3247CCFAF}"/>
              </a:ext>
            </a:extLst>
          </p:cNvPr>
          <p:cNvSpPr txBox="1"/>
          <p:nvPr/>
        </p:nvSpPr>
        <p:spPr>
          <a:xfrm>
            <a:off x="4194628" y="2810262"/>
            <a:ext cx="380274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5000" dirty="0">
                <a:solidFill>
                  <a:srgbClr val="2B6EE0"/>
                </a:solidFill>
              </a:rPr>
              <a:t>Thanks 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CD1232-CD63-4B34-B1A4-B0517F03AD48}"/>
              </a:ext>
            </a:extLst>
          </p:cNvPr>
          <p:cNvSpPr txBox="1"/>
          <p:nvPr/>
        </p:nvSpPr>
        <p:spPr>
          <a:xfrm>
            <a:off x="4195283" y="3689904"/>
            <a:ext cx="38022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/>
              <a:t>Lorem ipsum dolor sit </a:t>
            </a:r>
            <a:r>
              <a:rPr lang="en-US" altLang="ko-KR" sz="1100" dirty="0" err="1"/>
              <a:t>amet</a:t>
            </a:r>
            <a:r>
              <a:rPr lang="en-US" altLang="ko-KR" sz="1100" dirty="0"/>
              <a:t>, </a:t>
            </a:r>
            <a:r>
              <a:rPr lang="en-US" altLang="ko-KR" sz="1100" dirty="0" err="1"/>
              <a:t>consectetur</a:t>
            </a:r>
            <a:r>
              <a:rPr lang="en-US" altLang="ko-KR" sz="1100" dirty="0"/>
              <a:t> </a:t>
            </a:r>
            <a:r>
              <a:rPr lang="en-US" altLang="ko-KR" sz="1100" dirty="0" err="1"/>
              <a:t>adipiscing</a:t>
            </a:r>
            <a:r>
              <a:rPr lang="en-US" altLang="ko-KR" sz="1100" dirty="0"/>
              <a:t> </a:t>
            </a:r>
            <a:r>
              <a:rPr lang="en-US" altLang="ko-KR" sz="1100" dirty="0" err="1"/>
              <a:t>elit</a:t>
            </a:r>
            <a:r>
              <a:rPr lang="en-US" altLang="ko-KR" sz="1100" dirty="0"/>
              <a:t>. </a:t>
            </a:r>
            <a:r>
              <a:rPr lang="en-US" altLang="ko-KR" sz="1100" dirty="0" err="1"/>
              <a:t>Etiam</a:t>
            </a:r>
            <a:r>
              <a:rPr lang="en-US" altLang="ko-KR" sz="1100" dirty="0"/>
              <a:t> </a:t>
            </a:r>
            <a:r>
              <a:rPr lang="en-US" altLang="ko-KR" sz="1100" dirty="0" err="1"/>
              <a:t>aliquet</a:t>
            </a:r>
            <a:r>
              <a:rPr lang="en-US" altLang="ko-KR" sz="1100" dirty="0"/>
              <a:t> </a:t>
            </a:r>
            <a:r>
              <a:rPr lang="en-US" altLang="ko-KR" sz="1100" dirty="0" err="1"/>
              <a:t>eu</a:t>
            </a:r>
            <a:r>
              <a:rPr lang="en-US" altLang="ko-KR" sz="1100" dirty="0"/>
              <a:t> mi </a:t>
            </a:r>
            <a:r>
              <a:rPr lang="en-US" altLang="ko-KR" sz="1100" dirty="0" err="1"/>
              <a:t>quis</a:t>
            </a:r>
            <a:r>
              <a:rPr lang="en-US" altLang="ko-KR" sz="1100" dirty="0"/>
              <a:t> lacinia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hlinkClick r:id="rId2"/>
            <a:extLst>
              <a:ext uri="{FF2B5EF4-FFF2-40B4-BE49-F238E27FC236}">
                <a16:creationId xmlns:a16="http://schemas.microsoft.com/office/drawing/2014/main" id="{634BB0E0-C2A2-4608-9B87-454181ED0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0384" y="3006966"/>
            <a:ext cx="3993420" cy="30777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F33D9F4-CB95-4CCD-926F-1B10454F1376}"/>
              </a:ext>
            </a:extLst>
          </p:cNvPr>
          <p:cNvSpPr/>
          <p:nvPr/>
        </p:nvSpPr>
        <p:spPr>
          <a:xfrm>
            <a:off x="4048196" y="2722272"/>
            <a:ext cx="178125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64B159F3-22D3-4F22-BCCD-A75328AF97F0}"/>
              </a:ext>
            </a:extLst>
          </p:cNvPr>
          <p:cNvSpPr/>
          <p:nvPr/>
        </p:nvSpPr>
        <p:spPr>
          <a:xfrm>
            <a:off x="4534312" y="3570863"/>
            <a:ext cx="322556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http://www.pptmon.com/</a:t>
            </a:r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</a:rPr>
              <a:t> Ctrl + Click</a:t>
            </a:r>
            <a:r>
              <a:rPr lang="ko-KR" altLang="en-US" sz="11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</a:rPr>
              <a:t>to follow link</a:t>
            </a:r>
            <a:endParaRPr lang="ko-KR" altLang="en-US" sz="11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타원 19">
            <a:extLst>
              <a:ext uri="{FF2B5EF4-FFF2-40B4-BE49-F238E27FC236}">
                <a16:creationId xmlns:a16="http://schemas.microsoft.com/office/drawing/2014/main" id="{BAAD81BB-2832-4BE1-8A54-A1C717E94390}"/>
              </a:ext>
            </a:extLst>
          </p:cNvPr>
          <p:cNvSpPr/>
          <p:nvPr/>
        </p:nvSpPr>
        <p:spPr>
          <a:xfrm>
            <a:off x="6711954" y="1099064"/>
            <a:ext cx="898591" cy="898591"/>
          </a:xfrm>
          <a:prstGeom prst="ellipse">
            <a:avLst/>
          </a:prstGeom>
          <a:solidFill>
            <a:srgbClr val="326FF1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3" name="타원 22">
            <a:extLst>
              <a:ext uri="{FF2B5EF4-FFF2-40B4-BE49-F238E27FC236}">
                <a16:creationId xmlns:a16="http://schemas.microsoft.com/office/drawing/2014/main" id="{D75F1689-5756-4991-8E26-A823ADD8B10F}"/>
              </a:ext>
            </a:extLst>
          </p:cNvPr>
          <p:cNvSpPr/>
          <p:nvPr/>
        </p:nvSpPr>
        <p:spPr>
          <a:xfrm>
            <a:off x="6707643" y="2460449"/>
            <a:ext cx="898591" cy="898591"/>
          </a:xfrm>
          <a:prstGeom prst="ellipse">
            <a:avLst/>
          </a:prstGeom>
          <a:solidFill>
            <a:srgbClr val="326FF1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E4326FE7-62D3-482A-9392-C0DC88D7BB62}"/>
              </a:ext>
            </a:extLst>
          </p:cNvPr>
          <p:cNvGrpSpPr/>
          <p:nvPr/>
        </p:nvGrpSpPr>
        <p:grpSpPr>
          <a:xfrm>
            <a:off x="7021107" y="2734405"/>
            <a:ext cx="248519" cy="331413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C60F3B50-23C7-4BA4-A718-36BD98076F56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3BA0379D-432E-4654-8D1F-70B59A7D0186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CE78B5CB-0B4E-413F-8C30-EECD5CE002D8}"/>
              </a:ext>
            </a:extLst>
          </p:cNvPr>
          <p:cNvGrpSpPr/>
          <p:nvPr/>
        </p:nvGrpSpPr>
        <p:grpSpPr>
          <a:xfrm>
            <a:off x="7031370" y="1360975"/>
            <a:ext cx="327164" cy="326763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825D706-16BA-44C1-A480-EB74F080A94D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471C9894-2A1B-435F-9911-83DD1395F0DC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7868C89E-D293-475E-9DE3-0995C62DBEEF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9EAD916-84F9-4F2D-A0FC-7D96A3D4EF75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22203A6E-AD6A-4C0F-9A47-C2817A3B9465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276ED72-A64D-492E-AF70-6DD9BE57CB31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EE1C2CE-0B3B-438F-A892-1863FD45A02E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2" name="타원 21">
            <a:extLst>
              <a:ext uri="{FF2B5EF4-FFF2-40B4-BE49-F238E27FC236}">
                <a16:creationId xmlns:a16="http://schemas.microsoft.com/office/drawing/2014/main" id="{C5D8FEB9-DF7C-41B5-AF09-E14D951D7FE6}"/>
              </a:ext>
            </a:extLst>
          </p:cNvPr>
          <p:cNvSpPr/>
          <p:nvPr/>
        </p:nvSpPr>
        <p:spPr>
          <a:xfrm>
            <a:off x="6705384" y="3802512"/>
            <a:ext cx="898591" cy="898591"/>
          </a:xfrm>
          <a:prstGeom prst="ellipse">
            <a:avLst/>
          </a:prstGeom>
          <a:solidFill>
            <a:srgbClr val="326FF1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5" name="타원 24">
            <a:extLst>
              <a:ext uri="{FF2B5EF4-FFF2-40B4-BE49-F238E27FC236}">
                <a16:creationId xmlns:a16="http://schemas.microsoft.com/office/drawing/2014/main" id="{C5A5FA32-CA92-4DD4-926D-D588F08E3163}"/>
              </a:ext>
            </a:extLst>
          </p:cNvPr>
          <p:cNvSpPr/>
          <p:nvPr/>
        </p:nvSpPr>
        <p:spPr>
          <a:xfrm>
            <a:off x="6705384" y="5155312"/>
            <a:ext cx="898591" cy="898591"/>
          </a:xfrm>
          <a:prstGeom prst="ellipse">
            <a:avLst/>
          </a:prstGeom>
          <a:solidFill>
            <a:srgbClr val="326FF1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0" name="자유형: 도형 29">
            <a:extLst>
              <a:ext uri="{FF2B5EF4-FFF2-40B4-BE49-F238E27FC236}">
                <a16:creationId xmlns:a16="http://schemas.microsoft.com/office/drawing/2014/main" id="{9F71A2E6-5140-4520-B81A-AC8224AB3577}"/>
              </a:ext>
            </a:extLst>
          </p:cNvPr>
          <p:cNvSpPr/>
          <p:nvPr/>
        </p:nvSpPr>
        <p:spPr>
          <a:xfrm>
            <a:off x="7010377" y="5473413"/>
            <a:ext cx="288604" cy="328687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464B5328-050D-4A61-A887-51B069E671B5}"/>
              </a:ext>
            </a:extLst>
          </p:cNvPr>
          <p:cNvGrpSpPr/>
          <p:nvPr/>
        </p:nvGrpSpPr>
        <p:grpSpPr>
          <a:xfrm>
            <a:off x="7008869" y="4094398"/>
            <a:ext cx="328448" cy="314819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F50503AF-CF9D-437A-BFA1-27BE7C6C561D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B2ABC5B-4CE2-4146-9B93-C64DDB3C737B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62" name="TextBox 61">
            <a:extLst>
              <a:ext uri="{FF2B5EF4-FFF2-40B4-BE49-F238E27FC236}">
                <a16:creationId xmlns:a16="http://schemas.microsoft.com/office/drawing/2014/main" id="{4F6638B5-A5B6-4781-AB70-9F9AC021B37F}"/>
              </a:ext>
            </a:extLst>
          </p:cNvPr>
          <p:cNvSpPr txBox="1"/>
          <p:nvPr/>
        </p:nvSpPr>
        <p:spPr>
          <a:xfrm>
            <a:off x="786300" y="1050540"/>
            <a:ext cx="3404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2800" b="1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E48CA962-9902-41C5-8D3C-C2B0B3646292}"/>
              </a:ext>
            </a:extLst>
          </p:cNvPr>
          <p:cNvSpPr txBox="1"/>
          <p:nvPr/>
        </p:nvSpPr>
        <p:spPr>
          <a:xfrm>
            <a:off x="824400" y="1478861"/>
            <a:ext cx="3366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</a:t>
            </a:r>
            <a:endParaRPr lang="ko-KR" altLang="en-US" sz="1400" b="1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4F5D325D-FEBA-433E-B874-D8CECAC7AAD2}"/>
              </a:ext>
            </a:extLst>
          </p:cNvPr>
          <p:cNvSpPr txBox="1"/>
          <p:nvPr/>
        </p:nvSpPr>
        <p:spPr>
          <a:xfrm>
            <a:off x="7771922" y="1374572"/>
            <a:ext cx="38104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8" name="직사각형 77">
            <a:extLst>
              <a:ext uri="{FF2B5EF4-FFF2-40B4-BE49-F238E27FC236}">
                <a16:creationId xmlns:a16="http://schemas.microsoft.com/office/drawing/2014/main" id="{DDF0F1BD-2383-4151-A0CE-9D685C5E7D39}"/>
              </a:ext>
            </a:extLst>
          </p:cNvPr>
          <p:cNvSpPr/>
          <p:nvPr/>
        </p:nvSpPr>
        <p:spPr>
          <a:xfrm>
            <a:off x="7751928" y="1036011"/>
            <a:ext cx="38234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</a:t>
            </a:r>
            <a:endParaRPr lang="ko-KR" alt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437F76B6-6012-408C-A084-C2E5DE9A051A}"/>
              </a:ext>
            </a:extLst>
          </p:cNvPr>
          <p:cNvSpPr txBox="1"/>
          <p:nvPr/>
        </p:nvSpPr>
        <p:spPr>
          <a:xfrm>
            <a:off x="7771922" y="2727372"/>
            <a:ext cx="38104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0" name="직사각형 79">
            <a:extLst>
              <a:ext uri="{FF2B5EF4-FFF2-40B4-BE49-F238E27FC236}">
                <a16:creationId xmlns:a16="http://schemas.microsoft.com/office/drawing/2014/main" id="{DB5F947B-C717-48BF-B3B1-53285AD5C1FD}"/>
              </a:ext>
            </a:extLst>
          </p:cNvPr>
          <p:cNvSpPr/>
          <p:nvPr/>
        </p:nvSpPr>
        <p:spPr>
          <a:xfrm>
            <a:off x="7751928" y="2388811"/>
            <a:ext cx="38234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</a:t>
            </a:r>
            <a:endParaRPr lang="ko-KR" alt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C3216B9F-4B32-49BB-960B-6D6044BB4094}"/>
              </a:ext>
            </a:extLst>
          </p:cNvPr>
          <p:cNvSpPr txBox="1"/>
          <p:nvPr/>
        </p:nvSpPr>
        <p:spPr>
          <a:xfrm>
            <a:off x="7771922" y="4080172"/>
            <a:ext cx="38104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2" name="직사각형 81">
            <a:extLst>
              <a:ext uri="{FF2B5EF4-FFF2-40B4-BE49-F238E27FC236}">
                <a16:creationId xmlns:a16="http://schemas.microsoft.com/office/drawing/2014/main" id="{DC15EDB5-9257-4BB4-BC5C-7C488A838AC2}"/>
              </a:ext>
            </a:extLst>
          </p:cNvPr>
          <p:cNvSpPr/>
          <p:nvPr/>
        </p:nvSpPr>
        <p:spPr>
          <a:xfrm>
            <a:off x="7751928" y="3741611"/>
            <a:ext cx="38234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</a:t>
            </a:r>
            <a:endParaRPr lang="ko-KR" alt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6CB933A2-65B9-4E6C-A660-251FF0AA46CB}"/>
              </a:ext>
            </a:extLst>
          </p:cNvPr>
          <p:cNvSpPr txBox="1"/>
          <p:nvPr/>
        </p:nvSpPr>
        <p:spPr>
          <a:xfrm>
            <a:off x="7771922" y="5432972"/>
            <a:ext cx="38104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4" name="직사각형 83">
            <a:extLst>
              <a:ext uri="{FF2B5EF4-FFF2-40B4-BE49-F238E27FC236}">
                <a16:creationId xmlns:a16="http://schemas.microsoft.com/office/drawing/2014/main" id="{8D36C07A-6CB8-4932-BB11-1D01AD5E39B0}"/>
              </a:ext>
            </a:extLst>
          </p:cNvPr>
          <p:cNvSpPr/>
          <p:nvPr/>
        </p:nvSpPr>
        <p:spPr>
          <a:xfrm>
            <a:off x="7751928" y="5094411"/>
            <a:ext cx="38234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</a:t>
            </a:r>
            <a:endParaRPr lang="ko-KR" alt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73484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38E70BC-D067-4DE9-820D-895D2D9D1C20}"/>
              </a:ext>
            </a:extLst>
          </p:cNvPr>
          <p:cNvSpPr txBox="1"/>
          <p:nvPr/>
        </p:nvSpPr>
        <p:spPr>
          <a:xfrm>
            <a:off x="3769180" y="2576560"/>
            <a:ext cx="46536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2000" b="1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E1A88FC-C2A4-4C9E-A201-3AD67CA90D2D}"/>
              </a:ext>
            </a:extLst>
          </p:cNvPr>
          <p:cNvSpPr txBox="1"/>
          <p:nvPr/>
        </p:nvSpPr>
        <p:spPr>
          <a:xfrm>
            <a:off x="3775271" y="2998113"/>
            <a:ext cx="464145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dirty="0">
                <a:solidFill>
                  <a:schemeClr val="bg1"/>
                </a:solidFill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</a:rPr>
              <a:t>amet</a:t>
            </a:r>
            <a:r>
              <a:rPr lang="en-US" altLang="ko-KR" dirty="0">
                <a:solidFill>
                  <a:schemeClr val="bg1"/>
                </a:solidFill>
              </a:rPr>
              <a:t>, </a:t>
            </a:r>
            <a:r>
              <a:rPr lang="en-US" altLang="ko-KR" dirty="0" err="1">
                <a:solidFill>
                  <a:schemeClr val="bg1"/>
                </a:solidFill>
              </a:rPr>
              <a:t>consectetur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adipiscing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elit</a:t>
            </a:r>
            <a:r>
              <a:rPr lang="en-US" altLang="ko-KR" dirty="0">
                <a:solidFill>
                  <a:schemeClr val="bg1"/>
                </a:solidFill>
              </a:rPr>
              <a:t>, sed do </a:t>
            </a:r>
            <a:r>
              <a:rPr lang="en-US" altLang="ko-KR" dirty="0" err="1">
                <a:solidFill>
                  <a:schemeClr val="bg1"/>
                </a:solidFill>
              </a:rPr>
              <a:t>eiusmod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tempor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incididunt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ut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labore</a:t>
            </a:r>
            <a:r>
              <a:rPr lang="en-US" altLang="ko-KR" dirty="0">
                <a:solidFill>
                  <a:schemeClr val="bg1"/>
                </a:solidFill>
              </a:rPr>
              <a:t> et dolore magna </a:t>
            </a:r>
            <a:r>
              <a:rPr lang="en-US" altLang="ko-KR" dirty="0" err="1">
                <a:solidFill>
                  <a:schemeClr val="bg1"/>
                </a:solidFill>
              </a:rPr>
              <a:t>aliqua</a:t>
            </a:r>
            <a:r>
              <a:rPr lang="en-US" altLang="ko-KR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6A4734D6-4B64-446F-A9D6-D6B9A885F074}"/>
              </a:ext>
            </a:extLst>
          </p:cNvPr>
          <p:cNvSpPr/>
          <p:nvPr/>
        </p:nvSpPr>
        <p:spPr>
          <a:xfrm>
            <a:off x="5466000" y="2255726"/>
            <a:ext cx="1260000" cy="36000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6242E3C4-8C66-4DDD-922D-DBAE9531CADD}"/>
              </a:ext>
            </a:extLst>
          </p:cNvPr>
          <p:cNvSpPr/>
          <p:nvPr/>
        </p:nvSpPr>
        <p:spPr>
          <a:xfrm>
            <a:off x="5466000" y="3793992"/>
            <a:ext cx="1260000" cy="36000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156834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B712708-6D29-4C18-B90A-9A1E255F0BA5}"/>
              </a:ext>
            </a:extLst>
          </p:cNvPr>
          <p:cNvSpPr txBox="1"/>
          <p:nvPr/>
        </p:nvSpPr>
        <p:spPr>
          <a:xfrm>
            <a:off x="3769180" y="1433560"/>
            <a:ext cx="46536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2000" b="1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35B3882-9894-4A37-BC62-2C9EDB986E88}"/>
              </a:ext>
            </a:extLst>
          </p:cNvPr>
          <p:cNvSpPr txBox="1"/>
          <p:nvPr/>
        </p:nvSpPr>
        <p:spPr>
          <a:xfrm>
            <a:off x="3775271" y="1855113"/>
            <a:ext cx="464145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dirty="0">
                <a:solidFill>
                  <a:schemeClr val="bg1"/>
                </a:solidFill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</a:rPr>
              <a:t>amet</a:t>
            </a:r>
            <a:r>
              <a:rPr lang="en-US" altLang="ko-KR" dirty="0">
                <a:solidFill>
                  <a:schemeClr val="bg1"/>
                </a:solidFill>
              </a:rPr>
              <a:t>, </a:t>
            </a:r>
            <a:r>
              <a:rPr lang="en-US" altLang="ko-KR" dirty="0" err="1">
                <a:solidFill>
                  <a:schemeClr val="bg1"/>
                </a:solidFill>
              </a:rPr>
              <a:t>consectetur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adipiscing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elit</a:t>
            </a:r>
            <a:r>
              <a:rPr lang="en-US" altLang="ko-KR" dirty="0">
                <a:solidFill>
                  <a:schemeClr val="bg1"/>
                </a:solidFill>
              </a:rPr>
              <a:t>, sed do </a:t>
            </a:r>
            <a:r>
              <a:rPr lang="en-US" altLang="ko-KR" dirty="0" err="1">
                <a:solidFill>
                  <a:schemeClr val="bg1"/>
                </a:solidFill>
              </a:rPr>
              <a:t>eiusmod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tempor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incididunt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ut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labore</a:t>
            </a:r>
            <a:r>
              <a:rPr lang="en-US" altLang="ko-KR" dirty="0">
                <a:solidFill>
                  <a:schemeClr val="bg1"/>
                </a:solidFill>
              </a:rPr>
              <a:t> et dolore magna </a:t>
            </a:r>
            <a:r>
              <a:rPr lang="en-US" altLang="ko-KR" dirty="0" err="1">
                <a:solidFill>
                  <a:schemeClr val="bg1"/>
                </a:solidFill>
              </a:rPr>
              <a:t>aliqua</a:t>
            </a:r>
            <a:r>
              <a:rPr lang="en-US" altLang="ko-KR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B9C7A932-F28A-4CDA-A834-284AA68B289F}"/>
              </a:ext>
            </a:extLst>
          </p:cNvPr>
          <p:cNvSpPr/>
          <p:nvPr/>
        </p:nvSpPr>
        <p:spPr>
          <a:xfrm>
            <a:off x="5466000" y="1112726"/>
            <a:ext cx="1260000" cy="36000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EC0A9837-93F4-482E-8025-2692D1C48CC5}"/>
              </a:ext>
            </a:extLst>
          </p:cNvPr>
          <p:cNvSpPr/>
          <p:nvPr/>
        </p:nvSpPr>
        <p:spPr>
          <a:xfrm>
            <a:off x="5466000" y="2650992"/>
            <a:ext cx="1260000" cy="36000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8CD1D72-F489-466C-B45C-274903F18F5E}"/>
              </a:ext>
            </a:extLst>
          </p:cNvPr>
          <p:cNvSpPr txBox="1"/>
          <p:nvPr/>
        </p:nvSpPr>
        <p:spPr>
          <a:xfrm>
            <a:off x="1950008" y="5440047"/>
            <a:ext cx="16625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adipisicing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endParaRPr lang="ko-KR" altLang="en-US" dirty="0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61222C6F-26DD-45B3-8D3B-B0D84D913FCF}"/>
              </a:ext>
            </a:extLst>
          </p:cNvPr>
          <p:cNvSpPr/>
          <p:nvPr/>
        </p:nvSpPr>
        <p:spPr>
          <a:xfrm>
            <a:off x="1950007" y="5092146"/>
            <a:ext cx="16625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BDA0535C-0DA6-4FD6-ADE6-5E27E0DD60B7}"/>
              </a:ext>
            </a:extLst>
          </p:cNvPr>
          <p:cNvSpPr/>
          <p:nvPr/>
        </p:nvSpPr>
        <p:spPr>
          <a:xfrm>
            <a:off x="1950007" y="4572001"/>
            <a:ext cx="1662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01.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62F11D6-7A0A-4228-9289-6A02DCCC26CB}"/>
              </a:ext>
            </a:extLst>
          </p:cNvPr>
          <p:cNvSpPr txBox="1"/>
          <p:nvPr/>
        </p:nvSpPr>
        <p:spPr>
          <a:xfrm>
            <a:off x="4159808" y="5440047"/>
            <a:ext cx="16625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adipisicing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endParaRPr lang="ko-KR" altLang="en-US" dirty="0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403ADED0-8FA3-48AC-A527-3E991DF06965}"/>
              </a:ext>
            </a:extLst>
          </p:cNvPr>
          <p:cNvSpPr/>
          <p:nvPr/>
        </p:nvSpPr>
        <p:spPr>
          <a:xfrm>
            <a:off x="4159807" y="5092146"/>
            <a:ext cx="16625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DA221C2B-0049-4804-8732-6E64043BDAD1}"/>
              </a:ext>
            </a:extLst>
          </p:cNvPr>
          <p:cNvSpPr/>
          <p:nvPr/>
        </p:nvSpPr>
        <p:spPr>
          <a:xfrm>
            <a:off x="4159807" y="4572001"/>
            <a:ext cx="1662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02.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D478FA4-5F54-4516-879D-836C98587ACC}"/>
              </a:ext>
            </a:extLst>
          </p:cNvPr>
          <p:cNvSpPr txBox="1"/>
          <p:nvPr/>
        </p:nvSpPr>
        <p:spPr>
          <a:xfrm>
            <a:off x="6369608" y="5440047"/>
            <a:ext cx="16625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adipisicing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endParaRPr lang="ko-KR" altLang="en-US" dirty="0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23F23969-3709-4EC2-AC28-43E8CE080039}"/>
              </a:ext>
            </a:extLst>
          </p:cNvPr>
          <p:cNvSpPr/>
          <p:nvPr/>
        </p:nvSpPr>
        <p:spPr>
          <a:xfrm>
            <a:off x="6369607" y="5092146"/>
            <a:ext cx="16625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1DAA5AC9-AB2D-4540-A28B-8FD41DA24C80}"/>
              </a:ext>
            </a:extLst>
          </p:cNvPr>
          <p:cNvSpPr/>
          <p:nvPr/>
        </p:nvSpPr>
        <p:spPr>
          <a:xfrm>
            <a:off x="6369607" y="4572001"/>
            <a:ext cx="1662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03.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83D413E-0DE0-49AA-B1DC-CB3328ABDFEF}"/>
              </a:ext>
            </a:extLst>
          </p:cNvPr>
          <p:cNvSpPr txBox="1"/>
          <p:nvPr/>
        </p:nvSpPr>
        <p:spPr>
          <a:xfrm>
            <a:off x="8579408" y="5440047"/>
            <a:ext cx="16625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adipisicing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endParaRPr lang="ko-KR" altLang="en-US" dirty="0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37255E7B-5D9C-4363-B33F-051E94ACF902}"/>
              </a:ext>
            </a:extLst>
          </p:cNvPr>
          <p:cNvSpPr/>
          <p:nvPr/>
        </p:nvSpPr>
        <p:spPr>
          <a:xfrm>
            <a:off x="8579407" y="5092146"/>
            <a:ext cx="16625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DBA29D7F-8AF7-440E-8249-EACE99428C0B}"/>
              </a:ext>
            </a:extLst>
          </p:cNvPr>
          <p:cNvSpPr/>
          <p:nvPr/>
        </p:nvSpPr>
        <p:spPr>
          <a:xfrm>
            <a:off x="8579407" y="4572001"/>
            <a:ext cx="1662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27581180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Box 56">
            <a:extLst>
              <a:ext uri="{FF2B5EF4-FFF2-40B4-BE49-F238E27FC236}">
                <a16:creationId xmlns:a16="http://schemas.microsoft.com/office/drawing/2014/main" id="{28C90EE0-EC14-49AB-B19E-8E64E7323085}"/>
              </a:ext>
            </a:extLst>
          </p:cNvPr>
          <p:cNvSpPr txBox="1"/>
          <p:nvPr/>
        </p:nvSpPr>
        <p:spPr>
          <a:xfrm>
            <a:off x="1148719" y="759555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ko-KR" altLang="en-US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F405BA1B-93A2-40BC-AF5E-8F2666DB094E}"/>
              </a:ext>
            </a:extLst>
          </p:cNvPr>
          <p:cNvSpPr txBox="1"/>
          <p:nvPr/>
        </p:nvSpPr>
        <p:spPr>
          <a:xfrm>
            <a:off x="1148719" y="448345"/>
            <a:ext cx="6492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Slide Title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4" name="원형: 비어 있음 3">
            <a:extLst>
              <a:ext uri="{FF2B5EF4-FFF2-40B4-BE49-F238E27FC236}">
                <a16:creationId xmlns:a16="http://schemas.microsoft.com/office/drawing/2014/main" id="{FAC67A28-73CA-45C9-AD7F-94E9EE575704}"/>
              </a:ext>
            </a:extLst>
          </p:cNvPr>
          <p:cNvSpPr/>
          <p:nvPr/>
        </p:nvSpPr>
        <p:spPr>
          <a:xfrm>
            <a:off x="474743" y="423389"/>
            <a:ext cx="623176" cy="623176"/>
          </a:xfrm>
          <a:prstGeom prst="donut">
            <a:avLst>
              <a:gd name="adj" fmla="val 25002"/>
            </a:avLst>
          </a:prstGeom>
          <a:solidFill>
            <a:srgbClr val="326FF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16A16A25-80D2-435E-8AD8-CE1FA4F38E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1332375"/>
            <a:ext cx="8686800" cy="488632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CC404B5-6BF9-4071-AF90-D80E52B48CFD}"/>
              </a:ext>
            </a:extLst>
          </p:cNvPr>
          <p:cNvSpPr txBox="1"/>
          <p:nvPr/>
        </p:nvSpPr>
        <p:spPr>
          <a:xfrm>
            <a:off x="2805752" y="3120479"/>
            <a:ext cx="147414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dirty="0">
                <a:solidFill>
                  <a:schemeClr val="bg1"/>
                </a:solidFill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</a:rPr>
              <a:t>amet</a:t>
            </a:r>
            <a:r>
              <a:rPr lang="en-US" altLang="ko-KR" dirty="0">
                <a:solidFill>
                  <a:schemeClr val="bg1"/>
                </a:solidFill>
              </a:rPr>
              <a:t>, </a:t>
            </a:r>
            <a:r>
              <a:rPr lang="en-US" altLang="ko-KR" dirty="0" err="1">
                <a:solidFill>
                  <a:schemeClr val="bg1"/>
                </a:solidFill>
              </a:rPr>
              <a:t>consectetur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adipisicing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elit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98B78726-C2D9-4DDF-AA80-350B5025178D}"/>
              </a:ext>
            </a:extLst>
          </p:cNvPr>
          <p:cNvSpPr/>
          <p:nvPr/>
        </p:nvSpPr>
        <p:spPr>
          <a:xfrm>
            <a:off x="2805751" y="2772578"/>
            <a:ext cx="14741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003A42D8-DA03-46D4-B813-69C0A7056C35}"/>
              </a:ext>
            </a:extLst>
          </p:cNvPr>
          <p:cNvSpPr/>
          <p:nvPr/>
        </p:nvSpPr>
        <p:spPr>
          <a:xfrm>
            <a:off x="5691188" y="2214864"/>
            <a:ext cx="7191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</a:rPr>
              <a:t>01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164D1CA-5DF0-47DF-8E1B-E4F5F69767ED}"/>
              </a:ext>
            </a:extLst>
          </p:cNvPr>
          <p:cNvSpPr txBox="1"/>
          <p:nvPr/>
        </p:nvSpPr>
        <p:spPr>
          <a:xfrm>
            <a:off x="2805752" y="4908583"/>
            <a:ext cx="147414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dirty="0">
                <a:solidFill>
                  <a:schemeClr val="bg1"/>
                </a:solidFill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</a:rPr>
              <a:t>amet</a:t>
            </a:r>
            <a:r>
              <a:rPr lang="en-US" altLang="ko-KR" dirty="0">
                <a:solidFill>
                  <a:schemeClr val="bg1"/>
                </a:solidFill>
              </a:rPr>
              <a:t>, </a:t>
            </a:r>
            <a:r>
              <a:rPr lang="en-US" altLang="ko-KR" dirty="0" err="1">
                <a:solidFill>
                  <a:schemeClr val="bg1"/>
                </a:solidFill>
              </a:rPr>
              <a:t>consectetur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adipisicing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elit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66C0FF72-B133-462F-8412-6CFF9FCE39E1}"/>
              </a:ext>
            </a:extLst>
          </p:cNvPr>
          <p:cNvSpPr/>
          <p:nvPr/>
        </p:nvSpPr>
        <p:spPr>
          <a:xfrm>
            <a:off x="2805751" y="4560682"/>
            <a:ext cx="14741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60D373F-1F2E-4B73-9B62-98C13207FEBB}"/>
              </a:ext>
            </a:extLst>
          </p:cNvPr>
          <p:cNvSpPr txBox="1"/>
          <p:nvPr/>
        </p:nvSpPr>
        <p:spPr>
          <a:xfrm>
            <a:off x="7784152" y="2163692"/>
            <a:ext cx="147414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dirty="0">
                <a:solidFill>
                  <a:schemeClr val="bg1"/>
                </a:solidFill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</a:rPr>
              <a:t>amet</a:t>
            </a:r>
            <a:r>
              <a:rPr lang="en-US" altLang="ko-KR" dirty="0">
                <a:solidFill>
                  <a:schemeClr val="bg1"/>
                </a:solidFill>
              </a:rPr>
              <a:t>, </a:t>
            </a:r>
            <a:r>
              <a:rPr lang="en-US" altLang="ko-KR" dirty="0" err="1">
                <a:solidFill>
                  <a:schemeClr val="bg1"/>
                </a:solidFill>
              </a:rPr>
              <a:t>consectetur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adipisicing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elit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3D18957C-5B3C-4829-81A3-68D3DE80EFB2}"/>
              </a:ext>
            </a:extLst>
          </p:cNvPr>
          <p:cNvSpPr/>
          <p:nvPr/>
        </p:nvSpPr>
        <p:spPr>
          <a:xfrm>
            <a:off x="7784151" y="1815791"/>
            <a:ext cx="14741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E2BAB3E-737C-4661-BDF1-71C922218B93}"/>
              </a:ext>
            </a:extLst>
          </p:cNvPr>
          <p:cNvSpPr txBox="1"/>
          <p:nvPr/>
        </p:nvSpPr>
        <p:spPr>
          <a:xfrm>
            <a:off x="7784152" y="3951796"/>
            <a:ext cx="147414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dirty="0">
                <a:solidFill>
                  <a:schemeClr val="bg1"/>
                </a:solidFill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</a:rPr>
              <a:t>amet</a:t>
            </a:r>
            <a:r>
              <a:rPr lang="en-US" altLang="ko-KR" dirty="0">
                <a:solidFill>
                  <a:schemeClr val="bg1"/>
                </a:solidFill>
              </a:rPr>
              <a:t>, </a:t>
            </a:r>
            <a:r>
              <a:rPr lang="en-US" altLang="ko-KR" dirty="0" err="1">
                <a:solidFill>
                  <a:schemeClr val="bg1"/>
                </a:solidFill>
              </a:rPr>
              <a:t>consectetur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adipisicing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elit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5090E7F6-B12A-4597-88C5-29DF8C3161D6}"/>
              </a:ext>
            </a:extLst>
          </p:cNvPr>
          <p:cNvSpPr/>
          <p:nvPr/>
        </p:nvSpPr>
        <p:spPr>
          <a:xfrm>
            <a:off x="7784151" y="3603895"/>
            <a:ext cx="14741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CD7DB3DA-1F75-47D3-96CF-123FFA18B53E}"/>
              </a:ext>
            </a:extLst>
          </p:cNvPr>
          <p:cNvSpPr/>
          <p:nvPr/>
        </p:nvSpPr>
        <p:spPr>
          <a:xfrm>
            <a:off x="5691188" y="3002095"/>
            <a:ext cx="7191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</a:rPr>
              <a:t>02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7F4B691C-35B6-4354-AFB1-CE1EBD87EF72}"/>
              </a:ext>
            </a:extLst>
          </p:cNvPr>
          <p:cNvSpPr/>
          <p:nvPr/>
        </p:nvSpPr>
        <p:spPr>
          <a:xfrm>
            <a:off x="5691188" y="3789326"/>
            <a:ext cx="7191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</a:rPr>
              <a:t>03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C68C4B40-2A5D-4C23-A3DE-CA1B29E4740A}"/>
              </a:ext>
            </a:extLst>
          </p:cNvPr>
          <p:cNvSpPr/>
          <p:nvPr/>
        </p:nvSpPr>
        <p:spPr>
          <a:xfrm>
            <a:off x="5691188" y="4576557"/>
            <a:ext cx="7191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25834712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Box 56">
            <a:extLst>
              <a:ext uri="{FF2B5EF4-FFF2-40B4-BE49-F238E27FC236}">
                <a16:creationId xmlns:a16="http://schemas.microsoft.com/office/drawing/2014/main" id="{28C90EE0-EC14-49AB-B19E-8E64E7323085}"/>
              </a:ext>
            </a:extLst>
          </p:cNvPr>
          <p:cNvSpPr txBox="1"/>
          <p:nvPr/>
        </p:nvSpPr>
        <p:spPr>
          <a:xfrm>
            <a:off x="1148719" y="759555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ko-KR" altLang="en-US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F405BA1B-93A2-40BC-AF5E-8F2666DB094E}"/>
              </a:ext>
            </a:extLst>
          </p:cNvPr>
          <p:cNvSpPr txBox="1"/>
          <p:nvPr/>
        </p:nvSpPr>
        <p:spPr>
          <a:xfrm>
            <a:off x="1148719" y="448345"/>
            <a:ext cx="6492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Slide Title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4" name="원형: 비어 있음 3">
            <a:extLst>
              <a:ext uri="{FF2B5EF4-FFF2-40B4-BE49-F238E27FC236}">
                <a16:creationId xmlns:a16="http://schemas.microsoft.com/office/drawing/2014/main" id="{FAC67A28-73CA-45C9-AD7F-94E9EE575704}"/>
              </a:ext>
            </a:extLst>
          </p:cNvPr>
          <p:cNvSpPr/>
          <p:nvPr/>
        </p:nvSpPr>
        <p:spPr>
          <a:xfrm>
            <a:off x="474743" y="423389"/>
            <a:ext cx="623176" cy="623176"/>
          </a:xfrm>
          <a:prstGeom prst="donut">
            <a:avLst>
              <a:gd name="adj" fmla="val 25002"/>
            </a:avLst>
          </a:prstGeom>
          <a:solidFill>
            <a:srgbClr val="326FF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82021916-48C4-4BDB-A9A4-F30DC67449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9127" y="1332374"/>
            <a:ext cx="1013745" cy="5525625"/>
          </a:xfrm>
          <a:prstGeom prst="rect">
            <a:avLst/>
          </a:prstGeom>
        </p:spPr>
      </p:pic>
      <p:sp>
        <p:nvSpPr>
          <p:cNvPr id="33" name="자유형: 도형 32">
            <a:extLst>
              <a:ext uri="{FF2B5EF4-FFF2-40B4-BE49-F238E27FC236}">
                <a16:creationId xmlns:a16="http://schemas.microsoft.com/office/drawing/2014/main" id="{B7891AF2-37E7-43FF-87E0-8CD23552B5E1}"/>
              </a:ext>
            </a:extLst>
          </p:cNvPr>
          <p:cNvSpPr/>
          <p:nvPr/>
        </p:nvSpPr>
        <p:spPr>
          <a:xfrm>
            <a:off x="1628983" y="1930400"/>
            <a:ext cx="3960145" cy="1625600"/>
          </a:xfrm>
          <a:custGeom>
            <a:avLst/>
            <a:gdLst>
              <a:gd name="connsiteX0" fmla="*/ 169339 w 3960145"/>
              <a:gd name="connsiteY0" fmla="*/ 0 h 1625600"/>
              <a:gd name="connsiteX1" fmla="*/ 3348561 w 3960145"/>
              <a:gd name="connsiteY1" fmla="*/ 0 h 1625600"/>
              <a:gd name="connsiteX2" fmla="*/ 3517900 w 3960145"/>
              <a:gd name="connsiteY2" fmla="*/ 169339 h 1625600"/>
              <a:gd name="connsiteX3" fmla="*/ 3517900 w 3960145"/>
              <a:gd name="connsiteY3" fmla="*/ 1426963 h 1625600"/>
              <a:gd name="connsiteX4" fmla="*/ 3960145 w 3960145"/>
              <a:gd name="connsiteY4" fmla="*/ 1625600 h 1625600"/>
              <a:gd name="connsiteX5" fmla="*/ 3348561 w 3960145"/>
              <a:gd name="connsiteY5" fmla="*/ 1625600 h 1625600"/>
              <a:gd name="connsiteX6" fmla="*/ 2602936 w 3960145"/>
              <a:gd name="connsiteY6" fmla="*/ 1625600 h 1625600"/>
              <a:gd name="connsiteX7" fmla="*/ 169339 w 3960145"/>
              <a:gd name="connsiteY7" fmla="*/ 1625600 h 1625600"/>
              <a:gd name="connsiteX8" fmla="*/ 0 w 3960145"/>
              <a:gd name="connsiteY8" fmla="*/ 1456261 h 1625600"/>
              <a:gd name="connsiteX9" fmla="*/ 0 w 3960145"/>
              <a:gd name="connsiteY9" fmla="*/ 169339 h 1625600"/>
              <a:gd name="connsiteX10" fmla="*/ 169339 w 3960145"/>
              <a:gd name="connsiteY10" fmla="*/ 0 h 162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960145" h="1625600">
                <a:moveTo>
                  <a:pt x="169339" y="0"/>
                </a:moveTo>
                <a:lnTo>
                  <a:pt x="3348561" y="0"/>
                </a:lnTo>
                <a:cubicBezTo>
                  <a:pt x="3442084" y="0"/>
                  <a:pt x="3517900" y="75816"/>
                  <a:pt x="3517900" y="169339"/>
                </a:cubicBezTo>
                <a:lnTo>
                  <a:pt x="3517900" y="1426963"/>
                </a:lnTo>
                <a:lnTo>
                  <a:pt x="3960145" y="1625600"/>
                </a:lnTo>
                <a:lnTo>
                  <a:pt x="3348561" y="1625600"/>
                </a:lnTo>
                <a:lnTo>
                  <a:pt x="2602936" y="1625600"/>
                </a:lnTo>
                <a:lnTo>
                  <a:pt x="169339" y="1625600"/>
                </a:lnTo>
                <a:cubicBezTo>
                  <a:pt x="75816" y="1625600"/>
                  <a:pt x="0" y="1549784"/>
                  <a:pt x="0" y="1456261"/>
                </a:cubicBezTo>
                <a:lnTo>
                  <a:pt x="0" y="169339"/>
                </a:lnTo>
                <a:cubicBezTo>
                  <a:pt x="0" y="75816"/>
                  <a:pt x="75816" y="0"/>
                  <a:pt x="169339" y="0"/>
                </a:cubicBezTo>
                <a:close/>
              </a:path>
            </a:pathLst>
          </a:custGeom>
          <a:solidFill>
            <a:srgbClr val="FFAC15"/>
          </a:solidFill>
          <a:ln w="9525" cap="flat">
            <a:noFill/>
            <a:prstDash val="solid"/>
            <a:miter/>
          </a:ln>
        </p:spPr>
        <p:txBody>
          <a:bodyPr lIns="360000" rIns="792000" rtlCol="0" anchor="ctr" anchorCtr="1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Lorem ipsum dolor</a:t>
            </a:r>
          </a:p>
          <a:p>
            <a:pPr algn="ctr"/>
            <a:endParaRPr lang="en-US" altLang="ko-KR" sz="1400" dirty="0">
              <a:solidFill>
                <a:schemeClr val="bg1"/>
              </a:solidFill>
            </a:endParaRPr>
          </a:p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299AE4A3-8CC0-40B5-BDAF-875C6D13DEF6}"/>
              </a:ext>
            </a:extLst>
          </p:cNvPr>
          <p:cNvSpPr/>
          <p:nvPr/>
        </p:nvSpPr>
        <p:spPr>
          <a:xfrm flipH="1">
            <a:off x="6602872" y="2806700"/>
            <a:ext cx="3960145" cy="1625600"/>
          </a:xfrm>
          <a:custGeom>
            <a:avLst/>
            <a:gdLst>
              <a:gd name="connsiteX0" fmla="*/ 3348561 w 3960145"/>
              <a:gd name="connsiteY0" fmla="*/ 0 h 1625600"/>
              <a:gd name="connsiteX1" fmla="*/ 169339 w 3960145"/>
              <a:gd name="connsiteY1" fmla="*/ 0 h 1625600"/>
              <a:gd name="connsiteX2" fmla="*/ 0 w 3960145"/>
              <a:gd name="connsiteY2" fmla="*/ 169339 h 1625600"/>
              <a:gd name="connsiteX3" fmla="*/ 0 w 3960145"/>
              <a:gd name="connsiteY3" fmla="*/ 1456261 h 1625600"/>
              <a:gd name="connsiteX4" fmla="*/ 169339 w 3960145"/>
              <a:gd name="connsiteY4" fmla="*/ 1625600 h 1625600"/>
              <a:gd name="connsiteX5" fmla="*/ 2602936 w 3960145"/>
              <a:gd name="connsiteY5" fmla="*/ 1625600 h 1625600"/>
              <a:gd name="connsiteX6" fmla="*/ 3348561 w 3960145"/>
              <a:gd name="connsiteY6" fmla="*/ 1625600 h 1625600"/>
              <a:gd name="connsiteX7" fmla="*/ 3960145 w 3960145"/>
              <a:gd name="connsiteY7" fmla="*/ 1625600 h 1625600"/>
              <a:gd name="connsiteX8" fmla="*/ 3517900 w 3960145"/>
              <a:gd name="connsiteY8" fmla="*/ 1426963 h 1625600"/>
              <a:gd name="connsiteX9" fmla="*/ 3517900 w 3960145"/>
              <a:gd name="connsiteY9" fmla="*/ 169339 h 1625600"/>
              <a:gd name="connsiteX10" fmla="*/ 3348561 w 3960145"/>
              <a:gd name="connsiteY10" fmla="*/ 0 h 162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960145" h="1625600">
                <a:moveTo>
                  <a:pt x="3348561" y="0"/>
                </a:moveTo>
                <a:lnTo>
                  <a:pt x="169339" y="0"/>
                </a:lnTo>
                <a:cubicBezTo>
                  <a:pt x="75816" y="0"/>
                  <a:pt x="0" y="75816"/>
                  <a:pt x="0" y="169339"/>
                </a:cubicBezTo>
                <a:lnTo>
                  <a:pt x="0" y="1456261"/>
                </a:lnTo>
                <a:cubicBezTo>
                  <a:pt x="0" y="1549784"/>
                  <a:pt x="75816" y="1625600"/>
                  <a:pt x="169339" y="1625600"/>
                </a:cubicBezTo>
                <a:lnTo>
                  <a:pt x="2602936" y="1625600"/>
                </a:lnTo>
                <a:lnTo>
                  <a:pt x="3348561" y="1625600"/>
                </a:lnTo>
                <a:lnTo>
                  <a:pt x="3960145" y="1625600"/>
                </a:lnTo>
                <a:lnTo>
                  <a:pt x="3517900" y="1426963"/>
                </a:lnTo>
                <a:lnTo>
                  <a:pt x="3517900" y="169339"/>
                </a:lnTo>
                <a:cubicBezTo>
                  <a:pt x="3517900" y="75816"/>
                  <a:pt x="3442084" y="0"/>
                  <a:pt x="3348561" y="0"/>
                </a:cubicBezTo>
                <a:close/>
              </a:path>
            </a:pathLst>
          </a:custGeom>
          <a:solidFill>
            <a:srgbClr val="BB2C90"/>
          </a:solidFill>
          <a:ln w="9525" cap="flat">
            <a:noFill/>
            <a:prstDash val="solid"/>
            <a:miter/>
          </a:ln>
        </p:spPr>
        <p:txBody>
          <a:bodyPr lIns="792000" rIns="360000" rtlCol="0" anchor="ctr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Lorem ipsum dolor</a:t>
            </a:r>
          </a:p>
          <a:p>
            <a:pPr algn="ctr"/>
            <a:endParaRPr lang="en-US" altLang="ko-KR" sz="1400" dirty="0">
              <a:solidFill>
                <a:schemeClr val="bg1"/>
              </a:solidFill>
            </a:endParaRPr>
          </a:p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34" name="자유형: 도형 33">
            <a:extLst>
              <a:ext uri="{FF2B5EF4-FFF2-40B4-BE49-F238E27FC236}">
                <a16:creationId xmlns:a16="http://schemas.microsoft.com/office/drawing/2014/main" id="{5899473B-6D5D-4AD3-9EF1-92BCCC414641}"/>
              </a:ext>
            </a:extLst>
          </p:cNvPr>
          <p:cNvSpPr/>
          <p:nvPr/>
        </p:nvSpPr>
        <p:spPr>
          <a:xfrm>
            <a:off x="1628983" y="3715935"/>
            <a:ext cx="3960145" cy="1625600"/>
          </a:xfrm>
          <a:custGeom>
            <a:avLst/>
            <a:gdLst>
              <a:gd name="connsiteX0" fmla="*/ 169339 w 3960145"/>
              <a:gd name="connsiteY0" fmla="*/ 0 h 1625600"/>
              <a:gd name="connsiteX1" fmla="*/ 3348561 w 3960145"/>
              <a:gd name="connsiteY1" fmla="*/ 0 h 1625600"/>
              <a:gd name="connsiteX2" fmla="*/ 3517900 w 3960145"/>
              <a:gd name="connsiteY2" fmla="*/ 169339 h 1625600"/>
              <a:gd name="connsiteX3" fmla="*/ 3517900 w 3960145"/>
              <a:gd name="connsiteY3" fmla="*/ 1426963 h 1625600"/>
              <a:gd name="connsiteX4" fmla="*/ 3960145 w 3960145"/>
              <a:gd name="connsiteY4" fmla="*/ 1625600 h 1625600"/>
              <a:gd name="connsiteX5" fmla="*/ 3348561 w 3960145"/>
              <a:gd name="connsiteY5" fmla="*/ 1625600 h 1625600"/>
              <a:gd name="connsiteX6" fmla="*/ 2602936 w 3960145"/>
              <a:gd name="connsiteY6" fmla="*/ 1625600 h 1625600"/>
              <a:gd name="connsiteX7" fmla="*/ 169339 w 3960145"/>
              <a:gd name="connsiteY7" fmla="*/ 1625600 h 1625600"/>
              <a:gd name="connsiteX8" fmla="*/ 0 w 3960145"/>
              <a:gd name="connsiteY8" fmla="*/ 1456261 h 1625600"/>
              <a:gd name="connsiteX9" fmla="*/ 0 w 3960145"/>
              <a:gd name="connsiteY9" fmla="*/ 169339 h 1625600"/>
              <a:gd name="connsiteX10" fmla="*/ 169339 w 3960145"/>
              <a:gd name="connsiteY10" fmla="*/ 0 h 162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960145" h="1625600">
                <a:moveTo>
                  <a:pt x="169339" y="0"/>
                </a:moveTo>
                <a:lnTo>
                  <a:pt x="3348561" y="0"/>
                </a:lnTo>
                <a:cubicBezTo>
                  <a:pt x="3442084" y="0"/>
                  <a:pt x="3517900" y="75816"/>
                  <a:pt x="3517900" y="169339"/>
                </a:cubicBezTo>
                <a:lnTo>
                  <a:pt x="3517900" y="1426963"/>
                </a:lnTo>
                <a:lnTo>
                  <a:pt x="3960145" y="1625600"/>
                </a:lnTo>
                <a:lnTo>
                  <a:pt x="3348561" y="1625600"/>
                </a:lnTo>
                <a:lnTo>
                  <a:pt x="2602936" y="1625600"/>
                </a:lnTo>
                <a:lnTo>
                  <a:pt x="169339" y="1625600"/>
                </a:lnTo>
                <a:cubicBezTo>
                  <a:pt x="75816" y="1625600"/>
                  <a:pt x="0" y="1549784"/>
                  <a:pt x="0" y="1456261"/>
                </a:cubicBezTo>
                <a:lnTo>
                  <a:pt x="0" y="169339"/>
                </a:lnTo>
                <a:cubicBezTo>
                  <a:pt x="0" y="75816"/>
                  <a:pt x="75816" y="0"/>
                  <a:pt x="169339" y="0"/>
                </a:cubicBezTo>
                <a:close/>
              </a:path>
            </a:pathLst>
          </a:custGeom>
          <a:solidFill>
            <a:srgbClr val="92D050"/>
          </a:solidFill>
          <a:ln w="9525" cap="flat">
            <a:noFill/>
            <a:prstDash val="solid"/>
            <a:miter/>
          </a:ln>
        </p:spPr>
        <p:txBody>
          <a:bodyPr lIns="360000" rIns="792000" rtlCol="0" anchor="ctr" anchorCtr="1"/>
          <a:lstStyle/>
          <a:p>
            <a:pPr algn="ctr"/>
            <a:r>
              <a:rPr lang="en-US" altLang="ko-KR" sz="1400" b="1">
                <a:solidFill>
                  <a:schemeClr val="bg1"/>
                </a:solidFill>
              </a:rPr>
              <a:t>Lorem ipsum dolor</a:t>
            </a:r>
          </a:p>
          <a:p>
            <a:pPr algn="ctr"/>
            <a:endParaRPr lang="en-US" altLang="ko-KR" sz="1400">
              <a:solidFill>
                <a:schemeClr val="bg1"/>
              </a:solidFill>
            </a:endParaRPr>
          </a:p>
          <a:p>
            <a:pPr algn="ctr"/>
            <a:r>
              <a:rPr lang="en-US" altLang="ko-KR" sz="1400">
                <a:solidFill>
                  <a:schemeClr val="bg1"/>
                </a:solidFill>
              </a:rPr>
              <a:t>Lorem ipsum dolor sit amet, consectetur adipiscing elit, sed do eiusmod tempor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35" name="자유형: 도형 34">
            <a:extLst>
              <a:ext uri="{FF2B5EF4-FFF2-40B4-BE49-F238E27FC236}">
                <a16:creationId xmlns:a16="http://schemas.microsoft.com/office/drawing/2014/main" id="{D91D14AD-8E2B-42F3-B807-F1B330E48C05}"/>
              </a:ext>
            </a:extLst>
          </p:cNvPr>
          <p:cNvSpPr/>
          <p:nvPr/>
        </p:nvSpPr>
        <p:spPr>
          <a:xfrm flipH="1">
            <a:off x="6602872" y="4592235"/>
            <a:ext cx="3960145" cy="1625600"/>
          </a:xfrm>
          <a:custGeom>
            <a:avLst/>
            <a:gdLst>
              <a:gd name="connsiteX0" fmla="*/ 3348561 w 3960145"/>
              <a:gd name="connsiteY0" fmla="*/ 0 h 1625600"/>
              <a:gd name="connsiteX1" fmla="*/ 169339 w 3960145"/>
              <a:gd name="connsiteY1" fmla="*/ 0 h 1625600"/>
              <a:gd name="connsiteX2" fmla="*/ 0 w 3960145"/>
              <a:gd name="connsiteY2" fmla="*/ 169339 h 1625600"/>
              <a:gd name="connsiteX3" fmla="*/ 0 w 3960145"/>
              <a:gd name="connsiteY3" fmla="*/ 1456261 h 1625600"/>
              <a:gd name="connsiteX4" fmla="*/ 169339 w 3960145"/>
              <a:gd name="connsiteY4" fmla="*/ 1625600 h 1625600"/>
              <a:gd name="connsiteX5" fmla="*/ 2602936 w 3960145"/>
              <a:gd name="connsiteY5" fmla="*/ 1625600 h 1625600"/>
              <a:gd name="connsiteX6" fmla="*/ 3348561 w 3960145"/>
              <a:gd name="connsiteY6" fmla="*/ 1625600 h 1625600"/>
              <a:gd name="connsiteX7" fmla="*/ 3960145 w 3960145"/>
              <a:gd name="connsiteY7" fmla="*/ 1625600 h 1625600"/>
              <a:gd name="connsiteX8" fmla="*/ 3517900 w 3960145"/>
              <a:gd name="connsiteY8" fmla="*/ 1426963 h 1625600"/>
              <a:gd name="connsiteX9" fmla="*/ 3517900 w 3960145"/>
              <a:gd name="connsiteY9" fmla="*/ 169339 h 1625600"/>
              <a:gd name="connsiteX10" fmla="*/ 3348561 w 3960145"/>
              <a:gd name="connsiteY10" fmla="*/ 0 h 162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960145" h="1625600">
                <a:moveTo>
                  <a:pt x="3348561" y="0"/>
                </a:moveTo>
                <a:lnTo>
                  <a:pt x="169339" y="0"/>
                </a:lnTo>
                <a:cubicBezTo>
                  <a:pt x="75816" y="0"/>
                  <a:pt x="0" y="75816"/>
                  <a:pt x="0" y="169339"/>
                </a:cubicBezTo>
                <a:lnTo>
                  <a:pt x="0" y="1456261"/>
                </a:lnTo>
                <a:cubicBezTo>
                  <a:pt x="0" y="1549784"/>
                  <a:pt x="75816" y="1625600"/>
                  <a:pt x="169339" y="1625600"/>
                </a:cubicBezTo>
                <a:lnTo>
                  <a:pt x="2602936" y="1625600"/>
                </a:lnTo>
                <a:lnTo>
                  <a:pt x="3348561" y="1625600"/>
                </a:lnTo>
                <a:lnTo>
                  <a:pt x="3960145" y="1625600"/>
                </a:lnTo>
                <a:lnTo>
                  <a:pt x="3517900" y="1426963"/>
                </a:lnTo>
                <a:lnTo>
                  <a:pt x="3517900" y="169339"/>
                </a:lnTo>
                <a:cubicBezTo>
                  <a:pt x="3517900" y="75816"/>
                  <a:pt x="3442084" y="0"/>
                  <a:pt x="3348561" y="0"/>
                </a:cubicBezTo>
                <a:close/>
              </a:path>
            </a:pathLst>
          </a:custGeom>
          <a:solidFill>
            <a:srgbClr val="00BAC4"/>
          </a:solidFill>
          <a:ln w="9525" cap="flat">
            <a:noFill/>
            <a:prstDash val="solid"/>
            <a:miter/>
          </a:ln>
        </p:spPr>
        <p:txBody>
          <a:bodyPr lIns="792000" rIns="360000" rtlCol="0" anchor="ctr"/>
          <a:lstStyle/>
          <a:p>
            <a:pPr algn="ctr"/>
            <a:r>
              <a:rPr lang="en-US" altLang="ko-KR" sz="1400" b="1">
                <a:solidFill>
                  <a:schemeClr val="bg1"/>
                </a:solidFill>
              </a:rPr>
              <a:t>Lorem ipsum dolor</a:t>
            </a:r>
          </a:p>
          <a:p>
            <a:pPr algn="ctr"/>
            <a:endParaRPr lang="en-US" altLang="ko-KR" sz="1400">
              <a:solidFill>
                <a:schemeClr val="bg1"/>
              </a:solidFill>
            </a:endParaRPr>
          </a:p>
          <a:p>
            <a:pPr algn="ctr"/>
            <a:r>
              <a:rPr lang="en-US" altLang="ko-KR" sz="1400">
                <a:solidFill>
                  <a:schemeClr val="bg1"/>
                </a:solidFill>
              </a:rPr>
              <a:t>Lorem ipsum dolor sit amet, consectetur adipiscing elit, sed do eiusmod tempor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35457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Box 56">
            <a:extLst>
              <a:ext uri="{FF2B5EF4-FFF2-40B4-BE49-F238E27FC236}">
                <a16:creationId xmlns:a16="http://schemas.microsoft.com/office/drawing/2014/main" id="{28C90EE0-EC14-49AB-B19E-8E64E7323085}"/>
              </a:ext>
            </a:extLst>
          </p:cNvPr>
          <p:cNvSpPr txBox="1"/>
          <p:nvPr/>
        </p:nvSpPr>
        <p:spPr>
          <a:xfrm>
            <a:off x="1148719" y="759555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ko-KR" altLang="en-US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F405BA1B-93A2-40BC-AF5E-8F2666DB094E}"/>
              </a:ext>
            </a:extLst>
          </p:cNvPr>
          <p:cNvSpPr txBox="1"/>
          <p:nvPr/>
        </p:nvSpPr>
        <p:spPr>
          <a:xfrm>
            <a:off x="1148719" y="448345"/>
            <a:ext cx="6492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Slide Title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4" name="원형: 비어 있음 3">
            <a:extLst>
              <a:ext uri="{FF2B5EF4-FFF2-40B4-BE49-F238E27FC236}">
                <a16:creationId xmlns:a16="http://schemas.microsoft.com/office/drawing/2014/main" id="{FAC67A28-73CA-45C9-AD7F-94E9EE575704}"/>
              </a:ext>
            </a:extLst>
          </p:cNvPr>
          <p:cNvSpPr/>
          <p:nvPr/>
        </p:nvSpPr>
        <p:spPr>
          <a:xfrm>
            <a:off x="474743" y="423389"/>
            <a:ext cx="623176" cy="623176"/>
          </a:xfrm>
          <a:prstGeom prst="donut">
            <a:avLst>
              <a:gd name="adj" fmla="val 25002"/>
            </a:avLst>
          </a:prstGeom>
          <a:solidFill>
            <a:srgbClr val="326FF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DF8D7D6-CCBE-40F0-8F5E-2ED9413115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8774" y="1474970"/>
            <a:ext cx="4676078" cy="512141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854EF07-C239-4E97-9203-1FD19F8C1561}"/>
              </a:ext>
            </a:extLst>
          </p:cNvPr>
          <p:cNvSpPr txBox="1"/>
          <p:nvPr/>
        </p:nvSpPr>
        <p:spPr>
          <a:xfrm>
            <a:off x="6262651" y="2631701"/>
            <a:ext cx="51001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9E723AF-C1CF-437A-A699-95C7DF65508A}"/>
              </a:ext>
            </a:extLst>
          </p:cNvPr>
          <p:cNvSpPr/>
          <p:nvPr/>
        </p:nvSpPr>
        <p:spPr>
          <a:xfrm>
            <a:off x="6262649" y="2331991"/>
            <a:ext cx="51001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BDFDE5D-4FB7-42D0-8A6B-A813689D0065}"/>
              </a:ext>
            </a:extLst>
          </p:cNvPr>
          <p:cNvSpPr txBox="1"/>
          <p:nvPr/>
        </p:nvSpPr>
        <p:spPr>
          <a:xfrm>
            <a:off x="5803118" y="3670886"/>
            <a:ext cx="51001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AC472340-8DC1-4108-BDB5-FE908BEA714F}"/>
              </a:ext>
            </a:extLst>
          </p:cNvPr>
          <p:cNvSpPr/>
          <p:nvPr/>
        </p:nvSpPr>
        <p:spPr>
          <a:xfrm>
            <a:off x="5803116" y="3371176"/>
            <a:ext cx="51001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F3F7255-0A64-4B64-AF3B-88A52C9A7B9F}"/>
              </a:ext>
            </a:extLst>
          </p:cNvPr>
          <p:cNvSpPr txBox="1"/>
          <p:nvPr/>
        </p:nvSpPr>
        <p:spPr>
          <a:xfrm>
            <a:off x="5343584" y="4710071"/>
            <a:ext cx="51001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ED763AF8-0C87-49AC-8A4E-3402017A59DF}"/>
              </a:ext>
            </a:extLst>
          </p:cNvPr>
          <p:cNvSpPr/>
          <p:nvPr/>
        </p:nvSpPr>
        <p:spPr>
          <a:xfrm>
            <a:off x="5343582" y="4410361"/>
            <a:ext cx="51001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CA6EF38-A917-4AAE-A9D6-8FE0A4E9B5C5}"/>
              </a:ext>
            </a:extLst>
          </p:cNvPr>
          <p:cNvSpPr txBox="1"/>
          <p:nvPr/>
        </p:nvSpPr>
        <p:spPr>
          <a:xfrm>
            <a:off x="4884050" y="5749256"/>
            <a:ext cx="51001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E602AB9F-55F9-400A-A0CD-E7F8AFCB61A6}"/>
              </a:ext>
            </a:extLst>
          </p:cNvPr>
          <p:cNvSpPr/>
          <p:nvPr/>
        </p:nvSpPr>
        <p:spPr>
          <a:xfrm>
            <a:off x="4884048" y="5449546"/>
            <a:ext cx="51001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E4014A2E-6D33-41E2-BEFC-08A9D2ED38C6}"/>
              </a:ext>
            </a:extLst>
          </p:cNvPr>
          <p:cNvSpPr/>
          <p:nvPr/>
        </p:nvSpPr>
        <p:spPr>
          <a:xfrm>
            <a:off x="3038475" y="2227932"/>
            <a:ext cx="10001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</a:rPr>
              <a:t>01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9454C928-4282-4354-A90B-FC49A26A9695}"/>
              </a:ext>
            </a:extLst>
          </p:cNvPr>
          <p:cNvSpPr/>
          <p:nvPr/>
        </p:nvSpPr>
        <p:spPr>
          <a:xfrm>
            <a:off x="2534444" y="3260098"/>
            <a:ext cx="10001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</a:rPr>
              <a:t>02</a:t>
            </a: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CB9D47F0-C60D-42BC-BA0C-6402B29D9D94}"/>
              </a:ext>
            </a:extLst>
          </p:cNvPr>
          <p:cNvSpPr/>
          <p:nvPr/>
        </p:nvSpPr>
        <p:spPr>
          <a:xfrm>
            <a:off x="2030413" y="4292264"/>
            <a:ext cx="10001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</a:rPr>
              <a:t>03</a:t>
            </a: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09D1C5D6-E71B-4E48-8F17-67AD89926E94}"/>
              </a:ext>
            </a:extLst>
          </p:cNvPr>
          <p:cNvSpPr/>
          <p:nvPr/>
        </p:nvSpPr>
        <p:spPr>
          <a:xfrm>
            <a:off x="1526382" y="5324430"/>
            <a:ext cx="10001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</a:rPr>
              <a:t>04</a:t>
            </a: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2B096ACD-D7E2-4DA6-992B-7E376611F649}"/>
              </a:ext>
            </a:extLst>
          </p:cNvPr>
          <p:cNvSpPr/>
          <p:nvPr/>
        </p:nvSpPr>
        <p:spPr>
          <a:xfrm>
            <a:off x="4087582" y="2550216"/>
            <a:ext cx="15207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702EB2BA-7B41-4348-AC1A-C839C2FDFA92}"/>
              </a:ext>
            </a:extLst>
          </p:cNvPr>
          <p:cNvSpPr/>
          <p:nvPr/>
        </p:nvSpPr>
        <p:spPr>
          <a:xfrm>
            <a:off x="3583551" y="3582382"/>
            <a:ext cx="15207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F0349484-E90C-485E-8C37-6983256AB35C}"/>
              </a:ext>
            </a:extLst>
          </p:cNvPr>
          <p:cNvSpPr/>
          <p:nvPr/>
        </p:nvSpPr>
        <p:spPr>
          <a:xfrm>
            <a:off x="3079520" y="4614548"/>
            <a:ext cx="15207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6F5AF73A-4FD0-4DA7-88D2-BF08EB0EC65E}"/>
              </a:ext>
            </a:extLst>
          </p:cNvPr>
          <p:cNvSpPr/>
          <p:nvPr/>
        </p:nvSpPr>
        <p:spPr>
          <a:xfrm>
            <a:off x="2575489" y="5646714"/>
            <a:ext cx="15207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31515115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Box 56">
            <a:extLst>
              <a:ext uri="{FF2B5EF4-FFF2-40B4-BE49-F238E27FC236}">
                <a16:creationId xmlns:a16="http://schemas.microsoft.com/office/drawing/2014/main" id="{28C90EE0-EC14-49AB-B19E-8E64E7323085}"/>
              </a:ext>
            </a:extLst>
          </p:cNvPr>
          <p:cNvSpPr txBox="1"/>
          <p:nvPr/>
        </p:nvSpPr>
        <p:spPr>
          <a:xfrm>
            <a:off x="1148719" y="759555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ko-KR" altLang="en-US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F405BA1B-93A2-40BC-AF5E-8F2666DB094E}"/>
              </a:ext>
            </a:extLst>
          </p:cNvPr>
          <p:cNvSpPr txBox="1"/>
          <p:nvPr/>
        </p:nvSpPr>
        <p:spPr>
          <a:xfrm>
            <a:off x="1148719" y="448345"/>
            <a:ext cx="6492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Slide Title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4" name="원형: 비어 있음 3">
            <a:extLst>
              <a:ext uri="{FF2B5EF4-FFF2-40B4-BE49-F238E27FC236}">
                <a16:creationId xmlns:a16="http://schemas.microsoft.com/office/drawing/2014/main" id="{FAC67A28-73CA-45C9-AD7F-94E9EE575704}"/>
              </a:ext>
            </a:extLst>
          </p:cNvPr>
          <p:cNvSpPr/>
          <p:nvPr/>
        </p:nvSpPr>
        <p:spPr>
          <a:xfrm>
            <a:off x="474743" y="423389"/>
            <a:ext cx="623176" cy="623176"/>
          </a:xfrm>
          <a:prstGeom prst="donut">
            <a:avLst>
              <a:gd name="adj" fmla="val 25002"/>
            </a:avLst>
          </a:prstGeom>
          <a:solidFill>
            <a:srgbClr val="326FF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A9C1782-0BE5-4877-AA13-69B291AB25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150" y="1675939"/>
            <a:ext cx="8267700" cy="4613006"/>
          </a:xfrm>
          <a:prstGeom prst="rect">
            <a:avLst/>
          </a:prstGeom>
        </p:spPr>
      </p:pic>
      <p:grpSp>
        <p:nvGrpSpPr>
          <p:cNvPr id="7" name="그룹 6">
            <a:extLst>
              <a:ext uri="{FF2B5EF4-FFF2-40B4-BE49-F238E27FC236}">
                <a16:creationId xmlns:a16="http://schemas.microsoft.com/office/drawing/2014/main" id="{2014705E-EB7C-415C-B369-02729B46FCDF}"/>
              </a:ext>
            </a:extLst>
          </p:cNvPr>
          <p:cNvGrpSpPr/>
          <p:nvPr/>
        </p:nvGrpSpPr>
        <p:grpSpPr>
          <a:xfrm>
            <a:off x="3893372" y="1952512"/>
            <a:ext cx="340704" cy="340286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16B8E54-9145-49E6-B08E-608AB226A864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63E989D3-1A48-4990-90AE-0C30CD93288E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46416E53-1EFC-4252-9A61-F686DFFAB1E8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F2509EA2-B12B-44E9-94A1-77C406E617C8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00AF107-B833-4E15-9E57-EC56B1A932C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E6D4E53D-DC0D-43D3-ABF6-734CEE090C4B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FA7789AD-80EE-4317-B88C-FF628DA3FA85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8E600CDD-B086-4EE8-9B2F-37CD325AA3C6}"/>
              </a:ext>
            </a:extLst>
          </p:cNvPr>
          <p:cNvSpPr txBox="1"/>
          <p:nvPr/>
        </p:nvSpPr>
        <p:spPr>
          <a:xfrm>
            <a:off x="3248640" y="2708412"/>
            <a:ext cx="155396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dirty="0">
                <a:solidFill>
                  <a:schemeClr val="bg1"/>
                </a:solidFill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</a:rPr>
              <a:t>amet</a:t>
            </a:r>
            <a:r>
              <a:rPr lang="en-US" altLang="ko-KR" dirty="0">
                <a:solidFill>
                  <a:schemeClr val="bg1"/>
                </a:solidFill>
              </a:rPr>
              <a:t>, </a:t>
            </a:r>
            <a:r>
              <a:rPr lang="en-US" altLang="ko-KR" dirty="0" err="1">
                <a:solidFill>
                  <a:schemeClr val="bg1"/>
                </a:solidFill>
              </a:rPr>
              <a:t>consectetur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adipisicing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elit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C47B6E22-86EE-4DC5-A61D-EA521AD94D49}"/>
              </a:ext>
            </a:extLst>
          </p:cNvPr>
          <p:cNvSpPr/>
          <p:nvPr/>
        </p:nvSpPr>
        <p:spPr>
          <a:xfrm>
            <a:off x="3248639" y="2442156"/>
            <a:ext cx="15539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>
                <a:solidFill>
                  <a:schemeClr val="bg1"/>
                </a:solidFill>
              </a:rPr>
              <a:t>Lorem ipsum</a:t>
            </a:r>
          </a:p>
        </p:txBody>
      </p: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DDA373E3-9FD8-4B67-9191-B8617EAB8AD2}"/>
              </a:ext>
            </a:extLst>
          </p:cNvPr>
          <p:cNvGrpSpPr/>
          <p:nvPr/>
        </p:nvGrpSpPr>
        <p:grpSpPr>
          <a:xfrm>
            <a:off x="7995246" y="1958731"/>
            <a:ext cx="342042" cy="327848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645532BA-FC3E-4209-A584-9BED9DE022C4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C93465FC-81E0-4810-A45F-9EECB48958E7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3FC2E2B8-1700-4722-81BA-75357132E6AE}"/>
              </a:ext>
            </a:extLst>
          </p:cNvPr>
          <p:cNvSpPr txBox="1"/>
          <p:nvPr/>
        </p:nvSpPr>
        <p:spPr>
          <a:xfrm>
            <a:off x="7389283" y="2708412"/>
            <a:ext cx="155396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dirty="0">
                <a:solidFill>
                  <a:schemeClr val="bg1"/>
                </a:solidFill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</a:rPr>
              <a:t>amet</a:t>
            </a:r>
            <a:r>
              <a:rPr lang="en-US" altLang="ko-KR" dirty="0">
                <a:solidFill>
                  <a:schemeClr val="bg1"/>
                </a:solidFill>
              </a:rPr>
              <a:t>, </a:t>
            </a:r>
            <a:r>
              <a:rPr lang="en-US" altLang="ko-KR" dirty="0" err="1">
                <a:solidFill>
                  <a:schemeClr val="bg1"/>
                </a:solidFill>
              </a:rPr>
              <a:t>consectetur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adipisicing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elit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F09767DD-68BF-4C55-A5EA-5092AB5A36AB}"/>
              </a:ext>
            </a:extLst>
          </p:cNvPr>
          <p:cNvSpPr/>
          <p:nvPr/>
        </p:nvSpPr>
        <p:spPr>
          <a:xfrm>
            <a:off x="7389282" y="2442156"/>
            <a:ext cx="15539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>
                <a:solidFill>
                  <a:schemeClr val="bg1"/>
                </a:solidFill>
              </a:rPr>
              <a:t>Lorem ipsum</a:t>
            </a:r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542007D2-A52B-4D65-B0C7-60581EDBE9C5}"/>
              </a:ext>
            </a:extLst>
          </p:cNvPr>
          <p:cNvGrpSpPr/>
          <p:nvPr/>
        </p:nvGrpSpPr>
        <p:grpSpPr>
          <a:xfrm>
            <a:off x="3854477" y="4412274"/>
            <a:ext cx="342294" cy="342290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491A5CB-1F2D-4BFB-ABDA-F0DE7B667C9F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6A838A67-7C9C-404F-9B06-E97CA4223AFA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7B1FE561-38F2-4733-BCFC-9684FDB3A24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72AB2D23-796E-434D-92BB-797B12B0DC16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54D444E-E933-4A12-8C04-766E763BAA0C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ADBC246C-75B1-4084-9DDE-1957DA78CE82}"/>
              </a:ext>
            </a:extLst>
          </p:cNvPr>
          <p:cNvSpPr txBox="1"/>
          <p:nvPr/>
        </p:nvSpPr>
        <p:spPr>
          <a:xfrm>
            <a:off x="3256655" y="5169176"/>
            <a:ext cx="155396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dirty="0">
                <a:solidFill>
                  <a:schemeClr val="bg1"/>
                </a:solidFill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</a:rPr>
              <a:t>amet</a:t>
            </a:r>
            <a:r>
              <a:rPr lang="en-US" altLang="ko-KR" dirty="0">
                <a:solidFill>
                  <a:schemeClr val="bg1"/>
                </a:solidFill>
              </a:rPr>
              <a:t>, </a:t>
            </a:r>
            <a:r>
              <a:rPr lang="en-US" altLang="ko-KR" dirty="0" err="1">
                <a:solidFill>
                  <a:schemeClr val="bg1"/>
                </a:solidFill>
              </a:rPr>
              <a:t>consectetur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adipisicing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elit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CF86206A-CF4E-45C6-BB72-2C251FB84FD0}"/>
              </a:ext>
            </a:extLst>
          </p:cNvPr>
          <p:cNvSpPr/>
          <p:nvPr/>
        </p:nvSpPr>
        <p:spPr>
          <a:xfrm>
            <a:off x="3256654" y="4902920"/>
            <a:ext cx="15539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30" name="자유형: 도형 29">
            <a:extLst>
              <a:ext uri="{FF2B5EF4-FFF2-40B4-BE49-F238E27FC236}">
                <a16:creationId xmlns:a16="http://schemas.microsoft.com/office/drawing/2014/main" id="{A1EBEFFA-895C-41D8-A11C-9FFAACB06B9E}"/>
              </a:ext>
            </a:extLst>
          </p:cNvPr>
          <p:cNvSpPr/>
          <p:nvPr/>
        </p:nvSpPr>
        <p:spPr>
          <a:xfrm>
            <a:off x="8015992" y="4440848"/>
            <a:ext cx="300550" cy="342292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045A98E-6D33-4662-81E7-CBD4D8087F61}"/>
              </a:ext>
            </a:extLst>
          </p:cNvPr>
          <p:cNvSpPr txBox="1"/>
          <p:nvPr/>
        </p:nvSpPr>
        <p:spPr>
          <a:xfrm>
            <a:off x="7400428" y="5169176"/>
            <a:ext cx="155396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dirty="0">
                <a:solidFill>
                  <a:schemeClr val="bg1"/>
                </a:solidFill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</a:rPr>
              <a:t>amet</a:t>
            </a:r>
            <a:r>
              <a:rPr lang="en-US" altLang="ko-KR" dirty="0">
                <a:solidFill>
                  <a:schemeClr val="bg1"/>
                </a:solidFill>
              </a:rPr>
              <a:t>, </a:t>
            </a:r>
            <a:r>
              <a:rPr lang="en-US" altLang="ko-KR" dirty="0" err="1">
                <a:solidFill>
                  <a:schemeClr val="bg1"/>
                </a:solidFill>
              </a:rPr>
              <a:t>consectetur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adipisicing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elit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9C4A1649-C407-47D5-ADED-C2E2D4D9CE7F}"/>
              </a:ext>
            </a:extLst>
          </p:cNvPr>
          <p:cNvSpPr/>
          <p:nvPr/>
        </p:nvSpPr>
        <p:spPr>
          <a:xfrm>
            <a:off x="7400427" y="4902920"/>
            <a:ext cx="15539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>
                <a:solidFill>
                  <a:schemeClr val="bg1"/>
                </a:solidFill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636402440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FAC15"/>
        </a:solidFill>
        <a:ln w="9525" cap="flat">
          <a:noFill/>
          <a:prstDash val="solid"/>
          <a:miter/>
        </a:ln>
      </a:spPr>
      <a:bodyPr rtlCol="0" anchor="ctr"/>
      <a:lstStyle>
        <a:defPPr algn="l">
          <a:defRPr/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1814</TotalTime>
  <Words>1609</Words>
  <Application>Microsoft Office PowerPoint</Application>
  <PresentationFormat>와이드스크린</PresentationFormat>
  <Paragraphs>271</Paragraphs>
  <Slides>26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26</vt:i4>
      </vt:variant>
    </vt:vector>
  </HeadingPairs>
  <TitlesOfParts>
    <vt:vector size="30" baseType="lpstr">
      <vt:lpstr>Arial Unicode MS</vt:lpstr>
      <vt:lpstr>맑은 고딕</vt:lpstr>
      <vt:lpstr>Arial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5</cp:lastModifiedBy>
  <cp:revision>145</cp:revision>
  <dcterms:created xsi:type="dcterms:W3CDTF">2019-04-06T05:20:47Z</dcterms:created>
  <dcterms:modified xsi:type="dcterms:W3CDTF">2019-07-11T07:25:33Z</dcterms:modified>
</cp:coreProperties>
</file>