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1"/>
    <p:sldMasterId id="2147483652" r:id="rId2"/>
    <p:sldMasterId id="2147483684" r:id="rId3"/>
  </p:sldMasterIdLst>
  <p:handoutMasterIdLst>
    <p:handoutMasterId r:id="rId23"/>
  </p:handoutMasterIdLst>
  <p:sldIdLst>
    <p:sldId id="256" r:id="rId4"/>
    <p:sldId id="262" r:id="rId5"/>
    <p:sldId id="277" r:id="rId6"/>
    <p:sldId id="273" r:id="rId7"/>
    <p:sldId id="265" r:id="rId8"/>
    <p:sldId id="292" r:id="rId9"/>
    <p:sldId id="285" r:id="rId10"/>
    <p:sldId id="286" r:id="rId11"/>
    <p:sldId id="282" r:id="rId12"/>
    <p:sldId id="294" r:id="rId13"/>
    <p:sldId id="293" r:id="rId14"/>
    <p:sldId id="276" r:id="rId15"/>
    <p:sldId id="284" r:id="rId16"/>
    <p:sldId id="287" r:id="rId17"/>
    <p:sldId id="278" r:id="rId18"/>
    <p:sldId id="279" r:id="rId19"/>
    <p:sldId id="289" r:id="rId20"/>
    <p:sldId id="288" r:id="rId21"/>
    <p:sldId id="260" r:id="rId22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6" y="90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93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bg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E75-4B6E-9FF9-7F1E6F2F714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E75-4B6E-9FF9-7F1E6F2F714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0E75-4B6E-9FF9-7F1E6F2F714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0E75-4B6E-9FF9-7F1E6F2F7142}"/>
              </c:ext>
            </c:extLst>
          </c:dP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8-0E75-4B6E-9FF9-7F1E6F2F71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5"/>
        <c:overlap val="100"/>
        <c:axId val="248449280"/>
        <c:axId val="248467456"/>
      </c:barChart>
      <c:catAx>
        <c:axId val="2484492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8467456"/>
        <c:crosses val="autoZero"/>
        <c:auto val="1"/>
        <c:lblAlgn val="ctr"/>
        <c:lblOffset val="100"/>
        <c:noMultiLvlLbl val="0"/>
      </c:catAx>
      <c:valAx>
        <c:axId val="2484674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84492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CDB0-4FB2-91C3-A01638513090}"/>
              </c:ext>
            </c:extLst>
          </c:dPt>
          <c:dPt>
            <c:idx val="1"/>
            <c:bubble3D val="0"/>
            <c:spPr>
              <a:solidFill>
                <a:schemeClr val="bg1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DB0-4FB2-91C3-A01638513090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CDB0-4FB2-91C3-A016385130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spPr>
            <a:solidFill>
              <a:schemeClr val="bg1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DF44-4ED8-AEC8-235578C42277}"/>
              </c:ext>
            </c:extLst>
          </c:dPt>
          <c:dPt>
            <c:idx val="1"/>
            <c:bubble3D val="0"/>
            <c:spPr>
              <a:solidFill>
                <a:schemeClr val="bg1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F44-4ED8-AEC8-235578C42277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DF44-4ED8-AEC8-235578C422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EC87-4B1C-80E1-34D09353ED07}"/>
              </c:ext>
            </c:extLst>
          </c:dPt>
          <c:dPt>
            <c:idx val="1"/>
            <c:bubble3D val="0"/>
            <c:spPr>
              <a:solidFill>
                <a:schemeClr val="bg1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C87-4B1C-80E1-34D09353ED07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EC87-4B1C-80E1-34D09353ED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spPr>
            <a:solidFill>
              <a:schemeClr val="bg1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FBD9-43DF-A97A-358B2166E67C}"/>
              </c:ext>
            </c:extLst>
          </c:dPt>
          <c:dPt>
            <c:idx val="1"/>
            <c:bubble3D val="0"/>
            <c:spPr>
              <a:solidFill>
                <a:schemeClr val="bg1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BD9-43DF-A97A-358B2166E67C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FBD9-43DF-A97A-358B2166E6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037512-E867-4BD9-B1DC-7FDDB492ED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DA32FB-9563-4DDB-84B0-3B5918A196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3E2B0F-4B21-488B-8301-A59D1BB9A12D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37EFB-C7AA-4DEF-934D-2212E1B669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79D43F-C9F2-48A6-89A5-A9F97F9AA7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500EA-AD41-4BB9-948E-A6C7D45D0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14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0A5A484-D6B9-4D71-9325-440B0D4886BB}"/>
              </a:ext>
            </a:extLst>
          </p:cNvPr>
          <p:cNvSpPr/>
          <p:nvPr userDrawn="1"/>
        </p:nvSpPr>
        <p:spPr>
          <a:xfrm>
            <a:off x="4211053" y="256674"/>
            <a:ext cx="7980947" cy="6634778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571BDD-DC53-4783-BC23-C258AB2F2887}"/>
              </a:ext>
            </a:extLst>
          </p:cNvPr>
          <p:cNvSpPr/>
          <p:nvPr userDrawn="1"/>
        </p:nvSpPr>
        <p:spPr>
          <a:xfrm>
            <a:off x="7661765" y="3724940"/>
            <a:ext cx="4530235" cy="3166512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EA6323D-E0BB-4C95-A657-59AB1363F8D2}"/>
              </a:ext>
            </a:extLst>
          </p:cNvPr>
          <p:cNvSpPr/>
          <p:nvPr userDrawn="1"/>
        </p:nvSpPr>
        <p:spPr>
          <a:xfrm>
            <a:off x="11133221" y="1925052"/>
            <a:ext cx="914400" cy="2679032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9F39705-C57A-4AE0-983C-3D5BB3589718}"/>
              </a:ext>
            </a:extLst>
          </p:cNvPr>
          <p:cNvSpPr/>
          <p:nvPr userDrawn="1"/>
        </p:nvSpPr>
        <p:spPr>
          <a:xfrm>
            <a:off x="5638800" y="4475747"/>
            <a:ext cx="562836" cy="1649012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831151A-88E1-4969-8B6A-F56A890F199F}"/>
              </a:ext>
            </a:extLst>
          </p:cNvPr>
          <p:cNvSpPr/>
          <p:nvPr userDrawn="1"/>
        </p:nvSpPr>
        <p:spPr>
          <a:xfrm flipH="1">
            <a:off x="7491447" y="0"/>
            <a:ext cx="369184" cy="2295608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1990270-BEE2-497F-A317-5ED687020DF8}"/>
              </a:ext>
            </a:extLst>
          </p:cNvPr>
          <p:cNvSpPr/>
          <p:nvPr userDrawn="1"/>
        </p:nvSpPr>
        <p:spPr>
          <a:xfrm flipH="1">
            <a:off x="753871" y="1278455"/>
            <a:ext cx="369184" cy="2295608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5824450-2616-4C2B-9604-7D0351D28DF4}"/>
              </a:ext>
            </a:extLst>
          </p:cNvPr>
          <p:cNvSpPr/>
          <p:nvPr userDrawn="1"/>
        </p:nvSpPr>
        <p:spPr>
          <a:xfrm flipH="1">
            <a:off x="9105042" y="4828674"/>
            <a:ext cx="184592" cy="1772652"/>
          </a:xfrm>
          <a:prstGeom prst="roundRect">
            <a:avLst>
              <a:gd name="adj" fmla="val 50000"/>
            </a:avLst>
          </a:prstGeom>
          <a:gradFill>
            <a:gsLst>
              <a:gs pos="61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3FF57CF-02B5-4934-BB1F-879EBEDFC6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2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06374">
            <a:off x="6819910" y="347246"/>
            <a:ext cx="4466221" cy="3948011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B3F614A-BD4F-4B78-BF78-FA7A5010B5B9}"/>
              </a:ext>
            </a:extLst>
          </p:cNvPr>
          <p:cNvSpPr/>
          <p:nvPr userDrawn="1"/>
        </p:nvSpPr>
        <p:spPr>
          <a:xfrm rot="506545">
            <a:off x="10048199" y="3656438"/>
            <a:ext cx="354855" cy="544957"/>
          </a:xfrm>
          <a:custGeom>
            <a:avLst/>
            <a:gdLst>
              <a:gd name="connsiteX0" fmla="*/ 345263 w 354855"/>
              <a:gd name="connsiteY0" fmla="*/ 315279 h 544956"/>
              <a:gd name="connsiteX1" fmla="*/ 219796 w 354855"/>
              <a:gd name="connsiteY1" fmla="*/ 31395 h 544956"/>
              <a:gd name="connsiteX2" fmla="*/ 43636 w 354855"/>
              <a:gd name="connsiteY2" fmla="*/ 17454 h 544956"/>
              <a:gd name="connsiteX3" fmla="*/ 52508 w 354855"/>
              <a:gd name="connsiteY3" fmla="*/ 113772 h 544956"/>
              <a:gd name="connsiteX4" fmla="*/ 248945 w 354855"/>
              <a:gd name="connsiteY4" fmla="*/ 307675 h 544956"/>
              <a:gd name="connsiteX5" fmla="*/ 240074 w 354855"/>
              <a:gd name="connsiteY5" fmla="*/ 492707 h 544956"/>
              <a:gd name="connsiteX6" fmla="*/ 274292 w 354855"/>
              <a:gd name="connsiteY6" fmla="*/ 543401 h 544956"/>
              <a:gd name="connsiteX7" fmla="*/ 289500 w 354855"/>
              <a:gd name="connsiteY7" fmla="*/ 544668 h 544956"/>
              <a:gd name="connsiteX8" fmla="*/ 338927 w 354855"/>
              <a:gd name="connsiteY8" fmla="*/ 501579 h 544956"/>
              <a:gd name="connsiteX9" fmla="*/ 345263 w 354855"/>
              <a:gd name="connsiteY9" fmla="*/ 315279 h 54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855" h="544956">
                <a:moveTo>
                  <a:pt x="345263" y="315279"/>
                </a:moveTo>
                <a:cubicBezTo>
                  <a:pt x="350333" y="188545"/>
                  <a:pt x="347798" y="88425"/>
                  <a:pt x="219796" y="31395"/>
                </a:cubicBezTo>
                <a:cubicBezTo>
                  <a:pt x="183044" y="14920"/>
                  <a:pt x="72785" y="-289"/>
                  <a:pt x="43636" y="17454"/>
                </a:cubicBezTo>
                <a:cubicBezTo>
                  <a:pt x="5616" y="38999"/>
                  <a:pt x="-12127" y="85891"/>
                  <a:pt x="52508" y="113772"/>
                </a:cubicBezTo>
                <a:cubicBezTo>
                  <a:pt x="209658" y="107435"/>
                  <a:pt x="247678" y="134050"/>
                  <a:pt x="248945" y="307675"/>
                </a:cubicBezTo>
                <a:cubicBezTo>
                  <a:pt x="248945" y="392587"/>
                  <a:pt x="245143" y="445816"/>
                  <a:pt x="240074" y="492707"/>
                </a:cubicBezTo>
                <a:cubicBezTo>
                  <a:pt x="237539" y="518054"/>
                  <a:pt x="248945" y="540866"/>
                  <a:pt x="274292" y="543401"/>
                </a:cubicBezTo>
                <a:lnTo>
                  <a:pt x="289500" y="544668"/>
                </a:lnTo>
                <a:cubicBezTo>
                  <a:pt x="314847" y="547203"/>
                  <a:pt x="337659" y="528193"/>
                  <a:pt x="338927" y="501579"/>
                </a:cubicBezTo>
                <a:lnTo>
                  <a:pt x="345263" y="3152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4E7A02-D169-4E89-B9C7-0E428D2A49D6}"/>
              </a:ext>
            </a:extLst>
          </p:cNvPr>
          <p:cNvGrpSpPr/>
          <p:nvPr userDrawn="1"/>
        </p:nvGrpSpPr>
        <p:grpSpPr>
          <a:xfrm>
            <a:off x="160070" y="163202"/>
            <a:ext cx="2781298" cy="2281190"/>
            <a:chOff x="160070" y="163202"/>
            <a:chExt cx="2781298" cy="2281190"/>
          </a:xfrm>
          <a:solidFill>
            <a:srgbClr val="FFFFFF">
              <a:alpha val="40000"/>
            </a:srgb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343436B-46C1-469C-9DD5-D3838A85C3BC}"/>
                </a:ext>
              </a:extLst>
            </p:cNvPr>
            <p:cNvSpPr/>
            <p:nvPr/>
          </p:nvSpPr>
          <p:spPr>
            <a:xfrm>
              <a:off x="160070" y="163845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12A5E49-AF61-42EB-B6AF-66DDB7DB1DD5}"/>
                </a:ext>
              </a:extLst>
            </p:cNvPr>
            <p:cNvSpPr/>
            <p:nvPr/>
          </p:nvSpPr>
          <p:spPr>
            <a:xfrm>
              <a:off x="491721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D50F129-15D1-4E3B-954A-CBA5B71550B1}"/>
                </a:ext>
              </a:extLst>
            </p:cNvPr>
            <p:cNvSpPr/>
            <p:nvPr/>
          </p:nvSpPr>
          <p:spPr>
            <a:xfrm>
              <a:off x="821614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711E7D4-E016-46A7-A452-2E265ADC01CC}"/>
                </a:ext>
              </a:extLst>
            </p:cNvPr>
            <p:cNvSpPr/>
            <p:nvPr/>
          </p:nvSpPr>
          <p:spPr>
            <a:xfrm>
              <a:off x="1151509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059EB11-EBD3-4437-9F34-AFBC3707E104}"/>
                </a:ext>
              </a:extLst>
            </p:cNvPr>
            <p:cNvSpPr/>
            <p:nvPr/>
          </p:nvSpPr>
          <p:spPr>
            <a:xfrm>
              <a:off x="148140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AB7C8A5-4E4F-4B62-93D6-189CB2161546}"/>
                </a:ext>
              </a:extLst>
            </p:cNvPr>
            <p:cNvSpPr/>
            <p:nvPr/>
          </p:nvSpPr>
          <p:spPr>
            <a:xfrm>
              <a:off x="181305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738DF48-6AAF-4321-83FC-42BD1D12C9F5}"/>
                </a:ext>
              </a:extLst>
            </p:cNvPr>
            <p:cNvSpPr/>
            <p:nvPr/>
          </p:nvSpPr>
          <p:spPr>
            <a:xfrm>
              <a:off x="2142951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D6F2B31-7A47-46A0-913E-78255F3A7B34}"/>
                </a:ext>
              </a:extLst>
            </p:cNvPr>
            <p:cNvSpPr/>
            <p:nvPr/>
          </p:nvSpPr>
          <p:spPr>
            <a:xfrm>
              <a:off x="2472846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CF1F7FF-444B-40D3-A4AA-40C075530BE7}"/>
                </a:ext>
              </a:extLst>
            </p:cNvPr>
            <p:cNvSpPr/>
            <p:nvPr/>
          </p:nvSpPr>
          <p:spPr>
            <a:xfrm>
              <a:off x="2800987" y="163202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2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2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6668"/>
                    <a:pt x="59055" y="6668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0F9B07-ED3F-4F97-8228-9A766C19ED48}"/>
                </a:ext>
              </a:extLst>
            </p:cNvPr>
            <p:cNvSpPr/>
            <p:nvPr/>
          </p:nvSpPr>
          <p:spPr>
            <a:xfrm>
              <a:off x="16182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1432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CDB2FFB-BB16-49B5-81C2-983D6D02D860}"/>
                </a:ext>
              </a:extLst>
            </p:cNvPr>
            <p:cNvSpPr/>
            <p:nvPr/>
          </p:nvSpPr>
          <p:spPr>
            <a:xfrm>
              <a:off x="491721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11693A7-707E-4960-A41E-699F431F9301}"/>
                </a:ext>
              </a:extLst>
            </p:cNvPr>
            <p:cNvSpPr/>
            <p:nvPr/>
          </p:nvSpPr>
          <p:spPr>
            <a:xfrm>
              <a:off x="82161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9722B66-2C81-4964-B945-6D04F873D52E}"/>
                </a:ext>
              </a:extLst>
            </p:cNvPr>
            <p:cNvSpPr/>
            <p:nvPr/>
          </p:nvSpPr>
          <p:spPr>
            <a:xfrm>
              <a:off x="1151509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CB4B98D-6314-4608-80F7-89B5D87159D7}"/>
                </a:ext>
              </a:extLst>
            </p:cNvPr>
            <p:cNvSpPr/>
            <p:nvPr/>
          </p:nvSpPr>
          <p:spPr>
            <a:xfrm>
              <a:off x="148140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089BA62-CE82-4D25-A5E3-28C6B41A256F}"/>
                </a:ext>
              </a:extLst>
            </p:cNvPr>
            <p:cNvSpPr/>
            <p:nvPr/>
          </p:nvSpPr>
          <p:spPr>
            <a:xfrm>
              <a:off x="181305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9AACDD5-39E6-48AB-A956-6DD59FE244F6}"/>
                </a:ext>
              </a:extLst>
            </p:cNvPr>
            <p:cNvSpPr/>
            <p:nvPr/>
          </p:nvSpPr>
          <p:spPr>
            <a:xfrm>
              <a:off x="2142951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B6B9631-7D63-4350-B220-EB6098369AB9}"/>
                </a:ext>
              </a:extLst>
            </p:cNvPr>
            <p:cNvSpPr/>
            <p:nvPr/>
          </p:nvSpPr>
          <p:spPr>
            <a:xfrm>
              <a:off x="2472846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D45ACB7-0DA4-4466-8175-D6E94564E5CB}"/>
                </a:ext>
              </a:extLst>
            </p:cNvPr>
            <p:cNvSpPr/>
            <p:nvPr/>
          </p:nvSpPr>
          <p:spPr>
            <a:xfrm>
              <a:off x="16182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3343 w 76200"/>
                <a:gd name="connsiteY11" fmla="*/ 74295 h 76200"/>
                <a:gd name="connsiteX12" fmla="*/ 73343 w 76200"/>
                <a:gd name="connsiteY12" fmla="*/ 54293 h 76200"/>
                <a:gd name="connsiteX13" fmla="*/ 62865 w 76200"/>
                <a:gd name="connsiteY13" fmla="*/ 43815 h 76200"/>
                <a:gd name="connsiteX14" fmla="*/ 73343 w 76200"/>
                <a:gd name="connsiteY14" fmla="*/ 32385 h 76200"/>
                <a:gd name="connsiteX15" fmla="*/ 73343 w 76200"/>
                <a:gd name="connsiteY15" fmla="*/ 12383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9058"/>
                    <a:pt x="67628" y="79058"/>
                    <a:pt x="73343" y="74295"/>
                  </a:cubicBezTo>
                  <a:cubicBezTo>
                    <a:pt x="79058" y="69533"/>
                    <a:pt x="79058" y="59055"/>
                    <a:pt x="73343" y="54293"/>
                  </a:cubicBezTo>
                  <a:lnTo>
                    <a:pt x="62865" y="43815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2383"/>
                  </a:cubicBezTo>
                  <a:cubicBezTo>
                    <a:pt x="67628" y="7620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7D0BB18-1A40-46FD-A507-7032394C027B}"/>
                </a:ext>
              </a:extLst>
            </p:cNvPr>
            <p:cNvSpPr/>
            <p:nvPr/>
          </p:nvSpPr>
          <p:spPr>
            <a:xfrm>
              <a:off x="491721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D2BE51C-183B-42AE-A6F2-CCBB84EFF696}"/>
                </a:ext>
              </a:extLst>
            </p:cNvPr>
            <p:cNvSpPr/>
            <p:nvPr/>
          </p:nvSpPr>
          <p:spPr>
            <a:xfrm>
              <a:off x="82161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8B603F8-C243-449D-B208-A194DAD19352}"/>
                </a:ext>
              </a:extLst>
            </p:cNvPr>
            <p:cNvSpPr/>
            <p:nvPr/>
          </p:nvSpPr>
          <p:spPr>
            <a:xfrm>
              <a:off x="1151509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FF13737-2129-40EA-AB7C-15AE74DE7C9C}"/>
                </a:ext>
              </a:extLst>
            </p:cNvPr>
            <p:cNvSpPr/>
            <p:nvPr/>
          </p:nvSpPr>
          <p:spPr>
            <a:xfrm>
              <a:off x="1481405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4080DF7-132A-4FB9-A7CF-0E1E9E275C9B}"/>
                </a:ext>
              </a:extLst>
            </p:cNvPr>
            <p:cNvSpPr/>
            <p:nvPr/>
          </p:nvSpPr>
          <p:spPr>
            <a:xfrm>
              <a:off x="1811302" y="698403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A726207-CCED-48DE-8374-65B03C88CE60}"/>
                </a:ext>
              </a:extLst>
            </p:cNvPr>
            <p:cNvSpPr/>
            <p:nvPr/>
          </p:nvSpPr>
          <p:spPr>
            <a:xfrm>
              <a:off x="2142951" y="698403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E5A4BB1-8836-4D84-8A23-2E6AC02A1D10}"/>
                </a:ext>
              </a:extLst>
            </p:cNvPr>
            <p:cNvSpPr/>
            <p:nvPr/>
          </p:nvSpPr>
          <p:spPr>
            <a:xfrm>
              <a:off x="16182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3343 w 76200"/>
                <a:gd name="connsiteY14" fmla="*/ 31433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3343" y="31433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EC1610C-DDA3-4350-BEC6-80ED4E19FC41}"/>
                </a:ext>
              </a:extLst>
            </p:cNvPr>
            <p:cNvSpPr/>
            <p:nvPr/>
          </p:nvSpPr>
          <p:spPr>
            <a:xfrm>
              <a:off x="491721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C2DD5AF-3CA4-4B7B-9A0D-B2ACB651F6D5}"/>
                </a:ext>
              </a:extLst>
            </p:cNvPr>
            <p:cNvSpPr/>
            <p:nvPr/>
          </p:nvSpPr>
          <p:spPr>
            <a:xfrm>
              <a:off x="82161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F6DBD4F-38BE-45EC-A609-6202A2E24862}"/>
                </a:ext>
              </a:extLst>
            </p:cNvPr>
            <p:cNvSpPr/>
            <p:nvPr/>
          </p:nvSpPr>
          <p:spPr>
            <a:xfrm>
              <a:off x="1151509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205DFB5-ED9B-4FA3-AAD1-E21DCBBCFDED}"/>
                </a:ext>
              </a:extLst>
            </p:cNvPr>
            <p:cNvSpPr/>
            <p:nvPr/>
          </p:nvSpPr>
          <p:spPr>
            <a:xfrm>
              <a:off x="148140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0BD301B-73A6-40A9-A79A-133C4A70E39F}"/>
                </a:ext>
              </a:extLst>
            </p:cNvPr>
            <p:cNvSpPr/>
            <p:nvPr/>
          </p:nvSpPr>
          <p:spPr>
            <a:xfrm>
              <a:off x="181305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F8881E9-1356-4715-B469-5D8C21656F25}"/>
                </a:ext>
              </a:extLst>
            </p:cNvPr>
            <p:cNvSpPr/>
            <p:nvPr/>
          </p:nvSpPr>
          <p:spPr>
            <a:xfrm>
              <a:off x="16182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2385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1EF87BB-039F-4BF1-BE44-44415B82202B}"/>
                </a:ext>
              </a:extLst>
            </p:cNvPr>
            <p:cNvSpPr/>
            <p:nvPr/>
          </p:nvSpPr>
          <p:spPr>
            <a:xfrm>
              <a:off x="491721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2E51C2E-4431-491D-ACAA-6EB210F1B67E}"/>
                </a:ext>
              </a:extLst>
            </p:cNvPr>
            <p:cNvSpPr/>
            <p:nvPr/>
          </p:nvSpPr>
          <p:spPr>
            <a:xfrm>
              <a:off x="82161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ABD4133-BB89-4965-BF7E-599018EAD140}"/>
                </a:ext>
              </a:extLst>
            </p:cNvPr>
            <p:cNvSpPr/>
            <p:nvPr/>
          </p:nvSpPr>
          <p:spPr>
            <a:xfrm>
              <a:off x="1151509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3FD6F4D-3C08-4E35-AAA6-178D7777F93D}"/>
                </a:ext>
              </a:extLst>
            </p:cNvPr>
            <p:cNvSpPr/>
            <p:nvPr/>
          </p:nvSpPr>
          <p:spPr>
            <a:xfrm>
              <a:off x="1481405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41280EB-B68A-4E53-B0F2-E4022291C98B}"/>
                </a:ext>
              </a:extLst>
            </p:cNvPr>
            <p:cNvSpPr/>
            <p:nvPr/>
          </p:nvSpPr>
          <p:spPr>
            <a:xfrm>
              <a:off x="160070" y="1500330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3 w 76200"/>
                <a:gd name="connsiteY1" fmla="*/ 21907 h 76200"/>
                <a:gd name="connsiteX2" fmla="*/ 32385 w 76200"/>
                <a:gd name="connsiteY2" fmla="*/ 11430 h 76200"/>
                <a:gd name="connsiteX3" fmla="*/ 12383 w 76200"/>
                <a:gd name="connsiteY3" fmla="*/ 11430 h 76200"/>
                <a:gd name="connsiteX4" fmla="*/ 12383 w 76200"/>
                <a:gd name="connsiteY4" fmla="*/ 31432 h 76200"/>
                <a:gd name="connsiteX5" fmla="*/ 22860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4295 w 76200"/>
                <a:gd name="connsiteY14" fmla="*/ 32385 h 76200"/>
                <a:gd name="connsiteX15" fmla="*/ 74295 w 76200"/>
                <a:gd name="connsiteY15" fmla="*/ 12382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3" y="21907"/>
                  </a:lnTo>
                  <a:lnTo>
                    <a:pt x="32385" y="11430"/>
                  </a:lnTo>
                  <a:cubicBezTo>
                    <a:pt x="26670" y="5715"/>
                    <a:pt x="17145" y="5715"/>
                    <a:pt x="12383" y="11430"/>
                  </a:cubicBezTo>
                  <a:cubicBezTo>
                    <a:pt x="7620" y="17145"/>
                    <a:pt x="6668" y="26670"/>
                    <a:pt x="12383" y="31432"/>
                  </a:cubicBezTo>
                  <a:lnTo>
                    <a:pt x="22860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4295" y="32385"/>
                  </a:lnTo>
                  <a:cubicBezTo>
                    <a:pt x="80010" y="26670"/>
                    <a:pt x="80010" y="17145"/>
                    <a:pt x="74295" y="12382"/>
                  </a:cubicBezTo>
                  <a:cubicBezTo>
                    <a:pt x="68580" y="7620"/>
                    <a:pt x="59055" y="6667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619A155-E30A-4A8F-81DA-B0DB4B9645A1}"/>
                </a:ext>
              </a:extLst>
            </p:cNvPr>
            <p:cNvSpPr/>
            <p:nvPr/>
          </p:nvSpPr>
          <p:spPr>
            <a:xfrm>
              <a:off x="491721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2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2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6675" y="7620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D93D41E-5301-45E2-A6AB-508D0D8F785F}"/>
                </a:ext>
              </a:extLst>
            </p:cNvPr>
            <p:cNvSpPr/>
            <p:nvPr/>
          </p:nvSpPr>
          <p:spPr>
            <a:xfrm>
              <a:off x="821614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8" y="6667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C613E91-AFD7-4F3A-BA37-82116286FE12}"/>
                </a:ext>
              </a:extLst>
            </p:cNvPr>
            <p:cNvSpPr/>
            <p:nvPr/>
          </p:nvSpPr>
          <p:spPr>
            <a:xfrm>
              <a:off x="1151509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2" y="79057"/>
                    <a:pt x="67627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7" y="6667"/>
                    <a:pt x="58102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4021BA-3DD8-438E-A5E3-6C4396F670D6}"/>
                </a:ext>
              </a:extLst>
            </p:cNvPr>
            <p:cNvSpPr/>
            <p:nvPr/>
          </p:nvSpPr>
          <p:spPr>
            <a:xfrm>
              <a:off x="16182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3343 w 76200"/>
                <a:gd name="connsiteY11" fmla="*/ 73342 h 76200"/>
                <a:gd name="connsiteX12" fmla="*/ 73343 w 76200"/>
                <a:gd name="connsiteY12" fmla="*/ 53340 h 76200"/>
                <a:gd name="connsiteX13" fmla="*/ 62865 w 76200"/>
                <a:gd name="connsiteY13" fmla="*/ 42862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6193" y="79057"/>
                    <a:pt x="25718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3343" y="73342"/>
                  </a:cubicBezTo>
                  <a:cubicBezTo>
                    <a:pt x="79058" y="67628"/>
                    <a:pt x="79058" y="58103"/>
                    <a:pt x="73343" y="53340"/>
                  </a:cubicBezTo>
                  <a:lnTo>
                    <a:pt x="62865" y="42862"/>
                  </a:lnTo>
                  <a:lnTo>
                    <a:pt x="73343" y="31432"/>
                  </a:lnTo>
                  <a:cubicBezTo>
                    <a:pt x="79058" y="25717"/>
                    <a:pt x="79058" y="16192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46728B0-7F28-4D3F-97DF-1185ABF78D34}"/>
                </a:ext>
              </a:extLst>
            </p:cNvPr>
            <p:cNvSpPr/>
            <p:nvPr/>
          </p:nvSpPr>
          <p:spPr>
            <a:xfrm>
              <a:off x="491721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715978B-FAAE-445B-9955-9F8616BEF551}"/>
                </a:ext>
              </a:extLst>
            </p:cNvPr>
            <p:cNvSpPr/>
            <p:nvPr/>
          </p:nvSpPr>
          <p:spPr>
            <a:xfrm>
              <a:off x="82161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69088FD-39CD-4593-8138-A1632A96D229}"/>
                </a:ext>
              </a:extLst>
            </p:cNvPr>
            <p:cNvSpPr/>
            <p:nvPr/>
          </p:nvSpPr>
          <p:spPr>
            <a:xfrm>
              <a:off x="161824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FE66FC4-93AE-4E03-8158-CF2634667CFE}"/>
                </a:ext>
              </a:extLst>
            </p:cNvPr>
            <p:cNvSpPr/>
            <p:nvPr/>
          </p:nvSpPr>
          <p:spPr>
            <a:xfrm>
              <a:off x="491721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2ED3406-E402-4482-8DCE-9B244A6DD77B}"/>
                </a:ext>
              </a:extLst>
            </p:cNvPr>
            <p:cNvSpPr/>
            <p:nvPr/>
          </p:nvSpPr>
          <p:spPr>
            <a:xfrm>
              <a:off x="161824" y="230401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aphic 100">
            <a:extLst>
              <a:ext uri="{FF2B5EF4-FFF2-40B4-BE49-F238E27FC236}">
                <a16:creationId xmlns:a16="http://schemas.microsoft.com/office/drawing/2014/main" id="{4E761F38-86B6-4DBD-9A18-3942EFBD6681}"/>
              </a:ext>
            </a:extLst>
          </p:cNvPr>
          <p:cNvGrpSpPr/>
          <p:nvPr userDrawn="1"/>
        </p:nvGrpSpPr>
        <p:grpSpPr>
          <a:xfrm rot="13507739">
            <a:off x="10777750" y="4722971"/>
            <a:ext cx="1552899" cy="2914586"/>
            <a:chOff x="9770176" y="2870964"/>
            <a:chExt cx="829627" cy="1557100"/>
          </a:xfrm>
          <a:solidFill>
            <a:schemeClr val="bg1">
              <a:alpha val="60000"/>
            </a:schemeClr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82748EB-04F7-46BD-83D5-D3F271F1ABF1}"/>
                </a:ext>
              </a:extLst>
            </p:cNvPr>
            <p:cNvSpPr/>
            <p:nvPr/>
          </p:nvSpPr>
          <p:spPr>
            <a:xfrm>
              <a:off x="9770176" y="359462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4A677E1-5A14-49EE-97FB-448CD570A33E}"/>
                </a:ext>
              </a:extLst>
            </p:cNvPr>
            <p:cNvSpPr/>
            <p:nvPr/>
          </p:nvSpPr>
          <p:spPr>
            <a:xfrm>
              <a:off x="9842565" y="352223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D3C3297-9324-4D38-BB3A-730CBA24E6F4}"/>
                </a:ext>
              </a:extLst>
            </p:cNvPr>
            <p:cNvSpPr/>
            <p:nvPr/>
          </p:nvSpPr>
          <p:spPr>
            <a:xfrm>
              <a:off x="9914956" y="344984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E1C6339-9E20-4E0F-8A6B-28FA2CE50140}"/>
                </a:ext>
              </a:extLst>
            </p:cNvPr>
            <p:cNvSpPr/>
            <p:nvPr/>
          </p:nvSpPr>
          <p:spPr>
            <a:xfrm>
              <a:off x="9988298" y="33774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DD9EB92-6A05-4385-8012-7917A824D647}"/>
                </a:ext>
              </a:extLst>
            </p:cNvPr>
            <p:cNvSpPr/>
            <p:nvPr/>
          </p:nvSpPr>
          <p:spPr>
            <a:xfrm>
              <a:off x="10060688" y="33050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890146B-DC8B-4A2E-BC5A-4F6CB36A06F5}"/>
                </a:ext>
              </a:extLst>
            </p:cNvPr>
            <p:cNvSpPr/>
            <p:nvPr/>
          </p:nvSpPr>
          <p:spPr>
            <a:xfrm>
              <a:off x="10133078" y="32326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4CBA8FB-1DD2-444E-A489-FC112F5A7339}"/>
                </a:ext>
              </a:extLst>
            </p:cNvPr>
            <p:cNvSpPr/>
            <p:nvPr/>
          </p:nvSpPr>
          <p:spPr>
            <a:xfrm>
              <a:off x="10206420" y="31602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1B21CE2-E512-41A6-9F43-76D46788025F}"/>
                </a:ext>
              </a:extLst>
            </p:cNvPr>
            <p:cNvSpPr/>
            <p:nvPr/>
          </p:nvSpPr>
          <p:spPr>
            <a:xfrm>
              <a:off x="10278811" y="308813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A6C7433-C0F0-4222-A7E3-2A48B5A1FD95}"/>
                </a:ext>
              </a:extLst>
            </p:cNvPr>
            <p:cNvSpPr/>
            <p:nvPr/>
          </p:nvSpPr>
          <p:spPr>
            <a:xfrm>
              <a:off x="10351200" y="301574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87C9F97-60B6-4EDA-83DB-3FE00E52E58F}"/>
                </a:ext>
              </a:extLst>
            </p:cNvPr>
            <p:cNvSpPr/>
            <p:nvPr/>
          </p:nvSpPr>
          <p:spPr>
            <a:xfrm>
              <a:off x="10424543" y="294335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4F16AE2-7451-475A-9505-2E8C0DACB58D}"/>
                </a:ext>
              </a:extLst>
            </p:cNvPr>
            <p:cNvSpPr/>
            <p:nvPr/>
          </p:nvSpPr>
          <p:spPr>
            <a:xfrm>
              <a:off x="10496933" y="287096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FFC64C3-E9BD-4649-8F6D-A06137D7E280}"/>
                </a:ext>
              </a:extLst>
            </p:cNvPr>
            <p:cNvSpPr/>
            <p:nvPr/>
          </p:nvSpPr>
          <p:spPr>
            <a:xfrm>
              <a:off x="9847328" y="367201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7 w 57150"/>
                <a:gd name="connsiteY2" fmla="*/ 50244 h 57150"/>
                <a:gd name="connsiteX3" fmla="*/ 14287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2" y="59769"/>
                    <a:pt x="14287" y="50244"/>
                  </a:cubicBezTo>
                  <a:cubicBezTo>
                    <a:pt x="4763" y="40719"/>
                    <a:pt x="4763" y="24527"/>
                    <a:pt x="14287" y="15002"/>
                  </a:cubicBezTo>
                  <a:cubicBezTo>
                    <a:pt x="23812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350FA9F-2290-42B9-B343-08D658674582}"/>
                </a:ext>
              </a:extLst>
            </p:cNvPr>
            <p:cNvSpPr/>
            <p:nvPr/>
          </p:nvSpPr>
          <p:spPr>
            <a:xfrm>
              <a:off x="9919718" y="359962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573CAAD-07E8-4899-88B1-F1C4A9A8AAC2}"/>
                </a:ext>
              </a:extLst>
            </p:cNvPr>
            <p:cNvSpPr/>
            <p:nvPr/>
          </p:nvSpPr>
          <p:spPr>
            <a:xfrm>
              <a:off x="9993061" y="352723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2AF3CE2-4BA3-47D0-801C-B08611D7A851}"/>
                </a:ext>
              </a:extLst>
            </p:cNvPr>
            <p:cNvSpPr/>
            <p:nvPr/>
          </p:nvSpPr>
          <p:spPr>
            <a:xfrm>
              <a:off x="10065450" y="3455200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59DE962-46E6-458E-904A-535116D53D30}"/>
                </a:ext>
              </a:extLst>
            </p:cNvPr>
            <p:cNvSpPr/>
            <p:nvPr/>
          </p:nvSpPr>
          <p:spPr>
            <a:xfrm>
              <a:off x="10137841" y="33831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41BB57F-7A2B-4C5A-8C4B-36046EC2A2C5}"/>
                </a:ext>
              </a:extLst>
            </p:cNvPr>
            <p:cNvSpPr/>
            <p:nvPr/>
          </p:nvSpPr>
          <p:spPr>
            <a:xfrm>
              <a:off x="10211183" y="33107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C938223-E0F2-401D-B71E-588937DC1776}"/>
                </a:ext>
              </a:extLst>
            </p:cNvPr>
            <p:cNvSpPr/>
            <p:nvPr/>
          </p:nvSpPr>
          <p:spPr>
            <a:xfrm>
              <a:off x="10283573" y="32383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B66525E-E754-4B91-960B-A835889DF333}"/>
                </a:ext>
              </a:extLst>
            </p:cNvPr>
            <p:cNvSpPr/>
            <p:nvPr/>
          </p:nvSpPr>
          <p:spPr>
            <a:xfrm>
              <a:off x="10355963" y="31660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43A3C17-472B-403A-A03D-EEB98AB8D05A}"/>
                </a:ext>
              </a:extLst>
            </p:cNvPr>
            <p:cNvSpPr/>
            <p:nvPr/>
          </p:nvSpPr>
          <p:spPr>
            <a:xfrm>
              <a:off x="10428353" y="309361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278ED4A-92A4-421F-929E-213329AABF78}"/>
                </a:ext>
              </a:extLst>
            </p:cNvPr>
            <p:cNvSpPr/>
            <p:nvPr/>
          </p:nvSpPr>
          <p:spPr>
            <a:xfrm>
              <a:off x="10501695" y="302122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0862146-C260-4533-85B0-BF7FB7644C51}"/>
                </a:ext>
              </a:extLst>
            </p:cNvPr>
            <p:cNvSpPr/>
            <p:nvPr/>
          </p:nvSpPr>
          <p:spPr>
            <a:xfrm>
              <a:off x="9924481" y="374988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7FF30BC-D2FB-49A3-952A-595438F160DB}"/>
                </a:ext>
              </a:extLst>
            </p:cNvPr>
            <p:cNvSpPr/>
            <p:nvPr/>
          </p:nvSpPr>
          <p:spPr>
            <a:xfrm>
              <a:off x="9996871" y="367749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00633E6-3A6B-4E51-9294-BBDD13079D00}"/>
                </a:ext>
              </a:extLst>
            </p:cNvPr>
            <p:cNvSpPr/>
            <p:nvPr/>
          </p:nvSpPr>
          <p:spPr>
            <a:xfrm>
              <a:off x="10070213" y="360510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40F4932-64C2-456E-8AB2-EFC9A74681C3}"/>
                </a:ext>
              </a:extLst>
            </p:cNvPr>
            <p:cNvSpPr/>
            <p:nvPr/>
          </p:nvSpPr>
          <p:spPr>
            <a:xfrm>
              <a:off x="10142603" y="35327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9F4DFCE-356C-4DFA-96DE-DAF01480BD43}"/>
                </a:ext>
              </a:extLst>
            </p:cNvPr>
            <p:cNvSpPr/>
            <p:nvPr/>
          </p:nvSpPr>
          <p:spPr>
            <a:xfrm>
              <a:off x="10214993" y="346032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839D1CE1-9DCF-4693-B7D8-866CA54B0099}"/>
                </a:ext>
              </a:extLst>
            </p:cNvPr>
            <p:cNvSpPr/>
            <p:nvPr/>
          </p:nvSpPr>
          <p:spPr>
            <a:xfrm>
              <a:off x="10288336" y="338793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C334488-8F37-4C6F-8E56-1ABB8613C7F6}"/>
                </a:ext>
              </a:extLst>
            </p:cNvPr>
            <p:cNvSpPr/>
            <p:nvPr/>
          </p:nvSpPr>
          <p:spPr>
            <a:xfrm>
              <a:off x="10360725" y="331554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B27A6D1-56A5-4F73-A964-83902BC41070}"/>
                </a:ext>
              </a:extLst>
            </p:cNvPr>
            <p:cNvSpPr/>
            <p:nvPr/>
          </p:nvSpPr>
          <p:spPr>
            <a:xfrm>
              <a:off x="10433116" y="324339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74CEA42-C02E-497C-BF31-6D96B7134827}"/>
                </a:ext>
              </a:extLst>
            </p:cNvPr>
            <p:cNvSpPr/>
            <p:nvPr/>
          </p:nvSpPr>
          <p:spPr>
            <a:xfrm>
              <a:off x="10506458" y="317100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6E9A2AF-9FBC-4131-9508-B4BBC060EED3}"/>
                </a:ext>
              </a:extLst>
            </p:cNvPr>
            <p:cNvSpPr/>
            <p:nvPr/>
          </p:nvSpPr>
          <p:spPr>
            <a:xfrm>
              <a:off x="10001633" y="382727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C3C4A72-DCF8-47E2-B3BA-005FE241D289}"/>
                </a:ext>
              </a:extLst>
            </p:cNvPr>
            <p:cNvSpPr/>
            <p:nvPr/>
          </p:nvSpPr>
          <p:spPr>
            <a:xfrm>
              <a:off x="10074023" y="375488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9D1F9CB-F81C-4199-AE2E-C1A1E9569BF8}"/>
                </a:ext>
              </a:extLst>
            </p:cNvPr>
            <p:cNvSpPr/>
            <p:nvPr/>
          </p:nvSpPr>
          <p:spPr>
            <a:xfrm>
              <a:off x="10147366" y="368249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031B965-1FB5-419D-A511-6A2DD4826B0D}"/>
                </a:ext>
              </a:extLst>
            </p:cNvPr>
            <p:cNvSpPr/>
            <p:nvPr/>
          </p:nvSpPr>
          <p:spPr>
            <a:xfrm>
              <a:off x="10219756" y="3610457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C347B314-C69C-43F8-8649-CDE12C579E8D}"/>
                </a:ext>
              </a:extLst>
            </p:cNvPr>
            <p:cNvSpPr/>
            <p:nvPr/>
          </p:nvSpPr>
          <p:spPr>
            <a:xfrm>
              <a:off x="10292145" y="35384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96DE891-99C7-4853-8030-B85BB513398E}"/>
                </a:ext>
              </a:extLst>
            </p:cNvPr>
            <p:cNvSpPr/>
            <p:nvPr/>
          </p:nvSpPr>
          <p:spPr>
            <a:xfrm>
              <a:off x="10365488" y="34660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720EAB2-B579-45FB-8CDE-D6E1E9E55E86}"/>
                </a:ext>
              </a:extLst>
            </p:cNvPr>
            <p:cNvSpPr/>
            <p:nvPr/>
          </p:nvSpPr>
          <p:spPr>
            <a:xfrm>
              <a:off x="10437878" y="339364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2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2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FB212A5-3E6A-4F50-969F-909796E33B72}"/>
                </a:ext>
              </a:extLst>
            </p:cNvPr>
            <p:cNvSpPr/>
            <p:nvPr/>
          </p:nvSpPr>
          <p:spPr>
            <a:xfrm>
              <a:off x="10510268" y="332125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833A708-F19C-497C-8D56-B4D8F8D8D4BE}"/>
                </a:ext>
              </a:extLst>
            </p:cNvPr>
            <p:cNvSpPr/>
            <p:nvPr/>
          </p:nvSpPr>
          <p:spPr>
            <a:xfrm>
              <a:off x="10078786" y="390514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70CFD02-75A5-4890-B518-35EABAC44FBF}"/>
                </a:ext>
              </a:extLst>
            </p:cNvPr>
            <p:cNvSpPr/>
            <p:nvPr/>
          </p:nvSpPr>
          <p:spPr>
            <a:xfrm>
              <a:off x="10152128" y="383275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E4E6DED-E415-4598-AD18-33020BEB99EA}"/>
                </a:ext>
              </a:extLst>
            </p:cNvPr>
            <p:cNvSpPr/>
            <p:nvPr/>
          </p:nvSpPr>
          <p:spPr>
            <a:xfrm>
              <a:off x="10224518" y="376036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B7B54E6-6933-488E-91B9-6A0AAA8FA226}"/>
                </a:ext>
              </a:extLst>
            </p:cNvPr>
            <p:cNvSpPr/>
            <p:nvPr/>
          </p:nvSpPr>
          <p:spPr>
            <a:xfrm>
              <a:off x="10296908" y="36879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4DE0C82-DED5-4531-A226-6A349F9FE01F}"/>
                </a:ext>
              </a:extLst>
            </p:cNvPr>
            <p:cNvSpPr/>
            <p:nvPr/>
          </p:nvSpPr>
          <p:spPr>
            <a:xfrm>
              <a:off x="10370250" y="36155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23A2795-B039-401F-93ED-1C7CE461E4D2}"/>
                </a:ext>
              </a:extLst>
            </p:cNvPr>
            <p:cNvSpPr/>
            <p:nvPr/>
          </p:nvSpPr>
          <p:spPr>
            <a:xfrm>
              <a:off x="10442641" y="35431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94A8494F-D68F-480B-A1F0-01970CD32E23}"/>
                </a:ext>
              </a:extLst>
            </p:cNvPr>
            <p:cNvSpPr/>
            <p:nvPr/>
          </p:nvSpPr>
          <p:spPr>
            <a:xfrm>
              <a:off x="10515031" y="34708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FB16D3F-55DC-4D4B-8083-B3737800032E}"/>
                </a:ext>
              </a:extLst>
            </p:cNvPr>
            <p:cNvSpPr/>
            <p:nvPr/>
          </p:nvSpPr>
          <p:spPr>
            <a:xfrm>
              <a:off x="10155938" y="398253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8309FEF-FBF6-4BE9-BD1F-FD7E8D0B1543}"/>
                </a:ext>
              </a:extLst>
            </p:cNvPr>
            <p:cNvSpPr/>
            <p:nvPr/>
          </p:nvSpPr>
          <p:spPr>
            <a:xfrm>
              <a:off x="10229281" y="391014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C5CA832-C193-4C07-BC63-A38DC8CCE15B}"/>
                </a:ext>
              </a:extLst>
            </p:cNvPr>
            <p:cNvSpPr/>
            <p:nvPr/>
          </p:nvSpPr>
          <p:spPr>
            <a:xfrm>
              <a:off x="10301670" y="383775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6F834B0-7A4F-4745-A353-25F8CB73D393}"/>
                </a:ext>
              </a:extLst>
            </p:cNvPr>
            <p:cNvSpPr/>
            <p:nvPr/>
          </p:nvSpPr>
          <p:spPr>
            <a:xfrm>
              <a:off x="10374060" y="3765715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7 w 57150"/>
                <a:gd name="connsiteY2" fmla="*/ 49891 h 57150"/>
                <a:gd name="connsiteX3" fmla="*/ 14287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2" y="59416"/>
                    <a:pt x="14287" y="49891"/>
                  </a:cubicBezTo>
                  <a:cubicBezTo>
                    <a:pt x="4763" y="40366"/>
                    <a:pt x="4763" y="24174"/>
                    <a:pt x="14287" y="14649"/>
                  </a:cubicBezTo>
                  <a:cubicBezTo>
                    <a:pt x="23812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E75B222-CA9A-425F-A107-FCFA8585AC1C}"/>
                </a:ext>
              </a:extLst>
            </p:cNvPr>
            <p:cNvSpPr/>
            <p:nvPr/>
          </p:nvSpPr>
          <p:spPr>
            <a:xfrm>
              <a:off x="10447403" y="36936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2651A1B-E999-46FE-A2D2-42E027187A03}"/>
                </a:ext>
              </a:extLst>
            </p:cNvPr>
            <p:cNvSpPr/>
            <p:nvPr/>
          </p:nvSpPr>
          <p:spPr>
            <a:xfrm>
              <a:off x="10519793" y="362129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B4AD7C8-E3D4-481F-8392-FB48A81C48E7}"/>
                </a:ext>
              </a:extLst>
            </p:cNvPr>
            <p:cNvSpPr/>
            <p:nvPr/>
          </p:nvSpPr>
          <p:spPr>
            <a:xfrm>
              <a:off x="10233091" y="406039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9D06071-214C-475E-AF0D-C758858E0759}"/>
                </a:ext>
              </a:extLst>
            </p:cNvPr>
            <p:cNvSpPr/>
            <p:nvPr/>
          </p:nvSpPr>
          <p:spPr>
            <a:xfrm>
              <a:off x="10306433" y="398800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75F1DF3-4812-4667-98C2-4F0C1869AC6C}"/>
                </a:ext>
              </a:extLst>
            </p:cNvPr>
            <p:cNvSpPr/>
            <p:nvPr/>
          </p:nvSpPr>
          <p:spPr>
            <a:xfrm>
              <a:off x="10378823" y="391561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2D948E4-1305-455F-B8CB-AE09E04736D9}"/>
                </a:ext>
              </a:extLst>
            </p:cNvPr>
            <p:cNvSpPr/>
            <p:nvPr/>
          </p:nvSpPr>
          <p:spPr>
            <a:xfrm>
              <a:off x="10451213" y="38432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41030727-60D4-4039-B0B3-8B772901840B}"/>
                </a:ext>
              </a:extLst>
            </p:cNvPr>
            <p:cNvSpPr/>
            <p:nvPr/>
          </p:nvSpPr>
          <p:spPr>
            <a:xfrm>
              <a:off x="10524556" y="37708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518A44E-7D0F-4F71-8442-915EB4A779AF}"/>
                </a:ext>
              </a:extLst>
            </p:cNvPr>
            <p:cNvSpPr/>
            <p:nvPr/>
          </p:nvSpPr>
          <p:spPr>
            <a:xfrm>
              <a:off x="10311195" y="413778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3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33920EC-9789-4F3D-9B27-5067382658FC}"/>
                </a:ext>
              </a:extLst>
            </p:cNvPr>
            <p:cNvSpPr/>
            <p:nvPr/>
          </p:nvSpPr>
          <p:spPr>
            <a:xfrm>
              <a:off x="10383585" y="406539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CC9D0F4-89F6-44C1-9790-B8F8EE64901C}"/>
                </a:ext>
              </a:extLst>
            </p:cNvPr>
            <p:cNvSpPr/>
            <p:nvPr/>
          </p:nvSpPr>
          <p:spPr>
            <a:xfrm>
              <a:off x="10455976" y="399300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ED5D87E-074C-491F-90F1-9ACD3DB26C13}"/>
                </a:ext>
              </a:extLst>
            </p:cNvPr>
            <p:cNvSpPr/>
            <p:nvPr/>
          </p:nvSpPr>
          <p:spPr>
            <a:xfrm>
              <a:off x="10529318" y="3920972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39052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8EF4447-F51C-430F-A7AC-A0B2C53F7B78}"/>
                </a:ext>
              </a:extLst>
            </p:cNvPr>
            <p:cNvSpPr/>
            <p:nvPr/>
          </p:nvSpPr>
          <p:spPr>
            <a:xfrm>
              <a:off x="10388348" y="42156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6903E7F-0EE6-4EE9-9699-16D1EBBDF6A5}"/>
                </a:ext>
              </a:extLst>
            </p:cNvPr>
            <p:cNvSpPr/>
            <p:nvPr/>
          </p:nvSpPr>
          <p:spPr>
            <a:xfrm>
              <a:off x="10460738" y="41432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160F85B-8466-4A74-B6ED-4A2CEC277C11}"/>
                </a:ext>
              </a:extLst>
            </p:cNvPr>
            <p:cNvSpPr/>
            <p:nvPr/>
          </p:nvSpPr>
          <p:spPr>
            <a:xfrm>
              <a:off x="10533128" y="40708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52129149-B9BB-4237-83C1-ECFDF96A0E6A}"/>
                </a:ext>
              </a:extLst>
            </p:cNvPr>
            <p:cNvSpPr/>
            <p:nvPr/>
          </p:nvSpPr>
          <p:spPr>
            <a:xfrm>
              <a:off x="10465501" y="429304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A38F9E2-A622-4AA7-93AA-DA8E1A62F4B6}"/>
                </a:ext>
              </a:extLst>
            </p:cNvPr>
            <p:cNvSpPr/>
            <p:nvPr/>
          </p:nvSpPr>
          <p:spPr>
            <a:xfrm>
              <a:off x="10537891" y="422065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94E8AA6-9A28-4BC0-888A-3E7F898789AB}"/>
                </a:ext>
              </a:extLst>
            </p:cNvPr>
            <p:cNvSpPr/>
            <p:nvPr/>
          </p:nvSpPr>
          <p:spPr>
            <a:xfrm>
              <a:off x="10542653" y="43709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933D167-797D-4355-860C-56D7C3AD8C24}"/>
              </a:ext>
            </a:extLst>
          </p:cNvPr>
          <p:cNvSpPr/>
          <p:nvPr userDrawn="1"/>
        </p:nvSpPr>
        <p:spPr>
          <a:xfrm rot="8395034">
            <a:off x="3816839" y="-50624"/>
            <a:ext cx="2459214" cy="941014"/>
          </a:xfrm>
          <a:custGeom>
            <a:avLst/>
            <a:gdLst>
              <a:gd name="connsiteX0" fmla="*/ 1118171 w 2459214"/>
              <a:gd name="connsiteY0" fmla="*/ 941013 h 941014"/>
              <a:gd name="connsiteX1" fmla="*/ 0 w 2459214"/>
              <a:gd name="connsiteY1" fmla="*/ 0 h 941014"/>
              <a:gd name="connsiteX2" fmla="*/ 1607381 w 2459214"/>
              <a:gd name="connsiteY2" fmla="*/ 0 h 941014"/>
              <a:gd name="connsiteX3" fmla="*/ 1772430 w 2459214"/>
              <a:gd name="connsiteY3" fmla="*/ 165049 h 941014"/>
              <a:gd name="connsiteX4" fmla="*/ 1772429 w 2459214"/>
              <a:gd name="connsiteY4" fmla="*/ 165049 h 941014"/>
              <a:gd name="connsiteX5" fmla="*/ 1724087 w 2459214"/>
              <a:gd name="connsiteY5" fmla="*/ 281756 h 941014"/>
              <a:gd name="connsiteX6" fmla="*/ 1684586 w 2459214"/>
              <a:gd name="connsiteY6" fmla="*/ 308388 h 941014"/>
              <a:gd name="connsiteX7" fmla="*/ 2303158 w 2459214"/>
              <a:gd name="connsiteY7" fmla="*/ 308388 h 941014"/>
              <a:gd name="connsiteX8" fmla="*/ 2459214 w 2459214"/>
              <a:gd name="connsiteY8" fmla="*/ 464445 h 941014"/>
              <a:gd name="connsiteX9" fmla="*/ 2459213 w 2459214"/>
              <a:gd name="connsiteY9" fmla="*/ 464445 h 941014"/>
              <a:gd name="connsiteX10" fmla="*/ 2303157 w 2459214"/>
              <a:gd name="connsiteY10" fmla="*/ 620502 h 941014"/>
              <a:gd name="connsiteX11" fmla="*/ 1888150 w 2459214"/>
              <a:gd name="connsiteY11" fmla="*/ 620502 h 941014"/>
              <a:gd name="connsiteX12" fmla="*/ 1904919 w 2459214"/>
              <a:gd name="connsiteY12" fmla="*/ 623887 h 941014"/>
              <a:gd name="connsiteX13" fmla="*/ 2005724 w 2459214"/>
              <a:gd name="connsiteY13" fmla="*/ 775966 h 941014"/>
              <a:gd name="connsiteX14" fmla="*/ 2005723 w 2459214"/>
              <a:gd name="connsiteY14" fmla="*/ 775965 h 941014"/>
              <a:gd name="connsiteX15" fmla="*/ 1840674 w 2459214"/>
              <a:gd name="connsiteY15" fmla="*/ 941014 h 94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59214" h="941014">
                <a:moveTo>
                  <a:pt x="1118171" y="941013"/>
                </a:moveTo>
                <a:lnTo>
                  <a:pt x="0" y="0"/>
                </a:lnTo>
                <a:lnTo>
                  <a:pt x="1607381" y="0"/>
                </a:lnTo>
                <a:cubicBezTo>
                  <a:pt x="1698535" y="0"/>
                  <a:pt x="1772430" y="73895"/>
                  <a:pt x="1772430" y="165049"/>
                </a:cubicBezTo>
                <a:lnTo>
                  <a:pt x="1772429" y="165049"/>
                </a:lnTo>
                <a:cubicBezTo>
                  <a:pt x="1772428" y="210625"/>
                  <a:pt x="1753955" y="251888"/>
                  <a:pt x="1724087" y="281756"/>
                </a:cubicBezTo>
                <a:lnTo>
                  <a:pt x="1684586" y="308388"/>
                </a:lnTo>
                <a:lnTo>
                  <a:pt x="2303158" y="308388"/>
                </a:lnTo>
                <a:cubicBezTo>
                  <a:pt x="2389345" y="308388"/>
                  <a:pt x="2459214" y="378257"/>
                  <a:pt x="2459214" y="464445"/>
                </a:cubicBezTo>
                <a:lnTo>
                  <a:pt x="2459213" y="464445"/>
                </a:lnTo>
                <a:cubicBezTo>
                  <a:pt x="2459213" y="550632"/>
                  <a:pt x="2389344" y="620502"/>
                  <a:pt x="2303157" y="620502"/>
                </a:cubicBezTo>
                <a:lnTo>
                  <a:pt x="1888150" y="620502"/>
                </a:lnTo>
                <a:lnTo>
                  <a:pt x="1904919" y="623887"/>
                </a:lnTo>
                <a:cubicBezTo>
                  <a:pt x="1964158" y="648942"/>
                  <a:pt x="2005724" y="707600"/>
                  <a:pt x="2005724" y="775966"/>
                </a:cubicBezTo>
                <a:lnTo>
                  <a:pt x="2005723" y="775965"/>
                </a:lnTo>
                <a:cubicBezTo>
                  <a:pt x="2005723" y="867119"/>
                  <a:pt x="1931828" y="941014"/>
                  <a:pt x="1840674" y="941014"/>
                </a:cubicBezTo>
                <a:close/>
              </a:path>
            </a:pathLst>
          </a:cu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30BA05ED-B54F-4D21-9C45-B7B248E4263C}"/>
              </a:ext>
            </a:extLst>
          </p:cNvPr>
          <p:cNvSpPr/>
          <p:nvPr userDrawn="1"/>
        </p:nvSpPr>
        <p:spPr>
          <a:xfrm rot="8155742">
            <a:off x="9961741" y="1827065"/>
            <a:ext cx="2005980" cy="660697"/>
          </a:xfrm>
          <a:custGeom>
            <a:avLst/>
            <a:gdLst>
              <a:gd name="connsiteX0" fmla="*/ 212221 w 2598991"/>
              <a:gd name="connsiteY0" fmla="*/ 705872 h 856013"/>
              <a:gd name="connsiteX1" fmla="*/ 212221 w 2598991"/>
              <a:gd name="connsiteY1" fmla="*/ 705873 h 856013"/>
              <a:gd name="connsiteX2" fmla="*/ 212221 w 2598991"/>
              <a:gd name="connsiteY2" fmla="*/ 705873 h 856013"/>
              <a:gd name="connsiteX3" fmla="*/ 0 w 2598991"/>
              <a:gd name="connsiteY3" fmla="*/ 150139 h 856013"/>
              <a:gd name="connsiteX4" fmla="*/ 0 w 2598991"/>
              <a:gd name="connsiteY4" fmla="*/ 150139 h 856013"/>
              <a:gd name="connsiteX5" fmla="*/ 0 w 2598991"/>
              <a:gd name="connsiteY5" fmla="*/ 150140 h 856013"/>
              <a:gd name="connsiteX6" fmla="*/ 150140 w 2598991"/>
              <a:gd name="connsiteY6" fmla="*/ 0 h 856013"/>
              <a:gd name="connsiteX7" fmla="*/ 1824103 w 2598991"/>
              <a:gd name="connsiteY7" fmla="*/ 0 h 856013"/>
              <a:gd name="connsiteX8" fmla="*/ 1974243 w 2598991"/>
              <a:gd name="connsiteY8" fmla="*/ 150140 h 856013"/>
              <a:gd name="connsiteX9" fmla="*/ 1974242 w 2598991"/>
              <a:gd name="connsiteY9" fmla="*/ 150140 h 856013"/>
              <a:gd name="connsiteX10" fmla="*/ 1930267 w 2598991"/>
              <a:gd name="connsiteY10" fmla="*/ 256305 h 856013"/>
              <a:gd name="connsiteX11" fmla="*/ 1894334 w 2598991"/>
              <a:gd name="connsiteY11" fmla="*/ 280532 h 856013"/>
              <a:gd name="connsiteX12" fmla="*/ 2457031 w 2598991"/>
              <a:gd name="connsiteY12" fmla="*/ 280532 h 856013"/>
              <a:gd name="connsiteX13" fmla="*/ 2598991 w 2598991"/>
              <a:gd name="connsiteY13" fmla="*/ 422492 h 856013"/>
              <a:gd name="connsiteX14" fmla="*/ 2598990 w 2598991"/>
              <a:gd name="connsiteY14" fmla="*/ 422492 h 856013"/>
              <a:gd name="connsiteX15" fmla="*/ 2457030 w 2598991"/>
              <a:gd name="connsiteY15" fmla="*/ 564452 h 856013"/>
              <a:gd name="connsiteX16" fmla="*/ 2079510 w 2598991"/>
              <a:gd name="connsiteY16" fmla="*/ 564452 h 856013"/>
              <a:gd name="connsiteX17" fmla="*/ 2094765 w 2598991"/>
              <a:gd name="connsiteY17" fmla="*/ 567532 h 856013"/>
              <a:gd name="connsiteX18" fmla="*/ 2186464 w 2598991"/>
              <a:gd name="connsiteY18" fmla="*/ 705873 h 856013"/>
              <a:gd name="connsiteX19" fmla="*/ 2186463 w 2598991"/>
              <a:gd name="connsiteY19" fmla="*/ 705873 h 856013"/>
              <a:gd name="connsiteX20" fmla="*/ 2036323 w 2598991"/>
              <a:gd name="connsiteY20" fmla="*/ 856013 h 856013"/>
              <a:gd name="connsiteX21" fmla="*/ 362361 w 2598991"/>
              <a:gd name="connsiteY21" fmla="*/ 856012 h 856013"/>
              <a:gd name="connsiteX22" fmla="*/ 224020 w 2598991"/>
              <a:gd name="connsiteY22" fmla="*/ 764313 h 856013"/>
              <a:gd name="connsiteX23" fmla="*/ 212221 w 2598991"/>
              <a:gd name="connsiteY23" fmla="*/ 705873 h 856013"/>
              <a:gd name="connsiteX24" fmla="*/ 224020 w 2598991"/>
              <a:gd name="connsiteY24" fmla="*/ 647432 h 856013"/>
              <a:gd name="connsiteX25" fmla="*/ 362361 w 2598991"/>
              <a:gd name="connsiteY25" fmla="*/ 555733 h 856013"/>
              <a:gd name="connsiteX26" fmla="*/ 469765 w 2598991"/>
              <a:gd name="connsiteY26" fmla="*/ 555733 h 856013"/>
              <a:gd name="connsiteX27" fmla="*/ 480117 w 2598991"/>
              <a:gd name="connsiteY27" fmla="*/ 553643 h 856013"/>
              <a:gd name="connsiteX28" fmla="*/ 566820 w 2598991"/>
              <a:gd name="connsiteY28" fmla="*/ 422839 h 856013"/>
              <a:gd name="connsiteX29" fmla="*/ 566821 w 2598991"/>
              <a:gd name="connsiteY29" fmla="*/ 422839 h 856013"/>
              <a:gd name="connsiteX30" fmla="*/ 515161 w 2598991"/>
              <a:gd name="connsiteY30" fmla="*/ 313296 h 856013"/>
              <a:gd name="connsiteX31" fmla="*/ 493706 w 2598991"/>
              <a:gd name="connsiteY31" fmla="*/ 300279 h 856013"/>
              <a:gd name="connsiteX32" fmla="*/ 150140 w 2598991"/>
              <a:gd name="connsiteY32" fmla="*/ 300279 h 856013"/>
              <a:gd name="connsiteX33" fmla="*/ 11799 w 2598991"/>
              <a:gd name="connsiteY33" fmla="*/ 208580 h 856013"/>
              <a:gd name="connsiteX34" fmla="*/ 0 w 2598991"/>
              <a:gd name="connsiteY34" fmla="*/ 150139 h 856013"/>
              <a:gd name="connsiteX35" fmla="*/ 11799 w 2598991"/>
              <a:gd name="connsiteY35" fmla="*/ 91699 h 856013"/>
              <a:gd name="connsiteX36" fmla="*/ 150140 w 2598991"/>
              <a:gd name="connsiteY36" fmla="*/ 0 h 85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598991" h="856013">
                <a:moveTo>
                  <a:pt x="212221" y="705872"/>
                </a:moveTo>
                <a:lnTo>
                  <a:pt x="212221" y="705873"/>
                </a:lnTo>
                <a:lnTo>
                  <a:pt x="212221" y="705873"/>
                </a:lnTo>
                <a:close/>
                <a:moveTo>
                  <a:pt x="0" y="150139"/>
                </a:moveTo>
                <a:lnTo>
                  <a:pt x="0" y="150139"/>
                </a:lnTo>
                <a:lnTo>
                  <a:pt x="0" y="150140"/>
                </a:lnTo>
                <a:close/>
                <a:moveTo>
                  <a:pt x="150140" y="0"/>
                </a:moveTo>
                <a:lnTo>
                  <a:pt x="1824103" y="0"/>
                </a:lnTo>
                <a:cubicBezTo>
                  <a:pt x="1907023" y="0"/>
                  <a:pt x="1974243" y="67220"/>
                  <a:pt x="1974243" y="150140"/>
                </a:cubicBezTo>
                <a:lnTo>
                  <a:pt x="1974242" y="150140"/>
                </a:lnTo>
                <a:cubicBezTo>
                  <a:pt x="1974242" y="191600"/>
                  <a:pt x="1957437" y="229135"/>
                  <a:pt x="1930267" y="256305"/>
                </a:cubicBezTo>
                <a:lnTo>
                  <a:pt x="1894334" y="280532"/>
                </a:lnTo>
                <a:lnTo>
                  <a:pt x="2457031" y="280532"/>
                </a:lnTo>
                <a:cubicBezTo>
                  <a:pt x="2535433" y="280532"/>
                  <a:pt x="2598991" y="344090"/>
                  <a:pt x="2598991" y="422492"/>
                </a:cubicBezTo>
                <a:lnTo>
                  <a:pt x="2598990" y="422492"/>
                </a:lnTo>
                <a:cubicBezTo>
                  <a:pt x="2598990" y="500894"/>
                  <a:pt x="2535432" y="564452"/>
                  <a:pt x="2457030" y="564452"/>
                </a:cubicBezTo>
                <a:lnTo>
                  <a:pt x="2079510" y="564452"/>
                </a:lnTo>
                <a:lnTo>
                  <a:pt x="2094765" y="567532"/>
                </a:lnTo>
                <a:cubicBezTo>
                  <a:pt x="2148653" y="590324"/>
                  <a:pt x="2186464" y="643683"/>
                  <a:pt x="2186464" y="705873"/>
                </a:cubicBezTo>
                <a:lnTo>
                  <a:pt x="2186463" y="705873"/>
                </a:lnTo>
                <a:cubicBezTo>
                  <a:pt x="2186463" y="788793"/>
                  <a:pt x="2119243" y="856013"/>
                  <a:pt x="2036323" y="856013"/>
                </a:cubicBezTo>
                <a:lnTo>
                  <a:pt x="362361" y="856012"/>
                </a:lnTo>
                <a:cubicBezTo>
                  <a:pt x="300171" y="856012"/>
                  <a:pt x="246812" y="818201"/>
                  <a:pt x="224020" y="764313"/>
                </a:cubicBezTo>
                <a:lnTo>
                  <a:pt x="212221" y="705873"/>
                </a:lnTo>
                <a:lnTo>
                  <a:pt x="224020" y="647432"/>
                </a:lnTo>
                <a:cubicBezTo>
                  <a:pt x="246812" y="593544"/>
                  <a:pt x="300171" y="555733"/>
                  <a:pt x="362361" y="555733"/>
                </a:cubicBezTo>
                <a:lnTo>
                  <a:pt x="469765" y="555733"/>
                </a:lnTo>
                <a:lnTo>
                  <a:pt x="480117" y="553643"/>
                </a:lnTo>
                <a:cubicBezTo>
                  <a:pt x="531069" y="532092"/>
                  <a:pt x="566820" y="481641"/>
                  <a:pt x="566820" y="422839"/>
                </a:cubicBezTo>
                <a:lnTo>
                  <a:pt x="566821" y="422839"/>
                </a:lnTo>
                <a:cubicBezTo>
                  <a:pt x="566821" y="378738"/>
                  <a:pt x="546711" y="339334"/>
                  <a:pt x="515161" y="313296"/>
                </a:cubicBezTo>
                <a:lnTo>
                  <a:pt x="493706" y="300279"/>
                </a:lnTo>
                <a:lnTo>
                  <a:pt x="150140" y="300279"/>
                </a:lnTo>
                <a:cubicBezTo>
                  <a:pt x="87950" y="300279"/>
                  <a:pt x="34591" y="262468"/>
                  <a:pt x="11799" y="208580"/>
                </a:cubicBezTo>
                <a:lnTo>
                  <a:pt x="0" y="150139"/>
                </a:lnTo>
                <a:lnTo>
                  <a:pt x="11799" y="91699"/>
                </a:lnTo>
                <a:cubicBezTo>
                  <a:pt x="34591" y="37811"/>
                  <a:pt x="87950" y="0"/>
                  <a:pt x="150140" y="0"/>
                </a:cubicBezTo>
                <a:close/>
              </a:path>
            </a:pathLst>
          </a:cu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Cross 133">
            <a:extLst>
              <a:ext uri="{FF2B5EF4-FFF2-40B4-BE49-F238E27FC236}">
                <a16:creationId xmlns:a16="http://schemas.microsoft.com/office/drawing/2014/main" id="{A6045C0F-5140-4C08-A0E6-C066DBB3F6B1}"/>
              </a:ext>
            </a:extLst>
          </p:cNvPr>
          <p:cNvSpPr/>
          <p:nvPr userDrawn="1"/>
        </p:nvSpPr>
        <p:spPr>
          <a:xfrm rot="1642289">
            <a:off x="2007653" y="4109671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Isosceles Triangle 134">
            <a:extLst>
              <a:ext uri="{FF2B5EF4-FFF2-40B4-BE49-F238E27FC236}">
                <a16:creationId xmlns:a16="http://schemas.microsoft.com/office/drawing/2014/main" id="{42CF8EB0-A5D1-4DAA-A81D-06EF819ABA63}"/>
              </a:ext>
            </a:extLst>
          </p:cNvPr>
          <p:cNvSpPr/>
          <p:nvPr userDrawn="1"/>
        </p:nvSpPr>
        <p:spPr>
          <a:xfrm rot="12056913">
            <a:off x="4280712" y="5743587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Cross 135">
            <a:extLst>
              <a:ext uri="{FF2B5EF4-FFF2-40B4-BE49-F238E27FC236}">
                <a16:creationId xmlns:a16="http://schemas.microsoft.com/office/drawing/2014/main" id="{77BE94A7-CB2D-4EE0-89D6-9C35D498280C}"/>
              </a:ext>
            </a:extLst>
          </p:cNvPr>
          <p:cNvSpPr/>
          <p:nvPr userDrawn="1"/>
        </p:nvSpPr>
        <p:spPr>
          <a:xfrm rot="1642289">
            <a:off x="11121452" y="563704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B820875D-C643-4F07-A66D-E14586D6E51A}"/>
              </a:ext>
            </a:extLst>
          </p:cNvPr>
          <p:cNvSpPr/>
          <p:nvPr userDrawn="1"/>
        </p:nvSpPr>
        <p:spPr>
          <a:xfrm rot="12816686">
            <a:off x="1728883" y="2171913"/>
            <a:ext cx="354855" cy="544957"/>
          </a:xfrm>
          <a:custGeom>
            <a:avLst/>
            <a:gdLst>
              <a:gd name="connsiteX0" fmla="*/ 345263 w 354855"/>
              <a:gd name="connsiteY0" fmla="*/ 315279 h 544956"/>
              <a:gd name="connsiteX1" fmla="*/ 219796 w 354855"/>
              <a:gd name="connsiteY1" fmla="*/ 31395 h 544956"/>
              <a:gd name="connsiteX2" fmla="*/ 43636 w 354855"/>
              <a:gd name="connsiteY2" fmla="*/ 17454 h 544956"/>
              <a:gd name="connsiteX3" fmla="*/ 52508 w 354855"/>
              <a:gd name="connsiteY3" fmla="*/ 113772 h 544956"/>
              <a:gd name="connsiteX4" fmla="*/ 248945 w 354855"/>
              <a:gd name="connsiteY4" fmla="*/ 307675 h 544956"/>
              <a:gd name="connsiteX5" fmla="*/ 240074 w 354855"/>
              <a:gd name="connsiteY5" fmla="*/ 492707 h 544956"/>
              <a:gd name="connsiteX6" fmla="*/ 274292 w 354855"/>
              <a:gd name="connsiteY6" fmla="*/ 543401 h 544956"/>
              <a:gd name="connsiteX7" fmla="*/ 289500 w 354855"/>
              <a:gd name="connsiteY7" fmla="*/ 544668 h 544956"/>
              <a:gd name="connsiteX8" fmla="*/ 338927 w 354855"/>
              <a:gd name="connsiteY8" fmla="*/ 501579 h 544956"/>
              <a:gd name="connsiteX9" fmla="*/ 345263 w 354855"/>
              <a:gd name="connsiteY9" fmla="*/ 315279 h 54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855" h="544956">
                <a:moveTo>
                  <a:pt x="345263" y="315279"/>
                </a:moveTo>
                <a:cubicBezTo>
                  <a:pt x="350333" y="188545"/>
                  <a:pt x="347798" y="88425"/>
                  <a:pt x="219796" y="31395"/>
                </a:cubicBezTo>
                <a:cubicBezTo>
                  <a:pt x="183044" y="14920"/>
                  <a:pt x="72785" y="-289"/>
                  <a:pt x="43636" y="17454"/>
                </a:cubicBezTo>
                <a:cubicBezTo>
                  <a:pt x="5616" y="38999"/>
                  <a:pt x="-12127" y="85891"/>
                  <a:pt x="52508" y="113772"/>
                </a:cubicBezTo>
                <a:cubicBezTo>
                  <a:pt x="209658" y="107435"/>
                  <a:pt x="247678" y="134050"/>
                  <a:pt x="248945" y="307675"/>
                </a:cubicBezTo>
                <a:cubicBezTo>
                  <a:pt x="248945" y="392587"/>
                  <a:pt x="245143" y="445816"/>
                  <a:pt x="240074" y="492707"/>
                </a:cubicBezTo>
                <a:cubicBezTo>
                  <a:pt x="237539" y="518054"/>
                  <a:pt x="248945" y="540866"/>
                  <a:pt x="274292" y="543401"/>
                </a:cubicBezTo>
                <a:lnTo>
                  <a:pt x="289500" y="544668"/>
                </a:lnTo>
                <a:cubicBezTo>
                  <a:pt x="314847" y="547203"/>
                  <a:pt x="337659" y="528193"/>
                  <a:pt x="338927" y="501579"/>
                </a:cubicBezTo>
                <a:lnTo>
                  <a:pt x="345263" y="3152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8" name="Graphic 185">
            <a:extLst>
              <a:ext uri="{FF2B5EF4-FFF2-40B4-BE49-F238E27FC236}">
                <a16:creationId xmlns:a16="http://schemas.microsoft.com/office/drawing/2014/main" id="{7BD6A054-DE42-4C9E-BEF7-7ECA80245589}"/>
              </a:ext>
            </a:extLst>
          </p:cNvPr>
          <p:cNvGrpSpPr/>
          <p:nvPr userDrawn="1"/>
        </p:nvGrpSpPr>
        <p:grpSpPr>
          <a:xfrm rot="16200000">
            <a:off x="2805453" y="761888"/>
            <a:ext cx="1668051" cy="346608"/>
            <a:chOff x="1542378" y="3369742"/>
            <a:chExt cx="1668051" cy="346608"/>
          </a:xfrm>
          <a:solidFill>
            <a:srgbClr val="FFFFFF">
              <a:alpha val="44000"/>
            </a:srgb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8A517A97-A56F-4550-88D2-ED9488317CA5}"/>
                </a:ext>
              </a:extLst>
            </p:cNvPr>
            <p:cNvSpPr/>
            <p:nvPr/>
          </p:nvSpPr>
          <p:spPr>
            <a:xfrm>
              <a:off x="3003006" y="3378949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0CE9F91-21F0-4916-A30E-E2528F3C6A96}"/>
                </a:ext>
              </a:extLst>
            </p:cNvPr>
            <p:cNvSpPr/>
            <p:nvPr/>
          </p:nvSpPr>
          <p:spPr>
            <a:xfrm>
              <a:off x="2792875" y="3374616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040C192-00E7-401E-A786-86E17372C7C9}"/>
                </a:ext>
              </a:extLst>
            </p:cNvPr>
            <p:cNvSpPr/>
            <p:nvPr/>
          </p:nvSpPr>
          <p:spPr>
            <a:xfrm>
              <a:off x="2582744" y="3370284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0093" y="328736"/>
                    <a:pt x="179261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99359643-3536-40F8-B176-7B9BEBFD821A}"/>
                </a:ext>
              </a:extLst>
            </p:cNvPr>
            <p:cNvSpPr/>
            <p:nvPr/>
          </p:nvSpPr>
          <p:spPr>
            <a:xfrm>
              <a:off x="2370446" y="3368117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0268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0268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3B55B9BD-CA0B-4530-9167-97DA5178DB01}"/>
                </a:ext>
              </a:extLst>
            </p:cNvPr>
            <p:cNvSpPr/>
            <p:nvPr/>
          </p:nvSpPr>
          <p:spPr>
            <a:xfrm>
              <a:off x="2158406" y="3363785"/>
              <a:ext cx="216630" cy="346608"/>
            </a:xfrm>
            <a:custGeom>
              <a:avLst/>
              <a:gdLst>
                <a:gd name="connsiteX0" fmla="*/ 172505 w 216630"/>
                <a:gd name="connsiteY0" fmla="*/ 330902 h 346608"/>
                <a:gd name="connsiteX1" fmla="*/ 144343 w 216630"/>
                <a:gd name="connsiteY1" fmla="*/ 317905 h 346608"/>
                <a:gd name="connsiteX2" fmla="*/ 27363 w 216630"/>
                <a:gd name="connsiteY2" fmla="*/ 200924 h 346608"/>
                <a:gd name="connsiteX3" fmla="*/ 29529 w 216630"/>
                <a:gd name="connsiteY3" fmla="*/ 142434 h 346608"/>
                <a:gd name="connsiteX4" fmla="*/ 148676 w 216630"/>
                <a:gd name="connsiteY4" fmla="*/ 27620 h 346608"/>
                <a:gd name="connsiteX5" fmla="*/ 207166 w 216630"/>
                <a:gd name="connsiteY5" fmla="*/ 27620 h 346608"/>
                <a:gd name="connsiteX6" fmla="*/ 207166 w 216630"/>
                <a:gd name="connsiteY6" fmla="*/ 86110 h 346608"/>
                <a:gd name="connsiteX7" fmla="*/ 118348 w 216630"/>
                <a:gd name="connsiteY7" fmla="*/ 172762 h 346608"/>
                <a:gd name="connsiteX8" fmla="*/ 205000 w 216630"/>
                <a:gd name="connsiteY8" fmla="*/ 261581 h 346608"/>
                <a:gd name="connsiteX9" fmla="*/ 205000 w 216630"/>
                <a:gd name="connsiteY9" fmla="*/ 320071 h 346608"/>
                <a:gd name="connsiteX10" fmla="*/ 172505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2505" y="330902"/>
                  </a:moveTo>
                  <a:cubicBezTo>
                    <a:pt x="161674" y="330902"/>
                    <a:pt x="150842" y="326570"/>
                    <a:pt x="144343" y="317905"/>
                  </a:cubicBezTo>
                  <a:lnTo>
                    <a:pt x="27363" y="200924"/>
                  </a:lnTo>
                  <a:cubicBezTo>
                    <a:pt x="12199" y="183594"/>
                    <a:pt x="12199" y="157598"/>
                    <a:pt x="29529" y="142434"/>
                  </a:cubicBezTo>
                  <a:lnTo>
                    <a:pt x="148676" y="27620"/>
                  </a:lnTo>
                  <a:cubicBezTo>
                    <a:pt x="163840" y="12456"/>
                    <a:pt x="189836" y="12456"/>
                    <a:pt x="207166" y="27620"/>
                  </a:cubicBezTo>
                  <a:cubicBezTo>
                    <a:pt x="222330" y="42784"/>
                    <a:pt x="222330" y="68780"/>
                    <a:pt x="207166" y="86110"/>
                  </a:cubicBezTo>
                  <a:lnTo>
                    <a:pt x="118348" y="172762"/>
                  </a:lnTo>
                  <a:lnTo>
                    <a:pt x="205000" y="261581"/>
                  </a:lnTo>
                  <a:cubicBezTo>
                    <a:pt x="220164" y="276745"/>
                    <a:pt x="220164" y="302740"/>
                    <a:pt x="205000" y="320071"/>
                  </a:cubicBezTo>
                  <a:cubicBezTo>
                    <a:pt x="192002" y="328736"/>
                    <a:pt x="183337" y="330902"/>
                    <a:pt x="172505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513F5EC3-477D-4822-84D3-027A98427078}"/>
                </a:ext>
              </a:extLst>
            </p:cNvPr>
            <p:cNvSpPr/>
            <p:nvPr/>
          </p:nvSpPr>
          <p:spPr>
            <a:xfrm>
              <a:off x="1948559" y="3361618"/>
              <a:ext cx="216630" cy="346608"/>
            </a:xfrm>
            <a:custGeom>
              <a:avLst/>
              <a:gdLst>
                <a:gd name="connsiteX0" fmla="*/ 172221 w 216630"/>
                <a:gd name="connsiteY0" fmla="*/ 330902 h 346608"/>
                <a:gd name="connsiteX1" fmla="*/ 144059 w 216630"/>
                <a:gd name="connsiteY1" fmla="*/ 317905 h 346608"/>
                <a:gd name="connsiteX2" fmla="*/ 27079 w 216630"/>
                <a:gd name="connsiteY2" fmla="*/ 198758 h 346608"/>
                <a:gd name="connsiteX3" fmla="*/ 16247 w 216630"/>
                <a:gd name="connsiteY3" fmla="*/ 170596 h 346608"/>
                <a:gd name="connsiteX4" fmla="*/ 29245 w 216630"/>
                <a:gd name="connsiteY4" fmla="*/ 142434 h 346608"/>
                <a:gd name="connsiteX5" fmla="*/ 148392 w 216630"/>
                <a:gd name="connsiteY5" fmla="*/ 27620 h 346608"/>
                <a:gd name="connsiteX6" fmla="*/ 206882 w 216630"/>
                <a:gd name="connsiteY6" fmla="*/ 27620 h 346608"/>
                <a:gd name="connsiteX7" fmla="*/ 206882 w 216630"/>
                <a:gd name="connsiteY7" fmla="*/ 86110 h 346608"/>
                <a:gd name="connsiteX8" fmla="*/ 118063 w 216630"/>
                <a:gd name="connsiteY8" fmla="*/ 172762 h 346608"/>
                <a:gd name="connsiteX9" fmla="*/ 204715 w 216630"/>
                <a:gd name="connsiteY9" fmla="*/ 261581 h 346608"/>
                <a:gd name="connsiteX10" fmla="*/ 204715 w 216630"/>
                <a:gd name="connsiteY10" fmla="*/ 320071 h 346608"/>
                <a:gd name="connsiteX11" fmla="*/ 172221 w 216630"/>
                <a:gd name="connsiteY11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46608">
                  <a:moveTo>
                    <a:pt x="172221" y="330902"/>
                  </a:moveTo>
                  <a:cubicBezTo>
                    <a:pt x="161389" y="330902"/>
                    <a:pt x="150558" y="326570"/>
                    <a:pt x="144059" y="317905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0886" y="330902"/>
                    <a:pt x="172221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E441CFD-92C4-4293-B788-E58A29D9CB45}"/>
                </a:ext>
              </a:extLst>
            </p:cNvPr>
            <p:cNvSpPr/>
            <p:nvPr/>
          </p:nvSpPr>
          <p:spPr>
            <a:xfrm>
              <a:off x="1737887" y="3355119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8736"/>
                    <a:pt x="181428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E764F26-AFE0-4FBD-8D88-FC0478D47595}"/>
                </a:ext>
              </a:extLst>
            </p:cNvPr>
            <p:cNvSpPr/>
            <p:nvPr/>
          </p:nvSpPr>
          <p:spPr>
            <a:xfrm>
              <a:off x="1526131" y="3355119"/>
              <a:ext cx="216630" cy="324945"/>
            </a:xfrm>
            <a:custGeom>
              <a:avLst/>
              <a:gdLst>
                <a:gd name="connsiteX0" fmla="*/ 172221 w 216630"/>
                <a:gd name="connsiteY0" fmla="*/ 328736 h 324945"/>
                <a:gd name="connsiteX1" fmla="*/ 144059 w 216630"/>
                <a:gd name="connsiteY1" fmla="*/ 315738 h 324945"/>
                <a:gd name="connsiteX2" fmla="*/ 27079 w 216630"/>
                <a:gd name="connsiteY2" fmla="*/ 198758 h 324945"/>
                <a:gd name="connsiteX3" fmla="*/ 16247 w 216630"/>
                <a:gd name="connsiteY3" fmla="*/ 170596 h 324945"/>
                <a:gd name="connsiteX4" fmla="*/ 29245 w 216630"/>
                <a:gd name="connsiteY4" fmla="*/ 142434 h 324945"/>
                <a:gd name="connsiteX5" fmla="*/ 148392 w 216630"/>
                <a:gd name="connsiteY5" fmla="*/ 27620 h 324945"/>
                <a:gd name="connsiteX6" fmla="*/ 206882 w 216630"/>
                <a:gd name="connsiteY6" fmla="*/ 27620 h 324945"/>
                <a:gd name="connsiteX7" fmla="*/ 206882 w 216630"/>
                <a:gd name="connsiteY7" fmla="*/ 86110 h 324945"/>
                <a:gd name="connsiteX8" fmla="*/ 118063 w 216630"/>
                <a:gd name="connsiteY8" fmla="*/ 172762 h 324945"/>
                <a:gd name="connsiteX9" fmla="*/ 204715 w 216630"/>
                <a:gd name="connsiteY9" fmla="*/ 261581 h 324945"/>
                <a:gd name="connsiteX10" fmla="*/ 204715 w 216630"/>
                <a:gd name="connsiteY10" fmla="*/ 320071 h 324945"/>
                <a:gd name="connsiteX11" fmla="*/ 172221 w 216630"/>
                <a:gd name="connsiteY11" fmla="*/ 328736 h 32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24945">
                  <a:moveTo>
                    <a:pt x="172221" y="328736"/>
                  </a:moveTo>
                  <a:cubicBezTo>
                    <a:pt x="161389" y="328736"/>
                    <a:pt x="150558" y="324403"/>
                    <a:pt x="144059" y="315738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3052" y="328736"/>
                    <a:pt x="172221" y="328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" name="Graphic 185">
            <a:extLst>
              <a:ext uri="{FF2B5EF4-FFF2-40B4-BE49-F238E27FC236}">
                <a16:creationId xmlns:a16="http://schemas.microsoft.com/office/drawing/2014/main" id="{7A51472E-3382-4C32-926D-44E060082AD9}"/>
              </a:ext>
            </a:extLst>
          </p:cNvPr>
          <p:cNvGrpSpPr/>
          <p:nvPr userDrawn="1"/>
        </p:nvGrpSpPr>
        <p:grpSpPr>
          <a:xfrm rot="16200000">
            <a:off x="7418161" y="5729286"/>
            <a:ext cx="1668051" cy="346608"/>
            <a:chOff x="1542378" y="3369742"/>
            <a:chExt cx="1668051" cy="346608"/>
          </a:xfrm>
          <a:solidFill>
            <a:srgbClr val="FFFFFF">
              <a:alpha val="44000"/>
            </a:srgbClr>
          </a:solidFill>
        </p:grpSpPr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4C6C0AE1-7DC1-4330-8C92-79253C4A003D}"/>
                </a:ext>
              </a:extLst>
            </p:cNvPr>
            <p:cNvSpPr/>
            <p:nvPr/>
          </p:nvSpPr>
          <p:spPr>
            <a:xfrm>
              <a:off x="3003006" y="3378949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A1CD2C4A-EEDC-4AE3-8E04-FB749F4B20DD}"/>
                </a:ext>
              </a:extLst>
            </p:cNvPr>
            <p:cNvSpPr/>
            <p:nvPr/>
          </p:nvSpPr>
          <p:spPr>
            <a:xfrm>
              <a:off x="2792875" y="3374616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F81F6895-5D3C-44D8-B9B0-97865D7BAD42}"/>
                </a:ext>
              </a:extLst>
            </p:cNvPr>
            <p:cNvSpPr/>
            <p:nvPr/>
          </p:nvSpPr>
          <p:spPr>
            <a:xfrm>
              <a:off x="2582744" y="3370284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0093" y="328736"/>
                    <a:pt x="179261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BE2EEDF6-CECF-4E9D-BD38-FDF2CC730E88}"/>
                </a:ext>
              </a:extLst>
            </p:cNvPr>
            <p:cNvSpPr/>
            <p:nvPr/>
          </p:nvSpPr>
          <p:spPr>
            <a:xfrm>
              <a:off x="2370446" y="3368117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0268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0268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D0949BA4-33F6-46E2-8A9F-707205DD0462}"/>
                </a:ext>
              </a:extLst>
            </p:cNvPr>
            <p:cNvSpPr/>
            <p:nvPr/>
          </p:nvSpPr>
          <p:spPr>
            <a:xfrm>
              <a:off x="2158406" y="3363785"/>
              <a:ext cx="216630" cy="346608"/>
            </a:xfrm>
            <a:custGeom>
              <a:avLst/>
              <a:gdLst>
                <a:gd name="connsiteX0" fmla="*/ 172505 w 216630"/>
                <a:gd name="connsiteY0" fmla="*/ 330902 h 346608"/>
                <a:gd name="connsiteX1" fmla="*/ 144343 w 216630"/>
                <a:gd name="connsiteY1" fmla="*/ 317905 h 346608"/>
                <a:gd name="connsiteX2" fmla="*/ 27363 w 216630"/>
                <a:gd name="connsiteY2" fmla="*/ 200924 h 346608"/>
                <a:gd name="connsiteX3" fmla="*/ 29529 w 216630"/>
                <a:gd name="connsiteY3" fmla="*/ 142434 h 346608"/>
                <a:gd name="connsiteX4" fmla="*/ 148676 w 216630"/>
                <a:gd name="connsiteY4" fmla="*/ 27620 h 346608"/>
                <a:gd name="connsiteX5" fmla="*/ 207166 w 216630"/>
                <a:gd name="connsiteY5" fmla="*/ 27620 h 346608"/>
                <a:gd name="connsiteX6" fmla="*/ 207166 w 216630"/>
                <a:gd name="connsiteY6" fmla="*/ 86110 h 346608"/>
                <a:gd name="connsiteX7" fmla="*/ 118348 w 216630"/>
                <a:gd name="connsiteY7" fmla="*/ 172762 h 346608"/>
                <a:gd name="connsiteX8" fmla="*/ 205000 w 216630"/>
                <a:gd name="connsiteY8" fmla="*/ 261581 h 346608"/>
                <a:gd name="connsiteX9" fmla="*/ 205000 w 216630"/>
                <a:gd name="connsiteY9" fmla="*/ 320071 h 346608"/>
                <a:gd name="connsiteX10" fmla="*/ 172505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2505" y="330902"/>
                  </a:moveTo>
                  <a:cubicBezTo>
                    <a:pt x="161674" y="330902"/>
                    <a:pt x="150842" y="326570"/>
                    <a:pt x="144343" y="317905"/>
                  </a:cubicBezTo>
                  <a:lnTo>
                    <a:pt x="27363" y="200924"/>
                  </a:lnTo>
                  <a:cubicBezTo>
                    <a:pt x="12199" y="183594"/>
                    <a:pt x="12199" y="157598"/>
                    <a:pt x="29529" y="142434"/>
                  </a:cubicBezTo>
                  <a:lnTo>
                    <a:pt x="148676" y="27620"/>
                  </a:lnTo>
                  <a:cubicBezTo>
                    <a:pt x="163840" y="12456"/>
                    <a:pt x="189836" y="12456"/>
                    <a:pt x="207166" y="27620"/>
                  </a:cubicBezTo>
                  <a:cubicBezTo>
                    <a:pt x="222330" y="42784"/>
                    <a:pt x="222330" y="68780"/>
                    <a:pt x="207166" y="86110"/>
                  </a:cubicBezTo>
                  <a:lnTo>
                    <a:pt x="118348" y="172762"/>
                  </a:lnTo>
                  <a:lnTo>
                    <a:pt x="205000" y="261581"/>
                  </a:lnTo>
                  <a:cubicBezTo>
                    <a:pt x="220164" y="276745"/>
                    <a:pt x="220164" y="302740"/>
                    <a:pt x="205000" y="320071"/>
                  </a:cubicBezTo>
                  <a:cubicBezTo>
                    <a:pt x="192002" y="328736"/>
                    <a:pt x="183337" y="330902"/>
                    <a:pt x="172505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36396-4445-4840-9069-619855CE50E3}"/>
                </a:ext>
              </a:extLst>
            </p:cNvPr>
            <p:cNvSpPr/>
            <p:nvPr/>
          </p:nvSpPr>
          <p:spPr>
            <a:xfrm>
              <a:off x="1948559" y="3361618"/>
              <a:ext cx="216630" cy="346608"/>
            </a:xfrm>
            <a:custGeom>
              <a:avLst/>
              <a:gdLst>
                <a:gd name="connsiteX0" fmla="*/ 172221 w 216630"/>
                <a:gd name="connsiteY0" fmla="*/ 330902 h 346608"/>
                <a:gd name="connsiteX1" fmla="*/ 144059 w 216630"/>
                <a:gd name="connsiteY1" fmla="*/ 317905 h 346608"/>
                <a:gd name="connsiteX2" fmla="*/ 27079 w 216630"/>
                <a:gd name="connsiteY2" fmla="*/ 198758 h 346608"/>
                <a:gd name="connsiteX3" fmla="*/ 16247 w 216630"/>
                <a:gd name="connsiteY3" fmla="*/ 170596 h 346608"/>
                <a:gd name="connsiteX4" fmla="*/ 29245 w 216630"/>
                <a:gd name="connsiteY4" fmla="*/ 142434 h 346608"/>
                <a:gd name="connsiteX5" fmla="*/ 148392 w 216630"/>
                <a:gd name="connsiteY5" fmla="*/ 27620 h 346608"/>
                <a:gd name="connsiteX6" fmla="*/ 206882 w 216630"/>
                <a:gd name="connsiteY6" fmla="*/ 27620 h 346608"/>
                <a:gd name="connsiteX7" fmla="*/ 206882 w 216630"/>
                <a:gd name="connsiteY7" fmla="*/ 86110 h 346608"/>
                <a:gd name="connsiteX8" fmla="*/ 118063 w 216630"/>
                <a:gd name="connsiteY8" fmla="*/ 172762 h 346608"/>
                <a:gd name="connsiteX9" fmla="*/ 204715 w 216630"/>
                <a:gd name="connsiteY9" fmla="*/ 261581 h 346608"/>
                <a:gd name="connsiteX10" fmla="*/ 204715 w 216630"/>
                <a:gd name="connsiteY10" fmla="*/ 320071 h 346608"/>
                <a:gd name="connsiteX11" fmla="*/ 172221 w 216630"/>
                <a:gd name="connsiteY11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46608">
                  <a:moveTo>
                    <a:pt x="172221" y="330902"/>
                  </a:moveTo>
                  <a:cubicBezTo>
                    <a:pt x="161389" y="330902"/>
                    <a:pt x="150558" y="326570"/>
                    <a:pt x="144059" y="317905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0886" y="330902"/>
                    <a:pt x="172221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15EAB85-BE9E-43CB-B4E2-92397AD08B5D}"/>
                </a:ext>
              </a:extLst>
            </p:cNvPr>
            <p:cNvSpPr/>
            <p:nvPr/>
          </p:nvSpPr>
          <p:spPr>
            <a:xfrm>
              <a:off x="1737887" y="3355119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8736"/>
                    <a:pt x="181428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3C7A15D5-6E7D-4E5B-B1B4-D293CE09C42D}"/>
                </a:ext>
              </a:extLst>
            </p:cNvPr>
            <p:cNvSpPr/>
            <p:nvPr/>
          </p:nvSpPr>
          <p:spPr>
            <a:xfrm>
              <a:off x="1526131" y="3355119"/>
              <a:ext cx="216630" cy="324945"/>
            </a:xfrm>
            <a:custGeom>
              <a:avLst/>
              <a:gdLst>
                <a:gd name="connsiteX0" fmla="*/ 172221 w 216630"/>
                <a:gd name="connsiteY0" fmla="*/ 328736 h 324945"/>
                <a:gd name="connsiteX1" fmla="*/ 144059 w 216630"/>
                <a:gd name="connsiteY1" fmla="*/ 315738 h 324945"/>
                <a:gd name="connsiteX2" fmla="*/ 27079 w 216630"/>
                <a:gd name="connsiteY2" fmla="*/ 198758 h 324945"/>
                <a:gd name="connsiteX3" fmla="*/ 16247 w 216630"/>
                <a:gd name="connsiteY3" fmla="*/ 170596 h 324945"/>
                <a:gd name="connsiteX4" fmla="*/ 29245 w 216630"/>
                <a:gd name="connsiteY4" fmla="*/ 142434 h 324945"/>
                <a:gd name="connsiteX5" fmla="*/ 148392 w 216630"/>
                <a:gd name="connsiteY5" fmla="*/ 27620 h 324945"/>
                <a:gd name="connsiteX6" fmla="*/ 206882 w 216630"/>
                <a:gd name="connsiteY6" fmla="*/ 27620 h 324945"/>
                <a:gd name="connsiteX7" fmla="*/ 206882 w 216630"/>
                <a:gd name="connsiteY7" fmla="*/ 86110 h 324945"/>
                <a:gd name="connsiteX8" fmla="*/ 118063 w 216630"/>
                <a:gd name="connsiteY8" fmla="*/ 172762 h 324945"/>
                <a:gd name="connsiteX9" fmla="*/ 204715 w 216630"/>
                <a:gd name="connsiteY9" fmla="*/ 261581 h 324945"/>
                <a:gd name="connsiteX10" fmla="*/ 204715 w 216630"/>
                <a:gd name="connsiteY10" fmla="*/ 320071 h 324945"/>
                <a:gd name="connsiteX11" fmla="*/ 172221 w 216630"/>
                <a:gd name="connsiteY11" fmla="*/ 328736 h 32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24945">
                  <a:moveTo>
                    <a:pt x="172221" y="328736"/>
                  </a:moveTo>
                  <a:cubicBezTo>
                    <a:pt x="161389" y="328736"/>
                    <a:pt x="150558" y="324403"/>
                    <a:pt x="144059" y="315738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3052" y="328736"/>
                    <a:pt x="172221" y="328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6" name="Oval 155">
            <a:extLst>
              <a:ext uri="{FF2B5EF4-FFF2-40B4-BE49-F238E27FC236}">
                <a16:creationId xmlns:a16="http://schemas.microsoft.com/office/drawing/2014/main" id="{A0E5E56E-C1F0-4EFC-99B5-447EF2881199}"/>
              </a:ext>
            </a:extLst>
          </p:cNvPr>
          <p:cNvSpPr/>
          <p:nvPr userDrawn="1"/>
        </p:nvSpPr>
        <p:spPr>
          <a:xfrm>
            <a:off x="6708552" y="1084536"/>
            <a:ext cx="184106" cy="193919"/>
          </a:xfrm>
          <a:prstGeom prst="ellips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5375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637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713D27F-7316-4797-B82F-8DD4FB0B021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4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98FE523-7D8F-49D3-B3C8-D765F17E57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BBC140C-1AD4-4629-8A14-AC31F16CE717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9714" y="2449524"/>
            <a:ext cx="1497874" cy="195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714411" y="2449524"/>
            <a:ext cx="1497874" cy="195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4090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62500" y="-1"/>
            <a:ext cx="74295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3347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&amp;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98370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30D5DCC-30E8-4340-8B7F-AD657534302E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42684" y="0"/>
            <a:ext cx="8499171" cy="6278992"/>
          </a:xfrm>
          <a:custGeom>
            <a:avLst/>
            <a:gdLst>
              <a:gd name="connsiteX0" fmla="*/ 7205323 w 8499171"/>
              <a:gd name="connsiteY0" fmla="*/ 0 h 6278992"/>
              <a:gd name="connsiteX1" fmla="*/ 8122757 w 8499171"/>
              <a:gd name="connsiteY1" fmla="*/ 0 h 6278992"/>
              <a:gd name="connsiteX2" fmla="*/ 8289051 w 8499171"/>
              <a:gd name="connsiteY2" fmla="*/ 214263 h 6278992"/>
              <a:gd name="connsiteX3" fmla="*/ 8224961 w 8499171"/>
              <a:gd name="connsiteY3" fmla="*/ 722722 h 6278992"/>
              <a:gd name="connsiteX4" fmla="*/ 7716503 w 8499171"/>
              <a:gd name="connsiteY4" fmla="*/ 658632 h 6278992"/>
              <a:gd name="connsiteX5" fmla="*/ 6175504 w 8499171"/>
              <a:gd name="connsiteY5" fmla="*/ 0 h 6278992"/>
              <a:gd name="connsiteX6" fmla="*/ 7092939 w 8499171"/>
              <a:gd name="connsiteY6" fmla="*/ 0 h 6278992"/>
              <a:gd name="connsiteX7" fmla="*/ 8312069 w 8499171"/>
              <a:gd name="connsiteY7" fmla="*/ 1570793 h 6278992"/>
              <a:gd name="connsiteX8" fmla="*/ 8247979 w 8499171"/>
              <a:gd name="connsiteY8" fmla="*/ 2079253 h 6278992"/>
              <a:gd name="connsiteX9" fmla="*/ 7739520 w 8499171"/>
              <a:gd name="connsiteY9" fmla="*/ 2015163 h 6278992"/>
              <a:gd name="connsiteX10" fmla="*/ 5145685 w 8499171"/>
              <a:gd name="connsiteY10" fmla="*/ 0 h 6278992"/>
              <a:gd name="connsiteX11" fmla="*/ 6063120 w 8499171"/>
              <a:gd name="connsiteY11" fmla="*/ 0 h 6278992"/>
              <a:gd name="connsiteX12" fmla="*/ 7974345 w 8499171"/>
              <a:gd name="connsiteY12" fmla="*/ 2462526 h 6278992"/>
              <a:gd name="connsiteX13" fmla="*/ 7910255 w 8499171"/>
              <a:gd name="connsiteY13" fmla="*/ 2970985 h 6278992"/>
              <a:gd name="connsiteX14" fmla="*/ 7401796 w 8499171"/>
              <a:gd name="connsiteY14" fmla="*/ 2906895 h 6278992"/>
              <a:gd name="connsiteX15" fmla="*/ 4115864 w 8499171"/>
              <a:gd name="connsiteY15" fmla="*/ 0 h 6278992"/>
              <a:gd name="connsiteX16" fmla="*/ 5033299 w 8499171"/>
              <a:gd name="connsiteY16" fmla="*/ 0 h 6278992"/>
              <a:gd name="connsiteX17" fmla="*/ 8378363 w 8499171"/>
              <a:gd name="connsiteY17" fmla="*/ 4309960 h 6278992"/>
              <a:gd name="connsiteX18" fmla="*/ 8314273 w 8499171"/>
              <a:gd name="connsiteY18" fmla="*/ 4818420 h 6278992"/>
              <a:gd name="connsiteX19" fmla="*/ 7805814 w 8499171"/>
              <a:gd name="connsiteY19" fmla="*/ 4754329 h 6278992"/>
              <a:gd name="connsiteX20" fmla="*/ 3086046 w 8499171"/>
              <a:gd name="connsiteY20" fmla="*/ 0 h 6278992"/>
              <a:gd name="connsiteX21" fmla="*/ 4003481 w 8499171"/>
              <a:gd name="connsiteY21" fmla="*/ 0 h 6278992"/>
              <a:gd name="connsiteX22" fmla="*/ 8423050 w 8499171"/>
              <a:gd name="connsiteY22" fmla="*/ 5694411 h 6278992"/>
              <a:gd name="connsiteX23" fmla="*/ 8358960 w 8499171"/>
              <a:gd name="connsiteY23" fmla="*/ 6202870 h 6278992"/>
              <a:gd name="connsiteX24" fmla="*/ 7850501 w 8499171"/>
              <a:gd name="connsiteY24" fmla="*/ 6138780 h 6278992"/>
              <a:gd name="connsiteX25" fmla="*/ 2056226 w 8499171"/>
              <a:gd name="connsiteY25" fmla="*/ 0 h 6278992"/>
              <a:gd name="connsiteX26" fmla="*/ 2973662 w 8499171"/>
              <a:gd name="connsiteY26" fmla="*/ 0 h 6278992"/>
              <a:gd name="connsiteX27" fmla="*/ 6599031 w 8499171"/>
              <a:gd name="connsiteY27" fmla="*/ 4671122 h 6278992"/>
              <a:gd name="connsiteX28" fmla="*/ 6534941 w 8499171"/>
              <a:gd name="connsiteY28" fmla="*/ 5179581 h 6278992"/>
              <a:gd name="connsiteX29" fmla="*/ 6026482 w 8499171"/>
              <a:gd name="connsiteY29" fmla="*/ 5115492 h 6278992"/>
              <a:gd name="connsiteX30" fmla="*/ 1026407 w 8499171"/>
              <a:gd name="connsiteY30" fmla="*/ 0 h 6278992"/>
              <a:gd name="connsiteX31" fmla="*/ 1943842 w 8499171"/>
              <a:gd name="connsiteY31" fmla="*/ 0 h 6278992"/>
              <a:gd name="connsiteX32" fmla="*/ 6054015 w 8499171"/>
              <a:gd name="connsiteY32" fmla="*/ 5295770 h 6278992"/>
              <a:gd name="connsiteX33" fmla="*/ 5989925 w 8499171"/>
              <a:gd name="connsiteY33" fmla="*/ 5804229 h 6278992"/>
              <a:gd name="connsiteX34" fmla="*/ 5481466 w 8499171"/>
              <a:gd name="connsiteY34" fmla="*/ 5740139 h 6278992"/>
              <a:gd name="connsiteX35" fmla="*/ 0 w 8499171"/>
              <a:gd name="connsiteY35" fmla="*/ 0 h 6278992"/>
              <a:gd name="connsiteX36" fmla="*/ 914022 w 8499171"/>
              <a:gd name="connsiteY36" fmla="*/ 0 h 6278992"/>
              <a:gd name="connsiteX37" fmla="*/ 4100249 w 8499171"/>
              <a:gd name="connsiteY37" fmla="*/ 4105307 h 6278992"/>
              <a:gd name="connsiteX38" fmla="*/ 4036159 w 8499171"/>
              <a:gd name="connsiteY38" fmla="*/ 4613766 h 6278992"/>
              <a:gd name="connsiteX39" fmla="*/ 3527699 w 8499171"/>
              <a:gd name="connsiteY39" fmla="*/ 4549677 h 6278992"/>
              <a:gd name="connsiteX40" fmla="*/ 14270 w 8499171"/>
              <a:gd name="connsiteY40" fmla="*/ 22784 h 627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499171" h="6278992">
                <a:moveTo>
                  <a:pt x="7205323" y="0"/>
                </a:moveTo>
                <a:lnTo>
                  <a:pt x="8122757" y="0"/>
                </a:lnTo>
                <a:lnTo>
                  <a:pt x="8289051" y="214263"/>
                </a:lnTo>
                <a:cubicBezTo>
                  <a:pt x="8411762" y="372368"/>
                  <a:pt x="8383068" y="600013"/>
                  <a:pt x="8224961" y="722722"/>
                </a:cubicBezTo>
                <a:cubicBezTo>
                  <a:pt x="8066857" y="845432"/>
                  <a:pt x="7839212" y="816738"/>
                  <a:pt x="7716503" y="658632"/>
                </a:cubicBezTo>
                <a:close/>
                <a:moveTo>
                  <a:pt x="6175504" y="0"/>
                </a:moveTo>
                <a:lnTo>
                  <a:pt x="7092939" y="0"/>
                </a:lnTo>
                <a:lnTo>
                  <a:pt x="8312069" y="1570793"/>
                </a:lnTo>
                <a:cubicBezTo>
                  <a:pt x="8434779" y="1728899"/>
                  <a:pt x="8406085" y="1956544"/>
                  <a:pt x="8247979" y="2079253"/>
                </a:cubicBezTo>
                <a:cubicBezTo>
                  <a:pt x="8089874" y="2201963"/>
                  <a:pt x="7862229" y="2173268"/>
                  <a:pt x="7739520" y="2015163"/>
                </a:cubicBezTo>
                <a:close/>
                <a:moveTo>
                  <a:pt x="5145685" y="0"/>
                </a:moveTo>
                <a:lnTo>
                  <a:pt x="6063120" y="0"/>
                </a:lnTo>
                <a:lnTo>
                  <a:pt x="7974345" y="2462526"/>
                </a:lnTo>
                <a:cubicBezTo>
                  <a:pt x="8097055" y="2620631"/>
                  <a:pt x="8068361" y="2848276"/>
                  <a:pt x="7910255" y="2970985"/>
                </a:cubicBezTo>
                <a:cubicBezTo>
                  <a:pt x="7752150" y="3093694"/>
                  <a:pt x="7524505" y="3065000"/>
                  <a:pt x="7401796" y="2906895"/>
                </a:cubicBezTo>
                <a:close/>
                <a:moveTo>
                  <a:pt x="4115864" y="0"/>
                </a:moveTo>
                <a:lnTo>
                  <a:pt x="5033299" y="0"/>
                </a:lnTo>
                <a:lnTo>
                  <a:pt x="8378363" y="4309960"/>
                </a:lnTo>
                <a:cubicBezTo>
                  <a:pt x="8501072" y="4468065"/>
                  <a:pt x="8472377" y="4695710"/>
                  <a:pt x="8314273" y="4818420"/>
                </a:cubicBezTo>
                <a:cubicBezTo>
                  <a:pt x="8156168" y="4941128"/>
                  <a:pt x="7928523" y="4912434"/>
                  <a:pt x="7805814" y="4754329"/>
                </a:cubicBezTo>
                <a:close/>
                <a:moveTo>
                  <a:pt x="3086046" y="0"/>
                </a:moveTo>
                <a:lnTo>
                  <a:pt x="4003481" y="0"/>
                </a:lnTo>
                <a:lnTo>
                  <a:pt x="8423050" y="5694411"/>
                </a:lnTo>
                <a:cubicBezTo>
                  <a:pt x="8545758" y="5852515"/>
                  <a:pt x="8517064" y="6080160"/>
                  <a:pt x="8358960" y="6202870"/>
                </a:cubicBezTo>
                <a:cubicBezTo>
                  <a:pt x="8200855" y="6325579"/>
                  <a:pt x="7973210" y="6296885"/>
                  <a:pt x="7850501" y="6138780"/>
                </a:cubicBezTo>
                <a:close/>
                <a:moveTo>
                  <a:pt x="2056226" y="0"/>
                </a:moveTo>
                <a:lnTo>
                  <a:pt x="2973662" y="0"/>
                </a:lnTo>
                <a:lnTo>
                  <a:pt x="6599031" y="4671122"/>
                </a:lnTo>
                <a:cubicBezTo>
                  <a:pt x="6721740" y="4829227"/>
                  <a:pt x="6693046" y="5056872"/>
                  <a:pt x="6534941" y="5179581"/>
                </a:cubicBezTo>
                <a:cubicBezTo>
                  <a:pt x="6376836" y="5302290"/>
                  <a:pt x="6149191" y="5273596"/>
                  <a:pt x="6026482" y="5115492"/>
                </a:cubicBezTo>
                <a:close/>
                <a:moveTo>
                  <a:pt x="1026407" y="0"/>
                </a:moveTo>
                <a:lnTo>
                  <a:pt x="1943842" y="0"/>
                </a:lnTo>
                <a:lnTo>
                  <a:pt x="6054015" y="5295770"/>
                </a:lnTo>
                <a:cubicBezTo>
                  <a:pt x="6176725" y="5453875"/>
                  <a:pt x="6148031" y="5681520"/>
                  <a:pt x="5989925" y="5804229"/>
                </a:cubicBezTo>
                <a:cubicBezTo>
                  <a:pt x="5831821" y="5926939"/>
                  <a:pt x="5604176" y="5898245"/>
                  <a:pt x="5481466" y="5740139"/>
                </a:cubicBezTo>
                <a:close/>
                <a:moveTo>
                  <a:pt x="0" y="0"/>
                </a:moveTo>
                <a:lnTo>
                  <a:pt x="914022" y="0"/>
                </a:lnTo>
                <a:lnTo>
                  <a:pt x="4100249" y="4105307"/>
                </a:lnTo>
                <a:cubicBezTo>
                  <a:pt x="4222958" y="4263412"/>
                  <a:pt x="4194264" y="4491057"/>
                  <a:pt x="4036159" y="4613766"/>
                </a:cubicBezTo>
                <a:cubicBezTo>
                  <a:pt x="3878054" y="4736476"/>
                  <a:pt x="3650409" y="4707782"/>
                  <a:pt x="3527699" y="4549677"/>
                </a:cubicBezTo>
                <a:lnTo>
                  <a:pt x="14270" y="2278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&amp; Sand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75803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822950" y="831850"/>
            <a:ext cx="5308600" cy="5194300"/>
          </a:xfrm>
          <a:prstGeom prst="roundRect">
            <a:avLst>
              <a:gd name="adj" fmla="val 5377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0717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98FE523-7D8F-49D3-B3C8-D765F17E57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25221F0-AD4C-417D-9787-3683D50755A1}"/>
              </a:ext>
            </a:extLst>
          </p:cNvPr>
          <p:cNvSpPr/>
          <p:nvPr userDrawn="1"/>
        </p:nvSpPr>
        <p:spPr>
          <a:xfrm rot="18902381">
            <a:off x="1888013" y="2649337"/>
            <a:ext cx="8436975" cy="8425297"/>
          </a:xfrm>
          <a:custGeom>
            <a:avLst/>
            <a:gdLst>
              <a:gd name="connsiteX0" fmla="*/ 8260241 w 8436975"/>
              <a:gd name="connsiteY0" fmla="*/ 176734 h 8425297"/>
              <a:gd name="connsiteX1" fmla="*/ 8436975 w 8436975"/>
              <a:gd name="connsiteY1" fmla="*/ 603408 h 8425297"/>
              <a:gd name="connsiteX2" fmla="*/ 8436975 w 8436975"/>
              <a:gd name="connsiteY2" fmla="*/ 8425297 h 8425297"/>
              <a:gd name="connsiteX3" fmla="*/ 0 w 8436975"/>
              <a:gd name="connsiteY3" fmla="*/ 0 h 8425297"/>
              <a:gd name="connsiteX4" fmla="*/ 7833567 w 8436975"/>
              <a:gd name="connsiteY4" fmla="*/ 0 h 8425297"/>
              <a:gd name="connsiteX5" fmla="*/ 8260241 w 8436975"/>
              <a:gd name="connsiteY5" fmla="*/ 176734 h 8425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36975" h="8425297">
                <a:moveTo>
                  <a:pt x="8260241" y="176734"/>
                </a:moveTo>
                <a:cubicBezTo>
                  <a:pt x="8369436" y="285930"/>
                  <a:pt x="8436975" y="436782"/>
                  <a:pt x="8436975" y="603408"/>
                </a:cubicBezTo>
                <a:lnTo>
                  <a:pt x="8436975" y="8425297"/>
                </a:lnTo>
                <a:lnTo>
                  <a:pt x="0" y="0"/>
                </a:lnTo>
                <a:lnTo>
                  <a:pt x="7833567" y="0"/>
                </a:lnTo>
                <a:cubicBezTo>
                  <a:pt x="8000193" y="0"/>
                  <a:pt x="8151045" y="67539"/>
                  <a:pt x="8260241" y="17673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817D529-489F-45AB-B8B9-FB3566B18440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295274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3576FE9E-2EC9-4EF2-B372-E8F3A4E4BA4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2402582" y="4538773"/>
            <a:ext cx="3172218" cy="2323213"/>
          </a:xfrm>
          <a:custGeom>
            <a:avLst/>
            <a:gdLst>
              <a:gd name="connsiteX0" fmla="*/ 1586109 w 3172218"/>
              <a:gd name="connsiteY0" fmla="*/ 0 h 2323213"/>
              <a:gd name="connsiteX1" fmla="*/ 1723696 w 3172218"/>
              <a:gd name="connsiteY1" fmla="*/ 56991 h 2323213"/>
              <a:gd name="connsiteX2" fmla="*/ 3115229 w 3172218"/>
              <a:gd name="connsiteY2" fmla="*/ 1448523 h 2323213"/>
              <a:gd name="connsiteX3" fmla="*/ 3115229 w 3172218"/>
              <a:gd name="connsiteY3" fmla="*/ 1723696 h 2323213"/>
              <a:gd name="connsiteX4" fmla="*/ 2515712 w 3172218"/>
              <a:gd name="connsiteY4" fmla="*/ 2323213 h 2323213"/>
              <a:gd name="connsiteX5" fmla="*/ 656508 w 3172218"/>
              <a:gd name="connsiteY5" fmla="*/ 2323213 h 2323213"/>
              <a:gd name="connsiteX6" fmla="*/ 56991 w 3172218"/>
              <a:gd name="connsiteY6" fmla="*/ 1723696 h 2323213"/>
              <a:gd name="connsiteX7" fmla="*/ 56991 w 3172218"/>
              <a:gd name="connsiteY7" fmla="*/ 1448523 h 2323213"/>
              <a:gd name="connsiteX8" fmla="*/ 1448523 w 3172218"/>
              <a:gd name="connsiteY8" fmla="*/ 56991 h 2323213"/>
              <a:gd name="connsiteX9" fmla="*/ 1586109 w 3172218"/>
              <a:gd name="connsiteY9" fmla="*/ 0 h 232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72218" h="2323213">
                <a:moveTo>
                  <a:pt x="1586109" y="0"/>
                </a:moveTo>
                <a:cubicBezTo>
                  <a:pt x="1635906" y="0"/>
                  <a:pt x="1685703" y="18997"/>
                  <a:pt x="1723696" y="56991"/>
                </a:cubicBezTo>
                <a:lnTo>
                  <a:pt x="3115229" y="1448523"/>
                </a:lnTo>
                <a:cubicBezTo>
                  <a:pt x="3191215" y="1524510"/>
                  <a:pt x="3191215" y="1647709"/>
                  <a:pt x="3115229" y="1723696"/>
                </a:cubicBezTo>
                <a:lnTo>
                  <a:pt x="2515712" y="2323213"/>
                </a:lnTo>
                <a:lnTo>
                  <a:pt x="656508" y="2323213"/>
                </a:lnTo>
                <a:lnTo>
                  <a:pt x="56991" y="1723696"/>
                </a:lnTo>
                <a:cubicBezTo>
                  <a:pt x="-18997" y="1647709"/>
                  <a:pt x="-18997" y="1524510"/>
                  <a:pt x="56991" y="1448523"/>
                </a:cubicBezTo>
                <a:lnTo>
                  <a:pt x="1448523" y="56991"/>
                </a:lnTo>
                <a:cubicBezTo>
                  <a:pt x="1486516" y="18997"/>
                  <a:pt x="1536313" y="0"/>
                  <a:pt x="15861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6DFE64A-F76A-4D93-B984-E635B00FD67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509890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85DD80A-3650-432A-AA14-9A1BC17F7DB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617198" y="4538773"/>
            <a:ext cx="3172218" cy="2323213"/>
          </a:xfrm>
          <a:custGeom>
            <a:avLst/>
            <a:gdLst>
              <a:gd name="connsiteX0" fmla="*/ 1586109 w 3172218"/>
              <a:gd name="connsiteY0" fmla="*/ 0 h 2323213"/>
              <a:gd name="connsiteX1" fmla="*/ 1723696 w 3172218"/>
              <a:gd name="connsiteY1" fmla="*/ 56991 h 2323213"/>
              <a:gd name="connsiteX2" fmla="*/ 3115228 w 3172218"/>
              <a:gd name="connsiteY2" fmla="*/ 1448523 h 2323213"/>
              <a:gd name="connsiteX3" fmla="*/ 3115228 w 3172218"/>
              <a:gd name="connsiteY3" fmla="*/ 1723696 h 2323213"/>
              <a:gd name="connsiteX4" fmla="*/ 2515711 w 3172218"/>
              <a:gd name="connsiteY4" fmla="*/ 2323213 h 2323213"/>
              <a:gd name="connsiteX5" fmla="*/ 656508 w 3172218"/>
              <a:gd name="connsiteY5" fmla="*/ 2323213 h 2323213"/>
              <a:gd name="connsiteX6" fmla="*/ 56991 w 3172218"/>
              <a:gd name="connsiteY6" fmla="*/ 1723696 h 2323213"/>
              <a:gd name="connsiteX7" fmla="*/ 56991 w 3172218"/>
              <a:gd name="connsiteY7" fmla="*/ 1448523 h 2323213"/>
              <a:gd name="connsiteX8" fmla="*/ 1448523 w 3172218"/>
              <a:gd name="connsiteY8" fmla="*/ 56991 h 2323213"/>
              <a:gd name="connsiteX9" fmla="*/ 1586109 w 3172218"/>
              <a:gd name="connsiteY9" fmla="*/ 0 h 232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72218" h="2323213">
                <a:moveTo>
                  <a:pt x="1586109" y="0"/>
                </a:moveTo>
                <a:cubicBezTo>
                  <a:pt x="1635905" y="0"/>
                  <a:pt x="1685703" y="18997"/>
                  <a:pt x="1723696" y="56991"/>
                </a:cubicBezTo>
                <a:lnTo>
                  <a:pt x="3115228" y="1448523"/>
                </a:lnTo>
                <a:cubicBezTo>
                  <a:pt x="3191215" y="1524510"/>
                  <a:pt x="3191215" y="1647709"/>
                  <a:pt x="3115228" y="1723696"/>
                </a:cubicBezTo>
                <a:lnTo>
                  <a:pt x="2515711" y="2323213"/>
                </a:lnTo>
                <a:lnTo>
                  <a:pt x="656508" y="2323213"/>
                </a:lnTo>
                <a:lnTo>
                  <a:pt x="56991" y="1723696"/>
                </a:lnTo>
                <a:cubicBezTo>
                  <a:pt x="-18997" y="1647709"/>
                  <a:pt x="-18997" y="1524510"/>
                  <a:pt x="56991" y="1448523"/>
                </a:cubicBezTo>
                <a:lnTo>
                  <a:pt x="1448523" y="56991"/>
                </a:lnTo>
                <a:cubicBezTo>
                  <a:pt x="1486516" y="18997"/>
                  <a:pt x="1536313" y="0"/>
                  <a:pt x="15861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C277F60-8C19-489C-BBEE-1B0023A4EED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24508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7465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AB8320D-AC7D-4638-9BCD-A8C54C4A9BDF}"/>
              </a:ext>
            </a:extLst>
          </p:cNvPr>
          <p:cNvSpPr/>
          <p:nvPr userDrawn="1"/>
        </p:nvSpPr>
        <p:spPr>
          <a:xfrm>
            <a:off x="7661765" y="3724940"/>
            <a:ext cx="4530235" cy="3166512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4F8A3B0-2EDF-43FB-B07B-9826D1A18345}"/>
              </a:ext>
            </a:extLst>
          </p:cNvPr>
          <p:cNvSpPr/>
          <p:nvPr userDrawn="1"/>
        </p:nvSpPr>
        <p:spPr>
          <a:xfrm>
            <a:off x="11133221" y="1925052"/>
            <a:ext cx="914400" cy="2679032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38D5DF2-889F-4B4D-BBD4-53CBB709F974}"/>
              </a:ext>
            </a:extLst>
          </p:cNvPr>
          <p:cNvSpPr/>
          <p:nvPr userDrawn="1"/>
        </p:nvSpPr>
        <p:spPr>
          <a:xfrm flipH="1">
            <a:off x="753871" y="1278455"/>
            <a:ext cx="369184" cy="2295608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9720BD-F719-45DC-BD00-0805F2A998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2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06374">
            <a:off x="6819910" y="347246"/>
            <a:ext cx="4466221" cy="39480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682F3EF-B735-4CBC-A7C1-5501AE164159}"/>
              </a:ext>
            </a:extLst>
          </p:cNvPr>
          <p:cNvGrpSpPr/>
          <p:nvPr userDrawn="1"/>
        </p:nvGrpSpPr>
        <p:grpSpPr>
          <a:xfrm>
            <a:off x="160070" y="163202"/>
            <a:ext cx="2781298" cy="2281190"/>
            <a:chOff x="160070" y="163202"/>
            <a:chExt cx="2781298" cy="2281190"/>
          </a:xfrm>
          <a:solidFill>
            <a:srgbClr val="FFFFFF">
              <a:alpha val="40000"/>
            </a:srgbClr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EA02ADF-1D81-4CE7-9E6C-C1632E3DFBB9}"/>
                </a:ext>
              </a:extLst>
            </p:cNvPr>
            <p:cNvSpPr/>
            <p:nvPr/>
          </p:nvSpPr>
          <p:spPr>
            <a:xfrm>
              <a:off x="160070" y="163845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55A8FA7-1BF5-4389-9939-3A14DE988BFF}"/>
                </a:ext>
              </a:extLst>
            </p:cNvPr>
            <p:cNvSpPr/>
            <p:nvPr/>
          </p:nvSpPr>
          <p:spPr>
            <a:xfrm>
              <a:off x="491721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F910FD5-9DDB-460D-A029-F1F274130EE0}"/>
                </a:ext>
              </a:extLst>
            </p:cNvPr>
            <p:cNvSpPr/>
            <p:nvPr/>
          </p:nvSpPr>
          <p:spPr>
            <a:xfrm>
              <a:off x="821614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34650AE-2BEB-4C40-8110-FC7B379FE632}"/>
                </a:ext>
              </a:extLst>
            </p:cNvPr>
            <p:cNvSpPr/>
            <p:nvPr/>
          </p:nvSpPr>
          <p:spPr>
            <a:xfrm>
              <a:off x="1151509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9423845-143A-4FBE-B6B8-671BE90244A9}"/>
                </a:ext>
              </a:extLst>
            </p:cNvPr>
            <p:cNvSpPr/>
            <p:nvPr/>
          </p:nvSpPr>
          <p:spPr>
            <a:xfrm>
              <a:off x="148140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3E2B03-EEC2-4C21-BC78-E0D63BB357B7}"/>
                </a:ext>
              </a:extLst>
            </p:cNvPr>
            <p:cNvSpPr/>
            <p:nvPr/>
          </p:nvSpPr>
          <p:spPr>
            <a:xfrm>
              <a:off x="181305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27ED11A-3D80-4423-945F-AB6003CF7365}"/>
                </a:ext>
              </a:extLst>
            </p:cNvPr>
            <p:cNvSpPr/>
            <p:nvPr/>
          </p:nvSpPr>
          <p:spPr>
            <a:xfrm>
              <a:off x="2142951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F2C45E2-1C06-4DE8-8234-D8C0B1367839}"/>
                </a:ext>
              </a:extLst>
            </p:cNvPr>
            <p:cNvSpPr/>
            <p:nvPr/>
          </p:nvSpPr>
          <p:spPr>
            <a:xfrm>
              <a:off x="2472846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DC97446-20FD-4A1C-883A-D940E8820262}"/>
                </a:ext>
              </a:extLst>
            </p:cNvPr>
            <p:cNvSpPr/>
            <p:nvPr/>
          </p:nvSpPr>
          <p:spPr>
            <a:xfrm>
              <a:off x="2800987" y="163202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2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2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6668"/>
                    <a:pt x="59055" y="6668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CA4020-0BD8-4258-B52A-4C55029D27B6}"/>
                </a:ext>
              </a:extLst>
            </p:cNvPr>
            <p:cNvSpPr/>
            <p:nvPr/>
          </p:nvSpPr>
          <p:spPr>
            <a:xfrm>
              <a:off x="16182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1432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2D3ACEC-21B3-463C-B704-35F7BFA87E0E}"/>
                </a:ext>
              </a:extLst>
            </p:cNvPr>
            <p:cNvSpPr/>
            <p:nvPr/>
          </p:nvSpPr>
          <p:spPr>
            <a:xfrm>
              <a:off x="491721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875EF93-03FF-42B8-8EC6-4360FC67F4DE}"/>
                </a:ext>
              </a:extLst>
            </p:cNvPr>
            <p:cNvSpPr/>
            <p:nvPr/>
          </p:nvSpPr>
          <p:spPr>
            <a:xfrm>
              <a:off x="82161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CBB18D5-4971-47A5-B86F-1BAA9754D423}"/>
                </a:ext>
              </a:extLst>
            </p:cNvPr>
            <p:cNvSpPr/>
            <p:nvPr/>
          </p:nvSpPr>
          <p:spPr>
            <a:xfrm>
              <a:off x="1151509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80D4A6F-899A-4E63-95E2-566711197DB4}"/>
                </a:ext>
              </a:extLst>
            </p:cNvPr>
            <p:cNvSpPr/>
            <p:nvPr/>
          </p:nvSpPr>
          <p:spPr>
            <a:xfrm>
              <a:off x="148140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1DA7520-D18D-40A6-B0ED-CB96839131DF}"/>
                </a:ext>
              </a:extLst>
            </p:cNvPr>
            <p:cNvSpPr/>
            <p:nvPr/>
          </p:nvSpPr>
          <p:spPr>
            <a:xfrm>
              <a:off x="181305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FC7E147-8BED-4016-880B-624D3CF7BE1F}"/>
                </a:ext>
              </a:extLst>
            </p:cNvPr>
            <p:cNvSpPr/>
            <p:nvPr/>
          </p:nvSpPr>
          <p:spPr>
            <a:xfrm>
              <a:off x="2142951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9D9FCD3-DC59-45F7-995B-629D79C7E336}"/>
                </a:ext>
              </a:extLst>
            </p:cNvPr>
            <p:cNvSpPr/>
            <p:nvPr/>
          </p:nvSpPr>
          <p:spPr>
            <a:xfrm>
              <a:off x="2472846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D78CB29-D43C-449B-A296-EF0BC073F45C}"/>
                </a:ext>
              </a:extLst>
            </p:cNvPr>
            <p:cNvSpPr/>
            <p:nvPr/>
          </p:nvSpPr>
          <p:spPr>
            <a:xfrm>
              <a:off x="16182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3343 w 76200"/>
                <a:gd name="connsiteY11" fmla="*/ 74295 h 76200"/>
                <a:gd name="connsiteX12" fmla="*/ 73343 w 76200"/>
                <a:gd name="connsiteY12" fmla="*/ 54293 h 76200"/>
                <a:gd name="connsiteX13" fmla="*/ 62865 w 76200"/>
                <a:gd name="connsiteY13" fmla="*/ 43815 h 76200"/>
                <a:gd name="connsiteX14" fmla="*/ 73343 w 76200"/>
                <a:gd name="connsiteY14" fmla="*/ 32385 h 76200"/>
                <a:gd name="connsiteX15" fmla="*/ 73343 w 76200"/>
                <a:gd name="connsiteY15" fmla="*/ 12383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9058"/>
                    <a:pt x="67628" y="79058"/>
                    <a:pt x="73343" y="74295"/>
                  </a:cubicBezTo>
                  <a:cubicBezTo>
                    <a:pt x="79058" y="69533"/>
                    <a:pt x="79058" y="59055"/>
                    <a:pt x="73343" y="54293"/>
                  </a:cubicBezTo>
                  <a:lnTo>
                    <a:pt x="62865" y="43815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2383"/>
                  </a:cubicBezTo>
                  <a:cubicBezTo>
                    <a:pt x="67628" y="7620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7A51556-F275-41B9-B7AB-AD95D93CE906}"/>
                </a:ext>
              </a:extLst>
            </p:cNvPr>
            <p:cNvSpPr/>
            <p:nvPr/>
          </p:nvSpPr>
          <p:spPr>
            <a:xfrm>
              <a:off x="491721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9F6794-5F95-4530-B3CC-E27969A86868}"/>
                </a:ext>
              </a:extLst>
            </p:cNvPr>
            <p:cNvSpPr/>
            <p:nvPr/>
          </p:nvSpPr>
          <p:spPr>
            <a:xfrm>
              <a:off x="82161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7B9BB1C-AE6D-4CDE-8628-04854A9E9B78}"/>
                </a:ext>
              </a:extLst>
            </p:cNvPr>
            <p:cNvSpPr/>
            <p:nvPr/>
          </p:nvSpPr>
          <p:spPr>
            <a:xfrm>
              <a:off x="1151509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28F9503-7195-4FEF-9483-29E9944FCF45}"/>
                </a:ext>
              </a:extLst>
            </p:cNvPr>
            <p:cNvSpPr/>
            <p:nvPr/>
          </p:nvSpPr>
          <p:spPr>
            <a:xfrm>
              <a:off x="1481405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0039522-0398-40F0-A6EB-8E80021E54EA}"/>
                </a:ext>
              </a:extLst>
            </p:cNvPr>
            <p:cNvSpPr/>
            <p:nvPr/>
          </p:nvSpPr>
          <p:spPr>
            <a:xfrm>
              <a:off x="1811302" y="698403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C3B123A-68AD-43AE-A2A3-E34E25751E70}"/>
                </a:ext>
              </a:extLst>
            </p:cNvPr>
            <p:cNvSpPr/>
            <p:nvPr/>
          </p:nvSpPr>
          <p:spPr>
            <a:xfrm>
              <a:off x="2142951" y="698403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1A4EB56-88A2-492A-8E8A-3E7CBC870EEF}"/>
                </a:ext>
              </a:extLst>
            </p:cNvPr>
            <p:cNvSpPr/>
            <p:nvPr/>
          </p:nvSpPr>
          <p:spPr>
            <a:xfrm>
              <a:off x="16182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3343 w 76200"/>
                <a:gd name="connsiteY14" fmla="*/ 31433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3343" y="31433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F406DC6-6BEC-4F8A-B6DA-D67467791756}"/>
                </a:ext>
              </a:extLst>
            </p:cNvPr>
            <p:cNvSpPr/>
            <p:nvPr/>
          </p:nvSpPr>
          <p:spPr>
            <a:xfrm>
              <a:off x="491721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C090CD9-7F44-4E1E-A5E6-7C9D73F2B3EC}"/>
                </a:ext>
              </a:extLst>
            </p:cNvPr>
            <p:cNvSpPr/>
            <p:nvPr/>
          </p:nvSpPr>
          <p:spPr>
            <a:xfrm>
              <a:off x="82161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C162162-A7FE-4E0A-AE90-59A24443B5C5}"/>
                </a:ext>
              </a:extLst>
            </p:cNvPr>
            <p:cNvSpPr/>
            <p:nvPr/>
          </p:nvSpPr>
          <p:spPr>
            <a:xfrm>
              <a:off x="1151509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CFBF192-1210-4FAE-9E74-EF3128D6990E}"/>
                </a:ext>
              </a:extLst>
            </p:cNvPr>
            <p:cNvSpPr/>
            <p:nvPr/>
          </p:nvSpPr>
          <p:spPr>
            <a:xfrm>
              <a:off x="148140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88CBDF8-4885-4020-B07E-CB63AB407AA3}"/>
                </a:ext>
              </a:extLst>
            </p:cNvPr>
            <p:cNvSpPr/>
            <p:nvPr/>
          </p:nvSpPr>
          <p:spPr>
            <a:xfrm>
              <a:off x="181305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6396C75-06A7-4F05-A308-4E2C2495ED34}"/>
                </a:ext>
              </a:extLst>
            </p:cNvPr>
            <p:cNvSpPr/>
            <p:nvPr/>
          </p:nvSpPr>
          <p:spPr>
            <a:xfrm>
              <a:off x="16182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2385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7AD002B-4F4E-43A5-B89B-F6220B74A0B6}"/>
                </a:ext>
              </a:extLst>
            </p:cNvPr>
            <p:cNvSpPr/>
            <p:nvPr/>
          </p:nvSpPr>
          <p:spPr>
            <a:xfrm>
              <a:off x="491721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ED4FA43-A874-45BD-91E5-E1F778598903}"/>
                </a:ext>
              </a:extLst>
            </p:cNvPr>
            <p:cNvSpPr/>
            <p:nvPr/>
          </p:nvSpPr>
          <p:spPr>
            <a:xfrm>
              <a:off x="82161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5DB293-7587-4645-9AEF-58476DF61CE3}"/>
                </a:ext>
              </a:extLst>
            </p:cNvPr>
            <p:cNvSpPr/>
            <p:nvPr/>
          </p:nvSpPr>
          <p:spPr>
            <a:xfrm>
              <a:off x="1151509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BA9DE51-984F-4A79-9F8E-CEF9DDA90E55}"/>
                </a:ext>
              </a:extLst>
            </p:cNvPr>
            <p:cNvSpPr/>
            <p:nvPr/>
          </p:nvSpPr>
          <p:spPr>
            <a:xfrm>
              <a:off x="1481405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519A54E-0D18-458C-92C0-E2C2B751C238}"/>
                </a:ext>
              </a:extLst>
            </p:cNvPr>
            <p:cNvSpPr/>
            <p:nvPr/>
          </p:nvSpPr>
          <p:spPr>
            <a:xfrm>
              <a:off x="160070" y="1500330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3 w 76200"/>
                <a:gd name="connsiteY1" fmla="*/ 21907 h 76200"/>
                <a:gd name="connsiteX2" fmla="*/ 32385 w 76200"/>
                <a:gd name="connsiteY2" fmla="*/ 11430 h 76200"/>
                <a:gd name="connsiteX3" fmla="*/ 12383 w 76200"/>
                <a:gd name="connsiteY3" fmla="*/ 11430 h 76200"/>
                <a:gd name="connsiteX4" fmla="*/ 12383 w 76200"/>
                <a:gd name="connsiteY4" fmla="*/ 31432 h 76200"/>
                <a:gd name="connsiteX5" fmla="*/ 22860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4295 w 76200"/>
                <a:gd name="connsiteY14" fmla="*/ 32385 h 76200"/>
                <a:gd name="connsiteX15" fmla="*/ 74295 w 76200"/>
                <a:gd name="connsiteY15" fmla="*/ 12382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3" y="21907"/>
                  </a:lnTo>
                  <a:lnTo>
                    <a:pt x="32385" y="11430"/>
                  </a:lnTo>
                  <a:cubicBezTo>
                    <a:pt x="26670" y="5715"/>
                    <a:pt x="17145" y="5715"/>
                    <a:pt x="12383" y="11430"/>
                  </a:cubicBezTo>
                  <a:cubicBezTo>
                    <a:pt x="7620" y="17145"/>
                    <a:pt x="6668" y="26670"/>
                    <a:pt x="12383" y="31432"/>
                  </a:cubicBezTo>
                  <a:lnTo>
                    <a:pt x="22860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4295" y="32385"/>
                  </a:lnTo>
                  <a:cubicBezTo>
                    <a:pt x="80010" y="26670"/>
                    <a:pt x="80010" y="17145"/>
                    <a:pt x="74295" y="12382"/>
                  </a:cubicBezTo>
                  <a:cubicBezTo>
                    <a:pt x="68580" y="7620"/>
                    <a:pt x="59055" y="6667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C342986-FB2B-4308-9BE8-2763826E88B1}"/>
                </a:ext>
              </a:extLst>
            </p:cNvPr>
            <p:cNvSpPr/>
            <p:nvPr/>
          </p:nvSpPr>
          <p:spPr>
            <a:xfrm>
              <a:off x="491721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2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2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6675" y="7620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81B7D91-59E8-4C46-9BAD-D8AA70770697}"/>
                </a:ext>
              </a:extLst>
            </p:cNvPr>
            <p:cNvSpPr/>
            <p:nvPr/>
          </p:nvSpPr>
          <p:spPr>
            <a:xfrm>
              <a:off x="821614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8" y="6667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5E24010-BE56-47B7-8CDD-6B4766F48ACC}"/>
                </a:ext>
              </a:extLst>
            </p:cNvPr>
            <p:cNvSpPr/>
            <p:nvPr/>
          </p:nvSpPr>
          <p:spPr>
            <a:xfrm>
              <a:off x="1151509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2" y="79057"/>
                    <a:pt x="67627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7" y="6667"/>
                    <a:pt x="58102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64B21AF-B9BA-4552-BF7E-BCE2CC4D7DF6}"/>
                </a:ext>
              </a:extLst>
            </p:cNvPr>
            <p:cNvSpPr/>
            <p:nvPr/>
          </p:nvSpPr>
          <p:spPr>
            <a:xfrm>
              <a:off x="16182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3343 w 76200"/>
                <a:gd name="connsiteY11" fmla="*/ 73342 h 76200"/>
                <a:gd name="connsiteX12" fmla="*/ 73343 w 76200"/>
                <a:gd name="connsiteY12" fmla="*/ 53340 h 76200"/>
                <a:gd name="connsiteX13" fmla="*/ 62865 w 76200"/>
                <a:gd name="connsiteY13" fmla="*/ 42862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6193" y="79057"/>
                    <a:pt x="25718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3343" y="73342"/>
                  </a:cubicBezTo>
                  <a:cubicBezTo>
                    <a:pt x="79058" y="67628"/>
                    <a:pt x="79058" y="58103"/>
                    <a:pt x="73343" y="53340"/>
                  </a:cubicBezTo>
                  <a:lnTo>
                    <a:pt x="62865" y="42862"/>
                  </a:lnTo>
                  <a:lnTo>
                    <a:pt x="73343" y="31432"/>
                  </a:lnTo>
                  <a:cubicBezTo>
                    <a:pt x="79058" y="25717"/>
                    <a:pt x="79058" y="16192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9A9448A-4801-4833-8E41-28A19B0D1ED2}"/>
                </a:ext>
              </a:extLst>
            </p:cNvPr>
            <p:cNvSpPr/>
            <p:nvPr/>
          </p:nvSpPr>
          <p:spPr>
            <a:xfrm>
              <a:off x="491721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9F66193-EC7F-4631-B358-6EC16C4981E7}"/>
                </a:ext>
              </a:extLst>
            </p:cNvPr>
            <p:cNvSpPr/>
            <p:nvPr/>
          </p:nvSpPr>
          <p:spPr>
            <a:xfrm>
              <a:off x="82161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4108E96-8B12-472B-B9EC-17070A8B4DB1}"/>
                </a:ext>
              </a:extLst>
            </p:cNvPr>
            <p:cNvSpPr/>
            <p:nvPr/>
          </p:nvSpPr>
          <p:spPr>
            <a:xfrm>
              <a:off x="161824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C0CCF07-117E-4D6B-9254-F4C4CED3B5CA}"/>
                </a:ext>
              </a:extLst>
            </p:cNvPr>
            <p:cNvSpPr/>
            <p:nvPr/>
          </p:nvSpPr>
          <p:spPr>
            <a:xfrm>
              <a:off x="491721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B9A95C8-96D8-45BC-ADCE-EE00F4D3A5C7}"/>
                </a:ext>
              </a:extLst>
            </p:cNvPr>
            <p:cNvSpPr/>
            <p:nvPr/>
          </p:nvSpPr>
          <p:spPr>
            <a:xfrm>
              <a:off x="161824" y="230401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2" name="Cross 51">
            <a:extLst>
              <a:ext uri="{FF2B5EF4-FFF2-40B4-BE49-F238E27FC236}">
                <a16:creationId xmlns:a16="http://schemas.microsoft.com/office/drawing/2014/main" id="{F656B3A0-1D8F-4DB6-9224-B1E49EB4E1B4}"/>
              </a:ext>
            </a:extLst>
          </p:cNvPr>
          <p:cNvSpPr/>
          <p:nvPr userDrawn="1"/>
        </p:nvSpPr>
        <p:spPr>
          <a:xfrm rot="1642289">
            <a:off x="2007653" y="4109671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Isosceles Triangle 52">
            <a:extLst>
              <a:ext uri="{FF2B5EF4-FFF2-40B4-BE49-F238E27FC236}">
                <a16:creationId xmlns:a16="http://schemas.microsoft.com/office/drawing/2014/main" id="{6579B222-FBB3-4F06-8623-A2BBE0E370C3}"/>
              </a:ext>
            </a:extLst>
          </p:cNvPr>
          <p:cNvSpPr/>
          <p:nvPr userDrawn="1"/>
        </p:nvSpPr>
        <p:spPr>
          <a:xfrm rot="12056913">
            <a:off x="4280712" y="5743587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Cross 53">
            <a:extLst>
              <a:ext uri="{FF2B5EF4-FFF2-40B4-BE49-F238E27FC236}">
                <a16:creationId xmlns:a16="http://schemas.microsoft.com/office/drawing/2014/main" id="{6BA16636-80B6-49FE-88F0-BBB2F723E00B}"/>
              </a:ext>
            </a:extLst>
          </p:cNvPr>
          <p:cNvSpPr/>
          <p:nvPr userDrawn="1"/>
        </p:nvSpPr>
        <p:spPr>
          <a:xfrm rot="1642289">
            <a:off x="11121452" y="563704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42CA4B16-9B51-4E4B-B3CC-CB824F95F0C0}"/>
              </a:ext>
            </a:extLst>
          </p:cNvPr>
          <p:cNvSpPr/>
          <p:nvPr userDrawn="1"/>
        </p:nvSpPr>
        <p:spPr>
          <a:xfrm rot="12816686">
            <a:off x="1728883" y="2171913"/>
            <a:ext cx="354855" cy="544957"/>
          </a:xfrm>
          <a:custGeom>
            <a:avLst/>
            <a:gdLst>
              <a:gd name="connsiteX0" fmla="*/ 345263 w 354855"/>
              <a:gd name="connsiteY0" fmla="*/ 315279 h 544956"/>
              <a:gd name="connsiteX1" fmla="*/ 219796 w 354855"/>
              <a:gd name="connsiteY1" fmla="*/ 31395 h 544956"/>
              <a:gd name="connsiteX2" fmla="*/ 43636 w 354855"/>
              <a:gd name="connsiteY2" fmla="*/ 17454 h 544956"/>
              <a:gd name="connsiteX3" fmla="*/ 52508 w 354855"/>
              <a:gd name="connsiteY3" fmla="*/ 113772 h 544956"/>
              <a:gd name="connsiteX4" fmla="*/ 248945 w 354855"/>
              <a:gd name="connsiteY4" fmla="*/ 307675 h 544956"/>
              <a:gd name="connsiteX5" fmla="*/ 240074 w 354855"/>
              <a:gd name="connsiteY5" fmla="*/ 492707 h 544956"/>
              <a:gd name="connsiteX6" fmla="*/ 274292 w 354855"/>
              <a:gd name="connsiteY6" fmla="*/ 543401 h 544956"/>
              <a:gd name="connsiteX7" fmla="*/ 289500 w 354855"/>
              <a:gd name="connsiteY7" fmla="*/ 544668 h 544956"/>
              <a:gd name="connsiteX8" fmla="*/ 338927 w 354855"/>
              <a:gd name="connsiteY8" fmla="*/ 501579 h 544956"/>
              <a:gd name="connsiteX9" fmla="*/ 345263 w 354855"/>
              <a:gd name="connsiteY9" fmla="*/ 315279 h 54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855" h="544956">
                <a:moveTo>
                  <a:pt x="345263" y="315279"/>
                </a:moveTo>
                <a:cubicBezTo>
                  <a:pt x="350333" y="188545"/>
                  <a:pt x="347798" y="88425"/>
                  <a:pt x="219796" y="31395"/>
                </a:cubicBezTo>
                <a:cubicBezTo>
                  <a:pt x="183044" y="14920"/>
                  <a:pt x="72785" y="-289"/>
                  <a:pt x="43636" y="17454"/>
                </a:cubicBezTo>
                <a:cubicBezTo>
                  <a:pt x="5616" y="38999"/>
                  <a:pt x="-12127" y="85891"/>
                  <a:pt x="52508" y="113772"/>
                </a:cubicBezTo>
                <a:cubicBezTo>
                  <a:pt x="209658" y="107435"/>
                  <a:pt x="247678" y="134050"/>
                  <a:pt x="248945" y="307675"/>
                </a:cubicBezTo>
                <a:cubicBezTo>
                  <a:pt x="248945" y="392587"/>
                  <a:pt x="245143" y="445816"/>
                  <a:pt x="240074" y="492707"/>
                </a:cubicBezTo>
                <a:cubicBezTo>
                  <a:pt x="237539" y="518054"/>
                  <a:pt x="248945" y="540866"/>
                  <a:pt x="274292" y="543401"/>
                </a:cubicBezTo>
                <a:lnTo>
                  <a:pt x="289500" y="544668"/>
                </a:lnTo>
                <a:cubicBezTo>
                  <a:pt x="314847" y="547203"/>
                  <a:pt x="337659" y="528193"/>
                  <a:pt x="338927" y="501579"/>
                </a:cubicBezTo>
                <a:lnTo>
                  <a:pt x="345263" y="3152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8F5EF81B-2827-4FC9-8380-99D8243724BB}"/>
              </a:ext>
            </a:extLst>
          </p:cNvPr>
          <p:cNvSpPr/>
          <p:nvPr userDrawn="1"/>
        </p:nvSpPr>
        <p:spPr>
          <a:xfrm rot="10800000">
            <a:off x="23712" y="0"/>
            <a:ext cx="7980947" cy="6634778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D32F2C-61AB-4F53-974F-EF55F3B927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3">
                  <a:alpha val="2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937F504-2D2E-46CE-A49B-2BC7B5136AD3}"/>
              </a:ext>
            </a:extLst>
          </p:cNvPr>
          <p:cNvGrpSpPr/>
          <p:nvPr userDrawn="1"/>
        </p:nvGrpSpPr>
        <p:grpSpPr>
          <a:xfrm>
            <a:off x="228934" y="208564"/>
            <a:ext cx="739114" cy="6440872"/>
            <a:chOff x="421439" y="107680"/>
            <a:chExt cx="739114" cy="6440872"/>
          </a:xfrm>
        </p:grpSpPr>
        <p:grpSp>
          <p:nvGrpSpPr>
            <p:cNvPr id="3" name="Graphic 185">
              <a:extLst>
                <a:ext uri="{FF2B5EF4-FFF2-40B4-BE49-F238E27FC236}">
                  <a16:creationId xmlns:a16="http://schemas.microsoft.com/office/drawing/2014/main" id="{1FABB2BA-A497-49F2-95AF-BAAE2DC8E3ED}"/>
                </a:ext>
              </a:extLst>
            </p:cNvPr>
            <p:cNvGrpSpPr/>
            <p:nvPr userDrawn="1"/>
          </p:nvGrpSpPr>
          <p:grpSpPr>
            <a:xfrm rot="16200000">
              <a:off x="-806454" y="1368607"/>
              <a:ext cx="3227934" cy="706080"/>
              <a:chOff x="1526131" y="3355119"/>
              <a:chExt cx="1693505" cy="370438"/>
            </a:xfrm>
            <a:solidFill>
              <a:srgbClr val="FFFFFF">
                <a:alpha val="14000"/>
              </a:srgbClr>
            </a:solidFill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4C90A1D4-00F2-4CC5-B5CA-AE0F61E1B893}"/>
                  </a:ext>
                </a:extLst>
              </p:cNvPr>
              <p:cNvSpPr/>
              <p:nvPr/>
            </p:nvSpPr>
            <p:spPr>
              <a:xfrm>
                <a:off x="3003006" y="337894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DACC894D-85E2-4828-AB79-8A1CE3FB7AD3}"/>
                  </a:ext>
                </a:extLst>
              </p:cNvPr>
              <p:cNvSpPr/>
              <p:nvPr/>
            </p:nvSpPr>
            <p:spPr>
              <a:xfrm>
                <a:off x="2792875" y="3374616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0849AFD7-4687-4443-8ED6-AF1EAD0D1DB6}"/>
                  </a:ext>
                </a:extLst>
              </p:cNvPr>
              <p:cNvSpPr/>
              <p:nvPr/>
            </p:nvSpPr>
            <p:spPr>
              <a:xfrm>
                <a:off x="2582744" y="3370284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0093" y="328736"/>
                      <a:pt x="179261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90458CDE-2F49-4C4D-8F30-25B682BD6C2F}"/>
                  </a:ext>
                </a:extLst>
              </p:cNvPr>
              <p:cNvSpPr/>
              <p:nvPr/>
            </p:nvSpPr>
            <p:spPr>
              <a:xfrm>
                <a:off x="2370446" y="3368117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0268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0268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CD70904D-1276-47FC-B0B4-D9FB455440B5}"/>
                  </a:ext>
                </a:extLst>
              </p:cNvPr>
              <p:cNvSpPr/>
              <p:nvPr/>
            </p:nvSpPr>
            <p:spPr>
              <a:xfrm>
                <a:off x="2158406" y="3363785"/>
                <a:ext cx="216630" cy="346608"/>
              </a:xfrm>
              <a:custGeom>
                <a:avLst/>
                <a:gdLst>
                  <a:gd name="connsiteX0" fmla="*/ 172505 w 216630"/>
                  <a:gd name="connsiteY0" fmla="*/ 330902 h 346608"/>
                  <a:gd name="connsiteX1" fmla="*/ 144343 w 216630"/>
                  <a:gd name="connsiteY1" fmla="*/ 317905 h 346608"/>
                  <a:gd name="connsiteX2" fmla="*/ 27363 w 216630"/>
                  <a:gd name="connsiteY2" fmla="*/ 200924 h 346608"/>
                  <a:gd name="connsiteX3" fmla="*/ 29529 w 216630"/>
                  <a:gd name="connsiteY3" fmla="*/ 142434 h 346608"/>
                  <a:gd name="connsiteX4" fmla="*/ 148676 w 216630"/>
                  <a:gd name="connsiteY4" fmla="*/ 27620 h 346608"/>
                  <a:gd name="connsiteX5" fmla="*/ 207166 w 216630"/>
                  <a:gd name="connsiteY5" fmla="*/ 27620 h 346608"/>
                  <a:gd name="connsiteX6" fmla="*/ 207166 w 216630"/>
                  <a:gd name="connsiteY6" fmla="*/ 86110 h 346608"/>
                  <a:gd name="connsiteX7" fmla="*/ 118348 w 216630"/>
                  <a:gd name="connsiteY7" fmla="*/ 172762 h 346608"/>
                  <a:gd name="connsiteX8" fmla="*/ 205000 w 216630"/>
                  <a:gd name="connsiteY8" fmla="*/ 261581 h 346608"/>
                  <a:gd name="connsiteX9" fmla="*/ 205000 w 216630"/>
                  <a:gd name="connsiteY9" fmla="*/ 320071 h 346608"/>
                  <a:gd name="connsiteX10" fmla="*/ 172505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2505" y="330902"/>
                    </a:moveTo>
                    <a:cubicBezTo>
                      <a:pt x="161674" y="330902"/>
                      <a:pt x="150842" y="326570"/>
                      <a:pt x="144343" y="317905"/>
                    </a:cubicBezTo>
                    <a:lnTo>
                      <a:pt x="27363" y="200924"/>
                    </a:lnTo>
                    <a:cubicBezTo>
                      <a:pt x="12199" y="183594"/>
                      <a:pt x="12199" y="157598"/>
                      <a:pt x="29529" y="142434"/>
                    </a:cubicBezTo>
                    <a:lnTo>
                      <a:pt x="148676" y="27620"/>
                    </a:lnTo>
                    <a:cubicBezTo>
                      <a:pt x="163840" y="12456"/>
                      <a:pt x="189836" y="12456"/>
                      <a:pt x="207166" y="27620"/>
                    </a:cubicBezTo>
                    <a:cubicBezTo>
                      <a:pt x="222330" y="42784"/>
                      <a:pt x="222330" y="68780"/>
                      <a:pt x="207166" y="86110"/>
                    </a:cubicBezTo>
                    <a:lnTo>
                      <a:pt x="118348" y="172762"/>
                    </a:lnTo>
                    <a:lnTo>
                      <a:pt x="205000" y="261581"/>
                    </a:lnTo>
                    <a:cubicBezTo>
                      <a:pt x="220164" y="276745"/>
                      <a:pt x="220164" y="302740"/>
                      <a:pt x="205000" y="320071"/>
                    </a:cubicBezTo>
                    <a:cubicBezTo>
                      <a:pt x="192002" y="328736"/>
                      <a:pt x="183337" y="330902"/>
                      <a:pt x="172505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75AAC2F-F5B2-467B-8D92-F1562C6F9BA3}"/>
                  </a:ext>
                </a:extLst>
              </p:cNvPr>
              <p:cNvSpPr/>
              <p:nvPr/>
            </p:nvSpPr>
            <p:spPr>
              <a:xfrm>
                <a:off x="1948559" y="3361618"/>
                <a:ext cx="216630" cy="346608"/>
              </a:xfrm>
              <a:custGeom>
                <a:avLst/>
                <a:gdLst>
                  <a:gd name="connsiteX0" fmla="*/ 172221 w 216630"/>
                  <a:gd name="connsiteY0" fmla="*/ 330902 h 346608"/>
                  <a:gd name="connsiteX1" fmla="*/ 144059 w 216630"/>
                  <a:gd name="connsiteY1" fmla="*/ 317905 h 346608"/>
                  <a:gd name="connsiteX2" fmla="*/ 27079 w 216630"/>
                  <a:gd name="connsiteY2" fmla="*/ 198758 h 346608"/>
                  <a:gd name="connsiteX3" fmla="*/ 16247 w 216630"/>
                  <a:gd name="connsiteY3" fmla="*/ 170596 h 346608"/>
                  <a:gd name="connsiteX4" fmla="*/ 29245 w 216630"/>
                  <a:gd name="connsiteY4" fmla="*/ 142434 h 346608"/>
                  <a:gd name="connsiteX5" fmla="*/ 148392 w 216630"/>
                  <a:gd name="connsiteY5" fmla="*/ 27620 h 346608"/>
                  <a:gd name="connsiteX6" fmla="*/ 206882 w 216630"/>
                  <a:gd name="connsiteY6" fmla="*/ 27620 h 346608"/>
                  <a:gd name="connsiteX7" fmla="*/ 206882 w 216630"/>
                  <a:gd name="connsiteY7" fmla="*/ 86110 h 346608"/>
                  <a:gd name="connsiteX8" fmla="*/ 118063 w 216630"/>
                  <a:gd name="connsiteY8" fmla="*/ 172762 h 346608"/>
                  <a:gd name="connsiteX9" fmla="*/ 204715 w 216630"/>
                  <a:gd name="connsiteY9" fmla="*/ 261581 h 346608"/>
                  <a:gd name="connsiteX10" fmla="*/ 204715 w 216630"/>
                  <a:gd name="connsiteY10" fmla="*/ 320071 h 346608"/>
                  <a:gd name="connsiteX11" fmla="*/ 172221 w 216630"/>
                  <a:gd name="connsiteY11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46608">
                    <a:moveTo>
                      <a:pt x="172221" y="330902"/>
                    </a:moveTo>
                    <a:cubicBezTo>
                      <a:pt x="161389" y="330902"/>
                      <a:pt x="150558" y="326570"/>
                      <a:pt x="144059" y="317905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0886" y="330902"/>
                      <a:pt x="172221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1BFA2C24-587B-4F9C-BCEE-D8D801C0F512}"/>
                  </a:ext>
                </a:extLst>
              </p:cNvPr>
              <p:cNvSpPr/>
              <p:nvPr/>
            </p:nvSpPr>
            <p:spPr>
              <a:xfrm>
                <a:off x="1737887" y="335511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8736"/>
                      <a:pt x="181428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4D42D3FF-42CC-43FE-B6DE-C9FFC1730DD2}"/>
                  </a:ext>
                </a:extLst>
              </p:cNvPr>
              <p:cNvSpPr/>
              <p:nvPr/>
            </p:nvSpPr>
            <p:spPr>
              <a:xfrm>
                <a:off x="1526131" y="3355119"/>
                <a:ext cx="216630" cy="324945"/>
              </a:xfrm>
              <a:custGeom>
                <a:avLst/>
                <a:gdLst>
                  <a:gd name="connsiteX0" fmla="*/ 172221 w 216630"/>
                  <a:gd name="connsiteY0" fmla="*/ 328736 h 324945"/>
                  <a:gd name="connsiteX1" fmla="*/ 144059 w 216630"/>
                  <a:gd name="connsiteY1" fmla="*/ 315738 h 324945"/>
                  <a:gd name="connsiteX2" fmla="*/ 27079 w 216630"/>
                  <a:gd name="connsiteY2" fmla="*/ 198758 h 324945"/>
                  <a:gd name="connsiteX3" fmla="*/ 16247 w 216630"/>
                  <a:gd name="connsiteY3" fmla="*/ 170596 h 324945"/>
                  <a:gd name="connsiteX4" fmla="*/ 29245 w 216630"/>
                  <a:gd name="connsiteY4" fmla="*/ 142434 h 324945"/>
                  <a:gd name="connsiteX5" fmla="*/ 148392 w 216630"/>
                  <a:gd name="connsiteY5" fmla="*/ 27620 h 324945"/>
                  <a:gd name="connsiteX6" fmla="*/ 206882 w 216630"/>
                  <a:gd name="connsiteY6" fmla="*/ 27620 h 324945"/>
                  <a:gd name="connsiteX7" fmla="*/ 206882 w 216630"/>
                  <a:gd name="connsiteY7" fmla="*/ 86110 h 324945"/>
                  <a:gd name="connsiteX8" fmla="*/ 118063 w 216630"/>
                  <a:gd name="connsiteY8" fmla="*/ 172762 h 324945"/>
                  <a:gd name="connsiteX9" fmla="*/ 204715 w 216630"/>
                  <a:gd name="connsiteY9" fmla="*/ 261581 h 324945"/>
                  <a:gd name="connsiteX10" fmla="*/ 204715 w 216630"/>
                  <a:gd name="connsiteY10" fmla="*/ 320071 h 324945"/>
                  <a:gd name="connsiteX11" fmla="*/ 172221 w 216630"/>
                  <a:gd name="connsiteY11" fmla="*/ 328736 h 32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24945">
                    <a:moveTo>
                      <a:pt x="172221" y="328736"/>
                    </a:moveTo>
                    <a:cubicBezTo>
                      <a:pt x="161389" y="328736"/>
                      <a:pt x="150558" y="324403"/>
                      <a:pt x="144059" y="315738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3052" y="328736"/>
                      <a:pt x="172221" y="3287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aphic 185">
              <a:extLst>
                <a:ext uri="{FF2B5EF4-FFF2-40B4-BE49-F238E27FC236}">
                  <a16:creationId xmlns:a16="http://schemas.microsoft.com/office/drawing/2014/main" id="{7D1826FF-7D88-4DAC-9EBB-050FEBDFF8E6}"/>
                </a:ext>
              </a:extLst>
            </p:cNvPr>
            <p:cNvGrpSpPr/>
            <p:nvPr userDrawn="1"/>
          </p:nvGrpSpPr>
          <p:grpSpPr>
            <a:xfrm rot="16200000">
              <a:off x="-839488" y="4581545"/>
              <a:ext cx="3227934" cy="706080"/>
              <a:chOff x="1526131" y="3355119"/>
              <a:chExt cx="1693505" cy="370438"/>
            </a:xfrm>
            <a:solidFill>
              <a:srgbClr val="FFFFFF">
                <a:alpha val="14000"/>
              </a:srgbClr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AB8E7C8-46B1-40E3-881C-C529318E1177}"/>
                  </a:ext>
                </a:extLst>
              </p:cNvPr>
              <p:cNvSpPr/>
              <p:nvPr/>
            </p:nvSpPr>
            <p:spPr>
              <a:xfrm>
                <a:off x="3003006" y="337894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FE9E40D-B9CE-455B-B71C-1ACFD7FFDEAF}"/>
                  </a:ext>
                </a:extLst>
              </p:cNvPr>
              <p:cNvSpPr/>
              <p:nvPr/>
            </p:nvSpPr>
            <p:spPr>
              <a:xfrm>
                <a:off x="2792875" y="3374616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B2FA1E4-7DEE-4B2C-9E4E-6367BFDF050A}"/>
                  </a:ext>
                </a:extLst>
              </p:cNvPr>
              <p:cNvSpPr/>
              <p:nvPr/>
            </p:nvSpPr>
            <p:spPr>
              <a:xfrm>
                <a:off x="2582744" y="3370284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0093" y="328736"/>
                      <a:pt x="179261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193450B-9F65-4BA5-99EC-AFD98F319BEC}"/>
                  </a:ext>
                </a:extLst>
              </p:cNvPr>
              <p:cNvSpPr/>
              <p:nvPr/>
            </p:nvSpPr>
            <p:spPr>
              <a:xfrm>
                <a:off x="2370446" y="3368117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0268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0268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3E3D787-18EB-4756-A0A2-CC5B5B4D3F23}"/>
                  </a:ext>
                </a:extLst>
              </p:cNvPr>
              <p:cNvSpPr/>
              <p:nvPr/>
            </p:nvSpPr>
            <p:spPr>
              <a:xfrm>
                <a:off x="2158406" y="3363785"/>
                <a:ext cx="216630" cy="346608"/>
              </a:xfrm>
              <a:custGeom>
                <a:avLst/>
                <a:gdLst>
                  <a:gd name="connsiteX0" fmla="*/ 172505 w 216630"/>
                  <a:gd name="connsiteY0" fmla="*/ 330902 h 346608"/>
                  <a:gd name="connsiteX1" fmla="*/ 144343 w 216630"/>
                  <a:gd name="connsiteY1" fmla="*/ 317905 h 346608"/>
                  <a:gd name="connsiteX2" fmla="*/ 27363 w 216630"/>
                  <a:gd name="connsiteY2" fmla="*/ 200924 h 346608"/>
                  <a:gd name="connsiteX3" fmla="*/ 29529 w 216630"/>
                  <a:gd name="connsiteY3" fmla="*/ 142434 h 346608"/>
                  <a:gd name="connsiteX4" fmla="*/ 148676 w 216630"/>
                  <a:gd name="connsiteY4" fmla="*/ 27620 h 346608"/>
                  <a:gd name="connsiteX5" fmla="*/ 207166 w 216630"/>
                  <a:gd name="connsiteY5" fmla="*/ 27620 h 346608"/>
                  <a:gd name="connsiteX6" fmla="*/ 207166 w 216630"/>
                  <a:gd name="connsiteY6" fmla="*/ 86110 h 346608"/>
                  <a:gd name="connsiteX7" fmla="*/ 118348 w 216630"/>
                  <a:gd name="connsiteY7" fmla="*/ 172762 h 346608"/>
                  <a:gd name="connsiteX8" fmla="*/ 205000 w 216630"/>
                  <a:gd name="connsiteY8" fmla="*/ 261581 h 346608"/>
                  <a:gd name="connsiteX9" fmla="*/ 205000 w 216630"/>
                  <a:gd name="connsiteY9" fmla="*/ 320071 h 346608"/>
                  <a:gd name="connsiteX10" fmla="*/ 172505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2505" y="330902"/>
                    </a:moveTo>
                    <a:cubicBezTo>
                      <a:pt x="161674" y="330902"/>
                      <a:pt x="150842" y="326570"/>
                      <a:pt x="144343" y="317905"/>
                    </a:cubicBezTo>
                    <a:lnTo>
                      <a:pt x="27363" y="200924"/>
                    </a:lnTo>
                    <a:cubicBezTo>
                      <a:pt x="12199" y="183594"/>
                      <a:pt x="12199" y="157598"/>
                      <a:pt x="29529" y="142434"/>
                    </a:cubicBezTo>
                    <a:lnTo>
                      <a:pt x="148676" y="27620"/>
                    </a:lnTo>
                    <a:cubicBezTo>
                      <a:pt x="163840" y="12456"/>
                      <a:pt x="189836" y="12456"/>
                      <a:pt x="207166" y="27620"/>
                    </a:cubicBezTo>
                    <a:cubicBezTo>
                      <a:pt x="222330" y="42784"/>
                      <a:pt x="222330" y="68780"/>
                      <a:pt x="207166" y="86110"/>
                    </a:cubicBezTo>
                    <a:lnTo>
                      <a:pt x="118348" y="172762"/>
                    </a:lnTo>
                    <a:lnTo>
                      <a:pt x="205000" y="261581"/>
                    </a:lnTo>
                    <a:cubicBezTo>
                      <a:pt x="220164" y="276745"/>
                      <a:pt x="220164" y="302740"/>
                      <a:pt x="205000" y="320071"/>
                    </a:cubicBezTo>
                    <a:cubicBezTo>
                      <a:pt x="192002" y="328736"/>
                      <a:pt x="183337" y="330902"/>
                      <a:pt x="172505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0DEBA89-C7C5-4703-AF5D-2E0F9E6C471B}"/>
                  </a:ext>
                </a:extLst>
              </p:cNvPr>
              <p:cNvSpPr/>
              <p:nvPr/>
            </p:nvSpPr>
            <p:spPr>
              <a:xfrm>
                <a:off x="1948559" y="3361618"/>
                <a:ext cx="216630" cy="346608"/>
              </a:xfrm>
              <a:custGeom>
                <a:avLst/>
                <a:gdLst>
                  <a:gd name="connsiteX0" fmla="*/ 172221 w 216630"/>
                  <a:gd name="connsiteY0" fmla="*/ 330902 h 346608"/>
                  <a:gd name="connsiteX1" fmla="*/ 144059 w 216630"/>
                  <a:gd name="connsiteY1" fmla="*/ 317905 h 346608"/>
                  <a:gd name="connsiteX2" fmla="*/ 27079 w 216630"/>
                  <a:gd name="connsiteY2" fmla="*/ 198758 h 346608"/>
                  <a:gd name="connsiteX3" fmla="*/ 16247 w 216630"/>
                  <a:gd name="connsiteY3" fmla="*/ 170596 h 346608"/>
                  <a:gd name="connsiteX4" fmla="*/ 29245 w 216630"/>
                  <a:gd name="connsiteY4" fmla="*/ 142434 h 346608"/>
                  <a:gd name="connsiteX5" fmla="*/ 148392 w 216630"/>
                  <a:gd name="connsiteY5" fmla="*/ 27620 h 346608"/>
                  <a:gd name="connsiteX6" fmla="*/ 206882 w 216630"/>
                  <a:gd name="connsiteY6" fmla="*/ 27620 h 346608"/>
                  <a:gd name="connsiteX7" fmla="*/ 206882 w 216630"/>
                  <a:gd name="connsiteY7" fmla="*/ 86110 h 346608"/>
                  <a:gd name="connsiteX8" fmla="*/ 118063 w 216630"/>
                  <a:gd name="connsiteY8" fmla="*/ 172762 h 346608"/>
                  <a:gd name="connsiteX9" fmla="*/ 204715 w 216630"/>
                  <a:gd name="connsiteY9" fmla="*/ 261581 h 346608"/>
                  <a:gd name="connsiteX10" fmla="*/ 204715 w 216630"/>
                  <a:gd name="connsiteY10" fmla="*/ 320071 h 346608"/>
                  <a:gd name="connsiteX11" fmla="*/ 172221 w 216630"/>
                  <a:gd name="connsiteY11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46608">
                    <a:moveTo>
                      <a:pt x="172221" y="330902"/>
                    </a:moveTo>
                    <a:cubicBezTo>
                      <a:pt x="161389" y="330902"/>
                      <a:pt x="150558" y="326570"/>
                      <a:pt x="144059" y="317905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0886" y="330902"/>
                      <a:pt x="172221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551AD23-CDFC-45EA-B2B4-6028084B2575}"/>
                  </a:ext>
                </a:extLst>
              </p:cNvPr>
              <p:cNvSpPr/>
              <p:nvPr/>
            </p:nvSpPr>
            <p:spPr>
              <a:xfrm>
                <a:off x="1737887" y="335511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8736"/>
                      <a:pt x="181428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FC2A356-DE41-4F44-9E81-CBF9D5BAAD1B}"/>
                  </a:ext>
                </a:extLst>
              </p:cNvPr>
              <p:cNvSpPr/>
              <p:nvPr/>
            </p:nvSpPr>
            <p:spPr>
              <a:xfrm>
                <a:off x="1526131" y="3355119"/>
                <a:ext cx="216630" cy="324945"/>
              </a:xfrm>
              <a:custGeom>
                <a:avLst/>
                <a:gdLst>
                  <a:gd name="connsiteX0" fmla="*/ 172221 w 216630"/>
                  <a:gd name="connsiteY0" fmla="*/ 328736 h 324945"/>
                  <a:gd name="connsiteX1" fmla="*/ 144059 w 216630"/>
                  <a:gd name="connsiteY1" fmla="*/ 315738 h 324945"/>
                  <a:gd name="connsiteX2" fmla="*/ 27079 w 216630"/>
                  <a:gd name="connsiteY2" fmla="*/ 198758 h 324945"/>
                  <a:gd name="connsiteX3" fmla="*/ 16247 w 216630"/>
                  <a:gd name="connsiteY3" fmla="*/ 170596 h 324945"/>
                  <a:gd name="connsiteX4" fmla="*/ 29245 w 216630"/>
                  <a:gd name="connsiteY4" fmla="*/ 142434 h 324945"/>
                  <a:gd name="connsiteX5" fmla="*/ 148392 w 216630"/>
                  <a:gd name="connsiteY5" fmla="*/ 27620 h 324945"/>
                  <a:gd name="connsiteX6" fmla="*/ 206882 w 216630"/>
                  <a:gd name="connsiteY6" fmla="*/ 27620 h 324945"/>
                  <a:gd name="connsiteX7" fmla="*/ 206882 w 216630"/>
                  <a:gd name="connsiteY7" fmla="*/ 86110 h 324945"/>
                  <a:gd name="connsiteX8" fmla="*/ 118063 w 216630"/>
                  <a:gd name="connsiteY8" fmla="*/ 172762 h 324945"/>
                  <a:gd name="connsiteX9" fmla="*/ 204715 w 216630"/>
                  <a:gd name="connsiteY9" fmla="*/ 261581 h 324945"/>
                  <a:gd name="connsiteX10" fmla="*/ 204715 w 216630"/>
                  <a:gd name="connsiteY10" fmla="*/ 320071 h 324945"/>
                  <a:gd name="connsiteX11" fmla="*/ 172221 w 216630"/>
                  <a:gd name="connsiteY11" fmla="*/ 328736 h 32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24945">
                    <a:moveTo>
                      <a:pt x="172221" y="328736"/>
                    </a:moveTo>
                    <a:cubicBezTo>
                      <a:pt x="161389" y="328736"/>
                      <a:pt x="150558" y="324403"/>
                      <a:pt x="144059" y="315738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3052" y="328736"/>
                      <a:pt x="172221" y="3287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BE861D7-D457-4F0C-825B-4CDA97FB39DE}"/>
              </a:ext>
            </a:extLst>
          </p:cNvPr>
          <p:cNvGrpSpPr/>
          <p:nvPr userDrawn="1"/>
        </p:nvGrpSpPr>
        <p:grpSpPr>
          <a:xfrm flipV="1">
            <a:off x="196164" y="4434413"/>
            <a:ext cx="2781298" cy="2281190"/>
            <a:chOff x="160070" y="163202"/>
            <a:chExt cx="2781298" cy="2281190"/>
          </a:xfrm>
          <a:solidFill>
            <a:srgbClr val="FFFFFF">
              <a:alpha val="40000"/>
            </a:srgbClr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E407CA1-5FD4-44EE-81DD-190588A1B548}"/>
                </a:ext>
              </a:extLst>
            </p:cNvPr>
            <p:cNvSpPr/>
            <p:nvPr/>
          </p:nvSpPr>
          <p:spPr>
            <a:xfrm>
              <a:off x="160070" y="163845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37A0D61-F27B-4FE6-8B57-11E3B6AE2525}"/>
                </a:ext>
              </a:extLst>
            </p:cNvPr>
            <p:cNvSpPr/>
            <p:nvPr/>
          </p:nvSpPr>
          <p:spPr>
            <a:xfrm>
              <a:off x="491721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630F3AB-9F61-4C4A-AB33-0EB2973B7942}"/>
                </a:ext>
              </a:extLst>
            </p:cNvPr>
            <p:cNvSpPr/>
            <p:nvPr/>
          </p:nvSpPr>
          <p:spPr>
            <a:xfrm>
              <a:off x="821614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D87576C-71E7-471B-9B76-0B559E7D1CFF}"/>
                </a:ext>
              </a:extLst>
            </p:cNvPr>
            <p:cNvSpPr/>
            <p:nvPr/>
          </p:nvSpPr>
          <p:spPr>
            <a:xfrm>
              <a:off x="1151509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87A641C-0AEB-43AD-A1C0-3E3DB6BD4DB5}"/>
                </a:ext>
              </a:extLst>
            </p:cNvPr>
            <p:cNvSpPr/>
            <p:nvPr/>
          </p:nvSpPr>
          <p:spPr>
            <a:xfrm>
              <a:off x="148140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4B4F603-5763-4124-9C65-63C757024D0D}"/>
                </a:ext>
              </a:extLst>
            </p:cNvPr>
            <p:cNvSpPr/>
            <p:nvPr/>
          </p:nvSpPr>
          <p:spPr>
            <a:xfrm>
              <a:off x="181305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75612D3-A761-4DCD-A5BD-F1103F92ABD5}"/>
                </a:ext>
              </a:extLst>
            </p:cNvPr>
            <p:cNvSpPr/>
            <p:nvPr/>
          </p:nvSpPr>
          <p:spPr>
            <a:xfrm>
              <a:off x="2142951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0CC9D82-7080-4E2E-9EBC-90DE06E02CD3}"/>
                </a:ext>
              </a:extLst>
            </p:cNvPr>
            <p:cNvSpPr/>
            <p:nvPr/>
          </p:nvSpPr>
          <p:spPr>
            <a:xfrm>
              <a:off x="2472846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2977C22-797D-4DE0-934A-6606EF805FBD}"/>
                </a:ext>
              </a:extLst>
            </p:cNvPr>
            <p:cNvSpPr/>
            <p:nvPr/>
          </p:nvSpPr>
          <p:spPr>
            <a:xfrm>
              <a:off x="2800987" y="163202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2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2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6668"/>
                    <a:pt x="59055" y="6668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EFDEEDE-4A33-4C0F-B2D4-558856E8C3B6}"/>
                </a:ext>
              </a:extLst>
            </p:cNvPr>
            <p:cNvSpPr/>
            <p:nvPr/>
          </p:nvSpPr>
          <p:spPr>
            <a:xfrm>
              <a:off x="16182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1432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09B993E-8613-40BB-9EBB-AC078F29EE77}"/>
                </a:ext>
              </a:extLst>
            </p:cNvPr>
            <p:cNvSpPr/>
            <p:nvPr/>
          </p:nvSpPr>
          <p:spPr>
            <a:xfrm>
              <a:off x="491721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ABB02F0-8D23-4D7C-9940-354089982420}"/>
                </a:ext>
              </a:extLst>
            </p:cNvPr>
            <p:cNvSpPr/>
            <p:nvPr/>
          </p:nvSpPr>
          <p:spPr>
            <a:xfrm>
              <a:off x="82161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4DB76EE-8105-4B73-A57D-DE1A3E874018}"/>
                </a:ext>
              </a:extLst>
            </p:cNvPr>
            <p:cNvSpPr/>
            <p:nvPr/>
          </p:nvSpPr>
          <p:spPr>
            <a:xfrm>
              <a:off x="1151509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0B5642A-685F-4C9B-98E5-0363F7A98967}"/>
                </a:ext>
              </a:extLst>
            </p:cNvPr>
            <p:cNvSpPr/>
            <p:nvPr/>
          </p:nvSpPr>
          <p:spPr>
            <a:xfrm>
              <a:off x="148140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3FF590F-A53E-4C7F-BF29-1FC182CAB35D}"/>
                </a:ext>
              </a:extLst>
            </p:cNvPr>
            <p:cNvSpPr/>
            <p:nvPr/>
          </p:nvSpPr>
          <p:spPr>
            <a:xfrm>
              <a:off x="181305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6B710DD-98B8-4820-BA3B-08D07F2F82F5}"/>
                </a:ext>
              </a:extLst>
            </p:cNvPr>
            <p:cNvSpPr/>
            <p:nvPr/>
          </p:nvSpPr>
          <p:spPr>
            <a:xfrm>
              <a:off x="2142951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0C2DB0F-294E-4BE0-9796-FFD452B698E6}"/>
                </a:ext>
              </a:extLst>
            </p:cNvPr>
            <p:cNvSpPr/>
            <p:nvPr/>
          </p:nvSpPr>
          <p:spPr>
            <a:xfrm>
              <a:off x="2472846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2766DA7-4247-4A42-BAE8-C2F833AE5E4D}"/>
                </a:ext>
              </a:extLst>
            </p:cNvPr>
            <p:cNvSpPr/>
            <p:nvPr/>
          </p:nvSpPr>
          <p:spPr>
            <a:xfrm>
              <a:off x="16182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3343 w 76200"/>
                <a:gd name="connsiteY11" fmla="*/ 74295 h 76200"/>
                <a:gd name="connsiteX12" fmla="*/ 73343 w 76200"/>
                <a:gd name="connsiteY12" fmla="*/ 54293 h 76200"/>
                <a:gd name="connsiteX13" fmla="*/ 62865 w 76200"/>
                <a:gd name="connsiteY13" fmla="*/ 43815 h 76200"/>
                <a:gd name="connsiteX14" fmla="*/ 73343 w 76200"/>
                <a:gd name="connsiteY14" fmla="*/ 32385 h 76200"/>
                <a:gd name="connsiteX15" fmla="*/ 73343 w 76200"/>
                <a:gd name="connsiteY15" fmla="*/ 12383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9058"/>
                    <a:pt x="67628" y="79058"/>
                    <a:pt x="73343" y="74295"/>
                  </a:cubicBezTo>
                  <a:cubicBezTo>
                    <a:pt x="79058" y="69533"/>
                    <a:pt x="79058" y="59055"/>
                    <a:pt x="73343" y="54293"/>
                  </a:cubicBezTo>
                  <a:lnTo>
                    <a:pt x="62865" y="43815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2383"/>
                  </a:cubicBezTo>
                  <a:cubicBezTo>
                    <a:pt x="67628" y="7620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73DFE95-5802-47A9-965E-AD63BFC6C1D6}"/>
                </a:ext>
              </a:extLst>
            </p:cNvPr>
            <p:cNvSpPr/>
            <p:nvPr/>
          </p:nvSpPr>
          <p:spPr>
            <a:xfrm>
              <a:off x="491721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3A7B14B-26D1-4AB9-A34C-6564B833B1A1}"/>
                </a:ext>
              </a:extLst>
            </p:cNvPr>
            <p:cNvSpPr/>
            <p:nvPr/>
          </p:nvSpPr>
          <p:spPr>
            <a:xfrm>
              <a:off x="82161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72B42C1-BCB0-40C3-A16B-77502F644F86}"/>
                </a:ext>
              </a:extLst>
            </p:cNvPr>
            <p:cNvSpPr/>
            <p:nvPr/>
          </p:nvSpPr>
          <p:spPr>
            <a:xfrm>
              <a:off x="1151509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1F30ECE-28B2-4CB0-82BA-977A5BBEF08D}"/>
                </a:ext>
              </a:extLst>
            </p:cNvPr>
            <p:cNvSpPr/>
            <p:nvPr/>
          </p:nvSpPr>
          <p:spPr>
            <a:xfrm>
              <a:off x="1481405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25B4573-4AD1-4B81-B783-08D57B7BFD5D}"/>
                </a:ext>
              </a:extLst>
            </p:cNvPr>
            <p:cNvSpPr/>
            <p:nvPr/>
          </p:nvSpPr>
          <p:spPr>
            <a:xfrm>
              <a:off x="1811302" y="698403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CBFDB14-4422-456C-97BB-62B02E9BA642}"/>
                </a:ext>
              </a:extLst>
            </p:cNvPr>
            <p:cNvSpPr/>
            <p:nvPr/>
          </p:nvSpPr>
          <p:spPr>
            <a:xfrm>
              <a:off x="2142951" y="698403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35623C5-8E6C-4045-B3DF-30216FEC4B09}"/>
                </a:ext>
              </a:extLst>
            </p:cNvPr>
            <p:cNvSpPr/>
            <p:nvPr/>
          </p:nvSpPr>
          <p:spPr>
            <a:xfrm>
              <a:off x="16182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3343 w 76200"/>
                <a:gd name="connsiteY14" fmla="*/ 31433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3343" y="31433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5AD1962-0F7F-49AF-BEAE-5A57053A2A2A}"/>
                </a:ext>
              </a:extLst>
            </p:cNvPr>
            <p:cNvSpPr/>
            <p:nvPr/>
          </p:nvSpPr>
          <p:spPr>
            <a:xfrm>
              <a:off x="491721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773899E-0AE2-4F17-AC46-8025FE31E028}"/>
                </a:ext>
              </a:extLst>
            </p:cNvPr>
            <p:cNvSpPr/>
            <p:nvPr/>
          </p:nvSpPr>
          <p:spPr>
            <a:xfrm>
              <a:off x="82161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D735054-8238-4577-9B4B-9DE571C72F56}"/>
                </a:ext>
              </a:extLst>
            </p:cNvPr>
            <p:cNvSpPr/>
            <p:nvPr/>
          </p:nvSpPr>
          <p:spPr>
            <a:xfrm>
              <a:off x="1151509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32778BE-09C1-4C8E-BD9E-289BC958BF42}"/>
                </a:ext>
              </a:extLst>
            </p:cNvPr>
            <p:cNvSpPr/>
            <p:nvPr/>
          </p:nvSpPr>
          <p:spPr>
            <a:xfrm>
              <a:off x="148140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B01113E-AC78-49F9-8443-F1B62CE29184}"/>
                </a:ext>
              </a:extLst>
            </p:cNvPr>
            <p:cNvSpPr/>
            <p:nvPr/>
          </p:nvSpPr>
          <p:spPr>
            <a:xfrm>
              <a:off x="181305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44729B5-03E9-49F1-BC8F-4184572456FD}"/>
                </a:ext>
              </a:extLst>
            </p:cNvPr>
            <p:cNvSpPr/>
            <p:nvPr/>
          </p:nvSpPr>
          <p:spPr>
            <a:xfrm>
              <a:off x="16182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2385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0569BE3-8F9A-4BB6-A554-2B76C56FCD32}"/>
                </a:ext>
              </a:extLst>
            </p:cNvPr>
            <p:cNvSpPr/>
            <p:nvPr/>
          </p:nvSpPr>
          <p:spPr>
            <a:xfrm>
              <a:off x="491721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FB716A3-248A-49B7-BD3F-300E1F30ADDD}"/>
                </a:ext>
              </a:extLst>
            </p:cNvPr>
            <p:cNvSpPr/>
            <p:nvPr/>
          </p:nvSpPr>
          <p:spPr>
            <a:xfrm>
              <a:off x="82161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E20E4E1-9AD6-4786-AAC1-ADCB74B1F077}"/>
                </a:ext>
              </a:extLst>
            </p:cNvPr>
            <p:cNvSpPr/>
            <p:nvPr/>
          </p:nvSpPr>
          <p:spPr>
            <a:xfrm>
              <a:off x="1151509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4111B8D-134D-44F5-9E25-69F3194525A2}"/>
                </a:ext>
              </a:extLst>
            </p:cNvPr>
            <p:cNvSpPr/>
            <p:nvPr/>
          </p:nvSpPr>
          <p:spPr>
            <a:xfrm>
              <a:off x="1481405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D501F4A-7750-43BB-9DCA-46E389080FE1}"/>
                </a:ext>
              </a:extLst>
            </p:cNvPr>
            <p:cNvSpPr/>
            <p:nvPr/>
          </p:nvSpPr>
          <p:spPr>
            <a:xfrm>
              <a:off x="160070" y="1500330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3 w 76200"/>
                <a:gd name="connsiteY1" fmla="*/ 21907 h 76200"/>
                <a:gd name="connsiteX2" fmla="*/ 32385 w 76200"/>
                <a:gd name="connsiteY2" fmla="*/ 11430 h 76200"/>
                <a:gd name="connsiteX3" fmla="*/ 12383 w 76200"/>
                <a:gd name="connsiteY3" fmla="*/ 11430 h 76200"/>
                <a:gd name="connsiteX4" fmla="*/ 12383 w 76200"/>
                <a:gd name="connsiteY4" fmla="*/ 31432 h 76200"/>
                <a:gd name="connsiteX5" fmla="*/ 22860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4295 w 76200"/>
                <a:gd name="connsiteY14" fmla="*/ 32385 h 76200"/>
                <a:gd name="connsiteX15" fmla="*/ 74295 w 76200"/>
                <a:gd name="connsiteY15" fmla="*/ 12382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3" y="21907"/>
                  </a:lnTo>
                  <a:lnTo>
                    <a:pt x="32385" y="11430"/>
                  </a:lnTo>
                  <a:cubicBezTo>
                    <a:pt x="26670" y="5715"/>
                    <a:pt x="17145" y="5715"/>
                    <a:pt x="12383" y="11430"/>
                  </a:cubicBezTo>
                  <a:cubicBezTo>
                    <a:pt x="7620" y="17145"/>
                    <a:pt x="6668" y="26670"/>
                    <a:pt x="12383" y="31432"/>
                  </a:cubicBezTo>
                  <a:lnTo>
                    <a:pt x="22860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4295" y="32385"/>
                  </a:lnTo>
                  <a:cubicBezTo>
                    <a:pt x="80010" y="26670"/>
                    <a:pt x="80010" y="17145"/>
                    <a:pt x="74295" y="12382"/>
                  </a:cubicBezTo>
                  <a:cubicBezTo>
                    <a:pt x="68580" y="7620"/>
                    <a:pt x="59055" y="6667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9AAFD71-4155-4EC3-BABF-1B6CF32C6A33}"/>
                </a:ext>
              </a:extLst>
            </p:cNvPr>
            <p:cNvSpPr/>
            <p:nvPr/>
          </p:nvSpPr>
          <p:spPr>
            <a:xfrm>
              <a:off x="491721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2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2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6675" y="7620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7E51961-41BD-4DAE-8CB2-DF3644AD7104}"/>
                </a:ext>
              </a:extLst>
            </p:cNvPr>
            <p:cNvSpPr/>
            <p:nvPr/>
          </p:nvSpPr>
          <p:spPr>
            <a:xfrm>
              <a:off x="821614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8" y="6667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8313E7A-C893-4524-9065-66A370B6B398}"/>
                </a:ext>
              </a:extLst>
            </p:cNvPr>
            <p:cNvSpPr/>
            <p:nvPr/>
          </p:nvSpPr>
          <p:spPr>
            <a:xfrm>
              <a:off x="1151509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2" y="79057"/>
                    <a:pt x="67627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7" y="6667"/>
                    <a:pt x="58102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161303E-AB66-4320-9BD3-CD639353E3A4}"/>
                </a:ext>
              </a:extLst>
            </p:cNvPr>
            <p:cNvSpPr/>
            <p:nvPr/>
          </p:nvSpPr>
          <p:spPr>
            <a:xfrm>
              <a:off x="16182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3343 w 76200"/>
                <a:gd name="connsiteY11" fmla="*/ 73342 h 76200"/>
                <a:gd name="connsiteX12" fmla="*/ 73343 w 76200"/>
                <a:gd name="connsiteY12" fmla="*/ 53340 h 76200"/>
                <a:gd name="connsiteX13" fmla="*/ 62865 w 76200"/>
                <a:gd name="connsiteY13" fmla="*/ 42862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6193" y="79057"/>
                    <a:pt x="25718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3343" y="73342"/>
                  </a:cubicBezTo>
                  <a:cubicBezTo>
                    <a:pt x="79058" y="67628"/>
                    <a:pt x="79058" y="58103"/>
                    <a:pt x="73343" y="53340"/>
                  </a:cubicBezTo>
                  <a:lnTo>
                    <a:pt x="62865" y="42862"/>
                  </a:lnTo>
                  <a:lnTo>
                    <a:pt x="73343" y="31432"/>
                  </a:lnTo>
                  <a:cubicBezTo>
                    <a:pt x="79058" y="25717"/>
                    <a:pt x="79058" y="16192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A95D5EF-8E76-4EA8-8236-5ED44A1164B5}"/>
                </a:ext>
              </a:extLst>
            </p:cNvPr>
            <p:cNvSpPr/>
            <p:nvPr/>
          </p:nvSpPr>
          <p:spPr>
            <a:xfrm>
              <a:off x="491721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417D918-F196-4D72-A905-38275F5859FC}"/>
                </a:ext>
              </a:extLst>
            </p:cNvPr>
            <p:cNvSpPr/>
            <p:nvPr/>
          </p:nvSpPr>
          <p:spPr>
            <a:xfrm>
              <a:off x="82161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60B4CE2-A3C1-4F1A-95B7-DC54980EA31F}"/>
                </a:ext>
              </a:extLst>
            </p:cNvPr>
            <p:cNvSpPr/>
            <p:nvPr/>
          </p:nvSpPr>
          <p:spPr>
            <a:xfrm>
              <a:off x="161824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A154771-C65F-4258-9F61-2AE328CBB21D}"/>
                </a:ext>
              </a:extLst>
            </p:cNvPr>
            <p:cNvSpPr/>
            <p:nvPr/>
          </p:nvSpPr>
          <p:spPr>
            <a:xfrm>
              <a:off x="491721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81D7A70-8BA5-4413-B7D4-DC8784A69039}"/>
                </a:ext>
              </a:extLst>
            </p:cNvPr>
            <p:cNvSpPr/>
            <p:nvPr/>
          </p:nvSpPr>
          <p:spPr>
            <a:xfrm>
              <a:off x="161824" y="230401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Cross 60">
            <a:extLst>
              <a:ext uri="{FF2B5EF4-FFF2-40B4-BE49-F238E27FC236}">
                <a16:creationId xmlns:a16="http://schemas.microsoft.com/office/drawing/2014/main" id="{3356327B-4E3D-4425-8362-67669C730965}"/>
              </a:ext>
            </a:extLst>
          </p:cNvPr>
          <p:cNvSpPr/>
          <p:nvPr userDrawn="1"/>
        </p:nvSpPr>
        <p:spPr>
          <a:xfrm rot="1642289">
            <a:off x="2560421" y="2113960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B2831007-0DB3-47F9-9372-F4DE5449A9AE}"/>
              </a:ext>
            </a:extLst>
          </p:cNvPr>
          <p:cNvSpPr/>
          <p:nvPr userDrawn="1"/>
        </p:nvSpPr>
        <p:spPr>
          <a:xfrm rot="12056913">
            <a:off x="7292687" y="6518109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aphic 185">
            <a:extLst>
              <a:ext uri="{FF2B5EF4-FFF2-40B4-BE49-F238E27FC236}">
                <a16:creationId xmlns:a16="http://schemas.microsoft.com/office/drawing/2014/main" id="{4A133698-AC3D-4BED-A5AF-FBD24FC5D1F9}"/>
              </a:ext>
            </a:extLst>
          </p:cNvPr>
          <p:cNvGrpSpPr/>
          <p:nvPr userDrawn="1"/>
        </p:nvGrpSpPr>
        <p:grpSpPr>
          <a:xfrm rot="16200000">
            <a:off x="-150583" y="3027868"/>
            <a:ext cx="1668051" cy="346608"/>
            <a:chOff x="1542378" y="3369742"/>
            <a:chExt cx="1668051" cy="346608"/>
          </a:xfrm>
          <a:solidFill>
            <a:srgbClr val="FFFFFF">
              <a:alpha val="44000"/>
            </a:srgbClr>
          </a:solidFill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244FEF8-E2A9-4CCD-BCAA-04273F12F234}"/>
                </a:ext>
              </a:extLst>
            </p:cNvPr>
            <p:cNvSpPr/>
            <p:nvPr/>
          </p:nvSpPr>
          <p:spPr>
            <a:xfrm>
              <a:off x="3003006" y="3378949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86D6B39-BA6E-4DAD-9295-957FC74C8C66}"/>
                </a:ext>
              </a:extLst>
            </p:cNvPr>
            <p:cNvSpPr/>
            <p:nvPr/>
          </p:nvSpPr>
          <p:spPr>
            <a:xfrm>
              <a:off x="2792875" y="3374616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B519F53-FA40-497E-8B96-702772E42F9B}"/>
                </a:ext>
              </a:extLst>
            </p:cNvPr>
            <p:cNvSpPr/>
            <p:nvPr/>
          </p:nvSpPr>
          <p:spPr>
            <a:xfrm>
              <a:off x="2582744" y="3370284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0093" y="328736"/>
                    <a:pt x="179261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1BA0337-42CD-4570-8DBB-CB35C623A3E5}"/>
                </a:ext>
              </a:extLst>
            </p:cNvPr>
            <p:cNvSpPr/>
            <p:nvPr/>
          </p:nvSpPr>
          <p:spPr>
            <a:xfrm>
              <a:off x="2370446" y="3368117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0268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0268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043C0E8-D423-4BDD-9B98-7195E71A657E}"/>
                </a:ext>
              </a:extLst>
            </p:cNvPr>
            <p:cNvSpPr/>
            <p:nvPr/>
          </p:nvSpPr>
          <p:spPr>
            <a:xfrm>
              <a:off x="2158406" y="3363785"/>
              <a:ext cx="216630" cy="346608"/>
            </a:xfrm>
            <a:custGeom>
              <a:avLst/>
              <a:gdLst>
                <a:gd name="connsiteX0" fmla="*/ 172505 w 216630"/>
                <a:gd name="connsiteY0" fmla="*/ 330902 h 346608"/>
                <a:gd name="connsiteX1" fmla="*/ 144343 w 216630"/>
                <a:gd name="connsiteY1" fmla="*/ 317905 h 346608"/>
                <a:gd name="connsiteX2" fmla="*/ 27363 w 216630"/>
                <a:gd name="connsiteY2" fmla="*/ 200924 h 346608"/>
                <a:gd name="connsiteX3" fmla="*/ 29529 w 216630"/>
                <a:gd name="connsiteY3" fmla="*/ 142434 h 346608"/>
                <a:gd name="connsiteX4" fmla="*/ 148676 w 216630"/>
                <a:gd name="connsiteY4" fmla="*/ 27620 h 346608"/>
                <a:gd name="connsiteX5" fmla="*/ 207166 w 216630"/>
                <a:gd name="connsiteY5" fmla="*/ 27620 h 346608"/>
                <a:gd name="connsiteX6" fmla="*/ 207166 w 216630"/>
                <a:gd name="connsiteY6" fmla="*/ 86110 h 346608"/>
                <a:gd name="connsiteX7" fmla="*/ 118348 w 216630"/>
                <a:gd name="connsiteY7" fmla="*/ 172762 h 346608"/>
                <a:gd name="connsiteX8" fmla="*/ 205000 w 216630"/>
                <a:gd name="connsiteY8" fmla="*/ 261581 h 346608"/>
                <a:gd name="connsiteX9" fmla="*/ 205000 w 216630"/>
                <a:gd name="connsiteY9" fmla="*/ 320071 h 346608"/>
                <a:gd name="connsiteX10" fmla="*/ 172505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2505" y="330902"/>
                  </a:moveTo>
                  <a:cubicBezTo>
                    <a:pt x="161674" y="330902"/>
                    <a:pt x="150842" y="326570"/>
                    <a:pt x="144343" y="317905"/>
                  </a:cubicBezTo>
                  <a:lnTo>
                    <a:pt x="27363" y="200924"/>
                  </a:lnTo>
                  <a:cubicBezTo>
                    <a:pt x="12199" y="183594"/>
                    <a:pt x="12199" y="157598"/>
                    <a:pt x="29529" y="142434"/>
                  </a:cubicBezTo>
                  <a:lnTo>
                    <a:pt x="148676" y="27620"/>
                  </a:lnTo>
                  <a:cubicBezTo>
                    <a:pt x="163840" y="12456"/>
                    <a:pt x="189836" y="12456"/>
                    <a:pt x="207166" y="27620"/>
                  </a:cubicBezTo>
                  <a:cubicBezTo>
                    <a:pt x="222330" y="42784"/>
                    <a:pt x="222330" y="68780"/>
                    <a:pt x="207166" y="86110"/>
                  </a:cubicBezTo>
                  <a:lnTo>
                    <a:pt x="118348" y="172762"/>
                  </a:lnTo>
                  <a:lnTo>
                    <a:pt x="205000" y="261581"/>
                  </a:lnTo>
                  <a:cubicBezTo>
                    <a:pt x="220164" y="276745"/>
                    <a:pt x="220164" y="302740"/>
                    <a:pt x="205000" y="320071"/>
                  </a:cubicBezTo>
                  <a:cubicBezTo>
                    <a:pt x="192002" y="328736"/>
                    <a:pt x="183337" y="330902"/>
                    <a:pt x="172505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A7669E2-7AFA-4A3B-B86E-15DCFD8F819B}"/>
                </a:ext>
              </a:extLst>
            </p:cNvPr>
            <p:cNvSpPr/>
            <p:nvPr/>
          </p:nvSpPr>
          <p:spPr>
            <a:xfrm>
              <a:off x="1948559" y="3361618"/>
              <a:ext cx="216630" cy="346608"/>
            </a:xfrm>
            <a:custGeom>
              <a:avLst/>
              <a:gdLst>
                <a:gd name="connsiteX0" fmla="*/ 172221 w 216630"/>
                <a:gd name="connsiteY0" fmla="*/ 330902 h 346608"/>
                <a:gd name="connsiteX1" fmla="*/ 144059 w 216630"/>
                <a:gd name="connsiteY1" fmla="*/ 317905 h 346608"/>
                <a:gd name="connsiteX2" fmla="*/ 27079 w 216630"/>
                <a:gd name="connsiteY2" fmla="*/ 198758 h 346608"/>
                <a:gd name="connsiteX3" fmla="*/ 16247 w 216630"/>
                <a:gd name="connsiteY3" fmla="*/ 170596 h 346608"/>
                <a:gd name="connsiteX4" fmla="*/ 29245 w 216630"/>
                <a:gd name="connsiteY4" fmla="*/ 142434 h 346608"/>
                <a:gd name="connsiteX5" fmla="*/ 148392 w 216630"/>
                <a:gd name="connsiteY5" fmla="*/ 27620 h 346608"/>
                <a:gd name="connsiteX6" fmla="*/ 206882 w 216630"/>
                <a:gd name="connsiteY6" fmla="*/ 27620 h 346608"/>
                <a:gd name="connsiteX7" fmla="*/ 206882 w 216630"/>
                <a:gd name="connsiteY7" fmla="*/ 86110 h 346608"/>
                <a:gd name="connsiteX8" fmla="*/ 118063 w 216630"/>
                <a:gd name="connsiteY8" fmla="*/ 172762 h 346608"/>
                <a:gd name="connsiteX9" fmla="*/ 204715 w 216630"/>
                <a:gd name="connsiteY9" fmla="*/ 261581 h 346608"/>
                <a:gd name="connsiteX10" fmla="*/ 204715 w 216630"/>
                <a:gd name="connsiteY10" fmla="*/ 320071 h 346608"/>
                <a:gd name="connsiteX11" fmla="*/ 172221 w 216630"/>
                <a:gd name="connsiteY11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46608">
                  <a:moveTo>
                    <a:pt x="172221" y="330902"/>
                  </a:moveTo>
                  <a:cubicBezTo>
                    <a:pt x="161389" y="330902"/>
                    <a:pt x="150558" y="326570"/>
                    <a:pt x="144059" y="317905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0886" y="330902"/>
                    <a:pt x="172221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97457BF-5368-4ADC-85CC-D1CED3221FDA}"/>
                </a:ext>
              </a:extLst>
            </p:cNvPr>
            <p:cNvSpPr/>
            <p:nvPr/>
          </p:nvSpPr>
          <p:spPr>
            <a:xfrm>
              <a:off x="1737887" y="3355119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8736"/>
                    <a:pt x="181428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54FDA1B-3DE4-4CEA-8889-7FE9D21F242D}"/>
                </a:ext>
              </a:extLst>
            </p:cNvPr>
            <p:cNvSpPr/>
            <p:nvPr/>
          </p:nvSpPr>
          <p:spPr>
            <a:xfrm>
              <a:off x="1526131" y="3355119"/>
              <a:ext cx="216630" cy="324945"/>
            </a:xfrm>
            <a:custGeom>
              <a:avLst/>
              <a:gdLst>
                <a:gd name="connsiteX0" fmla="*/ 172221 w 216630"/>
                <a:gd name="connsiteY0" fmla="*/ 328736 h 324945"/>
                <a:gd name="connsiteX1" fmla="*/ 144059 w 216630"/>
                <a:gd name="connsiteY1" fmla="*/ 315738 h 324945"/>
                <a:gd name="connsiteX2" fmla="*/ 27079 w 216630"/>
                <a:gd name="connsiteY2" fmla="*/ 198758 h 324945"/>
                <a:gd name="connsiteX3" fmla="*/ 16247 w 216630"/>
                <a:gd name="connsiteY3" fmla="*/ 170596 h 324945"/>
                <a:gd name="connsiteX4" fmla="*/ 29245 w 216630"/>
                <a:gd name="connsiteY4" fmla="*/ 142434 h 324945"/>
                <a:gd name="connsiteX5" fmla="*/ 148392 w 216630"/>
                <a:gd name="connsiteY5" fmla="*/ 27620 h 324945"/>
                <a:gd name="connsiteX6" fmla="*/ 206882 w 216630"/>
                <a:gd name="connsiteY6" fmla="*/ 27620 h 324945"/>
                <a:gd name="connsiteX7" fmla="*/ 206882 w 216630"/>
                <a:gd name="connsiteY7" fmla="*/ 86110 h 324945"/>
                <a:gd name="connsiteX8" fmla="*/ 118063 w 216630"/>
                <a:gd name="connsiteY8" fmla="*/ 172762 h 324945"/>
                <a:gd name="connsiteX9" fmla="*/ 204715 w 216630"/>
                <a:gd name="connsiteY9" fmla="*/ 261581 h 324945"/>
                <a:gd name="connsiteX10" fmla="*/ 204715 w 216630"/>
                <a:gd name="connsiteY10" fmla="*/ 320071 h 324945"/>
                <a:gd name="connsiteX11" fmla="*/ 172221 w 216630"/>
                <a:gd name="connsiteY11" fmla="*/ 328736 h 32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24945">
                  <a:moveTo>
                    <a:pt x="172221" y="328736"/>
                  </a:moveTo>
                  <a:cubicBezTo>
                    <a:pt x="161389" y="328736"/>
                    <a:pt x="150558" y="324403"/>
                    <a:pt x="144059" y="315738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3052" y="328736"/>
                    <a:pt x="172221" y="328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2" name="Oval 71">
            <a:extLst>
              <a:ext uri="{FF2B5EF4-FFF2-40B4-BE49-F238E27FC236}">
                <a16:creationId xmlns:a16="http://schemas.microsoft.com/office/drawing/2014/main" id="{87DF7429-ED1D-4EB3-848E-8836359F7293}"/>
              </a:ext>
            </a:extLst>
          </p:cNvPr>
          <p:cNvSpPr/>
          <p:nvPr userDrawn="1"/>
        </p:nvSpPr>
        <p:spPr>
          <a:xfrm>
            <a:off x="1987777" y="4775695"/>
            <a:ext cx="184106" cy="193919"/>
          </a:xfrm>
          <a:prstGeom prst="ellips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252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69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60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343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804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9" r:id="rId3"/>
    <p:sldLayoutId id="2147483740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36" r:id="rId11"/>
    <p:sldLayoutId id="2147483748" r:id="rId12"/>
    <p:sldLayoutId id="2147483750" r:id="rId13"/>
    <p:sldLayoutId id="2147483753" r:id="rId14"/>
    <p:sldLayoutId id="2147483751" r:id="rId15"/>
    <p:sldLayoutId id="2147483752" r:id="rId16"/>
    <p:sldLayoutId id="2147483749" r:id="rId17"/>
    <p:sldLayoutId id="2147483732" r:id="rId18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AF6D91B1-21CC-4C1D-93AD-573FDBDB78B2}"/>
              </a:ext>
            </a:extLst>
          </p:cNvPr>
          <p:cNvSpPr/>
          <p:nvPr/>
        </p:nvSpPr>
        <p:spPr>
          <a:xfrm rot="8155742">
            <a:off x="-282191" y="5739752"/>
            <a:ext cx="1910559" cy="983402"/>
          </a:xfrm>
          <a:custGeom>
            <a:avLst/>
            <a:gdLst>
              <a:gd name="connsiteX0" fmla="*/ 283190 w 1910559"/>
              <a:gd name="connsiteY0" fmla="*/ 920633 h 983402"/>
              <a:gd name="connsiteX1" fmla="*/ 257358 w 1910559"/>
              <a:gd name="connsiteY1" fmla="*/ 878055 h 983402"/>
              <a:gd name="connsiteX2" fmla="*/ 243803 w 1910559"/>
              <a:gd name="connsiteY2" fmla="*/ 810919 h 983402"/>
              <a:gd name="connsiteX3" fmla="*/ 257358 w 1910559"/>
              <a:gd name="connsiteY3" fmla="*/ 743781 h 983402"/>
              <a:gd name="connsiteX4" fmla="*/ 416286 w 1910559"/>
              <a:gd name="connsiteY4" fmla="*/ 638435 h 983402"/>
              <a:gd name="connsiteX5" fmla="*/ 539674 w 1910559"/>
              <a:gd name="connsiteY5" fmla="*/ 638435 h 983402"/>
              <a:gd name="connsiteX6" fmla="*/ 551566 w 1910559"/>
              <a:gd name="connsiteY6" fmla="*/ 636034 h 983402"/>
              <a:gd name="connsiteX7" fmla="*/ 651172 w 1910559"/>
              <a:gd name="connsiteY7" fmla="*/ 485765 h 983402"/>
              <a:gd name="connsiteX8" fmla="*/ 651173 w 1910559"/>
              <a:gd name="connsiteY8" fmla="*/ 485764 h 983402"/>
              <a:gd name="connsiteX9" fmla="*/ 591825 w 1910559"/>
              <a:gd name="connsiteY9" fmla="*/ 359920 h 983402"/>
              <a:gd name="connsiteX10" fmla="*/ 567177 w 1910559"/>
              <a:gd name="connsiteY10" fmla="*/ 344965 h 983402"/>
              <a:gd name="connsiteX11" fmla="*/ 172483 w 1910559"/>
              <a:gd name="connsiteY11" fmla="*/ 344965 h 983402"/>
              <a:gd name="connsiteX12" fmla="*/ 13555 w 1910559"/>
              <a:gd name="connsiteY12" fmla="*/ 239620 h 983402"/>
              <a:gd name="connsiteX13" fmla="*/ 0 w 1910559"/>
              <a:gd name="connsiteY13" fmla="*/ 172482 h 983402"/>
              <a:gd name="connsiteX14" fmla="*/ 13555 w 1910559"/>
              <a:gd name="connsiteY14" fmla="*/ 105345 h 983402"/>
              <a:gd name="connsiteX15" fmla="*/ 172483 w 1910559"/>
              <a:gd name="connsiteY15" fmla="*/ 0 h 983402"/>
              <a:gd name="connsiteX16" fmla="*/ 1398516 w 1910559"/>
              <a:gd name="connsiteY16" fmla="*/ 0 h 983402"/>
              <a:gd name="connsiteX17" fmla="*/ 1910559 w 1910559"/>
              <a:gd name="connsiteY17" fmla="*/ 495702 h 983402"/>
              <a:gd name="connsiteX18" fmla="*/ 1438424 w 1910559"/>
              <a:gd name="connsiteY18" fmla="*/ 983402 h 983402"/>
              <a:gd name="connsiteX19" fmla="*/ 416286 w 1910559"/>
              <a:gd name="connsiteY19" fmla="*/ 983401 h 983402"/>
              <a:gd name="connsiteX20" fmla="*/ 283190 w 1910559"/>
              <a:gd name="connsiteY20" fmla="*/ 920633 h 983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10559" h="983402">
                <a:moveTo>
                  <a:pt x="283190" y="920633"/>
                </a:moveTo>
                <a:cubicBezTo>
                  <a:pt x="272645" y="907855"/>
                  <a:pt x="263904" y="893532"/>
                  <a:pt x="257358" y="878055"/>
                </a:cubicBezTo>
                <a:lnTo>
                  <a:pt x="243803" y="810919"/>
                </a:lnTo>
                <a:lnTo>
                  <a:pt x="257358" y="743781"/>
                </a:lnTo>
                <a:cubicBezTo>
                  <a:pt x="283542" y="681873"/>
                  <a:pt x="344841" y="638435"/>
                  <a:pt x="416286" y="638435"/>
                </a:cubicBezTo>
                <a:lnTo>
                  <a:pt x="539674" y="638435"/>
                </a:lnTo>
                <a:lnTo>
                  <a:pt x="551566" y="636034"/>
                </a:lnTo>
                <a:cubicBezTo>
                  <a:pt x="610101" y="611276"/>
                  <a:pt x="651172" y="553317"/>
                  <a:pt x="651172" y="485765"/>
                </a:cubicBezTo>
                <a:lnTo>
                  <a:pt x="651173" y="485764"/>
                </a:lnTo>
                <a:cubicBezTo>
                  <a:pt x="651173" y="435101"/>
                  <a:pt x="628070" y="389833"/>
                  <a:pt x="591825" y="359920"/>
                </a:cubicBezTo>
                <a:lnTo>
                  <a:pt x="567177" y="344965"/>
                </a:lnTo>
                <a:lnTo>
                  <a:pt x="172483" y="344965"/>
                </a:lnTo>
                <a:cubicBezTo>
                  <a:pt x="101038" y="344966"/>
                  <a:pt x="39739" y="301527"/>
                  <a:pt x="13555" y="239620"/>
                </a:cubicBezTo>
                <a:lnTo>
                  <a:pt x="0" y="172482"/>
                </a:lnTo>
                <a:lnTo>
                  <a:pt x="13555" y="105345"/>
                </a:lnTo>
                <a:cubicBezTo>
                  <a:pt x="39739" y="43438"/>
                  <a:pt x="101038" y="0"/>
                  <a:pt x="172483" y="0"/>
                </a:cubicBezTo>
                <a:lnTo>
                  <a:pt x="1398516" y="0"/>
                </a:lnTo>
                <a:lnTo>
                  <a:pt x="1910559" y="495702"/>
                </a:lnTo>
                <a:lnTo>
                  <a:pt x="1438424" y="983402"/>
                </a:lnTo>
                <a:lnTo>
                  <a:pt x="416286" y="983401"/>
                </a:lnTo>
                <a:cubicBezTo>
                  <a:pt x="362703" y="983401"/>
                  <a:pt x="314826" y="958967"/>
                  <a:pt x="283190" y="920633"/>
                </a:cubicBezTo>
                <a:close/>
              </a:path>
            </a:pathLst>
          </a:cu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6BACDB52-A5CF-4510-A790-147DD85D8232}"/>
              </a:ext>
            </a:extLst>
          </p:cNvPr>
          <p:cNvGrpSpPr/>
          <p:nvPr/>
        </p:nvGrpSpPr>
        <p:grpSpPr>
          <a:xfrm>
            <a:off x="2421898" y="1127983"/>
            <a:ext cx="7392316" cy="4599048"/>
            <a:chOff x="3118501" y="1545325"/>
            <a:chExt cx="5999109" cy="373228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FAD0B21-4DD9-4E41-B227-CA2D945F6E08}"/>
                </a:ext>
              </a:extLst>
            </p:cNvPr>
            <p:cNvSpPr/>
            <p:nvPr/>
          </p:nvSpPr>
          <p:spPr>
            <a:xfrm>
              <a:off x="3542415" y="1551947"/>
              <a:ext cx="5339566" cy="3725658"/>
            </a:xfrm>
            <a:custGeom>
              <a:avLst/>
              <a:gdLst>
                <a:gd name="connsiteX0" fmla="*/ 850167 w 4765500"/>
                <a:gd name="connsiteY0" fmla="*/ 49140 h 3325105"/>
                <a:gd name="connsiteX1" fmla="*/ 436572 w 4765500"/>
                <a:gd name="connsiteY1" fmla="*/ 141140 h 3325105"/>
                <a:gd name="connsiteX2" fmla="*/ 78569 w 4765500"/>
                <a:gd name="connsiteY2" fmla="*/ 1345556 h 3325105"/>
                <a:gd name="connsiteX3" fmla="*/ 459947 w 4765500"/>
                <a:gd name="connsiteY3" fmla="*/ 2781258 h 3325105"/>
                <a:gd name="connsiteX4" fmla="*/ 2010061 w 4765500"/>
                <a:gd name="connsiteY4" fmla="*/ 3240142 h 3325105"/>
                <a:gd name="connsiteX5" fmla="*/ 3855437 w 4765500"/>
                <a:gd name="connsiteY5" fmla="*/ 3174939 h 3325105"/>
                <a:gd name="connsiteX6" fmla="*/ 4538225 w 4765500"/>
                <a:gd name="connsiteY6" fmla="*/ 1744157 h 3325105"/>
                <a:gd name="connsiteX7" fmla="*/ 2337308 w 4765500"/>
                <a:gd name="connsiteY7" fmla="*/ 365046 h 3325105"/>
                <a:gd name="connsiteX8" fmla="*/ 850167 w 4765500"/>
                <a:gd name="connsiteY8" fmla="*/ 49140 h 3325105"/>
                <a:gd name="connsiteX9" fmla="*/ 803964 w 4765500"/>
                <a:gd name="connsiteY9" fmla="*/ 567 h 3325105"/>
                <a:gd name="connsiteX10" fmla="*/ 2335941 w 4765500"/>
                <a:gd name="connsiteY10" fmla="*/ 325997 h 3325105"/>
                <a:gd name="connsiteX11" fmla="*/ 4603214 w 4765500"/>
                <a:gd name="connsiteY11" fmla="*/ 1746687 h 3325105"/>
                <a:gd name="connsiteX12" fmla="*/ 3899840 w 4765500"/>
                <a:gd name="connsiteY12" fmla="*/ 3220605 h 3325105"/>
                <a:gd name="connsiteX13" fmla="*/ 1998828 w 4765500"/>
                <a:gd name="connsiteY13" fmla="*/ 3287774 h 3325105"/>
                <a:gd name="connsiteX14" fmla="*/ 401979 w 4765500"/>
                <a:gd name="connsiteY14" fmla="*/ 2815055 h 3325105"/>
                <a:gd name="connsiteX15" fmla="*/ 9103 w 4765500"/>
                <a:gd name="connsiteY15" fmla="*/ 1336068 h 3325105"/>
                <a:gd name="connsiteX16" fmla="*/ 377899 w 4765500"/>
                <a:gd name="connsiteY16" fmla="*/ 95341 h 3325105"/>
                <a:gd name="connsiteX17" fmla="*/ 803964 w 4765500"/>
                <a:gd name="connsiteY17" fmla="*/ 567 h 3325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765500" h="3325105">
                  <a:moveTo>
                    <a:pt x="850167" y="49140"/>
                  </a:moveTo>
                  <a:cubicBezTo>
                    <a:pt x="690003" y="44488"/>
                    <a:pt x="546987" y="68863"/>
                    <a:pt x="436572" y="141140"/>
                  </a:cubicBezTo>
                  <a:cubicBezTo>
                    <a:pt x="131470" y="341670"/>
                    <a:pt x="106865" y="1026920"/>
                    <a:pt x="78569" y="1345556"/>
                  </a:cubicBezTo>
                  <a:cubicBezTo>
                    <a:pt x="39201" y="1771222"/>
                    <a:pt x="125319" y="2489688"/>
                    <a:pt x="459947" y="2781258"/>
                  </a:cubicBezTo>
                  <a:cubicBezTo>
                    <a:pt x="841324" y="3112195"/>
                    <a:pt x="1247307" y="3322568"/>
                    <a:pt x="2010061" y="3240142"/>
                  </a:cubicBezTo>
                  <a:cubicBezTo>
                    <a:pt x="2926597" y="3140491"/>
                    <a:pt x="3455605" y="3414837"/>
                    <a:pt x="3855437" y="3174939"/>
                  </a:cubicBezTo>
                  <a:cubicBezTo>
                    <a:pt x="4261419" y="2931349"/>
                    <a:pt x="4346306" y="2168593"/>
                    <a:pt x="4538225" y="1744157"/>
                  </a:cubicBezTo>
                  <a:cubicBezTo>
                    <a:pt x="5255460" y="162054"/>
                    <a:pt x="3348573" y="436400"/>
                    <a:pt x="2337308" y="365046"/>
                  </a:cubicBezTo>
                  <a:cubicBezTo>
                    <a:pt x="1965465" y="338288"/>
                    <a:pt x="1330656" y="63096"/>
                    <a:pt x="850167" y="49140"/>
                  </a:cubicBezTo>
                  <a:close/>
                  <a:moveTo>
                    <a:pt x="803964" y="567"/>
                  </a:moveTo>
                  <a:cubicBezTo>
                    <a:pt x="1298940" y="14944"/>
                    <a:pt x="1952888" y="298432"/>
                    <a:pt x="2335941" y="325997"/>
                  </a:cubicBezTo>
                  <a:cubicBezTo>
                    <a:pt x="3377695" y="399503"/>
                    <a:pt x="5342073" y="116885"/>
                    <a:pt x="4603214" y="1746687"/>
                  </a:cubicBezTo>
                  <a:cubicBezTo>
                    <a:pt x="4405509" y="2183919"/>
                    <a:pt x="4318062" y="2969671"/>
                    <a:pt x="3899840" y="3220605"/>
                  </a:cubicBezTo>
                  <a:cubicBezTo>
                    <a:pt x="3487954" y="3467736"/>
                    <a:pt x="2942997" y="3185119"/>
                    <a:pt x="1998828" y="3287774"/>
                  </a:cubicBezTo>
                  <a:cubicBezTo>
                    <a:pt x="1213077" y="3372685"/>
                    <a:pt x="794854" y="3155970"/>
                    <a:pt x="401979" y="2815055"/>
                  </a:cubicBezTo>
                  <a:cubicBezTo>
                    <a:pt x="57262" y="2514695"/>
                    <a:pt x="-31452" y="1774568"/>
                    <a:pt x="9103" y="1336068"/>
                  </a:cubicBezTo>
                  <a:cubicBezTo>
                    <a:pt x="38252" y="1007826"/>
                    <a:pt x="63599" y="301917"/>
                    <a:pt x="377899" y="95341"/>
                  </a:cubicBezTo>
                  <a:cubicBezTo>
                    <a:pt x="491643" y="20885"/>
                    <a:pt x="638972" y="-4225"/>
                    <a:pt x="803964" y="56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3F9E06A-98A3-4834-BD7C-A019F316BFDD}"/>
                </a:ext>
              </a:extLst>
            </p:cNvPr>
            <p:cNvSpPr/>
            <p:nvPr/>
          </p:nvSpPr>
          <p:spPr>
            <a:xfrm>
              <a:off x="3407876" y="1545325"/>
              <a:ext cx="5250513" cy="3613258"/>
            </a:xfrm>
            <a:custGeom>
              <a:avLst/>
              <a:gdLst>
                <a:gd name="connsiteX0" fmla="*/ 2609967 w 4714507"/>
                <a:gd name="connsiteY0" fmla="*/ 3201250 h 3244394"/>
                <a:gd name="connsiteX1" fmla="*/ 4026854 w 4714507"/>
                <a:gd name="connsiteY1" fmla="*/ 3094793 h 3244394"/>
                <a:gd name="connsiteX2" fmla="*/ 4502107 w 4714507"/>
                <a:gd name="connsiteY2" fmla="*/ 2689244 h 3244394"/>
                <a:gd name="connsiteX3" fmla="*/ 4632643 w 4714507"/>
                <a:gd name="connsiteY3" fmla="*/ 2164565 h 3244394"/>
                <a:gd name="connsiteX4" fmla="*/ 4706149 w 4714507"/>
                <a:gd name="connsiteY4" fmla="*/ 1646222 h 3244394"/>
                <a:gd name="connsiteX5" fmla="*/ 4678267 w 4714507"/>
                <a:gd name="connsiteY5" fmla="*/ 819916 h 3244394"/>
                <a:gd name="connsiteX6" fmla="*/ 4310739 w 4714507"/>
                <a:gd name="connsiteY6" fmla="*/ 21490 h 3244394"/>
                <a:gd name="connsiteX7" fmla="*/ 3142250 w 4714507"/>
                <a:gd name="connsiteY7" fmla="*/ 231869 h 3244394"/>
                <a:gd name="connsiteX8" fmla="*/ 1607501 w 4714507"/>
                <a:gd name="connsiteY8" fmla="*/ 220463 h 3244394"/>
                <a:gd name="connsiteX9" fmla="*/ 342694 w 4714507"/>
                <a:gd name="connsiteY9" fmla="*/ 334524 h 3244394"/>
                <a:gd name="connsiteX10" fmla="*/ 212158 w 4714507"/>
                <a:gd name="connsiteY10" fmla="*/ 1572716 h 3244394"/>
                <a:gd name="connsiteX11" fmla="*/ 436478 w 4714507"/>
                <a:gd name="connsiteY11" fmla="*/ 2397756 h 3244394"/>
                <a:gd name="connsiteX12" fmla="*/ 778660 w 4714507"/>
                <a:gd name="connsiteY12" fmla="*/ 3145487 h 3244394"/>
                <a:gd name="connsiteX13" fmla="*/ 1563144 w 4714507"/>
                <a:gd name="connsiteY13" fmla="*/ 3170834 h 3244394"/>
                <a:gd name="connsiteX14" fmla="*/ 2609967 w 4714507"/>
                <a:gd name="connsiteY14" fmla="*/ 3201250 h 324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14507" h="3244394">
                  <a:moveTo>
                    <a:pt x="2609967" y="3201250"/>
                  </a:moveTo>
                  <a:cubicBezTo>
                    <a:pt x="3177736" y="3272221"/>
                    <a:pt x="3595958" y="3234201"/>
                    <a:pt x="4026854" y="3094793"/>
                  </a:cubicBezTo>
                  <a:cubicBezTo>
                    <a:pt x="4215688" y="3033961"/>
                    <a:pt x="4388046" y="2866672"/>
                    <a:pt x="4502107" y="2689244"/>
                  </a:cubicBezTo>
                  <a:cubicBezTo>
                    <a:pt x="4583217" y="2563777"/>
                    <a:pt x="4604762" y="2314111"/>
                    <a:pt x="4632643" y="2164565"/>
                  </a:cubicBezTo>
                  <a:cubicBezTo>
                    <a:pt x="4663060" y="2001078"/>
                    <a:pt x="4689673" y="1812244"/>
                    <a:pt x="4706149" y="1646222"/>
                  </a:cubicBezTo>
                  <a:cubicBezTo>
                    <a:pt x="4734030" y="1367407"/>
                    <a:pt x="4644049" y="1098731"/>
                    <a:pt x="4678267" y="819916"/>
                  </a:cubicBezTo>
                  <a:cubicBezTo>
                    <a:pt x="4722624" y="453654"/>
                    <a:pt x="4797397" y="86125"/>
                    <a:pt x="4310739" y="21490"/>
                  </a:cubicBezTo>
                  <a:cubicBezTo>
                    <a:pt x="3914061" y="-31738"/>
                    <a:pt x="3526255" y="169769"/>
                    <a:pt x="3142250" y="231869"/>
                  </a:cubicBezTo>
                  <a:cubicBezTo>
                    <a:pt x="2639116" y="314246"/>
                    <a:pt x="2111902" y="255949"/>
                    <a:pt x="1607501" y="220463"/>
                  </a:cubicBezTo>
                  <a:cubicBezTo>
                    <a:pt x="1205753" y="192582"/>
                    <a:pt x="708956" y="124145"/>
                    <a:pt x="342694" y="334524"/>
                  </a:cubicBezTo>
                  <a:cubicBezTo>
                    <a:pt x="-152836" y="619676"/>
                    <a:pt x="1780" y="1158296"/>
                    <a:pt x="212158" y="1572716"/>
                  </a:cubicBezTo>
                  <a:cubicBezTo>
                    <a:pt x="355368" y="1855334"/>
                    <a:pt x="355368" y="2102465"/>
                    <a:pt x="436478" y="2397756"/>
                  </a:cubicBezTo>
                  <a:cubicBezTo>
                    <a:pt x="494775" y="2611936"/>
                    <a:pt x="593628" y="3018753"/>
                    <a:pt x="778660" y="3145487"/>
                  </a:cubicBezTo>
                  <a:cubicBezTo>
                    <a:pt x="995375" y="3295034"/>
                    <a:pt x="1319814" y="3196181"/>
                    <a:pt x="1563144" y="3170834"/>
                  </a:cubicBezTo>
                  <a:cubicBezTo>
                    <a:pt x="1912930" y="3135348"/>
                    <a:pt x="2257646" y="3156893"/>
                    <a:pt x="2609967" y="3201250"/>
                  </a:cubicBezTo>
                  <a:close/>
                </a:path>
              </a:pathLst>
            </a:custGeom>
            <a:solidFill>
              <a:schemeClr val="bg1"/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594132F-6935-4724-A1BA-D610C2D5C3A8}"/>
                </a:ext>
              </a:extLst>
            </p:cNvPr>
            <p:cNvSpPr/>
            <p:nvPr/>
          </p:nvSpPr>
          <p:spPr>
            <a:xfrm rot="21006484">
              <a:off x="3118501" y="1964872"/>
              <a:ext cx="330198" cy="385231"/>
            </a:xfrm>
            <a:custGeom>
              <a:avLst/>
              <a:gdLst>
                <a:gd name="connsiteX0" fmla="*/ 149012 w 380202"/>
                <a:gd name="connsiteY0" fmla="*/ 378104 h 443569"/>
                <a:gd name="connsiteX1" fmla="*/ 325172 w 380202"/>
                <a:gd name="connsiteY1" fmla="*/ 151250 h 443569"/>
                <a:gd name="connsiteX2" fmla="*/ 369529 w 380202"/>
                <a:gd name="connsiteY2" fmla="*/ 72675 h 443569"/>
                <a:gd name="connsiteX3" fmla="*/ 369529 w 380202"/>
                <a:gd name="connsiteY3" fmla="*/ 72675 h 443569"/>
                <a:gd name="connsiteX4" fmla="*/ 271944 w 380202"/>
                <a:gd name="connsiteY4" fmla="*/ 18179 h 443569"/>
                <a:gd name="connsiteX5" fmla="*/ 112259 w 380202"/>
                <a:gd name="connsiteY5" fmla="*/ 138577 h 443569"/>
                <a:gd name="connsiteX6" fmla="*/ 13406 w 380202"/>
                <a:gd name="connsiteY6" fmla="*/ 361629 h 443569"/>
                <a:gd name="connsiteX7" fmla="*/ 127467 w 380202"/>
                <a:gd name="connsiteY7" fmla="*/ 408520 h 443569"/>
                <a:gd name="connsiteX8" fmla="*/ 149012 w 380202"/>
                <a:gd name="connsiteY8" fmla="*/ 378104 h 44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0202" h="443569">
                  <a:moveTo>
                    <a:pt x="149012" y="378104"/>
                  </a:moveTo>
                  <a:cubicBezTo>
                    <a:pt x="189566" y="251370"/>
                    <a:pt x="235191" y="188003"/>
                    <a:pt x="325172" y="151250"/>
                  </a:cubicBezTo>
                  <a:cubicBezTo>
                    <a:pt x="355588" y="138577"/>
                    <a:pt x="374598" y="105626"/>
                    <a:pt x="369529" y="72675"/>
                  </a:cubicBezTo>
                  <a:lnTo>
                    <a:pt x="369529" y="72675"/>
                  </a:lnTo>
                  <a:cubicBezTo>
                    <a:pt x="361925" y="27050"/>
                    <a:pt x="313766" y="436"/>
                    <a:pt x="271944" y="18179"/>
                  </a:cubicBezTo>
                  <a:cubicBezTo>
                    <a:pt x="219983" y="40991"/>
                    <a:pt x="170556" y="76477"/>
                    <a:pt x="112259" y="138577"/>
                  </a:cubicBezTo>
                  <a:cubicBezTo>
                    <a:pt x="74238" y="177864"/>
                    <a:pt x="4535" y="314737"/>
                    <a:pt x="13406" y="361629"/>
                  </a:cubicBezTo>
                  <a:cubicBezTo>
                    <a:pt x="23545" y="416124"/>
                    <a:pt x="69169" y="459214"/>
                    <a:pt x="127467" y="408520"/>
                  </a:cubicBezTo>
                  <a:cubicBezTo>
                    <a:pt x="137606" y="402184"/>
                    <a:pt x="145210" y="390777"/>
                    <a:pt x="149012" y="378104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416D4F1-AD71-4911-9F44-B32DCCB19438}"/>
                </a:ext>
              </a:extLst>
            </p:cNvPr>
            <p:cNvGrpSpPr/>
            <p:nvPr/>
          </p:nvGrpSpPr>
          <p:grpSpPr>
            <a:xfrm rot="392710">
              <a:off x="3915580" y="4531671"/>
              <a:ext cx="694528" cy="546061"/>
              <a:chOff x="3139062" y="4798549"/>
              <a:chExt cx="686534" cy="53977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A61FBC2-558D-4BB6-BE79-473BBC7E9D82}"/>
                  </a:ext>
                </a:extLst>
              </p:cNvPr>
              <p:cNvSpPr/>
              <p:nvPr/>
            </p:nvSpPr>
            <p:spPr>
              <a:xfrm>
                <a:off x="3139062" y="4831387"/>
                <a:ext cx="329509" cy="506937"/>
              </a:xfrm>
              <a:custGeom>
                <a:avLst/>
                <a:gdLst>
                  <a:gd name="connsiteX0" fmla="*/ 194497 w 329508"/>
                  <a:gd name="connsiteY0" fmla="*/ 500115 h 506936"/>
                  <a:gd name="connsiteX1" fmla="*/ 217309 w 329508"/>
                  <a:gd name="connsiteY1" fmla="*/ 9654 h 506936"/>
                  <a:gd name="connsiteX2" fmla="*/ 241388 w 329508"/>
                  <a:gd name="connsiteY2" fmla="*/ 57813 h 506936"/>
                  <a:gd name="connsiteX3" fmla="*/ 188160 w 329508"/>
                  <a:gd name="connsiteY3" fmla="*/ 170606 h 506936"/>
                  <a:gd name="connsiteX4" fmla="*/ 213507 w 329508"/>
                  <a:gd name="connsiteY4" fmla="*/ 207359 h 506936"/>
                  <a:gd name="connsiteX5" fmla="*/ 194497 w 329508"/>
                  <a:gd name="connsiteY5" fmla="*/ 500115 h 5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508" h="506936">
                    <a:moveTo>
                      <a:pt x="194497" y="500115"/>
                    </a:moveTo>
                    <a:cubicBezTo>
                      <a:pt x="-81784" y="527996"/>
                      <a:pt x="-27288" y="37536"/>
                      <a:pt x="217309" y="9654"/>
                    </a:cubicBezTo>
                    <a:cubicBezTo>
                      <a:pt x="241388" y="7119"/>
                      <a:pt x="255329" y="37536"/>
                      <a:pt x="241388" y="57813"/>
                    </a:cubicBezTo>
                    <a:cubicBezTo>
                      <a:pt x="216041" y="92031"/>
                      <a:pt x="199566" y="130051"/>
                      <a:pt x="188160" y="170606"/>
                    </a:cubicBezTo>
                    <a:cubicBezTo>
                      <a:pt x="184358" y="188349"/>
                      <a:pt x="195764" y="204824"/>
                      <a:pt x="213507" y="207359"/>
                    </a:cubicBezTo>
                    <a:cubicBezTo>
                      <a:pt x="360518" y="226369"/>
                      <a:pt x="365588" y="483639"/>
                      <a:pt x="194497" y="5001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6CF9F06-E939-4FFD-A847-D80F682D8F66}"/>
                  </a:ext>
                </a:extLst>
              </p:cNvPr>
              <p:cNvSpPr/>
              <p:nvPr/>
            </p:nvSpPr>
            <p:spPr>
              <a:xfrm>
                <a:off x="3508761" y="4798549"/>
                <a:ext cx="316835" cy="506937"/>
              </a:xfrm>
              <a:custGeom>
                <a:avLst/>
                <a:gdLst>
                  <a:gd name="connsiteX0" fmla="*/ 184722 w 316835"/>
                  <a:gd name="connsiteY0" fmla="*/ 500002 h 506936"/>
                  <a:gd name="connsiteX1" fmla="*/ 194861 w 316835"/>
                  <a:gd name="connsiteY1" fmla="*/ 9541 h 506936"/>
                  <a:gd name="connsiteX2" fmla="*/ 225277 w 316835"/>
                  <a:gd name="connsiteY2" fmla="*/ 65303 h 506936"/>
                  <a:gd name="connsiteX3" fmla="*/ 179653 w 316835"/>
                  <a:gd name="connsiteY3" fmla="*/ 162889 h 506936"/>
                  <a:gd name="connsiteX4" fmla="*/ 208802 w 316835"/>
                  <a:gd name="connsiteY4" fmla="*/ 208513 h 506936"/>
                  <a:gd name="connsiteX5" fmla="*/ 184722 w 316835"/>
                  <a:gd name="connsiteY5" fmla="*/ 500002 h 5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835" h="506936">
                    <a:moveTo>
                      <a:pt x="184722" y="500002"/>
                    </a:moveTo>
                    <a:cubicBezTo>
                      <a:pt x="-59875" y="522814"/>
                      <a:pt x="-40864" y="20947"/>
                      <a:pt x="194861" y="9541"/>
                    </a:cubicBezTo>
                    <a:cubicBezTo>
                      <a:pt x="224010" y="8273"/>
                      <a:pt x="241753" y="41224"/>
                      <a:pt x="225277" y="65303"/>
                    </a:cubicBezTo>
                    <a:cubicBezTo>
                      <a:pt x="205000" y="95720"/>
                      <a:pt x="189792" y="127404"/>
                      <a:pt x="179653" y="162889"/>
                    </a:cubicBezTo>
                    <a:cubicBezTo>
                      <a:pt x="173316" y="183166"/>
                      <a:pt x="187257" y="204711"/>
                      <a:pt x="208802" y="208513"/>
                    </a:cubicBezTo>
                    <a:cubicBezTo>
                      <a:pt x="350744" y="232593"/>
                      <a:pt x="353279" y="484794"/>
                      <a:pt x="184722" y="500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3E92F6B-618D-4EE1-B44C-FDAD2FCBFA02}"/>
                </a:ext>
              </a:extLst>
            </p:cNvPr>
            <p:cNvGrpSpPr/>
            <p:nvPr/>
          </p:nvGrpSpPr>
          <p:grpSpPr>
            <a:xfrm rot="21213783">
              <a:off x="8546146" y="4615828"/>
              <a:ext cx="571464" cy="552798"/>
              <a:chOff x="8046445" y="4592230"/>
              <a:chExt cx="513125" cy="49636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2CDE3DE-C68A-41FF-94A7-58FB114CEE95}"/>
                  </a:ext>
                </a:extLst>
              </p:cNvPr>
              <p:cNvSpPr/>
              <p:nvPr/>
            </p:nvSpPr>
            <p:spPr>
              <a:xfrm>
                <a:off x="8046445" y="4592230"/>
                <a:ext cx="296397" cy="296397"/>
              </a:xfrm>
              <a:custGeom>
                <a:avLst/>
                <a:gdLst>
                  <a:gd name="connsiteX0" fmla="*/ 265027 w 405549"/>
                  <a:gd name="connsiteY0" fmla="*/ 58605 h 405549"/>
                  <a:gd name="connsiteX1" fmla="*/ 64787 w 405549"/>
                  <a:gd name="connsiteY1" fmla="*/ 265181 h 405549"/>
                  <a:gd name="connsiteX2" fmla="*/ 12826 w 405549"/>
                  <a:gd name="connsiteY2" fmla="*/ 337420 h 405549"/>
                  <a:gd name="connsiteX3" fmla="*/ 12826 w 405549"/>
                  <a:gd name="connsiteY3" fmla="*/ 337420 h 405549"/>
                  <a:gd name="connsiteX4" fmla="*/ 104074 w 405549"/>
                  <a:gd name="connsiteY4" fmla="*/ 402054 h 405549"/>
                  <a:gd name="connsiteX5" fmla="*/ 275165 w 405549"/>
                  <a:gd name="connsiteY5" fmla="*/ 300667 h 405549"/>
                  <a:gd name="connsiteX6" fmla="*/ 398098 w 405549"/>
                  <a:gd name="connsiteY6" fmla="*/ 89021 h 405549"/>
                  <a:gd name="connsiteX7" fmla="*/ 289106 w 405549"/>
                  <a:gd name="connsiteY7" fmla="*/ 29456 h 405549"/>
                  <a:gd name="connsiteX8" fmla="*/ 265027 w 405549"/>
                  <a:gd name="connsiteY8" fmla="*/ 58605 h 405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5549" h="405549">
                    <a:moveTo>
                      <a:pt x="265027" y="58605"/>
                    </a:moveTo>
                    <a:cubicBezTo>
                      <a:pt x="210531" y="180270"/>
                      <a:pt x="158570" y="237300"/>
                      <a:pt x="64787" y="265181"/>
                    </a:cubicBezTo>
                    <a:cubicBezTo>
                      <a:pt x="33103" y="274053"/>
                      <a:pt x="10291" y="304469"/>
                      <a:pt x="12826" y="337420"/>
                    </a:cubicBezTo>
                    <a:lnTo>
                      <a:pt x="12826" y="337420"/>
                    </a:lnTo>
                    <a:cubicBezTo>
                      <a:pt x="15360" y="383044"/>
                      <a:pt x="59717" y="415995"/>
                      <a:pt x="104074" y="402054"/>
                    </a:cubicBezTo>
                    <a:cubicBezTo>
                      <a:pt x="157303" y="385579"/>
                      <a:pt x="210531" y="355163"/>
                      <a:pt x="275165" y="300667"/>
                    </a:cubicBezTo>
                    <a:cubicBezTo>
                      <a:pt x="316988" y="265181"/>
                      <a:pt x="401899" y="137180"/>
                      <a:pt x="398098" y="89021"/>
                    </a:cubicBezTo>
                    <a:cubicBezTo>
                      <a:pt x="394295" y="33258"/>
                      <a:pt x="353741" y="-13634"/>
                      <a:pt x="289106" y="29456"/>
                    </a:cubicBezTo>
                    <a:cubicBezTo>
                      <a:pt x="277700" y="35792"/>
                      <a:pt x="270096" y="45931"/>
                      <a:pt x="265027" y="58605"/>
                    </a:cubicBezTo>
                    <a:close/>
                  </a:path>
                </a:pathLst>
              </a:custGeom>
              <a:grpFill/>
              <a:ln w="126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BCDE01E-5E0A-40AE-B489-F694E255D106}"/>
                  </a:ext>
                </a:extLst>
              </p:cNvPr>
              <p:cNvSpPr/>
              <p:nvPr/>
            </p:nvSpPr>
            <p:spPr>
              <a:xfrm>
                <a:off x="8110773" y="4639798"/>
                <a:ext cx="448797" cy="448797"/>
              </a:xfrm>
              <a:custGeom>
                <a:avLst/>
                <a:gdLst>
                  <a:gd name="connsiteX0" fmla="*/ 265027 w 405549"/>
                  <a:gd name="connsiteY0" fmla="*/ 58605 h 405549"/>
                  <a:gd name="connsiteX1" fmla="*/ 64787 w 405549"/>
                  <a:gd name="connsiteY1" fmla="*/ 265181 h 405549"/>
                  <a:gd name="connsiteX2" fmla="*/ 12826 w 405549"/>
                  <a:gd name="connsiteY2" fmla="*/ 337420 h 405549"/>
                  <a:gd name="connsiteX3" fmla="*/ 12826 w 405549"/>
                  <a:gd name="connsiteY3" fmla="*/ 337420 h 405549"/>
                  <a:gd name="connsiteX4" fmla="*/ 104074 w 405549"/>
                  <a:gd name="connsiteY4" fmla="*/ 402054 h 405549"/>
                  <a:gd name="connsiteX5" fmla="*/ 275165 w 405549"/>
                  <a:gd name="connsiteY5" fmla="*/ 300667 h 405549"/>
                  <a:gd name="connsiteX6" fmla="*/ 398098 w 405549"/>
                  <a:gd name="connsiteY6" fmla="*/ 89021 h 405549"/>
                  <a:gd name="connsiteX7" fmla="*/ 289106 w 405549"/>
                  <a:gd name="connsiteY7" fmla="*/ 29456 h 405549"/>
                  <a:gd name="connsiteX8" fmla="*/ 265027 w 405549"/>
                  <a:gd name="connsiteY8" fmla="*/ 58605 h 405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5549" h="405549">
                    <a:moveTo>
                      <a:pt x="265027" y="58605"/>
                    </a:moveTo>
                    <a:cubicBezTo>
                      <a:pt x="210531" y="180270"/>
                      <a:pt x="158570" y="237300"/>
                      <a:pt x="64787" y="265181"/>
                    </a:cubicBezTo>
                    <a:cubicBezTo>
                      <a:pt x="33103" y="274053"/>
                      <a:pt x="10291" y="304469"/>
                      <a:pt x="12826" y="337420"/>
                    </a:cubicBezTo>
                    <a:lnTo>
                      <a:pt x="12826" y="337420"/>
                    </a:lnTo>
                    <a:cubicBezTo>
                      <a:pt x="15360" y="383044"/>
                      <a:pt x="59717" y="415995"/>
                      <a:pt x="104074" y="402054"/>
                    </a:cubicBezTo>
                    <a:cubicBezTo>
                      <a:pt x="157303" y="385579"/>
                      <a:pt x="210531" y="355163"/>
                      <a:pt x="275165" y="300667"/>
                    </a:cubicBezTo>
                    <a:cubicBezTo>
                      <a:pt x="316988" y="265181"/>
                      <a:pt x="401899" y="137180"/>
                      <a:pt x="398098" y="89021"/>
                    </a:cubicBezTo>
                    <a:cubicBezTo>
                      <a:pt x="394295" y="33258"/>
                      <a:pt x="353741" y="-13634"/>
                      <a:pt x="289106" y="29456"/>
                    </a:cubicBezTo>
                    <a:cubicBezTo>
                      <a:pt x="277700" y="35792"/>
                      <a:pt x="270096" y="45931"/>
                      <a:pt x="265027" y="58605"/>
                    </a:cubicBezTo>
                    <a:close/>
                  </a:path>
                </a:pathLst>
              </a:custGeom>
              <a:grpFill/>
              <a:ln w="126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BC84498-9856-4DCF-A1D0-8699247E209E}"/>
                </a:ext>
              </a:extLst>
            </p:cNvPr>
            <p:cNvGrpSpPr/>
            <p:nvPr/>
          </p:nvGrpSpPr>
          <p:grpSpPr>
            <a:xfrm>
              <a:off x="8061301" y="1605942"/>
              <a:ext cx="707681" cy="529352"/>
              <a:chOff x="8363922" y="1420976"/>
              <a:chExt cx="677719" cy="506940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B26BD46-AEC3-4816-B6BA-8CC701F07862}"/>
                  </a:ext>
                </a:extLst>
              </p:cNvPr>
              <p:cNvSpPr/>
              <p:nvPr/>
            </p:nvSpPr>
            <p:spPr>
              <a:xfrm>
                <a:off x="8724806" y="1420976"/>
                <a:ext cx="316835" cy="494263"/>
              </a:xfrm>
              <a:custGeom>
                <a:avLst/>
                <a:gdLst>
                  <a:gd name="connsiteX0" fmla="*/ 152317 w 316835"/>
                  <a:gd name="connsiteY0" fmla="*/ 9508 h 494263"/>
                  <a:gd name="connsiteX1" fmla="*/ 83881 w 316835"/>
                  <a:gd name="connsiteY1" fmla="*/ 496167 h 494263"/>
                  <a:gd name="connsiteX2" fmla="*/ 64871 w 316835"/>
                  <a:gd name="connsiteY2" fmla="*/ 445473 h 494263"/>
                  <a:gd name="connsiteX3" fmla="*/ 128238 w 316835"/>
                  <a:gd name="connsiteY3" fmla="*/ 339016 h 494263"/>
                  <a:gd name="connsiteX4" fmla="*/ 106693 w 316835"/>
                  <a:gd name="connsiteY4" fmla="*/ 299729 h 494263"/>
                  <a:gd name="connsiteX5" fmla="*/ 152317 w 316835"/>
                  <a:gd name="connsiteY5" fmla="*/ 9508 h 49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835" h="494263">
                    <a:moveTo>
                      <a:pt x="152317" y="9508"/>
                    </a:moveTo>
                    <a:cubicBezTo>
                      <a:pt x="429865" y="8240"/>
                      <a:pt x="329745" y="491097"/>
                      <a:pt x="83881" y="496167"/>
                    </a:cubicBezTo>
                    <a:cubicBezTo>
                      <a:pt x="59802" y="496167"/>
                      <a:pt x="48396" y="464483"/>
                      <a:pt x="64871" y="445473"/>
                    </a:cubicBezTo>
                    <a:cubicBezTo>
                      <a:pt x="92753" y="413789"/>
                      <a:pt x="114297" y="378304"/>
                      <a:pt x="128238" y="339016"/>
                    </a:cubicBezTo>
                    <a:cubicBezTo>
                      <a:pt x="134575" y="322541"/>
                      <a:pt x="124436" y="303531"/>
                      <a:pt x="106693" y="299729"/>
                    </a:cubicBezTo>
                    <a:cubicBezTo>
                      <a:pt x="-37784" y="266778"/>
                      <a:pt x="-20041" y="10775"/>
                      <a:pt x="152317" y="950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D289B88-71C1-442F-B38D-FD922BACD1C1}"/>
                  </a:ext>
                </a:extLst>
              </p:cNvPr>
              <p:cNvSpPr/>
              <p:nvPr/>
            </p:nvSpPr>
            <p:spPr>
              <a:xfrm>
                <a:off x="8363922" y="1420979"/>
                <a:ext cx="316835" cy="506937"/>
              </a:xfrm>
              <a:custGeom>
                <a:avLst/>
                <a:gdLst>
                  <a:gd name="connsiteX0" fmla="*/ 153277 w 316835"/>
                  <a:gd name="connsiteY0" fmla="*/ 9505 h 506936"/>
                  <a:gd name="connsiteX1" fmla="*/ 97514 w 316835"/>
                  <a:gd name="connsiteY1" fmla="*/ 497431 h 506936"/>
                  <a:gd name="connsiteX2" fmla="*/ 72167 w 316835"/>
                  <a:gd name="connsiteY2" fmla="*/ 439134 h 506936"/>
                  <a:gd name="connsiteX3" fmla="*/ 126663 w 316835"/>
                  <a:gd name="connsiteY3" fmla="*/ 346618 h 506936"/>
                  <a:gd name="connsiteX4" fmla="*/ 102583 w 316835"/>
                  <a:gd name="connsiteY4" fmla="*/ 298459 h 506936"/>
                  <a:gd name="connsiteX5" fmla="*/ 153277 w 316835"/>
                  <a:gd name="connsiteY5" fmla="*/ 9505 h 5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835" h="506936">
                    <a:moveTo>
                      <a:pt x="153277" y="9505"/>
                    </a:moveTo>
                    <a:cubicBezTo>
                      <a:pt x="399141" y="9505"/>
                      <a:pt x="333239" y="507570"/>
                      <a:pt x="97514" y="497431"/>
                    </a:cubicBezTo>
                    <a:cubicBezTo>
                      <a:pt x="68365" y="496164"/>
                      <a:pt x="53157" y="461946"/>
                      <a:pt x="72167" y="439134"/>
                    </a:cubicBezTo>
                    <a:cubicBezTo>
                      <a:pt x="94979" y="411252"/>
                      <a:pt x="113989" y="379569"/>
                      <a:pt x="126663" y="346618"/>
                    </a:cubicBezTo>
                    <a:cubicBezTo>
                      <a:pt x="134267" y="326340"/>
                      <a:pt x="122861" y="304796"/>
                      <a:pt x="102583" y="298459"/>
                    </a:cubicBezTo>
                    <a:cubicBezTo>
                      <a:pt x="-38092" y="260439"/>
                      <a:pt x="-17814" y="9505"/>
                      <a:pt x="153277" y="95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2943654" y="2364753"/>
            <a:ext cx="63040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Title</a:t>
            </a:r>
            <a:endParaRPr lang="ko-KR" altLang="en-US" sz="4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2943654" y="3608442"/>
            <a:ext cx="630408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7B7E9F4A-E3C5-405C-BC0D-8690B603628D}"/>
              </a:ext>
            </a:extLst>
          </p:cNvPr>
          <p:cNvSpPr>
            <a:spLocks noEditPoints="1"/>
          </p:cNvSpPr>
          <p:nvPr/>
        </p:nvSpPr>
        <p:spPr bwMode="auto">
          <a:xfrm>
            <a:off x="752561" y="2641952"/>
            <a:ext cx="5428682" cy="3324593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6DC4C6-7DBF-464F-99E0-A0276CCB6659}"/>
              </a:ext>
            </a:extLst>
          </p:cNvPr>
          <p:cNvSpPr txBox="1"/>
          <p:nvPr/>
        </p:nvSpPr>
        <p:spPr>
          <a:xfrm>
            <a:off x="6934984" y="1743095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33CACC-BE7A-489E-8913-4729A9AB4E83}"/>
              </a:ext>
            </a:extLst>
          </p:cNvPr>
          <p:cNvSpPr txBox="1"/>
          <p:nvPr/>
        </p:nvSpPr>
        <p:spPr>
          <a:xfrm>
            <a:off x="8316820" y="1804650"/>
            <a:ext cx="3269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ACFF25-D400-454D-988A-8CA3DBBFBE24}"/>
              </a:ext>
            </a:extLst>
          </p:cNvPr>
          <p:cNvSpPr/>
          <p:nvPr/>
        </p:nvSpPr>
        <p:spPr>
          <a:xfrm>
            <a:off x="6996528" y="4921451"/>
            <a:ext cx="4475472" cy="1261120"/>
          </a:xfrm>
          <a:prstGeom prst="round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CC51FA-CC43-4B0A-9BDC-BD5B78968E52}"/>
              </a:ext>
            </a:extLst>
          </p:cNvPr>
          <p:cNvSpPr txBox="1"/>
          <p:nvPr/>
        </p:nvSpPr>
        <p:spPr>
          <a:xfrm>
            <a:off x="7444017" y="5413118"/>
            <a:ext cx="3598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185716-F227-4C43-AFEC-5AF4C0DF8157}"/>
              </a:ext>
            </a:extLst>
          </p:cNvPr>
          <p:cNvSpPr txBox="1"/>
          <p:nvPr/>
        </p:nvSpPr>
        <p:spPr>
          <a:xfrm>
            <a:off x="3262922" y="2122592"/>
            <a:ext cx="1296144" cy="3693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BA8213-5906-4E41-A825-12790424DFEE}"/>
              </a:ext>
            </a:extLst>
          </p:cNvPr>
          <p:cNvSpPr txBox="1"/>
          <p:nvPr/>
        </p:nvSpPr>
        <p:spPr>
          <a:xfrm>
            <a:off x="3774293" y="5808880"/>
            <a:ext cx="1296144" cy="3693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4DA529-79C1-40E6-8A45-C0B3EB4AD87E}"/>
              </a:ext>
            </a:extLst>
          </p:cNvPr>
          <p:cNvSpPr txBox="1"/>
          <p:nvPr/>
        </p:nvSpPr>
        <p:spPr>
          <a:xfrm>
            <a:off x="1171978" y="5579675"/>
            <a:ext cx="1296144" cy="3693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A977200-952C-4A6F-B026-9C4CAC8AA7B4}"/>
              </a:ext>
            </a:extLst>
          </p:cNvPr>
          <p:cNvCxnSpPr>
            <a:cxnSpLocks/>
          </p:cNvCxnSpPr>
          <p:nvPr/>
        </p:nvCxnSpPr>
        <p:spPr>
          <a:xfrm>
            <a:off x="4289625" y="5235176"/>
            <a:ext cx="132740" cy="573705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F253FA2-F5FF-486E-B01C-7F5DFF6E5F9E}"/>
              </a:ext>
            </a:extLst>
          </p:cNvPr>
          <p:cNvCxnSpPr>
            <a:cxnSpLocks/>
            <a:stCxn id="22" idx="7"/>
            <a:endCxn id="7" idx="2"/>
          </p:cNvCxnSpPr>
          <p:nvPr/>
        </p:nvCxnSpPr>
        <p:spPr>
          <a:xfrm flipV="1">
            <a:off x="3524130" y="2491924"/>
            <a:ext cx="386864" cy="539077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AA8046F-B2B7-4ED6-92CC-D43A60731855}"/>
              </a:ext>
            </a:extLst>
          </p:cNvPr>
          <p:cNvCxnSpPr>
            <a:cxnSpLocks/>
            <a:stCxn id="23" idx="3"/>
          </p:cNvCxnSpPr>
          <p:nvPr/>
        </p:nvCxnSpPr>
        <p:spPr>
          <a:xfrm flipH="1">
            <a:off x="1820050" y="5123556"/>
            <a:ext cx="461748" cy="456120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BB22685-FF3E-46E9-92CD-131B052A2021}"/>
              </a:ext>
            </a:extLst>
          </p:cNvPr>
          <p:cNvGrpSpPr/>
          <p:nvPr/>
        </p:nvGrpSpPr>
        <p:grpSpPr>
          <a:xfrm>
            <a:off x="6960095" y="3305449"/>
            <a:ext cx="4626357" cy="719450"/>
            <a:chOff x="395534" y="3737445"/>
            <a:chExt cx="3972999" cy="7194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3BC8CB-6567-41FE-A4F9-88541E36CCE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A500B20-2E4B-461D-BC97-130E96EF6F74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3FC725-E81F-4D81-A2A4-ADAE0788D31E}"/>
              </a:ext>
            </a:extLst>
          </p:cNvPr>
          <p:cNvGrpSpPr/>
          <p:nvPr/>
        </p:nvGrpSpPr>
        <p:grpSpPr>
          <a:xfrm>
            <a:off x="6960095" y="4051224"/>
            <a:ext cx="4626357" cy="719450"/>
            <a:chOff x="395534" y="3737445"/>
            <a:chExt cx="3972999" cy="71945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E7E4D2-5407-473D-92C4-BF395AC503D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A78010-CAD5-4CA1-9DC0-3BD47F202E23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86776DF-9A98-468C-960B-298205F46DC7}"/>
              </a:ext>
            </a:extLst>
          </p:cNvPr>
          <p:cNvGrpSpPr/>
          <p:nvPr/>
        </p:nvGrpSpPr>
        <p:grpSpPr>
          <a:xfrm>
            <a:off x="6960095" y="2559674"/>
            <a:ext cx="4626357" cy="719450"/>
            <a:chOff x="395534" y="3737445"/>
            <a:chExt cx="3972999" cy="7194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C865CC0-1FA1-4C2C-BFF0-CD69904413D8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B55202-8D10-41F8-9C90-C92F22B45CB3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22" name="직사각형 3">
            <a:extLst>
              <a:ext uri="{FF2B5EF4-FFF2-40B4-BE49-F238E27FC236}">
                <a16:creationId xmlns:a16="http://schemas.microsoft.com/office/drawing/2014/main" id="{3F34612B-BEEC-467F-BA5A-3B19C8F19030}"/>
              </a:ext>
            </a:extLst>
          </p:cNvPr>
          <p:cNvSpPr/>
          <p:nvPr/>
        </p:nvSpPr>
        <p:spPr>
          <a:xfrm>
            <a:off x="3057915" y="2951011"/>
            <a:ext cx="546205" cy="546205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94">
            <a:extLst>
              <a:ext uri="{FF2B5EF4-FFF2-40B4-BE49-F238E27FC236}">
                <a16:creationId xmlns:a16="http://schemas.microsoft.com/office/drawing/2014/main" id="{B2071B8B-FAD8-4429-A95D-CFB63FFD86A6}"/>
              </a:ext>
            </a:extLst>
          </p:cNvPr>
          <p:cNvSpPr/>
          <p:nvPr/>
        </p:nvSpPr>
        <p:spPr>
          <a:xfrm>
            <a:off x="2182679" y="4561335"/>
            <a:ext cx="676828" cy="658683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95">
            <a:extLst>
              <a:ext uri="{FF2B5EF4-FFF2-40B4-BE49-F238E27FC236}">
                <a16:creationId xmlns:a16="http://schemas.microsoft.com/office/drawing/2014/main" id="{12610B08-4818-4458-A9A9-808B58A133E5}"/>
              </a:ext>
            </a:extLst>
          </p:cNvPr>
          <p:cNvSpPr/>
          <p:nvPr/>
        </p:nvSpPr>
        <p:spPr>
          <a:xfrm>
            <a:off x="3943495" y="4612004"/>
            <a:ext cx="631354" cy="623172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A07020CC-AD9C-4794-8E55-2BD96A743E8C}"/>
              </a:ext>
            </a:extLst>
          </p:cNvPr>
          <p:cNvSpPr/>
          <p:nvPr/>
        </p:nvSpPr>
        <p:spPr>
          <a:xfrm flipH="1">
            <a:off x="9038423" y="509000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F56FF1-6981-4C9D-91BF-B7381BE8DB55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2767D53-31B7-4885-BEBA-A9C48CFE3804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46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5A5A15-51F4-4716-8A80-9710C6D1521C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FDB339-4668-4ACA-BB72-5E0402ED36E1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51E7CB-C158-4DB4-85F5-C2AA3AD4D65F}"/>
              </a:ext>
            </a:extLst>
          </p:cNvPr>
          <p:cNvSpPr txBox="1"/>
          <p:nvPr/>
        </p:nvSpPr>
        <p:spPr>
          <a:xfrm>
            <a:off x="6362521" y="2020392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8711116-6766-446F-B455-CD3CA7037E91}"/>
              </a:ext>
            </a:extLst>
          </p:cNvPr>
          <p:cNvSpPr/>
          <p:nvPr/>
        </p:nvSpPr>
        <p:spPr>
          <a:xfrm>
            <a:off x="5690253" y="2104508"/>
            <a:ext cx="477712" cy="4451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01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FEBFEB-BF46-4115-A519-0548BC1A1862}"/>
              </a:ext>
            </a:extLst>
          </p:cNvPr>
          <p:cNvSpPr txBox="1"/>
          <p:nvPr/>
        </p:nvSpPr>
        <p:spPr>
          <a:xfrm>
            <a:off x="6362521" y="3186249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B1611C8-D1C0-4877-A158-765A0A3F9150}"/>
              </a:ext>
            </a:extLst>
          </p:cNvPr>
          <p:cNvSpPr/>
          <p:nvPr/>
        </p:nvSpPr>
        <p:spPr>
          <a:xfrm>
            <a:off x="5690253" y="3270366"/>
            <a:ext cx="477712" cy="4451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02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12DC6C-DCBC-4D3D-AC35-A6F369E2E94D}"/>
              </a:ext>
            </a:extLst>
          </p:cNvPr>
          <p:cNvSpPr txBox="1"/>
          <p:nvPr/>
        </p:nvSpPr>
        <p:spPr>
          <a:xfrm>
            <a:off x="6362521" y="4352105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666506D-5FE0-4780-AD58-812E36FC0468}"/>
              </a:ext>
            </a:extLst>
          </p:cNvPr>
          <p:cNvSpPr/>
          <p:nvPr/>
        </p:nvSpPr>
        <p:spPr>
          <a:xfrm>
            <a:off x="5690253" y="4436222"/>
            <a:ext cx="477712" cy="4451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03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B9606A-614F-4DF7-99F8-E17F7BF7BD85}"/>
              </a:ext>
            </a:extLst>
          </p:cNvPr>
          <p:cNvSpPr txBox="1"/>
          <p:nvPr/>
        </p:nvSpPr>
        <p:spPr>
          <a:xfrm>
            <a:off x="6362521" y="5517963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677B0E4-AAE5-4871-8E00-D8FFAA690BF5}"/>
              </a:ext>
            </a:extLst>
          </p:cNvPr>
          <p:cNvSpPr/>
          <p:nvPr/>
        </p:nvSpPr>
        <p:spPr>
          <a:xfrm>
            <a:off x="5690253" y="5602079"/>
            <a:ext cx="477712" cy="4451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04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14F43B0-DFAD-42BC-8AA4-E16404904502}"/>
              </a:ext>
            </a:extLst>
          </p:cNvPr>
          <p:cNvGrpSpPr/>
          <p:nvPr/>
        </p:nvGrpSpPr>
        <p:grpSpPr>
          <a:xfrm>
            <a:off x="1010866" y="2429813"/>
            <a:ext cx="3650418" cy="3880562"/>
            <a:chOff x="2771800" y="2060848"/>
            <a:chExt cx="3653928" cy="3884295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046C6DF-36AB-482B-9088-E0855D86FE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4" name="Pie 6">
              <a:extLst>
                <a:ext uri="{FF2B5EF4-FFF2-40B4-BE49-F238E27FC236}">
                  <a16:creationId xmlns:a16="http://schemas.microsoft.com/office/drawing/2014/main" id="{FC73EB28-5709-4ECD-88E4-A2C642FC9E68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5" name="Pie 13">
              <a:extLst>
                <a:ext uri="{FF2B5EF4-FFF2-40B4-BE49-F238E27FC236}">
                  <a16:creationId xmlns:a16="http://schemas.microsoft.com/office/drawing/2014/main" id="{003E811A-77A0-42B3-B834-FA479003D017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6" name="Pie 14">
              <a:extLst>
                <a:ext uri="{FF2B5EF4-FFF2-40B4-BE49-F238E27FC236}">
                  <a16:creationId xmlns:a16="http://schemas.microsoft.com/office/drawing/2014/main" id="{F500886C-6B68-4BFA-BAEF-6563CB85FBFB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7" name="Pie 15">
              <a:extLst>
                <a:ext uri="{FF2B5EF4-FFF2-40B4-BE49-F238E27FC236}">
                  <a16:creationId xmlns:a16="http://schemas.microsoft.com/office/drawing/2014/main" id="{1122C345-D9D3-4846-87D7-DA6A6073C70B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18" name="Arc 17">
            <a:extLst>
              <a:ext uri="{FF2B5EF4-FFF2-40B4-BE49-F238E27FC236}">
                <a16:creationId xmlns:a16="http://schemas.microsoft.com/office/drawing/2014/main" id="{552323F9-9306-45C4-9618-92A30B25BBC6}"/>
              </a:ext>
            </a:extLst>
          </p:cNvPr>
          <p:cNvSpPr/>
          <p:nvPr/>
        </p:nvSpPr>
        <p:spPr>
          <a:xfrm>
            <a:off x="898858" y="2056594"/>
            <a:ext cx="3953351" cy="3953350"/>
          </a:xfrm>
          <a:prstGeom prst="arc">
            <a:avLst>
              <a:gd name="adj1" fmla="val 13483629"/>
              <a:gd name="adj2" fmla="val 2813791"/>
            </a:avLst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C7E2F09-9548-47CA-82C9-19FD1CD13BF2}"/>
              </a:ext>
            </a:extLst>
          </p:cNvPr>
          <p:cNvSpPr/>
          <p:nvPr/>
        </p:nvSpPr>
        <p:spPr>
          <a:xfrm>
            <a:off x="1811066" y="2189757"/>
            <a:ext cx="240059" cy="24005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78BAC94-01B2-4420-8186-C3C1A18D590F}"/>
              </a:ext>
            </a:extLst>
          </p:cNvPr>
          <p:cNvSpPr/>
          <p:nvPr/>
        </p:nvSpPr>
        <p:spPr>
          <a:xfrm>
            <a:off x="3691528" y="2189757"/>
            <a:ext cx="240059" cy="24005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9D640BE-A7B2-489C-A81F-1896C1B331DD}"/>
              </a:ext>
            </a:extLst>
          </p:cNvPr>
          <p:cNvSpPr/>
          <p:nvPr/>
        </p:nvSpPr>
        <p:spPr>
          <a:xfrm>
            <a:off x="4691139" y="3491560"/>
            <a:ext cx="240059" cy="24005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FF01104-B81F-40A3-B8BF-42F633DCA487}"/>
              </a:ext>
            </a:extLst>
          </p:cNvPr>
          <p:cNvSpPr/>
          <p:nvPr/>
        </p:nvSpPr>
        <p:spPr>
          <a:xfrm>
            <a:off x="4449152" y="4992339"/>
            <a:ext cx="240059" cy="24005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Isosceles Triangle 41">
            <a:extLst>
              <a:ext uri="{FF2B5EF4-FFF2-40B4-BE49-F238E27FC236}">
                <a16:creationId xmlns:a16="http://schemas.microsoft.com/office/drawing/2014/main" id="{5E901494-4BF7-445D-86C3-E07983AA50BE}"/>
              </a:ext>
            </a:extLst>
          </p:cNvPr>
          <p:cNvSpPr>
            <a:spLocks noChangeAspect="1"/>
          </p:cNvSpPr>
          <p:nvPr/>
        </p:nvSpPr>
        <p:spPr>
          <a:xfrm>
            <a:off x="2284311" y="3132276"/>
            <a:ext cx="258797" cy="320551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18FC6C58-352A-4D31-890F-787D9EEAC42F}"/>
              </a:ext>
            </a:extLst>
          </p:cNvPr>
          <p:cNvSpPr>
            <a:spLocks/>
          </p:cNvSpPr>
          <p:nvPr/>
        </p:nvSpPr>
        <p:spPr>
          <a:xfrm>
            <a:off x="3458995" y="4409562"/>
            <a:ext cx="292493" cy="388019"/>
          </a:xfrm>
          <a:custGeom>
            <a:avLst/>
            <a:gdLst/>
            <a:ahLst/>
            <a:cxnLst/>
            <a:rect l="l" t="t" r="r" b="b"/>
            <a:pathLst>
              <a:path w="2044268" h="3675920">
                <a:moveTo>
                  <a:pt x="1849759" y="1844470"/>
                </a:moveTo>
                <a:cubicBezTo>
                  <a:pt x="1902285" y="1986097"/>
                  <a:pt x="1856232" y="2145419"/>
                  <a:pt x="1736244" y="2237180"/>
                </a:cubicBezTo>
                <a:cubicBezTo>
                  <a:pt x="1616256" y="2328941"/>
                  <a:pt x="1450434" y="2331652"/>
                  <a:pt x="1327511" y="2243861"/>
                </a:cubicBezTo>
                <a:cubicBezTo>
                  <a:pt x="1204588" y="2156070"/>
                  <a:pt x="1153353" y="1998338"/>
                  <a:pt x="1201222" y="1855070"/>
                </a:cubicBezTo>
                <a:close/>
                <a:moveTo>
                  <a:pt x="472244" y="1811579"/>
                </a:moveTo>
                <a:lnTo>
                  <a:pt x="936104" y="1811579"/>
                </a:lnTo>
                <a:lnTo>
                  <a:pt x="936104" y="3084966"/>
                </a:lnTo>
                <a:lnTo>
                  <a:pt x="472244" y="3084966"/>
                </a:lnTo>
                <a:close/>
                <a:moveTo>
                  <a:pt x="1055772" y="1382864"/>
                </a:moveTo>
                <a:lnTo>
                  <a:pt x="1182194" y="1400951"/>
                </a:lnTo>
                <a:lnTo>
                  <a:pt x="1140092" y="1976144"/>
                </a:lnTo>
                <a:lnTo>
                  <a:pt x="1141240" y="1976152"/>
                </a:lnTo>
                <a:cubicBezTo>
                  <a:pt x="1142160" y="2114088"/>
                  <a:pt x="1216927" y="2241891"/>
                  <a:pt x="1337039" y="2310849"/>
                </a:cubicBezTo>
                <a:cubicBezTo>
                  <a:pt x="1395846" y="2344611"/>
                  <a:pt x="1461087" y="2361721"/>
                  <a:pt x="1526190" y="2361677"/>
                </a:cubicBezTo>
                <a:cubicBezTo>
                  <a:pt x="1591293" y="2361720"/>
                  <a:pt x="1656534" y="2344611"/>
                  <a:pt x="1715341" y="2310849"/>
                </a:cubicBezTo>
                <a:cubicBezTo>
                  <a:pt x="1835453" y="2241891"/>
                  <a:pt x="1910221" y="2114088"/>
                  <a:pt x="1911140" y="1976152"/>
                </a:cubicBezTo>
                <a:lnTo>
                  <a:pt x="1912289" y="1976144"/>
                </a:lnTo>
                <a:lnTo>
                  <a:pt x="1870187" y="1400951"/>
                </a:lnTo>
                <a:lnTo>
                  <a:pt x="1996607" y="1382864"/>
                </a:lnTo>
                <a:lnTo>
                  <a:pt x="2043841" y="1975264"/>
                </a:lnTo>
                <a:lnTo>
                  <a:pt x="2044268" y="1980631"/>
                </a:lnTo>
                <a:lnTo>
                  <a:pt x="2032513" y="2078292"/>
                </a:lnTo>
                <a:cubicBezTo>
                  <a:pt x="2003256" y="2223457"/>
                  <a:pt x="1912046" y="2351246"/>
                  <a:pt x="1780540" y="2426745"/>
                </a:cubicBezTo>
                <a:cubicBezTo>
                  <a:pt x="1725784" y="2458182"/>
                  <a:pt x="1666892" y="2478916"/>
                  <a:pt x="1606676" y="2488123"/>
                </a:cubicBezTo>
                <a:lnTo>
                  <a:pt x="1606676" y="3411706"/>
                </a:lnTo>
                <a:cubicBezTo>
                  <a:pt x="1824984" y="3421296"/>
                  <a:pt x="1991876" y="3476350"/>
                  <a:pt x="1991876" y="3542756"/>
                </a:cubicBezTo>
                <a:cubicBezTo>
                  <a:pt x="1991876" y="3616300"/>
                  <a:pt x="1787181" y="3675920"/>
                  <a:pt x="1534676" y="3675920"/>
                </a:cubicBezTo>
                <a:cubicBezTo>
                  <a:pt x="1282171" y="3675920"/>
                  <a:pt x="1077476" y="3616300"/>
                  <a:pt x="1077476" y="3542756"/>
                </a:cubicBezTo>
                <a:cubicBezTo>
                  <a:pt x="1077476" y="3476350"/>
                  <a:pt x="1244368" y="3421296"/>
                  <a:pt x="1462676" y="3411706"/>
                </a:cubicBezTo>
                <a:lnTo>
                  <a:pt x="1462676" y="2490951"/>
                </a:lnTo>
                <a:cubicBezTo>
                  <a:pt x="1396633" y="2482731"/>
                  <a:pt x="1331761" y="2461147"/>
                  <a:pt x="1271841" y="2426746"/>
                </a:cubicBezTo>
                <a:cubicBezTo>
                  <a:pt x="1140335" y="2351247"/>
                  <a:pt x="1049125" y="2223457"/>
                  <a:pt x="1019867" y="2078292"/>
                </a:cubicBezTo>
                <a:lnTo>
                  <a:pt x="1008112" y="1980631"/>
                </a:lnTo>
                <a:lnTo>
                  <a:pt x="1008540" y="1975264"/>
                </a:lnTo>
                <a:close/>
                <a:moveTo>
                  <a:pt x="319275" y="795860"/>
                </a:moveTo>
                <a:lnTo>
                  <a:pt x="468052" y="795860"/>
                </a:lnTo>
                <a:lnTo>
                  <a:pt x="616829" y="795860"/>
                </a:lnTo>
                <a:cubicBezTo>
                  <a:pt x="626877" y="929839"/>
                  <a:pt x="606781" y="968357"/>
                  <a:pt x="702240" y="1117409"/>
                </a:cubicBezTo>
                <a:cubicBezTo>
                  <a:pt x="838130" y="1263926"/>
                  <a:pt x="933525" y="1350835"/>
                  <a:pt x="936104" y="1491940"/>
                </a:cubicBezTo>
                <a:lnTo>
                  <a:pt x="936104" y="1764197"/>
                </a:lnTo>
                <a:lnTo>
                  <a:pt x="432048" y="1764197"/>
                </a:lnTo>
                <a:lnTo>
                  <a:pt x="432048" y="3132349"/>
                </a:lnTo>
                <a:lnTo>
                  <a:pt x="936104" y="3132349"/>
                </a:lnTo>
                <a:lnTo>
                  <a:pt x="936104" y="3519900"/>
                </a:lnTo>
                <a:cubicBezTo>
                  <a:pt x="936104" y="3606067"/>
                  <a:pt x="866251" y="3675920"/>
                  <a:pt x="780084" y="3675920"/>
                </a:cubicBezTo>
                <a:lnTo>
                  <a:pt x="468052" y="3675920"/>
                </a:lnTo>
                <a:lnTo>
                  <a:pt x="156020" y="3675920"/>
                </a:lnTo>
                <a:cubicBezTo>
                  <a:pt x="69853" y="3675920"/>
                  <a:pt x="0" y="3606067"/>
                  <a:pt x="0" y="3519900"/>
                </a:cubicBezTo>
                <a:lnTo>
                  <a:pt x="0" y="1491940"/>
                </a:lnTo>
                <a:cubicBezTo>
                  <a:pt x="2579" y="1350835"/>
                  <a:pt x="97974" y="1263926"/>
                  <a:pt x="233864" y="1117409"/>
                </a:cubicBezTo>
                <a:cubicBezTo>
                  <a:pt x="329323" y="968357"/>
                  <a:pt x="309227" y="929839"/>
                  <a:pt x="319275" y="795860"/>
                </a:cubicBezTo>
                <a:close/>
                <a:moveTo>
                  <a:pt x="319544" y="0"/>
                </a:moveTo>
                <a:lnTo>
                  <a:pt x="616561" y="0"/>
                </a:lnTo>
                <a:cubicBezTo>
                  <a:pt x="633132" y="0"/>
                  <a:pt x="646565" y="13433"/>
                  <a:pt x="646565" y="30004"/>
                </a:cubicBezTo>
                <a:lnTo>
                  <a:pt x="646565" y="150016"/>
                </a:lnTo>
                <a:cubicBezTo>
                  <a:pt x="646565" y="166587"/>
                  <a:pt x="633132" y="180020"/>
                  <a:pt x="616561" y="180020"/>
                </a:cubicBezTo>
                <a:lnTo>
                  <a:pt x="616829" y="180020"/>
                </a:lnTo>
                <a:lnTo>
                  <a:pt x="616829" y="756020"/>
                </a:lnTo>
                <a:lnTo>
                  <a:pt x="319275" y="756020"/>
                </a:lnTo>
                <a:lnTo>
                  <a:pt x="319275" y="180020"/>
                </a:lnTo>
                <a:lnTo>
                  <a:pt x="319544" y="180020"/>
                </a:lnTo>
                <a:cubicBezTo>
                  <a:pt x="302973" y="180020"/>
                  <a:pt x="289540" y="166587"/>
                  <a:pt x="289540" y="150016"/>
                </a:cubicBezTo>
                <a:lnTo>
                  <a:pt x="289540" y="30004"/>
                </a:lnTo>
                <a:cubicBezTo>
                  <a:pt x="289540" y="13433"/>
                  <a:pt x="302973" y="0"/>
                  <a:pt x="3195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Teardrop 15">
            <a:extLst>
              <a:ext uri="{FF2B5EF4-FFF2-40B4-BE49-F238E27FC236}">
                <a16:creationId xmlns:a16="http://schemas.microsoft.com/office/drawing/2014/main" id="{C55EF0F2-882B-4FAE-BBC4-FF66F663A042}"/>
              </a:ext>
            </a:extLst>
          </p:cNvPr>
          <p:cNvSpPr>
            <a:spLocks noChangeAspect="1"/>
          </p:cNvSpPr>
          <p:nvPr/>
        </p:nvSpPr>
        <p:spPr>
          <a:xfrm rot="10138534">
            <a:off x="3030616" y="2999687"/>
            <a:ext cx="449989" cy="367051"/>
          </a:xfrm>
          <a:custGeom>
            <a:avLst/>
            <a:gdLst/>
            <a:ahLst/>
            <a:cxnLst/>
            <a:rect l="l" t="t" r="r" b="b"/>
            <a:pathLst>
              <a:path w="4184701" h="3958584">
                <a:moveTo>
                  <a:pt x="1747091" y="518820"/>
                </a:moveTo>
                <a:cubicBezTo>
                  <a:pt x="1991765" y="434966"/>
                  <a:pt x="2252127" y="414339"/>
                  <a:pt x="2511919" y="467230"/>
                </a:cubicBezTo>
                <a:cubicBezTo>
                  <a:pt x="2762999" y="518347"/>
                  <a:pt x="2988112" y="632970"/>
                  <a:pt x="3177256" y="796863"/>
                </a:cubicBezTo>
                <a:cubicBezTo>
                  <a:pt x="3407997" y="811892"/>
                  <a:pt x="3558359" y="796150"/>
                  <a:pt x="3567776" y="747812"/>
                </a:cubicBezTo>
                <a:cubicBezTo>
                  <a:pt x="3585195" y="658406"/>
                  <a:pt x="3113835" y="491346"/>
                  <a:pt x="2514965" y="374672"/>
                </a:cubicBezTo>
                <a:cubicBezTo>
                  <a:pt x="1916096" y="257999"/>
                  <a:pt x="1416495" y="235893"/>
                  <a:pt x="1399077" y="325300"/>
                </a:cubicBezTo>
                <a:cubicBezTo>
                  <a:pt x="1389596" y="373964"/>
                  <a:pt x="1524927" y="445636"/>
                  <a:pt x="1747091" y="518820"/>
                </a:cubicBezTo>
                <a:close/>
                <a:moveTo>
                  <a:pt x="3623548" y="2515472"/>
                </a:moveTo>
                <a:cubicBezTo>
                  <a:pt x="3716210" y="2065521"/>
                  <a:pt x="3565914" y="1638880"/>
                  <a:pt x="3341371" y="1321395"/>
                </a:cubicBezTo>
                <a:cubicBezTo>
                  <a:pt x="3431596" y="1689238"/>
                  <a:pt x="3530325" y="2058742"/>
                  <a:pt x="3417312" y="2404651"/>
                </a:cubicBezTo>
                <a:close/>
                <a:moveTo>
                  <a:pt x="460289" y="1922553"/>
                </a:moveTo>
                <a:lnTo>
                  <a:pt x="471090" y="1923642"/>
                </a:lnTo>
                <a:cubicBezTo>
                  <a:pt x="551432" y="1659724"/>
                  <a:pt x="672313" y="1420911"/>
                  <a:pt x="822683" y="1215863"/>
                </a:cubicBezTo>
                <a:lnTo>
                  <a:pt x="532232" y="1215863"/>
                </a:lnTo>
                <a:cubicBezTo>
                  <a:pt x="335082" y="1215863"/>
                  <a:pt x="175260" y="1375684"/>
                  <a:pt x="175260" y="1572834"/>
                </a:cubicBezTo>
                <a:lnTo>
                  <a:pt x="175259" y="1572834"/>
                </a:lnTo>
                <a:cubicBezTo>
                  <a:pt x="175259" y="1745340"/>
                  <a:pt x="297623" y="1889266"/>
                  <a:pt x="460289" y="1922553"/>
                </a:cubicBezTo>
                <a:close/>
                <a:moveTo>
                  <a:pt x="2059628" y="2765696"/>
                </a:moveTo>
                <a:lnTo>
                  <a:pt x="2321225" y="2811600"/>
                </a:lnTo>
                <a:cubicBezTo>
                  <a:pt x="2377562" y="2638693"/>
                  <a:pt x="2266237" y="2497865"/>
                  <a:pt x="2136064" y="2257473"/>
                </a:cubicBezTo>
                <a:cubicBezTo>
                  <a:pt x="2341942" y="2437884"/>
                  <a:pt x="2577613" y="2594022"/>
                  <a:pt x="2532550" y="2841953"/>
                </a:cubicBezTo>
                <a:cubicBezTo>
                  <a:pt x="3138690" y="2923471"/>
                  <a:pt x="3591636" y="2903038"/>
                  <a:pt x="3615687" y="2779586"/>
                </a:cubicBezTo>
                <a:cubicBezTo>
                  <a:pt x="3645674" y="2625671"/>
                  <a:pt x="2997620" y="2369906"/>
                  <a:pt x="2168217" y="2208319"/>
                </a:cubicBezTo>
                <a:cubicBezTo>
                  <a:pt x="1338815" y="2046733"/>
                  <a:pt x="642144" y="2040514"/>
                  <a:pt x="612157" y="2194429"/>
                </a:cubicBezTo>
                <a:cubicBezTo>
                  <a:pt x="584716" y="2335283"/>
                  <a:pt x="1125116" y="2561433"/>
                  <a:pt x="1852965" y="2721406"/>
                </a:cubicBezTo>
                <a:cubicBezTo>
                  <a:pt x="1986864" y="2533919"/>
                  <a:pt x="1882305" y="2417728"/>
                  <a:pt x="1755364" y="2183304"/>
                </a:cubicBezTo>
                <a:cubicBezTo>
                  <a:pt x="1948494" y="2352544"/>
                  <a:pt x="2174363" y="2495111"/>
                  <a:pt x="2034132" y="2760232"/>
                </a:cubicBezTo>
                <a:cubicBezTo>
                  <a:pt x="2042553" y="2762356"/>
                  <a:pt x="2051081" y="2764031"/>
                  <a:pt x="2059628" y="2765696"/>
                </a:cubicBezTo>
                <a:close/>
                <a:moveTo>
                  <a:pt x="2190894" y="3958584"/>
                </a:moveTo>
                <a:cubicBezTo>
                  <a:pt x="1768295" y="3627782"/>
                  <a:pt x="1896695" y="3283026"/>
                  <a:pt x="2140623" y="3067523"/>
                </a:cubicBezTo>
                <a:cubicBezTo>
                  <a:pt x="2193320" y="3015715"/>
                  <a:pt x="2233849" y="2968611"/>
                  <a:pt x="2263357" y="2924193"/>
                </a:cubicBezTo>
                <a:cubicBezTo>
                  <a:pt x="2186267" y="2913353"/>
                  <a:pt x="2108037" y="2899464"/>
                  <a:pt x="2028791" y="2884025"/>
                </a:cubicBezTo>
                <a:lnTo>
                  <a:pt x="1961861" y="2869343"/>
                </a:lnTo>
                <a:cubicBezTo>
                  <a:pt x="1948180" y="2887432"/>
                  <a:pt x="1932565" y="2905632"/>
                  <a:pt x="1915415" y="2924359"/>
                </a:cubicBezTo>
                <a:cubicBezTo>
                  <a:pt x="1817852" y="3057880"/>
                  <a:pt x="1560103" y="3193899"/>
                  <a:pt x="1799272" y="3545553"/>
                </a:cubicBezTo>
                <a:cubicBezTo>
                  <a:pt x="1460854" y="3280647"/>
                  <a:pt x="1563677" y="3004566"/>
                  <a:pt x="1759014" y="2831992"/>
                </a:cubicBezTo>
                <a:lnTo>
                  <a:pt x="1764677" y="2826090"/>
                </a:lnTo>
                <a:cubicBezTo>
                  <a:pt x="982901" y="2644363"/>
                  <a:pt x="406649" y="2366625"/>
                  <a:pt x="412121" y="2165041"/>
                </a:cubicBezTo>
                <a:lnTo>
                  <a:pt x="408595" y="2164332"/>
                </a:lnTo>
                <a:lnTo>
                  <a:pt x="411905" y="2150927"/>
                </a:lnTo>
                <a:cubicBezTo>
                  <a:pt x="411404" y="2149617"/>
                  <a:pt x="411615" y="2148419"/>
                  <a:pt x="411848" y="2147224"/>
                </a:cubicBezTo>
                <a:lnTo>
                  <a:pt x="414179" y="2141711"/>
                </a:lnTo>
                <a:lnTo>
                  <a:pt x="426269" y="2094377"/>
                </a:lnTo>
                <a:cubicBezTo>
                  <a:pt x="425816" y="2094419"/>
                  <a:pt x="425390" y="2094332"/>
                  <a:pt x="424963" y="2094245"/>
                </a:cubicBezTo>
                <a:cubicBezTo>
                  <a:pt x="182437" y="2044617"/>
                  <a:pt x="1" y="1830030"/>
                  <a:pt x="0" y="1572833"/>
                </a:cubicBezTo>
                <a:lnTo>
                  <a:pt x="1" y="1572833"/>
                </a:lnTo>
                <a:cubicBezTo>
                  <a:pt x="1" y="1278893"/>
                  <a:pt x="238286" y="1040608"/>
                  <a:pt x="532226" y="1040608"/>
                </a:cubicBezTo>
                <a:lnTo>
                  <a:pt x="966936" y="1040608"/>
                </a:lnTo>
                <a:cubicBezTo>
                  <a:pt x="1123433" y="865626"/>
                  <a:pt x="1304254" y="723953"/>
                  <a:pt x="1499342" y="622082"/>
                </a:cubicBezTo>
                <a:cubicBezTo>
                  <a:pt x="1047629" y="466253"/>
                  <a:pt x="762789" y="292915"/>
                  <a:pt x="787934" y="163850"/>
                </a:cubicBezTo>
                <a:cubicBezTo>
                  <a:pt x="827501" y="-39241"/>
                  <a:pt x="1619623" y="-55804"/>
                  <a:pt x="2557190" y="126856"/>
                </a:cubicBezTo>
                <a:cubicBezTo>
                  <a:pt x="3494756" y="309515"/>
                  <a:pt x="4222729" y="622227"/>
                  <a:pt x="4183162" y="825318"/>
                </a:cubicBezTo>
                <a:cubicBezTo>
                  <a:pt x="4158267" y="953098"/>
                  <a:pt x="3835461" y="1007038"/>
                  <a:pt x="3365964" y="983851"/>
                </a:cubicBezTo>
                <a:cubicBezTo>
                  <a:pt x="3747047" y="1429972"/>
                  <a:pt x="3927961" y="2099812"/>
                  <a:pt x="3803926" y="2798722"/>
                </a:cubicBezTo>
                <a:cubicBezTo>
                  <a:pt x="3805119" y="2801970"/>
                  <a:pt x="3804666" y="2805049"/>
                  <a:pt x="3804070" y="2808106"/>
                </a:cubicBezTo>
                <a:lnTo>
                  <a:pt x="3801620" y="2813901"/>
                </a:lnTo>
                <a:cubicBezTo>
                  <a:pt x="3800848" y="2824321"/>
                  <a:pt x="3798919" y="2834550"/>
                  <a:pt x="3796925" y="2844784"/>
                </a:cubicBezTo>
                <a:lnTo>
                  <a:pt x="3789212" y="2843235"/>
                </a:lnTo>
                <a:cubicBezTo>
                  <a:pt x="3693045" y="3000715"/>
                  <a:pt x="3167676" y="3043207"/>
                  <a:pt x="2495214" y="2957076"/>
                </a:cubicBezTo>
                <a:cubicBezTo>
                  <a:pt x="2463609" y="3025452"/>
                  <a:pt x="2411786" y="3100029"/>
                  <a:pt x="2335929" y="3182867"/>
                </a:cubicBezTo>
                <a:cubicBezTo>
                  <a:pt x="2214096" y="3349602"/>
                  <a:pt x="1892232" y="3519455"/>
                  <a:pt x="2190894" y="3958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30AA481F-1231-4218-A284-BF2FE9EF4E70}"/>
              </a:ext>
            </a:extLst>
          </p:cNvPr>
          <p:cNvSpPr>
            <a:spLocks noChangeAspect="1"/>
          </p:cNvSpPr>
          <p:nvPr/>
        </p:nvSpPr>
        <p:spPr>
          <a:xfrm>
            <a:off x="3559015" y="3650382"/>
            <a:ext cx="449989" cy="241189"/>
          </a:xfrm>
          <a:custGeom>
            <a:avLst/>
            <a:gdLst/>
            <a:ahLst/>
            <a:cxnLst/>
            <a:rect l="l" t="t" r="r" b="b"/>
            <a:pathLst>
              <a:path w="3932090" h="2444140">
                <a:moveTo>
                  <a:pt x="3752090" y="1724140"/>
                </a:moveTo>
                <a:lnTo>
                  <a:pt x="3932090" y="1724140"/>
                </a:lnTo>
                <a:lnTo>
                  <a:pt x="3932090" y="2444140"/>
                </a:lnTo>
                <a:lnTo>
                  <a:pt x="3752090" y="2444140"/>
                </a:lnTo>
                <a:close/>
                <a:moveTo>
                  <a:pt x="3507168" y="1724140"/>
                </a:moveTo>
                <a:lnTo>
                  <a:pt x="3687168" y="1724140"/>
                </a:lnTo>
                <a:lnTo>
                  <a:pt x="3687168" y="2444140"/>
                </a:lnTo>
                <a:lnTo>
                  <a:pt x="3507168" y="2444140"/>
                </a:lnTo>
                <a:close/>
                <a:moveTo>
                  <a:pt x="3262246" y="1724140"/>
                </a:moveTo>
                <a:lnTo>
                  <a:pt x="3442246" y="1724140"/>
                </a:lnTo>
                <a:lnTo>
                  <a:pt x="3442246" y="2444140"/>
                </a:lnTo>
                <a:lnTo>
                  <a:pt x="3262246" y="2444140"/>
                </a:lnTo>
                <a:close/>
                <a:moveTo>
                  <a:pt x="1055059" y="1724140"/>
                </a:moveTo>
                <a:lnTo>
                  <a:pt x="3143291" y="1724140"/>
                </a:lnTo>
                <a:lnTo>
                  <a:pt x="3143291" y="2444140"/>
                </a:lnTo>
                <a:lnTo>
                  <a:pt x="1055059" y="2444140"/>
                </a:lnTo>
                <a:close/>
                <a:moveTo>
                  <a:pt x="0" y="1724140"/>
                </a:moveTo>
                <a:lnTo>
                  <a:pt x="936104" y="1724140"/>
                </a:lnTo>
                <a:lnTo>
                  <a:pt x="936104" y="2444140"/>
                </a:lnTo>
                <a:lnTo>
                  <a:pt x="0" y="2444140"/>
                </a:lnTo>
                <a:close/>
                <a:moveTo>
                  <a:pt x="3762587" y="1589250"/>
                </a:moveTo>
                <a:lnTo>
                  <a:pt x="3765926" y="1589250"/>
                </a:lnTo>
                <a:lnTo>
                  <a:pt x="3765536" y="1590703"/>
                </a:lnTo>
                <a:close/>
                <a:moveTo>
                  <a:pt x="3220509" y="127090"/>
                </a:moveTo>
                <a:cubicBezTo>
                  <a:pt x="3119394" y="287890"/>
                  <a:pt x="3131085" y="531689"/>
                  <a:pt x="3167859" y="664285"/>
                </a:cubicBezTo>
                <a:cubicBezTo>
                  <a:pt x="3206229" y="802641"/>
                  <a:pt x="3326101" y="848242"/>
                  <a:pt x="3454497" y="918848"/>
                </a:cubicBezTo>
                <a:cubicBezTo>
                  <a:pt x="3570280" y="981111"/>
                  <a:pt x="3683530" y="1073194"/>
                  <a:pt x="3717026" y="1189260"/>
                </a:cubicBezTo>
                <a:cubicBezTo>
                  <a:pt x="3750313" y="1304598"/>
                  <a:pt x="3742628" y="1529634"/>
                  <a:pt x="3568800" y="1629993"/>
                </a:cubicBezTo>
                <a:cubicBezTo>
                  <a:pt x="3616998" y="1398869"/>
                  <a:pt x="3491441" y="1157349"/>
                  <a:pt x="3350531" y="1088131"/>
                </a:cubicBezTo>
                <a:cubicBezTo>
                  <a:pt x="3206654" y="1043087"/>
                  <a:pt x="3006067" y="916673"/>
                  <a:pt x="2942451" y="750665"/>
                </a:cubicBezTo>
                <a:cubicBezTo>
                  <a:pt x="2847039" y="501685"/>
                  <a:pt x="2971529" y="222502"/>
                  <a:pt x="3220509" y="127090"/>
                </a:cubicBezTo>
                <a:close/>
                <a:moveTo>
                  <a:pt x="3467790" y="0"/>
                </a:moveTo>
                <a:cubicBezTo>
                  <a:pt x="3400562" y="106909"/>
                  <a:pt x="3408335" y="269002"/>
                  <a:pt x="3432785" y="357161"/>
                </a:cubicBezTo>
                <a:cubicBezTo>
                  <a:pt x="3458296" y="449148"/>
                  <a:pt x="3537994" y="479466"/>
                  <a:pt x="3623360" y="526409"/>
                </a:cubicBezTo>
                <a:cubicBezTo>
                  <a:pt x="3700340" y="567806"/>
                  <a:pt x="3775635" y="629028"/>
                  <a:pt x="3797906" y="706196"/>
                </a:cubicBezTo>
                <a:cubicBezTo>
                  <a:pt x="3820036" y="782880"/>
                  <a:pt x="3814927" y="932498"/>
                  <a:pt x="3699356" y="999223"/>
                </a:cubicBezTo>
                <a:cubicBezTo>
                  <a:pt x="3731401" y="845558"/>
                  <a:pt x="3647923" y="684980"/>
                  <a:pt x="3554236" y="638959"/>
                </a:cubicBezTo>
                <a:cubicBezTo>
                  <a:pt x="3458578" y="609011"/>
                  <a:pt x="3325215" y="524963"/>
                  <a:pt x="3282919" y="414591"/>
                </a:cubicBezTo>
                <a:cubicBezTo>
                  <a:pt x="3219483" y="249054"/>
                  <a:pt x="3302253" y="63436"/>
                  <a:pt x="34677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609070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35B2DD-1E2E-4BF9-B6C2-E585426C1E5C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EDF96F-C2DC-4DAA-AEB4-0B4AC50CE73E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95469C-EA46-4134-9F44-02A904512DF4}"/>
              </a:ext>
            </a:extLst>
          </p:cNvPr>
          <p:cNvGrpSpPr/>
          <p:nvPr/>
        </p:nvGrpSpPr>
        <p:grpSpPr>
          <a:xfrm>
            <a:off x="5120328" y="2376210"/>
            <a:ext cx="6211460" cy="2621055"/>
            <a:chOff x="5044058" y="1843612"/>
            <a:chExt cx="6211460" cy="262105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2AEA7A8-115E-4C6B-9E4F-478B2CDAC67A}"/>
                </a:ext>
              </a:extLst>
            </p:cNvPr>
            <p:cNvSpPr txBox="1"/>
            <p:nvPr/>
          </p:nvSpPr>
          <p:spPr>
            <a:xfrm>
              <a:off x="5044059" y="2156343"/>
              <a:ext cx="619526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Easy to change colors, photos and Text.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C76142B-E04B-446A-B726-4EDCC9D92799}"/>
                </a:ext>
              </a:extLst>
            </p:cNvPr>
            <p:cNvSpPr txBox="1"/>
            <p:nvPr/>
          </p:nvSpPr>
          <p:spPr>
            <a:xfrm>
              <a:off x="5044058" y="1843612"/>
              <a:ext cx="621146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D21ECFD-24AC-4205-A9F5-D4EDEDDA73AC}"/>
              </a:ext>
            </a:extLst>
          </p:cNvPr>
          <p:cNvSpPr/>
          <p:nvPr/>
        </p:nvSpPr>
        <p:spPr>
          <a:xfrm>
            <a:off x="964152" y="5658830"/>
            <a:ext cx="612000" cy="61200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5148C3-8B9F-4BF5-9682-252DAD4C9C2B}"/>
              </a:ext>
            </a:extLst>
          </p:cNvPr>
          <p:cNvSpPr txBox="1"/>
          <p:nvPr/>
        </p:nvSpPr>
        <p:spPr>
          <a:xfrm>
            <a:off x="1698520" y="5641666"/>
            <a:ext cx="246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CD19FB1-534E-493D-8EF1-7870AC41E81D}"/>
              </a:ext>
            </a:extLst>
          </p:cNvPr>
          <p:cNvSpPr/>
          <p:nvPr/>
        </p:nvSpPr>
        <p:spPr>
          <a:xfrm>
            <a:off x="4551442" y="5658830"/>
            <a:ext cx="612000" cy="61200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95F702-6642-4EAF-85D1-7C7A1994E167}"/>
              </a:ext>
            </a:extLst>
          </p:cNvPr>
          <p:cNvSpPr txBox="1"/>
          <p:nvPr/>
        </p:nvSpPr>
        <p:spPr>
          <a:xfrm>
            <a:off x="5285810" y="5641666"/>
            <a:ext cx="246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3AC5BDA-7E9E-4D0C-974C-C5713687E0E7}"/>
              </a:ext>
            </a:extLst>
          </p:cNvPr>
          <p:cNvSpPr/>
          <p:nvPr/>
        </p:nvSpPr>
        <p:spPr>
          <a:xfrm>
            <a:off x="8138732" y="5658830"/>
            <a:ext cx="612000" cy="61200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15D5A1-93C9-4896-9AD5-5A7E2330C610}"/>
              </a:ext>
            </a:extLst>
          </p:cNvPr>
          <p:cNvSpPr txBox="1"/>
          <p:nvPr/>
        </p:nvSpPr>
        <p:spPr>
          <a:xfrm>
            <a:off x="8873100" y="5641666"/>
            <a:ext cx="246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436CEE-A589-4F0B-B1F6-A1BA21BE3369}"/>
              </a:ext>
            </a:extLst>
          </p:cNvPr>
          <p:cNvGrpSpPr/>
          <p:nvPr/>
        </p:nvGrpSpPr>
        <p:grpSpPr>
          <a:xfrm>
            <a:off x="1285113" y="2172097"/>
            <a:ext cx="2988560" cy="3195392"/>
            <a:chOff x="441611" y="1180105"/>
            <a:chExt cx="2872356" cy="3071146"/>
          </a:xfrm>
        </p:grpSpPr>
        <p:sp>
          <p:nvSpPr>
            <p:cNvPr id="13" name="Oval 2">
              <a:extLst>
                <a:ext uri="{FF2B5EF4-FFF2-40B4-BE49-F238E27FC236}">
                  <a16:creationId xmlns:a16="http://schemas.microsoft.com/office/drawing/2014/main" id="{F68FB2FC-58AC-427A-97B4-942AD7034887}"/>
                </a:ext>
              </a:extLst>
            </p:cNvPr>
            <p:cNvSpPr/>
            <p:nvPr/>
          </p:nvSpPr>
          <p:spPr>
            <a:xfrm rot="814699">
              <a:off x="1553446" y="2539741"/>
              <a:ext cx="1368152" cy="1368152"/>
            </a:xfrm>
            <a:custGeom>
              <a:avLst/>
              <a:gdLst/>
              <a:ahLst/>
              <a:cxnLst/>
              <a:rect l="l" t="t" r="r" b="b"/>
              <a:pathLst>
                <a:path w="2160240" h="2160240">
                  <a:moveTo>
                    <a:pt x="958200" y="0"/>
                  </a:moveTo>
                  <a:lnTo>
                    <a:pt x="1202040" y="0"/>
                  </a:lnTo>
                  <a:cubicBezTo>
                    <a:pt x="1254012" y="0"/>
                    <a:pt x="1296144" y="42132"/>
                    <a:pt x="1296144" y="94104"/>
                  </a:cubicBezTo>
                  <a:lnTo>
                    <a:pt x="1296144" y="190279"/>
                  </a:lnTo>
                  <a:cubicBezTo>
                    <a:pt x="1389361" y="212582"/>
                    <a:pt x="1477009" y="249172"/>
                    <a:pt x="1555776" y="298961"/>
                  </a:cubicBezTo>
                  <a:lnTo>
                    <a:pt x="1596168" y="258568"/>
                  </a:lnTo>
                  <a:cubicBezTo>
                    <a:pt x="1642655" y="212081"/>
                    <a:pt x="1718026" y="212081"/>
                    <a:pt x="1764513" y="258568"/>
                  </a:cubicBezTo>
                  <a:lnTo>
                    <a:pt x="1901672" y="395727"/>
                  </a:lnTo>
                  <a:cubicBezTo>
                    <a:pt x="1948159" y="442214"/>
                    <a:pt x="1948159" y="517585"/>
                    <a:pt x="1901672" y="564072"/>
                  </a:cubicBezTo>
                  <a:lnTo>
                    <a:pt x="1860814" y="604931"/>
                  </a:lnTo>
                  <a:cubicBezTo>
                    <a:pt x="1910096" y="683590"/>
                    <a:pt x="1946147" y="771046"/>
                    <a:pt x="1967819" y="864096"/>
                  </a:cubicBezTo>
                  <a:lnTo>
                    <a:pt x="2066136" y="864096"/>
                  </a:lnTo>
                  <a:cubicBezTo>
                    <a:pt x="2118108" y="864096"/>
                    <a:pt x="2160240" y="906228"/>
                    <a:pt x="2160240" y="958200"/>
                  </a:cubicBezTo>
                  <a:lnTo>
                    <a:pt x="2160240" y="1202040"/>
                  </a:lnTo>
                  <a:cubicBezTo>
                    <a:pt x="2160240" y="1254012"/>
                    <a:pt x="2118108" y="1296144"/>
                    <a:pt x="2066136" y="1296144"/>
                  </a:cubicBezTo>
                  <a:lnTo>
                    <a:pt x="1967819" y="1296144"/>
                  </a:lnTo>
                  <a:cubicBezTo>
                    <a:pt x="1946147" y="1389194"/>
                    <a:pt x="1910096" y="1476650"/>
                    <a:pt x="1860814" y="1555310"/>
                  </a:cubicBezTo>
                  <a:lnTo>
                    <a:pt x="1908650" y="1603146"/>
                  </a:lnTo>
                  <a:cubicBezTo>
                    <a:pt x="1957242" y="1651738"/>
                    <a:pt x="1957242" y="1730519"/>
                    <a:pt x="1908650" y="1779111"/>
                  </a:cubicBezTo>
                  <a:lnTo>
                    <a:pt x="1779111" y="1908650"/>
                  </a:lnTo>
                  <a:cubicBezTo>
                    <a:pt x="1730519" y="1957242"/>
                    <a:pt x="1651738" y="1957242"/>
                    <a:pt x="1603146" y="1908650"/>
                  </a:cubicBezTo>
                  <a:lnTo>
                    <a:pt x="1555776" y="1861280"/>
                  </a:lnTo>
                  <a:cubicBezTo>
                    <a:pt x="1477009" y="1911069"/>
                    <a:pt x="1389361" y="1947658"/>
                    <a:pt x="1296144" y="1969961"/>
                  </a:cubicBezTo>
                  <a:lnTo>
                    <a:pt x="1296144" y="2066136"/>
                  </a:lnTo>
                  <a:cubicBezTo>
                    <a:pt x="1296144" y="2118108"/>
                    <a:pt x="1254012" y="2160240"/>
                    <a:pt x="1202040" y="2160240"/>
                  </a:cubicBezTo>
                  <a:lnTo>
                    <a:pt x="958200" y="2160240"/>
                  </a:lnTo>
                  <a:cubicBezTo>
                    <a:pt x="906228" y="2160240"/>
                    <a:pt x="864096" y="2118108"/>
                    <a:pt x="864096" y="2066136"/>
                  </a:cubicBezTo>
                  <a:lnTo>
                    <a:pt x="864096" y="1969961"/>
                  </a:lnTo>
                  <a:cubicBezTo>
                    <a:pt x="770879" y="1947658"/>
                    <a:pt x="683232" y="1911069"/>
                    <a:pt x="604465" y="1861280"/>
                  </a:cubicBezTo>
                  <a:lnTo>
                    <a:pt x="564072" y="1901672"/>
                  </a:lnTo>
                  <a:cubicBezTo>
                    <a:pt x="517585" y="1948160"/>
                    <a:pt x="442214" y="1948160"/>
                    <a:pt x="395727" y="1901672"/>
                  </a:cubicBezTo>
                  <a:lnTo>
                    <a:pt x="258568" y="1764513"/>
                  </a:lnTo>
                  <a:cubicBezTo>
                    <a:pt x="212081" y="1718026"/>
                    <a:pt x="212081" y="1642655"/>
                    <a:pt x="258568" y="1596168"/>
                  </a:cubicBezTo>
                  <a:lnTo>
                    <a:pt x="299427" y="1555310"/>
                  </a:lnTo>
                  <a:cubicBezTo>
                    <a:pt x="250144" y="1476650"/>
                    <a:pt x="214093" y="1389194"/>
                    <a:pt x="192421" y="1296144"/>
                  </a:cubicBezTo>
                  <a:lnTo>
                    <a:pt x="94104" y="1296144"/>
                  </a:lnTo>
                  <a:cubicBezTo>
                    <a:pt x="42132" y="1296144"/>
                    <a:pt x="0" y="1254012"/>
                    <a:pt x="0" y="1202040"/>
                  </a:cubicBezTo>
                  <a:lnTo>
                    <a:pt x="0" y="958200"/>
                  </a:lnTo>
                  <a:cubicBezTo>
                    <a:pt x="0" y="906228"/>
                    <a:pt x="42132" y="864096"/>
                    <a:pt x="94104" y="864096"/>
                  </a:cubicBezTo>
                  <a:lnTo>
                    <a:pt x="192421" y="864096"/>
                  </a:lnTo>
                  <a:cubicBezTo>
                    <a:pt x="214093" y="771046"/>
                    <a:pt x="250144" y="683590"/>
                    <a:pt x="299426" y="604931"/>
                  </a:cubicBezTo>
                  <a:lnTo>
                    <a:pt x="251590" y="557095"/>
                  </a:lnTo>
                  <a:cubicBezTo>
                    <a:pt x="202999" y="508503"/>
                    <a:pt x="202999" y="429721"/>
                    <a:pt x="251590" y="381130"/>
                  </a:cubicBezTo>
                  <a:lnTo>
                    <a:pt x="381130" y="251591"/>
                  </a:lnTo>
                  <a:cubicBezTo>
                    <a:pt x="429721" y="202999"/>
                    <a:pt x="508503" y="202999"/>
                    <a:pt x="557095" y="251591"/>
                  </a:cubicBezTo>
                  <a:lnTo>
                    <a:pt x="604465" y="298961"/>
                  </a:lnTo>
                  <a:cubicBezTo>
                    <a:pt x="683232" y="249172"/>
                    <a:pt x="770879" y="212582"/>
                    <a:pt x="864096" y="190279"/>
                  </a:cubicBezTo>
                  <a:lnTo>
                    <a:pt x="864096" y="94104"/>
                  </a:lnTo>
                  <a:cubicBezTo>
                    <a:pt x="864096" y="42132"/>
                    <a:pt x="906228" y="0"/>
                    <a:pt x="95820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2">
              <a:extLst>
                <a:ext uri="{FF2B5EF4-FFF2-40B4-BE49-F238E27FC236}">
                  <a16:creationId xmlns:a16="http://schemas.microsoft.com/office/drawing/2014/main" id="{A656D8C0-50EA-4085-B844-3AC09EEE191B}"/>
                </a:ext>
              </a:extLst>
            </p:cNvPr>
            <p:cNvSpPr/>
            <p:nvPr/>
          </p:nvSpPr>
          <p:spPr>
            <a:xfrm rot="21043915">
              <a:off x="746970" y="1983891"/>
              <a:ext cx="1008112" cy="1008112"/>
            </a:xfrm>
            <a:custGeom>
              <a:avLst/>
              <a:gdLst/>
              <a:ahLst/>
              <a:cxnLst/>
              <a:rect l="l" t="t" r="r" b="b"/>
              <a:pathLst>
                <a:path w="2160240" h="2160240">
                  <a:moveTo>
                    <a:pt x="958200" y="0"/>
                  </a:moveTo>
                  <a:lnTo>
                    <a:pt x="1202040" y="0"/>
                  </a:lnTo>
                  <a:cubicBezTo>
                    <a:pt x="1254012" y="0"/>
                    <a:pt x="1296144" y="42132"/>
                    <a:pt x="1296144" y="94104"/>
                  </a:cubicBezTo>
                  <a:lnTo>
                    <a:pt x="1296144" y="190279"/>
                  </a:lnTo>
                  <a:cubicBezTo>
                    <a:pt x="1389361" y="212582"/>
                    <a:pt x="1477009" y="249172"/>
                    <a:pt x="1555776" y="298961"/>
                  </a:cubicBezTo>
                  <a:lnTo>
                    <a:pt x="1596168" y="258568"/>
                  </a:lnTo>
                  <a:cubicBezTo>
                    <a:pt x="1642655" y="212081"/>
                    <a:pt x="1718026" y="212081"/>
                    <a:pt x="1764513" y="258568"/>
                  </a:cubicBezTo>
                  <a:lnTo>
                    <a:pt x="1901672" y="395727"/>
                  </a:lnTo>
                  <a:cubicBezTo>
                    <a:pt x="1948159" y="442214"/>
                    <a:pt x="1948159" y="517585"/>
                    <a:pt x="1901672" y="564072"/>
                  </a:cubicBezTo>
                  <a:lnTo>
                    <a:pt x="1860814" y="604931"/>
                  </a:lnTo>
                  <a:cubicBezTo>
                    <a:pt x="1910096" y="683590"/>
                    <a:pt x="1946147" y="771046"/>
                    <a:pt x="1967819" y="864096"/>
                  </a:cubicBezTo>
                  <a:lnTo>
                    <a:pt x="2066136" y="864096"/>
                  </a:lnTo>
                  <a:cubicBezTo>
                    <a:pt x="2118108" y="864096"/>
                    <a:pt x="2160240" y="906228"/>
                    <a:pt x="2160240" y="958200"/>
                  </a:cubicBezTo>
                  <a:lnTo>
                    <a:pt x="2160240" y="1202040"/>
                  </a:lnTo>
                  <a:cubicBezTo>
                    <a:pt x="2160240" y="1254012"/>
                    <a:pt x="2118108" y="1296144"/>
                    <a:pt x="2066136" y="1296144"/>
                  </a:cubicBezTo>
                  <a:lnTo>
                    <a:pt x="1967819" y="1296144"/>
                  </a:lnTo>
                  <a:cubicBezTo>
                    <a:pt x="1946147" y="1389194"/>
                    <a:pt x="1910096" y="1476650"/>
                    <a:pt x="1860814" y="1555310"/>
                  </a:cubicBezTo>
                  <a:lnTo>
                    <a:pt x="1908650" y="1603146"/>
                  </a:lnTo>
                  <a:cubicBezTo>
                    <a:pt x="1957242" y="1651738"/>
                    <a:pt x="1957242" y="1730519"/>
                    <a:pt x="1908650" y="1779111"/>
                  </a:cubicBezTo>
                  <a:lnTo>
                    <a:pt x="1779111" y="1908650"/>
                  </a:lnTo>
                  <a:cubicBezTo>
                    <a:pt x="1730519" y="1957242"/>
                    <a:pt x="1651738" y="1957242"/>
                    <a:pt x="1603146" y="1908650"/>
                  </a:cubicBezTo>
                  <a:lnTo>
                    <a:pt x="1555776" y="1861280"/>
                  </a:lnTo>
                  <a:cubicBezTo>
                    <a:pt x="1477009" y="1911069"/>
                    <a:pt x="1389361" y="1947658"/>
                    <a:pt x="1296144" y="1969961"/>
                  </a:cubicBezTo>
                  <a:lnTo>
                    <a:pt x="1296144" y="2066136"/>
                  </a:lnTo>
                  <a:cubicBezTo>
                    <a:pt x="1296144" y="2118108"/>
                    <a:pt x="1254012" y="2160240"/>
                    <a:pt x="1202040" y="2160240"/>
                  </a:cubicBezTo>
                  <a:lnTo>
                    <a:pt x="958200" y="2160240"/>
                  </a:lnTo>
                  <a:cubicBezTo>
                    <a:pt x="906228" y="2160240"/>
                    <a:pt x="864096" y="2118108"/>
                    <a:pt x="864096" y="2066136"/>
                  </a:cubicBezTo>
                  <a:lnTo>
                    <a:pt x="864096" y="1969961"/>
                  </a:lnTo>
                  <a:cubicBezTo>
                    <a:pt x="770879" y="1947658"/>
                    <a:pt x="683232" y="1911069"/>
                    <a:pt x="604465" y="1861280"/>
                  </a:cubicBezTo>
                  <a:lnTo>
                    <a:pt x="564072" y="1901672"/>
                  </a:lnTo>
                  <a:cubicBezTo>
                    <a:pt x="517585" y="1948160"/>
                    <a:pt x="442214" y="1948160"/>
                    <a:pt x="395727" y="1901672"/>
                  </a:cubicBezTo>
                  <a:lnTo>
                    <a:pt x="258568" y="1764513"/>
                  </a:lnTo>
                  <a:cubicBezTo>
                    <a:pt x="212081" y="1718026"/>
                    <a:pt x="212081" y="1642655"/>
                    <a:pt x="258568" y="1596168"/>
                  </a:cubicBezTo>
                  <a:lnTo>
                    <a:pt x="299427" y="1555310"/>
                  </a:lnTo>
                  <a:cubicBezTo>
                    <a:pt x="250144" y="1476650"/>
                    <a:pt x="214093" y="1389194"/>
                    <a:pt x="192421" y="1296144"/>
                  </a:cubicBezTo>
                  <a:lnTo>
                    <a:pt x="94104" y="1296144"/>
                  </a:lnTo>
                  <a:cubicBezTo>
                    <a:pt x="42132" y="1296144"/>
                    <a:pt x="0" y="1254012"/>
                    <a:pt x="0" y="1202040"/>
                  </a:cubicBezTo>
                  <a:lnTo>
                    <a:pt x="0" y="958200"/>
                  </a:lnTo>
                  <a:cubicBezTo>
                    <a:pt x="0" y="906228"/>
                    <a:pt x="42132" y="864096"/>
                    <a:pt x="94104" y="864096"/>
                  </a:cubicBezTo>
                  <a:lnTo>
                    <a:pt x="192421" y="864096"/>
                  </a:lnTo>
                  <a:cubicBezTo>
                    <a:pt x="214093" y="771046"/>
                    <a:pt x="250144" y="683590"/>
                    <a:pt x="299426" y="604931"/>
                  </a:cubicBezTo>
                  <a:lnTo>
                    <a:pt x="251590" y="557095"/>
                  </a:lnTo>
                  <a:cubicBezTo>
                    <a:pt x="202999" y="508503"/>
                    <a:pt x="202999" y="429721"/>
                    <a:pt x="251590" y="381130"/>
                  </a:cubicBezTo>
                  <a:lnTo>
                    <a:pt x="381130" y="251591"/>
                  </a:lnTo>
                  <a:cubicBezTo>
                    <a:pt x="429721" y="202999"/>
                    <a:pt x="508503" y="202999"/>
                    <a:pt x="557095" y="251591"/>
                  </a:cubicBezTo>
                  <a:lnTo>
                    <a:pt x="604465" y="298961"/>
                  </a:lnTo>
                  <a:cubicBezTo>
                    <a:pt x="683232" y="249172"/>
                    <a:pt x="770879" y="212582"/>
                    <a:pt x="864096" y="190279"/>
                  </a:cubicBezTo>
                  <a:lnTo>
                    <a:pt x="864096" y="94104"/>
                  </a:lnTo>
                  <a:cubicBezTo>
                    <a:pt x="864096" y="42132"/>
                    <a:pt x="906228" y="0"/>
                    <a:pt x="95820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2">
              <a:extLst>
                <a:ext uri="{FF2B5EF4-FFF2-40B4-BE49-F238E27FC236}">
                  <a16:creationId xmlns:a16="http://schemas.microsoft.com/office/drawing/2014/main" id="{0CC24BC1-3850-4139-8C7E-B7677B348B9A}"/>
                </a:ext>
              </a:extLst>
            </p:cNvPr>
            <p:cNvSpPr/>
            <p:nvPr/>
          </p:nvSpPr>
          <p:spPr>
            <a:xfrm rot="20351733">
              <a:off x="1492757" y="1344695"/>
              <a:ext cx="822464" cy="822464"/>
            </a:xfrm>
            <a:custGeom>
              <a:avLst/>
              <a:gdLst/>
              <a:ahLst/>
              <a:cxnLst/>
              <a:rect l="l" t="t" r="r" b="b"/>
              <a:pathLst>
                <a:path w="2160240" h="2160240">
                  <a:moveTo>
                    <a:pt x="958200" y="0"/>
                  </a:moveTo>
                  <a:lnTo>
                    <a:pt x="1202040" y="0"/>
                  </a:lnTo>
                  <a:cubicBezTo>
                    <a:pt x="1254012" y="0"/>
                    <a:pt x="1296144" y="42132"/>
                    <a:pt x="1296144" y="94104"/>
                  </a:cubicBezTo>
                  <a:lnTo>
                    <a:pt x="1296144" y="190279"/>
                  </a:lnTo>
                  <a:cubicBezTo>
                    <a:pt x="1389361" y="212582"/>
                    <a:pt x="1477009" y="249172"/>
                    <a:pt x="1555776" y="298961"/>
                  </a:cubicBezTo>
                  <a:lnTo>
                    <a:pt x="1596168" y="258568"/>
                  </a:lnTo>
                  <a:cubicBezTo>
                    <a:pt x="1642655" y="212081"/>
                    <a:pt x="1718026" y="212081"/>
                    <a:pt x="1764513" y="258568"/>
                  </a:cubicBezTo>
                  <a:lnTo>
                    <a:pt x="1901672" y="395727"/>
                  </a:lnTo>
                  <a:cubicBezTo>
                    <a:pt x="1948159" y="442214"/>
                    <a:pt x="1948159" y="517585"/>
                    <a:pt x="1901672" y="564072"/>
                  </a:cubicBezTo>
                  <a:lnTo>
                    <a:pt x="1860814" y="604931"/>
                  </a:lnTo>
                  <a:cubicBezTo>
                    <a:pt x="1910096" y="683590"/>
                    <a:pt x="1946147" y="771046"/>
                    <a:pt x="1967819" y="864096"/>
                  </a:cubicBezTo>
                  <a:lnTo>
                    <a:pt x="2066136" y="864096"/>
                  </a:lnTo>
                  <a:cubicBezTo>
                    <a:pt x="2118108" y="864096"/>
                    <a:pt x="2160240" y="906228"/>
                    <a:pt x="2160240" y="958200"/>
                  </a:cubicBezTo>
                  <a:lnTo>
                    <a:pt x="2160240" y="1202040"/>
                  </a:lnTo>
                  <a:cubicBezTo>
                    <a:pt x="2160240" y="1254012"/>
                    <a:pt x="2118108" y="1296144"/>
                    <a:pt x="2066136" y="1296144"/>
                  </a:cubicBezTo>
                  <a:lnTo>
                    <a:pt x="1967819" y="1296144"/>
                  </a:lnTo>
                  <a:cubicBezTo>
                    <a:pt x="1946147" y="1389194"/>
                    <a:pt x="1910096" y="1476650"/>
                    <a:pt x="1860814" y="1555310"/>
                  </a:cubicBezTo>
                  <a:lnTo>
                    <a:pt x="1908650" y="1603146"/>
                  </a:lnTo>
                  <a:cubicBezTo>
                    <a:pt x="1957242" y="1651738"/>
                    <a:pt x="1957242" y="1730519"/>
                    <a:pt x="1908650" y="1779111"/>
                  </a:cubicBezTo>
                  <a:lnTo>
                    <a:pt x="1779111" y="1908650"/>
                  </a:lnTo>
                  <a:cubicBezTo>
                    <a:pt x="1730519" y="1957242"/>
                    <a:pt x="1651738" y="1957242"/>
                    <a:pt x="1603146" y="1908650"/>
                  </a:cubicBezTo>
                  <a:lnTo>
                    <a:pt x="1555776" y="1861280"/>
                  </a:lnTo>
                  <a:cubicBezTo>
                    <a:pt x="1477009" y="1911069"/>
                    <a:pt x="1389361" y="1947658"/>
                    <a:pt x="1296144" y="1969961"/>
                  </a:cubicBezTo>
                  <a:lnTo>
                    <a:pt x="1296144" y="2066136"/>
                  </a:lnTo>
                  <a:cubicBezTo>
                    <a:pt x="1296144" y="2118108"/>
                    <a:pt x="1254012" y="2160240"/>
                    <a:pt x="1202040" y="2160240"/>
                  </a:cubicBezTo>
                  <a:lnTo>
                    <a:pt x="958200" y="2160240"/>
                  </a:lnTo>
                  <a:cubicBezTo>
                    <a:pt x="906228" y="2160240"/>
                    <a:pt x="864096" y="2118108"/>
                    <a:pt x="864096" y="2066136"/>
                  </a:cubicBezTo>
                  <a:lnTo>
                    <a:pt x="864096" y="1969961"/>
                  </a:lnTo>
                  <a:cubicBezTo>
                    <a:pt x="770879" y="1947658"/>
                    <a:pt x="683232" y="1911069"/>
                    <a:pt x="604465" y="1861280"/>
                  </a:cubicBezTo>
                  <a:lnTo>
                    <a:pt x="564072" y="1901672"/>
                  </a:lnTo>
                  <a:cubicBezTo>
                    <a:pt x="517585" y="1948160"/>
                    <a:pt x="442214" y="1948160"/>
                    <a:pt x="395727" y="1901672"/>
                  </a:cubicBezTo>
                  <a:lnTo>
                    <a:pt x="258568" y="1764513"/>
                  </a:lnTo>
                  <a:cubicBezTo>
                    <a:pt x="212081" y="1718026"/>
                    <a:pt x="212081" y="1642655"/>
                    <a:pt x="258568" y="1596168"/>
                  </a:cubicBezTo>
                  <a:lnTo>
                    <a:pt x="299427" y="1555310"/>
                  </a:lnTo>
                  <a:cubicBezTo>
                    <a:pt x="250144" y="1476650"/>
                    <a:pt x="214093" y="1389194"/>
                    <a:pt x="192421" y="1296144"/>
                  </a:cubicBezTo>
                  <a:lnTo>
                    <a:pt x="94104" y="1296144"/>
                  </a:lnTo>
                  <a:cubicBezTo>
                    <a:pt x="42132" y="1296144"/>
                    <a:pt x="0" y="1254012"/>
                    <a:pt x="0" y="1202040"/>
                  </a:cubicBezTo>
                  <a:lnTo>
                    <a:pt x="0" y="958200"/>
                  </a:lnTo>
                  <a:cubicBezTo>
                    <a:pt x="0" y="906228"/>
                    <a:pt x="42132" y="864096"/>
                    <a:pt x="94104" y="864096"/>
                  </a:cubicBezTo>
                  <a:lnTo>
                    <a:pt x="192421" y="864096"/>
                  </a:lnTo>
                  <a:cubicBezTo>
                    <a:pt x="214093" y="771046"/>
                    <a:pt x="250144" y="683590"/>
                    <a:pt x="299426" y="604931"/>
                  </a:cubicBezTo>
                  <a:lnTo>
                    <a:pt x="251590" y="557095"/>
                  </a:lnTo>
                  <a:cubicBezTo>
                    <a:pt x="202999" y="508503"/>
                    <a:pt x="202999" y="429721"/>
                    <a:pt x="251590" y="381130"/>
                  </a:cubicBezTo>
                  <a:lnTo>
                    <a:pt x="381130" y="251591"/>
                  </a:lnTo>
                  <a:cubicBezTo>
                    <a:pt x="429721" y="202999"/>
                    <a:pt x="508503" y="202999"/>
                    <a:pt x="557095" y="251591"/>
                  </a:cubicBezTo>
                  <a:lnTo>
                    <a:pt x="604465" y="298961"/>
                  </a:lnTo>
                  <a:cubicBezTo>
                    <a:pt x="683232" y="249172"/>
                    <a:pt x="770879" y="212582"/>
                    <a:pt x="864096" y="190279"/>
                  </a:cubicBezTo>
                  <a:lnTo>
                    <a:pt x="864096" y="94104"/>
                  </a:lnTo>
                  <a:cubicBezTo>
                    <a:pt x="864096" y="42132"/>
                    <a:pt x="906228" y="0"/>
                    <a:pt x="95820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02769EC2-DE15-423F-880F-1B9877A426DC}"/>
                </a:ext>
              </a:extLst>
            </p:cNvPr>
            <p:cNvSpPr/>
            <p:nvPr/>
          </p:nvSpPr>
          <p:spPr>
            <a:xfrm rot="2889938">
              <a:off x="1330104" y="2267388"/>
              <a:ext cx="1983863" cy="1983863"/>
            </a:xfrm>
            <a:prstGeom prst="arc">
              <a:avLst>
                <a:gd name="adj1" fmla="val 16200000"/>
                <a:gd name="adj2" fmla="val 21318487"/>
              </a:avLst>
            </a:prstGeom>
            <a:ln w="88900">
              <a:solidFill>
                <a:schemeClr val="bg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ED3A6EEE-4B86-4E7F-89D2-51D18CF62E32}"/>
                </a:ext>
              </a:extLst>
            </p:cNvPr>
            <p:cNvSpPr/>
            <p:nvPr/>
          </p:nvSpPr>
          <p:spPr>
            <a:xfrm rot="15011051">
              <a:off x="441611" y="1718841"/>
              <a:ext cx="1358831" cy="1358831"/>
            </a:xfrm>
            <a:prstGeom prst="arc">
              <a:avLst>
                <a:gd name="adj1" fmla="val 16194741"/>
                <a:gd name="adj2" fmla="val 21318487"/>
              </a:avLst>
            </a:prstGeom>
            <a:ln w="88900">
              <a:solidFill>
                <a:schemeClr val="bg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9FAE6AF7-DD36-44ED-B760-06E6EB9F0B1C}"/>
                </a:ext>
              </a:extLst>
            </p:cNvPr>
            <p:cNvSpPr/>
            <p:nvPr/>
          </p:nvSpPr>
          <p:spPr>
            <a:xfrm>
              <a:off x="1439309" y="1180105"/>
              <a:ext cx="1120509" cy="1120509"/>
            </a:xfrm>
            <a:prstGeom prst="arc">
              <a:avLst>
                <a:gd name="adj1" fmla="val 19315636"/>
                <a:gd name="adj2" fmla="val 3063482"/>
              </a:avLst>
            </a:prstGeom>
            <a:ln w="88900">
              <a:solidFill>
                <a:schemeClr val="bg1"/>
              </a:solidFill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01A0A6-0671-4579-9B7E-22F6443CAF31}"/>
                </a:ext>
              </a:extLst>
            </p:cNvPr>
            <p:cNvSpPr txBox="1"/>
            <p:nvPr/>
          </p:nvSpPr>
          <p:spPr>
            <a:xfrm>
              <a:off x="1614387" y="3036617"/>
              <a:ext cx="1229421" cy="4201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67CA52-9D0F-4160-B94F-0523991A8974}"/>
                </a:ext>
              </a:extLst>
            </p:cNvPr>
            <p:cNvSpPr txBox="1"/>
            <p:nvPr/>
          </p:nvSpPr>
          <p:spPr>
            <a:xfrm>
              <a:off x="817486" y="2340043"/>
              <a:ext cx="867082" cy="2958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85A8B5-EC86-4B2E-BD85-D8B958CA373B}"/>
                </a:ext>
              </a:extLst>
            </p:cNvPr>
            <p:cNvSpPr txBox="1"/>
            <p:nvPr/>
          </p:nvSpPr>
          <p:spPr>
            <a:xfrm>
              <a:off x="1576968" y="1636132"/>
              <a:ext cx="652129" cy="2471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9CBA6CAD-C936-4477-BA8D-0744BD4230B7}"/>
              </a:ext>
            </a:extLst>
          </p:cNvPr>
          <p:cNvSpPr/>
          <p:nvPr/>
        </p:nvSpPr>
        <p:spPr>
          <a:xfrm flipH="1">
            <a:off x="1089272" y="582673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id="{59B51E44-D81A-4F75-B4C0-6B4EBBCCFE35}"/>
              </a:ext>
            </a:extLst>
          </p:cNvPr>
          <p:cNvSpPr/>
          <p:nvPr/>
        </p:nvSpPr>
        <p:spPr>
          <a:xfrm>
            <a:off x="8226058" y="574642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6756CCE3-5272-4C8E-9700-3E679BE0C4AB}"/>
              </a:ext>
            </a:extLst>
          </p:cNvPr>
          <p:cNvSpPr>
            <a:spLocks noChangeAspect="1"/>
          </p:cNvSpPr>
          <p:nvPr/>
        </p:nvSpPr>
        <p:spPr>
          <a:xfrm>
            <a:off x="4685938" y="580207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5893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Table 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3756DED-DDEE-4C84-880F-1AA94969F7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072092"/>
              </p:ext>
            </p:extLst>
          </p:nvPr>
        </p:nvGraphicFramePr>
        <p:xfrm>
          <a:off x="980456" y="2871234"/>
          <a:ext cx="10328366" cy="33759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0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8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9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5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05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Round Same Side Corner Rectangle 4">
            <a:extLst>
              <a:ext uri="{FF2B5EF4-FFF2-40B4-BE49-F238E27FC236}">
                <a16:creationId xmlns:a16="http://schemas.microsoft.com/office/drawing/2014/main" id="{3EB85B3C-8380-4C12-AF0F-4C4A6EAB0D26}"/>
              </a:ext>
            </a:extLst>
          </p:cNvPr>
          <p:cNvSpPr/>
          <p:nvPr/>
        </p:nvSpPr>
        <p:spPr>
          <a:xfrm>
            <a:off x="3209851" y="2325548"/>
            <a:ext cx="4032000" cy="493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ound Same Side Corner Rectangle 5">
            <a:extLst>
              <a:ext uri="{FF2B5EF4-FFF2-40B4-BE49-F238E27FC236}">
                <a16:creationId xmlns:a16="http://schemas.microsoft.com/office/drawing/2014/main" id="{CB51BCC8-3709-4D70-B5E5-DE79DA288A42}"/>
              </a:ext>
            </a:extLst>
          </p:cNvPr>
          <p:cNvSpPr/>
          <p:nvPr/>
        </p:nvSpPr>
        <p:spPr>
          <a:xfrm>
            <a:off x="7277068" y="2325548"/>
            <a:ext cx="4032000" cy="493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3F8CDA-A7E4-4B05-8B78-259BABE1D587}"/>
              </a:ext>
            </a:extLst>
          </p:cNvPr>
          <p:cNvSpPr txBox="1"/>
          <p:nvPr/>
        </p:nvSpPr>
        <p:spPr>
          <a:xfrm>
            <a:off x="4016663" y="2418352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3445B2-4C44-47A7-A732-2ADDCB5DD9C0}"/>
              </a:ext>
            </a:extLst>
          </p:cNvPr>
          <p:cNvSpPr txBox="1"/>
          <p:nvPr/>
        </p:nvSpPr>
        <p:spPr>
          <a:xfrm>
            <a:off x="8083880" y="2418352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14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FEF3461B-4BAB-4D7C-AF1D-497AFC83857E}"/>
              </a:ext>
            </a:extLst>
          </p:cNvPr>
          <p:cNvSpPr/>
          <p:nvPr/>
        </p:nvSpPr>
        <p:spPr>
          <a:xfrm>
            <a:off x="1030113" y="2153755"/>
            <a:ext cx="10371908" cy="4246337"/>
          </a:xfrm>
          <a:prstGeom prst="roundRect">
            <a:avLst>
              <a:gd name="adj" fmla="val 3419"/>
            </a:avLst>
          </a:prstGeom>
          <a:solidFill>
            <a:schemeClr val="bg1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ko-KR" altLang="en-US" sz="27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10B3A7C-CA0F-41EE-992B-A2E84DEEB3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396276"/>
              </p:ext>
            </p:extLst>
          </p:nvPr>
        </p:nvGraphicFramePr>
        <p:xfrm>
          <a:off x="1125908" y="2250889"/>
          <a:ext cx="10189030" cy="40658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06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3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DB17030C-2296-4CE4-BBE1-B23354D8A362}"/>
              </a:ext>
            </a:extLst>
          </p:cNvPr>
          <p:cNvGrpSpPr/>
          <p:nvPr/>
        </p:nvGrpSpPr>
        <p:grpSpPr>
          <a:xfrm>
            <a:off x="4429580" y="2296155"/>
            <a:ext cx="936104" cy="576064"/>
            <a:chOff x="1475656" y="1059343"/>
            <a:chExt cx="936104" cy="576064"/>
          </a:xfrm>
        </p:grpSpPr>
        <p:sp>
          <p:nvSpPr>
            <p:cNvPr id="7" name="Rounded Rectangle 49">
              <a:extLst>
                <a:ext uri="{FF2B5EF4-FFF2-40B4-BE49-F238E27FC236}">
                  <a16:creationId xmlns:a16="http://schemas.microsoft.com/office/drawing/2014/main" id="{2031B7EF-9921-4B76-8361-6A6D6BB329B6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solidFill>
              <a:schemeClr val="bg1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8" name="Rounded Rectangle 54">
              <a:extLst>
                <a:ext uri="{FF2B5EF4-FFF2-40B4-BE49-F238E27FC236}">
                  <a16:creationId xmlns:a16="http://schemas.microsoft.com/office/drawing/2014/main" id="{25D0CA82-41F0-46E1-BD25-C8E430CCC1FE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4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85DA0B-FA09-4FCC-BB79-83DB9290C7B2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45%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94A255-30F7-44BC-B82D-D4D8970E504C}"/>
              </a:ext>
            </a:extLst>
          </p:cNvPr>
          <p:cNvGrpSpPr/>
          <p:nvPr/>
        </p:nvGrpSpPr>
        <p:grpSpPr>
          <a:xfrm>
            <a:off x="6403955" y="2296155"/>
            <a:ext cx="936104" cy="576064"/>
            <a:chOff x="1475656" y="1059343"/>
            <a:chExt cx="936104" cy="576064"/>
          </a:xfrm>
        </p:grpSpPr>
        <p:sp>
          <p:nvSpPr>
            <p:cNvPr id="11" name="Rounded Rectangle 56">
              <a:extLst>
                <a:ext uri="{FF2B5EF4-FFF2-40B4-BE49-F238E27FC236}">
                  <a16:creationId xmlns:a16="http://schemas.microsoft.com/office/drawing/2014/main" id="{D71C6AE0-2F1A-457F-8602-B742BD65EE7D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solidFill>
              <a:schemeClr val="bg1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2" name="Rounded Rectangle 57">
              <a:extLst>
                <a:ext uri="{FF2B5EF4-FFF2-40B4-BE49-F238E27FC236}">
                  <a16:creationId xmlns:a16="http://schemas.microsoft.com/office/drawing/2014/main" id="{FCAC8079-31FB-4D50-8617-524CA7C7E10A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4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FC952D-B35A-41B0-A4BA-F10EEDEF6F77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A2FE78C-7D20-4060-A1B0-BD1FABA18388}"/>
              </a:ext>
            </a:extLst>
          </p:cNvPr>
          <p:cNvGrpSpPr/>
          <p:nvPr/>
        </p:nvGrpSpPr>
        <p:grpSpPr>
          <a:xfrm>
            <a:off x="8378330" y="2296155"/>
            <a:ext cx="936104" cy="576064"/>
            <a:chOff x="1475656" y="1059343"/>
            <a:chExt cx="936104" cy="576064"/>
          </a:xfrm>
        </p:grpSpPr>
        <p:sp>
          <p:nvSpPr>
            <p:cNvPr id="15" name="Rounded Rectangle 60">
              <a:extLst>
                <a:ext uri="{FF2B5EF4-FFF2-40B4-BE49-F238E27FC236}">
                  <a16:creationId xmlns:a16="http://schemas.microsoft.com/office/drawing/2014/main" id="{A417FD7A-80EB-4E22-8CE4-18549E4A8AEC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solidFill>
              <a:schemeClr val="bg1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6" name="Rounded Rectangle 61">
              <a:extLst>
                <a:ext uri="{FF2B5EF4-FFF2-40B4-BE49-F238E27FC236}">
                  <a16:creationId xmlns:a16="http://schemas.microsoft.com/office/drawing/2014/main" id="{45076D0D-8823-4E7C-89F8-022322EAF0C4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4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843C430-F88A-4135-88BB-4C0FCE5C3991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A6E0C7C-AAB9-4355-BB2C-BA0B7F49D651}"/>
              </a:ext>
            </a:extLst>
          </p:cNvPr>
          <p:cNvGrpSpPr/>
          <p:nvPr/>
        </p:nvGrpSpPr>
        <p:grpSpPr>
          <a:xfrm>
            <a:off x="10352706" y="2296155"/>
            <a:ext cx="936104" cy="576064"/>
            <a:chOff x="1475656" y="1059343"/>
            <a:chExt cx="936104" cy="576064"/>
          </a:xfrm>
        </p:grpSpPr>
        <p:sp>
          <p:nvSpPr>
            <p:cNvPr id="19" name="Rounded Rectangle 64">
              <a:extLst>
                <a:ext uri="{FF2B5EF4-FFF2-40B4-BE49-F238E27FC236}">
                  <a16:creationId xmlns:a16="http://schemas.microsoft.com/office/drawing/2014/main" id="{267FD288-D595-49CB-A6B0-4C8E571B90CB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solidFill>
              <a:schemeClr val="bg1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20" name="Rounded Rectangle 65">
              <a:extLst>
                <a:ext uri="{FF2B5EF4-FFF2-40B4-BE49-F238E27FC236}">
                  <a16:creationId xmlns:a16="http://schemas.microsoft.com/office/drawing/2014/main" id="{D1FCEB4A-D13F-4F7D-8DBD-3BEB4854EE14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4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CC2A38B-C9CB-426F-85DF-DE66EA7E14DD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75%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51">
            <a:extLst>
              <a:ext uri="{FF2B5EF4-FFF2-40B4-BE49-F238E27FC236}">
                <a16:creationId xmlns:a16="http://schemas.microsoft.com/office/drawing/2014/main" id="{B5DA37FF-E796-440D-8A86-9D4C70C9DD55}"/>
              </a:ext>
            </a:extLst>
          </p:cNvPr>
          <p:cNvSpPr/>
          <p:nvPr/>
        </p:nvSpPr>
        <p:spPr>
          <a:xfrm>
            <a:off x="3754123" y="3438209"/>
            <a:ext cx="298127" cy="21861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Parallelogram 15">
            <a:extLst>
              <a:ext uri="{FF2B5EF4-FFF2-40B4-BE49-F238E27FC236}">
                <a16:creationId xmlns:a16="http://schemas.microsoft.com/office/drawing/2014/main" id="{1DA58A50-45A4-461B-B6F5-DD871E72EAE5}"/>
              </a:ext>
            </a:extLst>
          </p:cNvPr>
          <p:cNvSpPr/>
          <p:nvPr/>
        </p:nvSpPr>
        <p:spPr>
          <a:xfrm flipH="1">
            <a:off x="5716202" y="5222795"/>
            <a:ext cx="323840" cy="32384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30">
            <a:extLst>
              <a:ext uri="{FF2B5EF4-FFF2-40B4-BE49-F238E27FC236}">
                <a16:creationId xmlns:a16="http://schemas.microsoft.com/office/drawing/2014/main" id="{1A76132B-9ECF-450C-BB11-1C84B3889B0C}"/>
              </a:ext>
            </a:extLst>
          </p:cNvPr>
          <p:cNvSpPr/>
          <p:nvPr/>
        </p:nvSpPr>
        <p:spPr>
          <a:xfrm>
            <a:off x="5736146" y="5872869"/>
            <a:ext cx="283954" cy="28312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7">
            <a:extLst>
              <a:ext uri="{FF2B5EF4-FFF2-40B4-BE49-F238E27FC236}">
                <a16:creationId xmlns:a16="http://schemas.microsoft.com/office/drawing/2014/main" id="{C336B30D-BD6E-4DAC-B88B-1F618F19386C}"/>
              </a:ext>
            </a:extLst>
          </p:cNvPr>
          <p:cNvSpPr/>
          <p:nvPr/>
        </p:nvSpPr>
        <p:spPr>
          <a:xfrm>
            <a:off x="3759047" y="3994223"/>
            <a:ext cx="288279" cy="2882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C91959BD-88FB-45C1-894B-A5530C7E9987}"/>
              </a:ext>
            </a:extLst>
          </p:cNvPr>
          <p:cNvSpPr/>
          <p:nvPr/>
        </p:nvSpPr>
        <p:spPr>
          <a:xfrm>
            <a:off x="5764366" y="4031197"/>
            <a:ext cx="227515" cy="30109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724672D5-D711-4EEF-A5D3-2D15E8C65FA2}"/>
              </a:ext>
            </a:extLst>
          </p:cNvPr>
          <p:cNvSpPr/>
          <p:nvPr/>
        </p:nvSpPr>
        <p:spPr>
          <a:xfrm>
            <a:off x="3758780" y="5233369"/>
            <a:ext cx="288813" cy="28881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73F06F98-E691-4313-8689-F3179D0A48CE}"/>
              </a:ext>
            </a:extLst>
          </p:cNvPr>
          <p:cNvSpPr/>
          <p:nvPr/>
        </p:nvSpPr>
        <p:spPr>
          <a:xfrm>
            <a:off x="5723261" y="3390071"/>
            <a:ext cx="309725" cy="3148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2F0836DA-9926-4CE6-B3DA-2760C333409C}"/>
              </a:ext>
            </a:extLst>
          </p:cNvPr>
          <p:cNvSpPr/>
          <p:nvPr/>
        </p:nvSpPr>
        <p:spPr>
          <a:xfrm rot="2700000">
            <a:off x="5759102" y="4564159"/>
            <a:ext cx="238042" cy="4267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BDCFB4C1-844D-4484-AC7A-F81B8475B64E}"/>
              </a:ext>
            </a:extLst>
          </p:cNvPr>
          <p:cNvSpPr/>
          <p:nvPr/>
        </p:nvSpPr>
        <p:spPr>
          <a:xfrm>
            <a:off x="3755723" y="4619898"/>
            <a:ext cx="294924" cy="2760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ame 17">
            <a:extLst>
              <a:ext uri="{FF2B5EF4-FFF2-40B4-BE49-F238E27FC236}">
                <a16:creationId xmlns:a16="http://schemas.microsoft.com/office/drawing/2014/main" id="{F92953BC-986E-46B5-8EC0-F749FE248CFB}"/>
              </a:ext>
            </a:extLst>
          </p:cNvPr>
          <p:cNvSpPr/>
          <p:nvPr/>
        </p:nvSpPr>
        <p:spPr>
          <a:xfrm>
            <a:off x="3748331" y="5859577"/>
            <a:ext cx="309711" cy="30971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23041297-2581-471D-A34B-5A46248CEA8A}"/>
              </a:ext>
            </a:extLst>
          </p:cNvPr>
          <p:cNvSpPr/>
          <p:nvPr/>
        </p:nvSpPr>
        <p:spPr>
          <a:xfrm flipH="1">
            <a:off x="7618537" y="4007724"/>
            <a:ext cx="350620" cy="2892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eardrop 1">
            <a:extLst>
              <a:ext uri="{FF2B5EF4-FFF2-40B4-BE49-F238E27FC236}">
                <a16:creationId xmlns:a16="http://schemas.microsoft.com/office/drawing/2014/main" id="{1B472946-64CA-4181-92F2-5EF6635C1CE4}"/>
              </a:ext>
            </a:extLst>
          </p:cNvPr>
          <p:cNvSpPr/>
          <p:nvPr/>
        </p:nvSpPr>
        <p:spPr>
          <a:xfrm rot="18805991">
            <a:off x="7625170" y="3380601"/>
            <a:ext cx="337354" cy="33383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Isosceles Triangle 8">
            <a:extLst>
              <a:ext uri="{FF2B5EF4-FFF2-40B4-BE49-F238E27FC236}">
                <a16:creationId xmlns:a16="http://schemas.microsoft.com/office/drawing/2014/main" id="{94DC4EF8-CA91-4FA0-B609-DB0EFA686121}"/>
              </a:ext>
            </a:extLst>
          </p:cNvPr>
          <p:cNvSpPr/>
          <p:nvPr/>
        </p:nvSpPr>
        <p:spPr>
          <a:xfrm rot="16200000">
            <a:off x="9602701" y="5848005"/>
            <a:ext cx="279179" cy="33285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1042AEDC-F1F9-4612-8584-02BD83EF6F59}"/>
              </a:ext>
            </a:extLst>
          </p:cNvPr>
          <p:cNvSpPr>
            <a:spLocks noChangeAspect="1"/>
          </p:cNvSpPr>
          <p:nvPr/>
        </p:nvSpPr>
        <p:spPr>
          <a:xfrm rot="9900000">
            <a:off x="9565048" y="4005400"/>
            <a:ext cx="354485" cy="30106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8038EF62-AE18-49F7-9299-4C5A22349032}"/>
              </a:ext>
            </a:extLst>
          </p:cNvPr>
          <p:cNvSpPr/>
          <p:nvPr/>
        </p:nvSpPr>
        <p:spPr>
          <a:xfrm>
            <a:off x="7612966" y="5833550"/>
            <a:ext cx="361765" cy="36176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DC13A02-BA29-4674-97C7-F318D939BD4B}"/>
              </a:ext>
            </a:extLst>
          </p:cNvPr>
          <p:cNvSpPr/>
          <p:nvPr/>
        </p:nvSpPr>
        <p:spPr>
          <a:xfrm>
            <a:off x="7630338" y="4588495"/>
            <a:ext cx="327021" cy="2733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BBB217BA-8E2E-45B4-83E7-AF80AC142692}"/>
              </a:ext>
            </a:extLst>
          </p:cNvPr>
          <p:cNvSpPr/>
          <p:nvPr/>
        </p:nvSpPr>
        <p:spPr>
          <a:xfrm>
            <a:off x="9587248" y="3428426"/>
            <a:ext cx="310082" cy="23818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D50A0024-3957-47C7-B08F-FC32F8820762}"/>
              </a:ext>
            </a:extLst>
          </p:cNvPr>
          <p:cNvSpPr/>
          <p:nvPr/>
        </p:nvSpPr>
        <p:spPr>
          <a:xfrm>
            <a:off x="7704722" y="5153387"/>
            <a:ext cx="178250" cy="388632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AFFB0F95-49EA-4ED6-BB26-55D0E9AB617D}"/>
              </a:ext>
            </a:extLst>
          </p:cNvPr>
          <p:cNvSpPr/>
          <p:nvPr/>
        </p:nvSpPr>
        <p:spPr>
          <a:xfrm>
            <a:off x="9565890" y="5304189"/>
            <a:ext cx="352801" cy="23186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0146CC0C-E0F6-4E00-AC2B-6CA14E498145}"/>
              </a:ext>
            </a:extLst>
          </p:cNvPr>
          <p:cNvSpPr>
            <a:spLocks noChangeAspect="1"/>
          </p:cNvSpPr>
          <p:nvPr/>
        </p:nvSpPr>
        <p:spPr>
          <a:xfrm>
            <a:off x="9583542" y="4645256"/>
            <a:ext cx="317494" cy="32014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4559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C50D5EB-6501-49FB-9C29-0DE5C6654B76}"/>
              </a:ext>
            </a:extLst>
          </p:cNvPr>
          <p:cNvGrpSpPr/>
          <p:nvPr/>
        </p:nvGrpSpPr>
        <p:grpSpPr>
          <a:xfrm>
            <a:off x="4347658" y="2302309"/>
            <a:ext cx="3496686" cy="3888157"/>
            <a:chOff x="2808139" y="1972867"/>
            <a:chExt cx="3544350" cy="394115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F1A5AB1-46D9-4C73-9E63-FB540B4422E4}"/>
                </a:ext>
              </a:extLst>
            </p:cNvPr>
            <p:cNvGrpSpPr/>
            <p:nvPr/>
          </p:nvGrpSpPr>
          <p:grpSpPr>
            <a:xfrm>
              <a:off x="4024540" y="1972867"/>
              <a:ext cx="1103960" cy="1020909"/>
              <a:chOff x="4187424" y="1973745"/>
              <a:chExt cx="1368152" cy="1265226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022F8C5-3DB0-491E-94BB-B879ED78D6AD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Round Same Side Corner Rectangle 2">
                <a:extLst>
                  <a:ext uri="{FF2B5EF4-FFF2-40B4-BE49-F238E27FC236}">
                    <a16:creationId xmlns:a16="http://schemas.microsoft.com/office/drawing/2014/main" id="{2789E691-7481-4CDC-92D4-74D5B1C8B046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C94499B-F94E-4640-894A-B2BFA1454FFC}"/>
                </a:ext>
              </a:extLst>
            </p:cNvPr>
            <p:cNvGrpSpPr/>
            <p:nvPr/>
          </p:nvGrpSpPr>
          <p:grpSpPr>
            <a:xfrm rot="3600000">
              <a:off x="5290055" y="2702554"/>
              <a:ext cx="1103960" cy="1020909"/>
              <a:chOff x="4187424" y="1973745"/>
              <a:chExt cx="1368152" cy="1265226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F60582E-9B0F-4150-A127-0D210EE9DA04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Round Same Side Corner Rectangle 2">
                <a:extLst>
                  <a:ext uri="{FF2B5EF4-FFF2-40B4-BE49-F238E27FC236}">
                    <a16:creationId xmlns:a16="http://schemas.microsoft.com/office/drawing/2014/main" id="{A6FDB460-709A-4EAA-B962-B7FAFD768D02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A378FBE-CA45-491D-8DC7-84176E659012}"/>
                </a:ext>
              </a:extLst>
            </p:cNvPr>
            <p:cNvGrpSpPr/>
            <p:nvPr/>
          </p:nvGrpSpPr>
          <p:grpSpPr>
            <a:xfrm rot="7200000">
              <a:off x="5290055" y="4174803"/>
              <a:ext cx="1103960" cy="1020909"/>
              <a:chOff x="4187424" y="1973748"/>
              <a:chExt cx="1368152" cy="1265226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37F58BD-56AB-4BDF-AE6D-F7B6F2A91DA1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Round Same Side Corner Rectangle 2">
                <a:extLst>
                  <a:ext uri="{FF2B5EF4-FFF2-40B4-BE49-F238E27FC236}">
                    <a16:creationId xmlns:a16="http://schemas.microsoft.com/office/drawing/2014/main" id="{1BB1F42A-6FCC-4E0F-B16F-79EAB7808C15}"/>
                  </a:ext>
                </a:extLst>
              </p:cNvPr>
              <p:cNvSpPr/>
              <p:nvPr/>
            </p:nvSpPr>
            <p:spPr>
              <a:xfrm rot="13500000">
                <a:off x="4238887" y="1973748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FF66329-4DD2-4B89-A263-FF9B27DA84B1}"/>
                </a:ext>
              </a:extLst>
            </p:cNvPr>
            <p:cNvGrpSpPr/>
            <p:nvPr/>
          </p:nvGrpSpPr>
          <p:grpSpPr>
            <a:xfrm rot="10800000">
              <a:off x="4024540" y="4893115"/>
              <a:ext cx="1103960" cy="1020909"/>
              <a:chOff x="4187424" y="1973745"/>
              <a:chExt cx="1368152" cy="1265226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51D161E-9554-4A6A-97F1-E2AEC0063E9A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Round Same Side Corner Rectangle 2">
                <a:extLst>
                  <a:ext uri="{FF2B5EF4-FFF2-40B4-BE49-F238E27FC236}">
                    <a16:creationId xmlns:a16="http://schemas.microsoft.com/office/drawing/2014/main" id="{9A51E9A4-709F-4077-8F04-1C87E6991073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4C63027-D548-4080-90D0-AFF56E2EA10F}"/>
                </a:ext>
              </a:extLst>
            </p:cNvPr>
            <p:cNvGrpSpPr/>
            <p:nvPr/>
          </p:nvGrpSpPr>
          <p:grpSpPr>
            <a:xfrm rot="14400000">
              <a:off x="2766614" y="4174806"/>
              <a:ext cx="1103960" cy="1020909"/>
              <a:chOff x="4187424" y="1973745"/>
              <a:chExt cx="1368152" cy="1265226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CBC0049-1686-4639-A801-4250FED25990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Round Same Side Corner Rectangle 2">
                <a:extLst>
                  <a:ext uri="{FF2B5EF4-FFF2-40B4-BE49-F238E27FC236}">
                    <a16:creationId xmlns:a16="http://schemas.microsoft.com/office/drawing/2014/main" id="{FEF88913-02F8-4975-87DE-3F87B5B9A5E2}"/>
                  </a:ext>
                </a:extLst>
              </p:cNvPr>
              <p:cNvSpPr/>
              <p:nvPr/>
            </p:nvSpPr>
            <p:spPr>
              <a:xfrm rot="13500000">
                <a:off x="4238891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8731E77-3495-4B0E-9B37-D213685CE645}"/>
                </a:ext>
              </a:extLst>
            </p:cNvPr>
            <p:cNvGrpSpPr/>
            <p:nvPr/>
          </p:nvGrpSpPr>
          <p:grpSpPr>
            <a:xfrm rot="18000000">
              <a:off x="2766614" y="2702555"/>
              <a:ext cx="1103960" cy="1020909"/>
              <a:chOff x="4187424" y="1973744"/>
              <a:chExt cx="1368152" cy="1265226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B78D39B-5283-4496-B642-4A8E54BFA934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Round Same Side Corner Rectangle 2">
                <a:extLst>
                  <a:ext uri="{FF2B5EF4-FFF2-40B4-BE49-F238E27FC236}">
                    <a16:creationId xmlns:a16="http://schemas.microsoft.com/office/drawing/2014/main" id="{7906149F-E775-449C-84FA-0EEEC560AF86}"/>
                  </a:ext>
                </a:extLst>
              </p:cNvPr>
              <p:cNvSpPr/>
              <p:nvPr/>
            </p:nvSpPr>
            <p:spPr>
              <a:xfrm rot="13500000">
                <a:off x="4238889" y="1973744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18C856-4A37-4BFA-92AD-5A2AF76B52F6}"/>
              </a:ext>
            </a:extLst>
          </p:cNvPr>
          <p:cNvGrpSpPr/>
          <p:nvPr/>
        </p:nvGrpSpPr>
        <p:grpSpPr>
          <a:xfrm>
            <a:off x="5455660" y="3839833"/>
            <a:ext cx="1280683" cy="733351"/>
            <a:chOff x="3340671" y="1947423"/>
            <a:chExt cx="1429684" cy="73335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D8C6679-D13C-4A52-B790-5E8871254C1C}"/>
                </a:ext>
              </a:extLst>
            </p:cNvPr>
            <p:cNvSpPr txBox="1"/>
            <p:nvPr/>
          </p:nvSpPr>
          <p:spPr>
            <a:xfrm>
              <a:off x="3340671" y="1947423"/>
              <a:ext cx="1429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81D5B5-D5D3-4FAF-8602-7FF081D1A689}"/>
                </a:ext>
              </a:extLst>
            </p:cNvPr>
            <p:cNvSpPr txBox="1"/>
            <p:nvPr/>
          </p:nvSpPr>
          <p:spPr>
            <a:xfrm>
              <a:off x="3340671" y="2219109"/>
              <a:ext cx="14296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F32D4D4-2D9F-47A3-983F-0DDF1067B8DF}"/>
              </a:ext>
            </a:extLst>
          </p:cNvPr>
          <p:cNvGrpSpPr/>
          <p:nvPr/>
        </p:nvGrpSpPr>
        <p:grpSpPr>
          <a:xfrm>
            <a:off x="6993217" y="5485086"/>
            <a:ext cx="3276000" cy="923330"/>
            <a:chOff x="2551706" y="4283314"/>
            <a:chExt cx="1416829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612890-B047-495A-9DD5-3DE04B4D45C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D756CEE-04FD-4708-B428-BB843BF4F900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1AE165B-FFAA-4581-816B-D0E1D31119AB}"/>
              </a:ext>
            </a:extLst>
          </p:cNvPr>
          <p:cNvGrpSpPr/>
          <p:nvPr/>
        </p:nvGrpSpPr>
        <p:grpSpPr>
          <a:xfrm>
            <a:off x="8213477" y="4092582"/>
            <a:ext cx="3276000" cy="923330"/>
            <a:chOff x="2551706" y="4283314"/>
            <a:chExt cx="1416829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CCE50B-9F25-433A-AC47-735FE4F8E9FC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E03987C-97ED-4EE9-A42C-CAFB51DCCE4D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29EAE4B-F28A-4727-8D28-4612EC0E2AAB}"/>
              </a:ext>
            </a:extLst>
          </p:cNvPr>
          <p:cNvGrpSpPr/>
          <p:nvPr/>
        </p:nvGrpSpPr>
        <p:grpSpPr>
          <a:xfrm>
            <a:off x="8213477" y="2700078"/>
            <a:ext cx="3276000" cy="923330"/>
            <a:chOff x="2551706" y="4283314"/>
            <a:chExt cx="1416829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7386CD-20F7-484D-AE0F-F1F6EE298730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E38811-8500-4CEC-B0C8-07B1FFE2011E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C087D14-0003-492E-A651-008ACF74ECE0}"/>
              </a:ext>
            </a:extLst>
          </p:cNvPr>
          <p:cNvGrpSpPr/>
          <p:nvPr/>
        </p:nvGrpSpPr>
        <p:grpSpPr>
          <a:xfrm>
            <a:off x="729762" y="4788834"/>
            <a:ext cx="3276000" cy="923330"/>
            <a:chOff x="2551706" y="4283314"/>
            <a:chExt cx="141682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C67B184-7985-417F-9E07-F4967981248A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58FCBD9-8BA5-455D-934C-073EBD1531FE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AA948D0-4551-4209-A050-4C8C5570EA8F}"/>
              </a:ext>
            </a:extLst>
          </p:cNvPr>
          <p:cNvGrpSpPr/>
          <p:nvPr/>
        </p:nvGrpSpPr>
        <p:grpSpPr>
          <a:xfrm>
            <a:off x="729762" y="3396330"/>
            <a:ext cx="3276000" cy="923330"/>
            <a:chOff x="2551706" y="4283314"/>
            <a:chExt cx="141682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DE4C987-CC3F-408B-9E2E-A71EC9D01A0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2631473-F938-4696-8BF3-01CA9C1B177B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4A2AAA3-8257-4FC0-9880-ACFAC3E28875}"/>
              </a:ext>
            </a:extLst>
          </p:cNvPr>
          <p:cNvGrpSpPr/>
          <p:nvPr/>
        </p:nvGrpSpPr>
        <p:grpSpPr>
          <a:xfrm>
            <a:off x="1948058" y="2003826"/>
            <a:ext cx="3276000" cy="923330"/>
            <a:chOff x="2551706" y="4283314"/>
            <a:chExt cx="1416829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899CEDC-D3C3-4065-BBFD-81AD9F7393A3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AF7FFF0-A343-42D5-8516-881A88FD6BA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9811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72C56F8-6240-4D41-A183-B9689775BFC7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4348264" y="2294350"/>
            <a:ext cx="1768608" cy="1635530"/>
          </a:xfrm>
          <a:prstGeom prst="line">
            <a:avLst/>
          </a:prstGeom>
          <a:ln w="19050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DE4FBD4-2524-40B2-B750-EDE591F78F4C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4348264" y="3382648"/>
            <a:ext cx="1770588" cy="547232"/>
          </a:xfrm>
          <a:prstGeom prst="line">
            <a:avLst/>
          </a:prstGeom>
          <a:ln w="19050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9A9584-1C13-4828-9886-86900EE0372F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4348264" y="3933826"/>
            <a:ext cx="1772568" cy="537121"/>
          </a:xfrm>
          <a:prstGeom prst="line">
            <a:avLst/>
          </a:prstGeom>
          <a:ln w="19050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5ED825-AD70-4C27-9361-1CA0746768CA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4348264" y="3933825"/>
            <a:ext cx="1774548" cy="1625420"/>
          </a:xfrm>
          <a:prstGeom prst="line">
            <a:avLst/>
          </a:prstGeom>
          <a:ln w="19050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11">
            <a:extLst>
              <a:ext uri="{FF2B5EF4-FFF2-40B4-BE49-F238E27FC236}">
                <a16:creationId xmlns:a16="http://schemas.microsoft.com/office/drawing/2014/main" id="{8E2238ED-D2C3-4B0C-85B7-FA93C71A50D9}"/>
              </a:ext>
            </a:extLst>
          </p:cNvPr>
          <p:cNvSpPr/>
          <p:nvPr/>
        </p:nvSpPr>
        <p:spPr>
          <a:xfrm>
            <a:off x="6116873" y="1830139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8020B474-F086-4B4B-92F5-0AFC05FC3235}"/>
              </a:ext>
            </a:extLst>
          </p:cNvPr>
          <p:cNvSpPr/>
          <p:nvPr/>
        </p:nvSpPr>
        <p:spPr>
          <a:xfrm>
            <a:off x="6118853" y="2918437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10" name="Rounded Rectangle 14">
            <a:extLst>
              <a:ext uri="{FF2B5EF4-FFF2-40B4-BE49-F238E27FC236}">
                <a16:creationId xmlns:a16="http://schemas.microsoft.com/office/drawing/2014/main" id="{55653320-40D9-4A21-8FED-37E75CDF15C9}"/>
              </a:ext>
            </a:extLst>
          </p:cNvPr>
          <p:cNvSpPr/>
          <p:nvPr/>
        </p:nvSpPr>
        <p:spPr>
          <a:xfrm>
            <a:off x="6120833" y="4006735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11" name="Rounded Rectangle 15">
            <a:extLst>
              <a:ext uri="{FF2B5EF4-FFF2-40B4-BE49-F238E27FC236}">
                <a16:creationId xmlns:a16="http://schemas.microsoft.com/office/drawing/2014/main" id="{A6A19308-10CB-4CD3-AFA2-7881C06A38D6}"/>
              </a:ext>
            </a:extLst>
          </p:cNvPr>
          <p:cNvSpPr/>
          <p:nvPr/>
        </p:nvSpPr>
        <p:spPr>
          <a:xfrm>
            <a:off x="6122813" y="5095034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D3DBAB-B6F3-4001-9208-2EB49EBEECDD}"/>
              </a:ext>
            </a:extLst>
          </p:cNvPr>
          <p:cNvGrpSpPr/>
          <p:nvPr/>
        </p:nvGrpSpPr>
        <p:grpSpPr>
          <a:xfrm>
            <a:off x="6474310" y="1952607"/>
            <a:ext cx="4438822" cy="677512"/>
            <a:chOff x="6417575" y="2011203"/>
            <a:chExt cx="2952329" cy="6488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03584A-E2F6-4AD7-A314-BD33295C7FC6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E693AB-20DE-4643-836F-0E0F217A70EA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22122AD-95CF-49F9-9386-B3E47E2C334C}"/>
              </a:ext>
            </a:extLst>
          </p:cNvPr>
          <p:cNvGrpSpPr/>
          <p:nvPr/>
        </p:nvGrpSpPr>
        <p:grpSpPr>
          <a:xfrm>
            <a:off x="6474310" y="3043618"/>
            <a:ext cx="4438822" cy="677512"/>
            <a:chOff x="6417575" y="2011203"/>
            <a:chExt cx="2952329" cy="6488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CBF16A-EB98-435C-B6C4-F5BC98BDE38D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CF6FEC-9B0A-49ED-8EFA-77CA1A4416F8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A582937-EB42-472F-BE26-952E63552C22}"/>
              </a:ext>
            </a:extLst>
          </p:cNvPr>
          <p:cNvGrpSpPr/>
          <p:nvPr/>
        </p:nvGrpSpPr>
        <p:grpSpPr>
          <a:xfrm>
            <a:off x="6474310" y="4134629"/>
            <a:ext cx="4438820" cy="677512"/>
            <a:chOff x="6417575" y="2011203"/>
            <a:chExt cx="2952328" cy="64884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6865B7-B862-4D86-9FBF-21586EAA00B2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B6CCAF-EEF7-4170-944A-0B1239A5BB24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C799481-71B9-4B88-8868-8448C489E86A}"/>
              </a:ext>
            </a:extLst>
          </p:cNvPr>
          <p:cNvGrpSpPr/>
          <p:nvPr/>
        </p:nvGrpSpPr>
        <p:grpSpPr>
          <a:xfrm>
            <a:off x="6474310" y="5225639"/>
            <a:ext cx="4438820" cy="677512"/>
            <a:chOff x="6417575" y="2011203"/>
            <a:chExt cx="2952328" cy="6488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A1CF03-4D1A-4D82-A181-2DE6F727534A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122D7E-4FB7-4AD1-AE12-9D278B8CCAE2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028441B-2A8D-48A1-9077-42F8714435DF}"/>
              </a:ext>
            </a:extLst>
          </p:cNvPr>
          <p:cNvGrpSpPr/>
          <p:nvPr/>
        </p:nvGrpSpPr>
        <p:grpSpPr>
          <a:xfrm>
            <a:off x="1053889" y="2217744"/>
            <a:ext cx="3457375" cy="3464783"/>
            <a:chOff x="755576" y="1988840"/>
            <a:chExt cx="3457375" cy="346478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ECF211D-655E-4A35-9AB9-31B4555CB89A}"/>
                </a:ext>
              </a:extLst>
            </p:cNvPr>
            <p:cNvGrpSpPr/>
            <p:nvPr/>
          </p:nvGrpSpPr>
          <p:grpSpPr>
            <a:xfrm>
              <a:off x="755576" y="1988840"/>
              <a:ext cx="3457375" cy="3464783"/>
              <a:chOff x="2050729" y="2195248"/>
              <a:chExt cx="3709400" cy="3717348"/>
            </a:xfrm>
          </p:grpSpPr>
          <p:sp>
            <p:nvSpPr>
              <p:cNvPr id="33" name="Block Arc 4">
                <a:extLst>
                  <a:ext uri="{FF2B5EF4-FFF2-40B4-BE49-F238E27FC236}">
                    <a16:creationId xmlns:a16="http://schemas.microsoft.com/office/drawing/2014/main" id="{DBE2B928-95B2-40A0-AB9B-F2B4094313A9}"/>
                  </a:ext>
                </a:extLst>
              </p:cNvPr>
              <p:cNvSpPr/>
              <p:nvPr/>
            </p:nvSpPr>
            <p:spPr>
              <a:xfrm>
                <a:off x="2051720" y="2195990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Block Arc 4">
                <a:extLst>
                  <a:ext uri="{FF2B5EF4-FFF2-40B4-BE49-F238E27FC236}">
                    <a16:creationId xmlns:a16="http://schemas.microsoft.com/office/drawing/2014/main" id="{356A3A6C-941D-497E-93F1-6BA09D56DF00}"/>
                  </a:ext>
                </a:extLst>
              </p:cNvPr>
              <p:cNvSpPr/>
              <p:nvPr/>
            </p:nvSpPr>
            <p:spPr>
              <a:xfrm rot="5400000">
                <a:off x="3812708" y="2306468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Block Arc 4">
                <a:extLst>
                  <a:ext uri="{FF2B5EF4-FFF2-40B4-BE49-F238E27FC236}">
                    <a16:creationId xmlns:a16="http://schemas.microsoft.com/office/drawing/2014/main" id="{91DD3D42-78A5-409C-959B-6C781E59738E}"/>
                  </a:ext>
                </a:extLst>
              </p:cNvPr>
              <p:cNvSpPr/>
              <p:nvPr/>
            </p:nvSpPr>
            <p:spPr>
              <a:xfrm rot="10800000">
                <a:off x="3701488" y="4070914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Block Arc 4">
                <a:extLst>
                  <a:ext uri="{FF2B5EF4-FFF2-40B4-BE49-F238E27FC236}">
                    <a16:creationId xmlns:a16="http://schemas.microsoft.com/office/drawing/2014/main" id="{E1E811F6-02BA-4278-B112-C5B53DD4B90D}"/>
                  </a:ext>
                </a:extLst>
              </p:cNvPr>
              <p:cNvSpPr/>
              <p:nvPr/>
            </p:nvSpPr>
            <p:spPr>
              <a:xfrm rot="16200000">
                <a:off x="1939509" y="3965175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AEC230D-1F62-4F8F-9330-84AD43CF88F4}"/>
                </a:ext>
              </a:extLst>
            </p:cNvPr>
            <p:cNvGrpSpPr/>
            <p:nvPr/>
          </p:nvGrpSpPr>
          <p:grpSpPr>
            <a:xfrm>
              <a:off x="1523901" y="2812665"/>
              <a:ext cx="1955208" cy="2078405"/>
              <a:chOff x="720064" y="1892398"/>
              <a:chExt cx="1955208" cy="2078405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655C747-F100-44F0-A420-3EAD77CDF30C}"/>
                  </a:ext>
                </a:extLst>
              </p:cNvPr>
              <p:cNvSpPr txBox="1"/>
              <p:nvPr/>
            </p:nvSpPr>
            <p:spPr>
              <a:xfrm>
                <a:off x="720065" y="2216477"/>
                <a:ext cx="1955207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579857D-5307-4D00-85AD-77BF4B1CE72D}"/>
                  </a:ext>
                </a:extLst>
              </p:cNvPr>
              <p:cNvSpPr txBox="1"/>
              <p:nvPr/>
            </p:nvSpPr>
            <p:spPr>
              <a:xfrm>
                <a:off x="720064" y="1892398"/>
                <a:ext cx="19552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74B77F-DA6E-43D0-A9A3-D7A212F6791B}"/>
                </a:ext>
              </a:extLst>
            </p:cNvPr>
            <p:cNvSpPr txBox="1"/>
            <p:nvPr/>
          </p:nvSpPr>
          <p:spPr>
            <a:xfrm rot="18900000">
              <a:off x="875270" y="2495508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Add Contents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E38C838-A261-4DD1-B2E2-6632B1C4DD8A}"/>
                </a:ext>
              </a:extLst>
            </p:cNvPr>
            <p:cNvSpPr txBox="1"/>
            <p:nvPr/>
          </p:nvSpPr>
          <p:spPr>
            <a:xfrm rot="2831784">
              <a:off x="2472754" y="2537223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Add Contents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D982599-4844-40D0-9E08-0C4367F9BEA0}"/>
                </a:ext>
              </a:extLst>
            </p:cNvPr>
            <p:cNvSpPr txBox="1"/>
            <p:nvPr/>
          </p:nvSpPr>
          <p:spPr>
            <a:xfrm rot="8100000">
              <a:off x="2427501" y="4060944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Add Contents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7ABA37F-6B99-496E-847E-E0CAACB739FC}"/>
                </a:ext>
              </a:extLst>
            </p:cNvPr>
            <p:cNvSpPr txBox="1"/>
            <p:nvPr/>
          </p:nvSpPr>
          <p:spPr>
            <a:xfrm rot="13500000">
              <a:off x="874972" y="4029461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Add Contents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9159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9E11F-85AA-456E-A769-CE2B88EB4FE1}"/>
              </a:ext>
            </a:extLst>
          </p:cNvPr>
          <p:cNvSpPr txBox="1">
            <a:spLocks/>
          </p:cNvSpPr>
          <p:nvPr/>
        </p:nvSpPr>
        <p:spPr>
          <a:xfrm>
            <a:off x="858453" y="992356"/>
            <a:ext cx="2699792" cy="2376264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bg1"/>
                </a:solidFill>
                <a:latin typeface="+mj-lt"/>
              </a:rPr>
              <a:t>Heading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DB7D4F4-9466-4CE4-A84C-CFF0615370FE}"/>
              </a:ext>
            </a:extLst>
          </p:cNvPr>
          <p:cNvGrpSpPr/>
          <p:nvPr/>
        </p:nvGrpSpPr>
        <p:grpSpPr>
          <a:xfrm>
            <a:off x="3824655" y="972739"/>
            <a:ext cx="7077807" cy="4735514"/>
            <a:chOff x="886442" y="1648957"/>
            <a:chExt cx="3397525" cy="544474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2547CB9-D084-42DF-9DAE-2FA710F16F64}"/>
                </a:ext>
              </a:extLst>
            </p:cNvPr>
            <p:cNvSpPr txBox="1"/>
            <p:nvPr/>
          </p:nvSpPr>
          <p:spPr>
            <a:xfrm>
              <a:off x="886442" y="1648957"/>
              <a:ext cx="3397525" cy="389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974617-C279-4424-90C7-73885C2B65A8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989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I hope and I believe that this Template will your Time, Money and Reputation.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E7E9F50-52E2-4D78-A0B4-E6ECF4861E37}"/>
              </a:ext>
            </a:extLst>
          </p:cNvPr>
          <p:cNvSpPr/>
          <p:nvPr/>
        </p:nvSpPr>
        <p:spPr>
          <a:xfrm>
            <a:off x="1569708" y="527538"/>
            <a:ext cx="9688748" cy="5577840"/>
          </a:xfrm>
          <a:custGeom>
            <a:avLst/>
            <a:gdLst>
              <a:gd name="connsiteX0" fmla="*/ 343818 w 9688748"/>
              <a:gd name="connsiteY0" fmla="*/ 0 h 5577840"/>
              <a:gd name="connsiteX1" fmla="*/ 9344930 w 9688748"/>
              <a:gd name="connsiteY1" fmla="*/ 0 h 5577840"/>
              <a:gd name="connsiteX2" fmla="*/ 9688748 w 9688748"/>
              <a:gd name="connsiteY2" fmla="*/ 343818 h 5577840"/>
              <a:gd name="connsiteX3" fmla="*/ 9688748 w 9688748"/>
              <a:gd name="connsiteY3" fmla="*/ 5234022 h 5577840"/>
              <a:gd name="connsiteX4" fmla="*/ 9344930 w 9688748"/>
              <a:gd name="connsiteY4" fmla="*/ 5577840 h 5577840"/>
              <a:gd name="connsiteX5" fmla="*/ 343818 w 9688748"/>
              <a:gd name="connsiteY5" fmla="*/ 5577840 h 5577840"/>
              <a:gd name="connsiteX6" fmla="*/ 0 w 9688748"/>
              <a:gd name="connsiteY6" fmla="*/ 5234022 h 5577840"/>
              <a:gd name="connsiteX7" fmla="*/ 0 w 9688748"/>
              <a:gd name="connsiteY7" fmla="*/ 2847961 h 5577840"/>
              <a:gd name="connsiteX8" fmla="*/ 43774 w 9688748"/>
              <a:gd name="connsiteY8" fmla="*/ 2847961 h 5577840"/>
              <a:gd name="connsiteX9" fmla="*/ 43774 w 9688748"/>
              <a:gd name="connsiteY9" fmla="*/ 5194267 h 5577840"/>
              <a:gd name="connsiteX10" fmla="*/ 381627 w 9688748"/>
              <a:gd name="connsiteY10" fmla="*/ 5532120 h 5577840"/>
              <a:gd name="connsiteX11" fmla="*/ 9307121 w 9688748"/>
              <a:gd name="connsiteY11" fmla="*/ 5532120 h 5577840"/>
              <a:gd name="connsiteX12" fmla="*/ 9644974 w 9688748"/>
              <a:gd name="connsiteY12" fmla="*/ 5194267 h 5577840"/>
              <a:gd name="connsiteX13" fmla="*/ 9644974 w 9688748"/>
              <a:gd name="connsiteY13" fmla="*/ 383573 h 5577840"/>
              <a:gd name="connsiteX14" fmla="*/ 9307121 w 9688748"/>
              <a:gd name="connsiteY14" fmla="*/ 45720 h 5577840"/>
              <a:gd name="connsiteX15" fmla="*/ 381627 w 9688748"/>
              <a:gd name="connsiteY15" fmla="*/ 45720 h 5577840"/>
              <a:gd name="connsiteX16" fmla="*/ 43774 w 9688748"/>
              <a:gd name="connsiteY16" fmla="*/ 383573 h 5577840"/>
              <a:gd name="connsiteX17" fmla="*/ 43774 w 9688748"/>
              <a:gd name="connsiteY17" fmla="*/ 443718 h 5577840"/>
              <a:gd name="connsiteX18" fmla="*/ 0 w 9688748"/>
              <a:gd name="connsiteY18" fmla="*/ 443718 h 5577840"/>
              <a:gd name="connsiteX19" fmla="*/ 0 w 9688748"/>
              <a:gd name="connsiteY19" fmla="*/ 343818 h 5577840"/>
              <a:gd name="connsiteX20" fmla="*/ 343818 w 9688748"/>
              <a:gd name="connsiteY20" fmla="*/ 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88748" h="5577840">
                <a:moveTo>
                  <a:pt x="343818" y="0"/>
                </a:moveTo>
                <a:lnTo>
                  <a:pt x="9344930" y="0"/>
                </a:lnTo>
                <a:cubicBezTo>
                  <a:pt x="9534815" y="0"/>
                  <a:pt x="9688748" y="153933"/>
                  <a:pt x="9688748" y="343818"/>
                </a:cubicBezTo>
                <a:lnTo>
                  <a:pt x="9688748" y="5234022"/>
                </a:lnTo>
                <a:cubicBezTo>
                  <a:pt x="9688748" y="5423907"/>
                  <a:pt x="9534815" y="5577840"/>
                  <a:pt x="9344930" y="5577840"/>
                </a:cubicBezTo>
                <a:lnTo>
                  <a:pt x="343818" y="5577840"/>
                </a:lnTo>
                <a:cubicBezTo>
                  <a:pt x="153933" y="5577840"/>
                  <a:pt x="0" y="5423907"/>
                  <a:pt x="0" y="5234022"/>
                </a:cubicBezTo>
                <a:lnTo>
                  <a:pt x="0" y="2847961"/>
                </a:lnTo>
                <a:lnTo>
                  <a:pt x="43774" y="2847961"/>
                </a:lnTo>
                <a:lnTo>
                  <a:pt x="43774" y="5194267"/>
                </a:lnTo>
                <a:cubicBezTo>
                  <a:pt x="43774" y="5380858"/>
                  <a:pt x="195036" y="5532120"/>
                  <a:pt x="381627" y="5532120"/>
                </a:cubicBezTo>
                <a:lnTo>
                  <a:pt x="9307121" y="5532120"/>
                </a:lnTo>
                <a:cubicBezTo>
                  <a:pt x="9493712" y="5532120"/>
                  <a:pt x="9644974" y="5380858"/>
                  <a:pt x="9644974" y="5194267"/>
                </a:cubicBezTo>
                <a:lnTo>
                  <a:pt x="9644974" y="383573"/>
                </a:lnTo>
                <a:cubicBezTo>
                  <a:pt x="9644974" y="196982"/>
                  <a:pt x="9493712" y="45720"/>
                  <a:pt x="9307121" y="45720"/>
                </a:cubicBezTo>
                <a:lnTo>
                  <a:pt x="381627" y="45720"/>
                </a:lnTo>
                <a:cubicBezTo>
                  <a:pt x="195036" y="45720"/>
                  <a:pt x="43774" y="196982"/>
                  <a:pt x="43774" y="383573"/>
                </a:cubicBezTo>
                <a:lnTo>
                  <a:pt x="43774" y="443718"/>
                </a:lnTo>
                <a:lnTo>
                  <a:pt x="0" y="443718"/>
                </a:lnTo>
                <a:lnTo>
                  <a:pt x="0" y="343818"/>
                </a:lnTo>
                <a:cubicBezTo>
                  <a:pt x="0" y="153933"/>
                  <a:pt x="153933" y="0"/>
                  <a:pt x="3438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639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4">
            <a:extLst>
              <a:ext uri="{FF2B5EF4-FFF2-40B4-BE49-F238E27FC236}">
                <a16:creationId xmlns:a16="http://schemas.microsoft.com/office/drawing/2014/main" id="{D44EE41B-1D8D-4C48-A775-9712960D78E0}"/>
              </a:ext>
            </a:extLst>
          </p:cNvPr>
          <p:cNvSpPr/>
          <p:nvPr/>
        </p:nvSpPr>
        <p:spPr>
          <a:xfrm>
            <a:off x="8242025" y="696869"/>
            <a:ext cx="3084454" cy="5464262"/>
          </a:xfrm>
          <a:prstGeom prst="roundRect">
            <a:avLst>
              <a:gd name="adj" fmla="val 5126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id="{87680260-9583-49B0-9189-9A0FF1A5EC41}"/>
              </a:ext>
            </a:extLst>
          </p:cNvPr>
          <p:cNvSpPr/>
          <p:nvPr/>
        </p:nvSpPr>
        <p:spPr>
          <a:xfrm>
            <a:off x="5022407" y="696869"/>
            <a:ext cx="3007359" cy="5464262"/>
          </a:xfrm>
          <a:prstGeom prst="roundRect">
            <a:avLst>
              <a:gd name="adj" fmla="val 5126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AD3E72-D9A3-4B7C-8E98-87C75588CAA6}"/>
              </a:ext>
            </a:extLst>
          </p:cNvPr>
          <p:cNvGrpSpPr/>
          <p:nvPr/>
        </p:nvGrpSpPr>
        <p:grpSpPr>
          <a:xfrm>
            <a:off x="5317094" y="1077821"/>
            <a:ext cx="2417985" cy="4702358"/>
            <a:chOff x="3651644" y="919838"/>
            <a:chExt cx="1975714" cy="452363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5B5CB7-17E8-44E9-A684-72B23D5DA8C3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96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D16ABA9-74BF-4902-8BAD-B64A9310A89E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E90D84E-D3F7-4FCC-AFBA-4CA20F276CD7}"/>
              </a:ext>
            </a:extLst>
          </p:cNvPr>
          <p:cNvGrpSpPr/>
          <p:nvPr/>
        </p:nvGrpSpPr>
        <p:grpSpPr>
          <a:xfrm>
            <a:off x="8575260" y="1077822"/>
            <a:ext cx="2417985" cy="4702358"/>
            <a:chOff x="3651644" y="919838"/>
            <a:chExt cx="1975714" cy="452363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356E34-66B5-4777-B5ED-3F2AE98E28B9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96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5B3EF7-5E76-4167-8232-347576D526FE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539624FD-341B-414A-BC0E-20A31643069D}"/>
              </a:ext>
            </a:extLst>
          </p:cNvPr>
          <p:cNvSpPr txBox="1">
            <a:spLocks/>
          </p:cNvSpPr>
          <p:nvPr/>
        </p:nvSpPr>
        <p:spPr>
          <a:xfrm>
            <a:off x="1168249" y="418193"/>
            <a:ext cx="2698750" cy="237648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bg1"/>
                </a:solidFill>
              </a:rPr>
              <a:t>Heading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DE6C04-1F08-4CD8-8BBE-5D0CF18822FB}"/>
              </a:ext>
            </a:extLst>
          </p:cNvPr>
          <p:cNvSpPr txBox="1"/>
          <p:nvPr/>
        </p:nvSpPr>
        <p:spPr>
          <a:xfrm>
            <a:off x="1257851" y="2849622"/>
            <a:ext cx="24572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834388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AFEB2393-DC85-4A83-A66E-FBE9B7A338A9}"/>
              </a:ext>
            </a:extLst>
          </p:cNvPr>
          <p:cNvGrpSpPr/>
          <p:nvPr/>
        </p:nvGrpSpPr>
        <p:grpSpPr>
          <a:xfrm>
            <a:off x="2778476" y="983600"/>
            <a:ext cx="6469869" cy="5036664"/>
            <a:chOff x="2850668" y="983600"/>
            <a:chExt cx="6469869" cy="503666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BDE9DF4-FB5B-43F3-8A17-6C2549D072E8}"/>
                </a:ext>
              </a:extLst>
            </p:cNvPr>
            <p:cNvSpPr/>
            <p:nvPr/>
          </p:nvSpPr>
          <p:spPr>
            <a:xfrm flipH="1">
              <a:off x="3251088" y="1127983"/>
              <a:ext cx="5918025" cy="4892281"/>
            </a:xfrm>
            <a:custGeom>
              <a:avLst/>
              <a:gdLst>
                <a:gd name="connsiteX0" fmla="*/ 5411991 w 6155406"/>
                <a:gd name="connsiteY0" fmla="*/ 104032 h 4892281"/>
                <a:gd name="connsiteX1" fmla="*/ 6065232 w 6155406"/>
                <a:gd name="connsiteY1" fmla="*/ 757273 h 4892281"/>
                <a:gd name="connsiteX2" fmla="*/ 6065232 w 6155406"/>
                <a:gd name="connsiteY2" fmla="*/ 2390328 h 4892281"/>
                <a:gd name="connsiteX3" fmla="*/ 6065232 w 6155406"/>
                <a:gd name="connsiteY3" fmla="*/ 3370156 h 4892281"/>
                <a:gd name="connsiteX4" fmla="*/ 5411991 w 6155406"/>
                <a:gd name="connsiteY4" fmla="*/ 4023397 h 4892281"/>
                <a:gd name="connsiteX5" fmla="*/ 2590341 w 6155406"/>
                <a:gd name="connsiteY5" fmla="*/ 4023397 h 4892281"/>
                <a:gd name="connsiteX6" fmla="*/ 1112202 w 6155406"/>
                <a:gd name="connsiteY6" fmla="*/ 4753418 h 4892281"/>
                <a:gd name="connsiteX7" fmla="*/ 1101102 w 6155406"/>
                <a:gd name="connsiteY7" fmla="*/ 4023397 h 4892281"/>
                <a:gd name="connsiteX8" fmla="*/ 761517 w 6155406"/>
                <a:gd name="connsiteY8" fmla="*/ 4023397 h 4892281"/>
                <a:gd name="connsiteX9" fmla="*/ 108276 w 6155406"/>
                <a:gd name="connsiteY9" fmla="*/ 3370156 h 4892281"/>
                <a:gd name="connsiteX10" fmla="*/ 108276 w 6155406"/>
                <a:gd name="connsiteY10" fmla="*/ 2390328 h 4892281"/>
                <a:gd name="connsiteX11" fmla="*/ 108276 w 6155406"/>
                <a:gd name="connsiteY11" fmla="*/ 757273 h 4892281"/>
                <a:gd name="connsiteX12" fmla="*/ 761517 w 6155406"/>
                <a:gd name="connsiteY12" fmla="*/ 104032 h 4892281"/>
                <a:gd name="connsiteX13" fmla="*/ 1101102 w 6155406"/>
                <a:gd name="connsiteY13" fmla="*/ 104032 h 4892281"/>
                <a:gd name="connsiteX14" fmla="*/ 2590341 w 6155406"/>
                <a:gd name="connsiteY14" fmla="*/ 104032 h 4892281"/>
                <a:gd name="connsiteX15" fmla="*/ 5468039 w 6155406"/>
                <a:gd name="connsiteY15" fmla="*/ 0 h 4892281"/>
                <a:gd name="connsiteX16" fmla="*/ 2564753 w 6155406"/>
                <a:gd name="connsiteY16" fmla="*/ 0 h 4892281"/>
                <a:gd name="connsiteX17" fmla="*/ 1025901 w 6155406"/>
                <a:gd name="connsiteY17" fmla="*/ 0 h 4892281"/>
                <a:gd name="connsiteX18" fmla="*/ 687367 w 6155406"/>
                <a:gd name="connsiteY18" fmla="*/ 0 h 4892281"/>
                <a:gd name="connsiteX19" fmla="*/ 0 w 6155406"/>
                <a:gd name="connsiteY19" fmla="*/ 687367 h 4892281"/>
                <a:gd name="connsiteX20" fmla="*/ 0 w 6155406"/>
                <a:gd name="connsiteY20" fmla="*/ 2405738 h 4892281"/>
                <a:gd name="connsiteX21" fmla="*/ 0 w 6155406"/>
                <a:gd name="connsiteY21" fmla="*/ 3436755 h 4892281"/>
                <a:gd name="connsiteX22" fmla="*/ 687367 w 6155406"/>
                <a:gd name="connsiteY22" fmla="*/ 4124122 h 4892281"/>
                <a:gd name="connsiteX23" fmla="*/ 1025901 w 6155406"/>
                <a:gd name="connsiteY23" fmla="*/ 4124122 h 4892281"/>
                <a:gd name="connsiteX24" fmla="*/ 1037371 w 6155406"/>
                <a:gd name="connsiteY24" fmla="*/ 4892281 h 4892281"/>
                <a:gd name="connsiteX25" fmla="*/ 2564753 w 6155406"/>
                <a:gd name="connsiteY25" fmla="*/ 4124122 h 4892281"/>
                <a:gd name="connsiteX26" fmla="*/ 5468039 w 6155406"/>
                <a:gd name="connsiteY26" fmla="*/ 4124122 h 4892281"/>
                <a:gd name="connsiteX27" fmla="*/ 6155406 w 6155406"/>
                <a:gd name="connsiteY27" fmla="*/ 3436755 h 4892281"/>
                <a:gd name="connsiteX28" fmla="*/ 6155406 w 6155406"/>
                <a:gd name="connsiteY28" fmla="*/ 2405738 h 4892281"/>
                <a:gd name="connsiteX29" fmla="*/ 6155406 w 6155406"/>
                <a:gd name="connsiteY29" fmla="*/ 687367 h 4892281"/>
                <a:gd name="connsiteX30" fmla="*/ 5468039 w 6155406"/>
                <a:gd name="connsiteY30" fmla="*/ 0 h 4892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55406" h="4892281">
                  <a:moveTo>
                    <a:pt x="5411991" y="104032"/>
                  </a:moveTo>
                  <a:cubicBezTo>
                    <a:pt x="5772766" y="104032"/>
                    <a:pt x="6065232" y="396498"/>
                    <a:pt x="6065232" y="757273"/>
                  </a:cubicBezTo>
                  <a:lnTo>
                    <a:pt x="6065232" y="2390328"/>
                  </a:lnTo>
                  <a:lnTo>
                    <a:pt x="6065232" y="3370156"/>
                  </a:lnTo>
                  <a:cubicBezTo>
                    <a:pt x="6065232" y="3730931"/>
                    <a:pt x="5772766" y="4023397"/>
                    <a:pt x="5411991" y="4023397"/>
                  </a:cubicBezTo>
                  <a:lnTo>
                    <a:pt x="2590341" y="4023397"/>
                  </a:lnTo>
                  <a:lnTo>
                    <a:pt x="1112202" y="4753418"/>
                  </a:lnTo>
                  <a:lnTo>
                    <a:pt x="1101102" y="4023397"/>
                  </a:lnTo>
                  <a:lnTo>
                    <a:pt x="761517" y="4023397"/>
                  </a:lnTo>
                  <a:cubicBezTo>
                    <a:pt x="400742" y="4023397"/>
                    <a:pt x="108276" y="3730931"/>
                    <a:pt x="108276" y="3370156"/>
                  </a:cubicBezTo>
                  <a:lnTo>
                    <a:pt x="108276" y="2390328"/>
                  </a:lnTo>
                  <a:lnTo>
                    <a:pt x="108276" y="757273"/>
                  </a:lnTo>
                  <a:cubicBezTo>
                    <a:pt x="108276" y="396498"/>
                    <a:pt x="400742" y="104032"/>
                    <a:pt x="761517" y="104032"/>
                  </a:cubicBezTo>
                  <a:lnTo>
                    <a:pt x="1101102" y="104032"/>
                  </a:lnTo>
                  <a:lnTo>
                    <a:pt x="2590341" y="104032"/>
                  </a:lnTo>
                  <a:close/>
                  <a:moveTo>
                    <a:pt x="5468039" y="0"/>
                  </a:moveTo>
                  <a:lnTo>
                    <a:pt x="2564753" y="0"/>
                  </a:lnTo>
                  <a:lnTo>
                    <a:pt x="1025901" y="0"/>
                  </a:lnTo>
                  <a:lnTo>
                    <a:pt x="687367" y="0"/>
                  </a:lnTo>
                  <a:cubicBezTo>
                    <a:pt x="307745" y="0"/>
                    <a:pt x="0" y="307745"/>
                    <a:pt x="0" y="687367"/>
                  </a:cubicBezTo>
                  <a:lnTo>
                    <a:pt x="0" y="2405738"/>
                  </a:lnTo>
                  <a:lnTo>
                    <a:pt x="0" y="3436755"/>
                  </a:lnTo>
                  <a:cubicBezTo>
                    <a:pt x="0" y="3816377"/>
                    <a:pt x="307745" y="4124122"/>
                    <a:pt x="687367" y="4124122"/>
                  </a:cubicBezTo>
                  <a:lnTo>
                    <a:pt x="1025901" y="4124122"/>
                  </a:lnTo>
                  <a:lnTo>
                    <a:pt x="1037371" y="4892281"/>
                  </a:lnTo>
                  <a:lnTo>
                    <a:pt x="2564753" y="4124122"/>
                  </a:lnTo>
                  <a:lnTo>
                    <a:pt x="5468039" y="4124122"/>
                  </a:lnTo>
                  <a:cubicBezTo>
                    <a:pt x="5847661" y="4124122"/>
                    <a:pt x="6155406" y="3816377"/>
                    <a:pt x="6155406" y="3436755"/>
                  </a:cubicBezTo>
                  <a:lnTo>
                    <a:pt x="6155406" y="2405738"/>
                  </a:lnTo>
                  <a:lnTo>
                    <a:pt x="6155406" y="687367"/>
                  </a:lnTo>
                  <a:cubicBezTo>
                    <a:pt x="6155406" y="307745"/>
                    <a:pt x="5847661" y="0"/>
                    <a:pt x="546803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C6B422E-2086-49E7-AD72-582C2AB6DA6B}"/>
                </a:ext>
              </a:extLst>
            </p:cNvPr>
            <p:cNvSpPr/>
            <p:nvPr/>
          </p:nvSpPr>
          <p:spPr>
            <a:xfrm>
              <a:off x="2850668" y="983600"/>
              <a:ext cx="6469869" cy="4260858"/>
            </a:xfrm>
            <a:custGeom>
              <a:avLst/>
              <a:gdLst>
                <a:gd name="connsiteX0" fmla="*/ 2609967 w 4714507"/>
                <a:gd name="connsiteY0" fmla="*/ 3201250 h 3244394"/>
                <a:gd name="connsiteX1" fmla="*/ 4026854 w 4714507"/>
                <a:gd name="connsiteY1" fmla="*/ 3094793 h 3244394"/>
                <a:gd name="connsiteX2" fmla="*/ 4502107 w 4714507"/>
                <a:gd name="connsiteY2" fmla="*/ 2689244 h 3244394"/>
                <a:gd name="connsiteX3" fmla="*/ 4632643 w 4714507"/>
                <a:gd name="connsiteY3" fmla="*/ 2164565 h 3244394"/>
                <a:gd name="connsiteX4" fmla="*/ 4706149 w 4714507"/>
                <a:gd name="connsiteY4" fmla="*/ 1646222 h 3244394"/>
                <a:gd name="connsiteX5" fmla="*/ 4678267 w 4714507"/>
                <a:gd name="connsiteY5" fmla="*/ 819916 h 3244394"/>
                <a:gd name="connsiteX6" fmla="*/ 4310739 w 4714507"/>
                <a:gd name="connsiteY6" fmla="*/ 21490 h 3244394"/>
                <a:gd name="connsiteX7" fmla="*/ 3142250 w 4714507"/>
                <a:gd name="connsiteY7" fmla="*/ 231869 h 3244394"/>
                <a:gd name="connsiteX8" fmla="*/ 1607501 w 4714507"/>
                <a:gd name="connsiteY8" fmla="*/ 220463 h 3244394"/>
                <a:gd name="connsiteX9" fmla="*/ 342694 w 4714507"/>
                <a:gd name="connsiteY9" fmla="*/ 334524 h 3244394"/>
                <a:gd name="connsiteX10" fmla="*/ 212158 w 4714507"/>
                <a:gd name="connsiteY10" fmla="*/ 1572716 h 3244394"/>
                <a:gd name="connsiteX11" fmla="*/ 436478 w 4714507"/>
                <a:gd name="connsiteY11" fmla="*/ 2397756 h 3244394"/>
                <a:gd name="connsiteX12" fmla="*/ 778660 w 4714507"/>
                <a:gd name="connsiteY12" fmla="*/ 3145487 h 3244394"/>
                <a:gd name="connsiteX13" fmla="*/ 1563144 w 4714507"/>
                <a:gd name="connsiteY13" fmla="*/ 3170834 h 3244394"/>
                <a:gd name="connsiteX14" fmla="*/ 2609967 w 4714507"/>
                <a:gd name="connsiteY14" fmla="*/ 3201250 h 324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14507" h="3244394">
                  <a:moveTo>
                    <a:pt x="2609967" y="3201250"/>
                  </a:moveTo>
                  <a:cubicBezTo>
                    <a:pt x="3177736" y="3272221"/>
                    <a:pt x="3595958" y="3234201"/>
                    <a:pt x="4026854" y="3094793"/>
                  </a:cubicBezTo>
                  <a:cubicBezTo>
                    <a:pt x="4215688" y="3033961"/>
                    <a:pt x="4388046" y="2866672"/>
                    <a:pt x="4502107" y="2689244"/>
                  </a:cubicBezTo>
                  <a:cubicBezTo>
                    <a:pt x="4583217" y="2563777"/>
                    <a:pt x="4604762" y="2314111"/>
                    <a:pt x="4632643" y="2164565"/>
                  </a:cubicBezTo>
                  <a:cubicBezTo>
                    <a:pt x="4663060" y="2001078"/>
                    <a:pt x="4689673" y="1812244"/>
                    <a:pt x="4706149" y="1646222"/>
                  </a:cubicBezTo>
                  <a:cubicBezTo>
                    <a:pt x="4734030" y="1367407"/>
                    <a:pt x="4644049" y="1098731"/>
                    <a:pt x="4678267" y="819916"/>
                  </a:cubicBezTo>
                  <a:cubicBezTo>
                    <a:pt x="4722624" y="453654"/>
                    <a:pt x="4797397" y="86125"/>
                    <a:pt x="4310739" y="21490"/>
                  </a:cubicBezTo>
                  <a:cubicBezTo>
                    <a:pt x="3914061" y="-31738"/>
                    <a:pt x="3526255" y="169769"/>
                    <a:pt x="3142250" y="231869"/>
                  </a:cubicBezTo>
                  <a:cubicBezTo>
                    <a:pt x="2639116" y="314246"/>
                    <a:pt x="2111902" y="255949"/>
                    <a:pt x="1607501" y="220463"/>
                  </a:cubicBezTo>
                  <a:cubicBezTo>
                    <a:pt x="1205753" y="192582"/>
                    <a:pt x="708956" y="124145"/>
                    <a:pt x="342694" y="334524"/>
                  </a:cubicBezTo>
                  <a:cubicBezTo>
                    <a:pt x="-152836" y="619676"/>
                    <a:pt x="1780" y="1158296"/>
                    <a:pt x="212158" y="1572716"/>
                  </a:cubicBezTo>
                  <a:cubicBezTo>
                    <a:pt x="355368" y="1855334"/>
                    <a:pt x="355368" y="2102465"/>
                    <a:pt x="436478" y="2397756"/>
                  </a:cubicBezTo>
                  <a:cubicBezTo>
                    <a:pt x="494775" y="2611936"/>
                    <a:pt x="593628" y="3018753"/>
                    <a:pt x="778660" y="3145487"/>
                  </a:cubicBezTo>
                  <a:cubicBezTo>
                    <a:pt x="995375" y="3295034"/>
                    <a:pt x="1319814" y="3196181"/>
                    <a:pt x="1563144" y="3170834"/>
                  </a:cubicBezTo>
                  <a:cubicBezTo>
                    <a:pt x="1912930" y="3135348"/>
                    <a:pt x="2257646" y="3156893"/>
                    <a:pt x="2609967" y="3201250"/>
                  </a:cubicBezTo>
                  <a:close/>
                </a:path>
              </a:pathLst>
            </a:custGeom>
            <a:solidFill>
              <a:schemeClr val="bg1"/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20C6080-F13F-4E14-84DF-3C2153F75EE0}"/>
                </a:ext>
              </a:extLst>
            </p:cNvPr>
            <p:cNvSpPr/>
            <p:nvPr/>
          </p:nvSpPr>
          <p:spPr>
            <a:xfrm flipH="1">
              <a:off x="3251088" y="1127984"/>
              <a:ext cx="1888958" cy="3438215"/>
            </a:xfrm>
            <a:custGeom>
              <a:avLst/>
              <a:gdLst>
                <a:gd name="connsiteX0" fmla="*/ 1201591 w 1888958"/>
                <a:gd name="connsiteY0" fmla="*/ 0 h 3438215"/>
                <a:gd name="connsiteX1" fmla="*/ 0 w 1888958"/>
                <a:gd name="connsiteY1" fmla="*/ 0 h 3438215"/>
                <a:gd name="connsiteX2" fmla="*/ 0 w 1888958"/>
                <a:gd name="connsiteY2" fmla="*/ 104032 h 3438215"/>
                <a:gd name="connsiteX3" fmla="*/ 1145543 w 1888958"/>
                <a:gd name="connsiteY3" fmla="*/ 104032 h 3438215"/>
                <a:gd name="connsiteX4" fmla="*/ 1798784 w 1888958"/>
                <a:gd name="connsiteY4" fmla="*/ 757273 h 3438215"/>
                <a:gd name="connsiteX5" fmla="*/ 1798784 w 1888958"/>
                <a:gd name="connsiteY5" fmla="*/ 2390328 h 3438215"/>
                <a:gd name="connsiteX6" fmla="*/ 1798784 w 1888958"/>
                <a:gd name="connsiteY6" fmla="*/ 3370156 h 3438215"/>
                <a:gd name="connsiteX7" fmla="*/ 1791923 w 1888958"/>
                <a:gd name="connsiteY7" fmla="*/ 3438215 h 3438215"/>
                <a:gd name="connsiteX8" fmla="*/ 1888811 w 1888958"/>
                <a:gd name="connsiteY8" fmla="*/ 3438215 h 3438215"/>
                <a:gd name="connsiteX9" fmla="*/ 1888958 w 1888958"/>
                <a:gd name="connsiteY9" fmla="*/ 3436755 h 3438215"/>
                <a:gd name="connsiteX10" fmla="*/ 1888958 w 1888958"/>
                <a:gd name="connsiteY10" fmla="*/ 2405738 h 3438215"/>
                <a:gd name="connsiteX11" fmla="*/ 1888958 w 1888958"/>
                <a:gd name="connsiteY11" fmla="*/ 687367 h 3438215"/>
                <a:gd name="connsiteX12" fmla="*/ 1201591 w 1888958"/>
                <a:gd name="connsiteY12" fmla="*/ 0 h 3438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88958" h="3438215">
                  <a:moveTo>
                    <a:pt x="1201591" y="0"/>
                  </a:moveTo>
                  <a:lnTo>
                    <a:pt x="0" y="0"/>
                  </a:lnTo>
                  <a:lnTo>
                    <a:pt x="0" y="104032"/>
                  </a:lnTo>
                  <a:lnTo>
                    <a:pt x="1145543" y="104032"/>
                  </a:lnTo>
                  <a:cubicBezTo>
                    <a:pt x="1506318" y="104032"/>
                    <a:pt x="1798784" y="396498"/>
                    <a:pt x="1798784" y="757273"/>
                  </a:cubicBezTo>
                  <a:lnTo>
                    <a:pt x="1798784" y="2390328"/>
                  </a:lnTo>
                  <a:lnTo>
                    <a:pt x="1798784" y="3370156"/>
                  </a:lnTo>
                  <a:lnTo>
                    <a:pt x="1791923" y="3438215"/>
                  </a:lnTo>
                  <a:lnTo>
                    <a:pt x="1888811" y="3438215"/>
                  </a:lnTo>
                  <a:lnTo>
                    <a:pt x="1888958" y="3436755"/>
                  </a:lnTo>
                  <a:lnTo>
                    <a:pt x="1888958" y="2405738"/>
                  </a:lnTo>
                  <a:lnTo>
                    <a:pt x="1888958" y="687367"/>
                  </a:lnTo>
                  <a:cubicBezTo>
                    <a:pt x="1888958" y="307745"/>
                    <a:pt x="1581213" y="0"/>
                    <a:pt x="1201591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29F7191-CC70-4516-854C-3D22903D957D}"/>
              </a:ext>
            </a:extLst>
          </p:cNvPr>
          <p:cNvSpPr/>
          <p:nvPr/>
        </p:nvSpPr>
        <p:spPr>
          <a:xfrm rot="21006484">
            <a:off x="2333845" y="1267737"/>
            <a:ext cx="406882" cy="474695"/>
          </a:xfrm>
          <a:custGeom>
            <a:avLst/>
            <a:gdLst>
              <a:gd name="connsiteX0" fmla="*/ 149012 w 380202"/>
              <a:gd name="connsiteY0" fmla="*/ 378104 h 443569"/>
              <a:gd name="connsiteX1" fmla="*/ 325172 w 380202"/>
              <a:gd name="connsiteY1" fmla="*/ 151250 h 443569"/>
              <a:gd name="connsiteX2" fmla="*/ 369529 w 380202"/>
              <a:gd name="connsiteY2" fmla="*/ 72675 h 443569"/>
              <a:gd name="connsiteX3" fmla="*/ 369529 w 380202"/>
              <a:gd name="connsiteY3" fmla="*/ 72675 h 443569"/>
              <a:gd name="connsiteX4" fmla="*/ 271944 w 380202"/>
              <a:gd name="connsiteY4" fmla="*/ 18179 h 443569"/>
              <a:gd name="connsiteX5" fmla="*/ 112259 w 380202"/>
              <a:gd name="connsiteY5" fmla="*/ 138577 h 443569"/>
              <a:gd name="connsiteX6" fmla="*/ 13406 w 380202"/>
              <a:gd name="connsiteY6" fmla="*/ 361629 h 443569"/>
              <a:gd name="connsiteX7" fmla="*/ 127467 w 380202"/>
              <a:gd name="connsiteY7" fmla="*/ 408520 h 443569"/>
              <a:gd name="connsiteX8" fmla="*/ 149012 w 380202"/>
              <a:gd name="connsiteY8" fmla="*/ 378104 h 44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202" h="443569">
                <a:moveTo>
                  <a:pt x="149012" y="378104"/>
                </a:moveTo>
                <a:cubicBezTo>
                  <a:pt x="189566" y="251370"/>
                  <a:pt x="235191" y="188003"/>
                  <a:pt x="325172" y="151250"/>
                </a:cubicBezTo>
                <a:cubicBezTo>
                  <a:pt x="355588" y="138577"/>
                  <a:pt x="374598" y="105626"/>
                  <a:pt x="369529" y="72675"/>
                </a:cubicBezTo>
                <a:lnTo>
                  <a:pt x="369529" y="72675"/>
                </a:lnTo>
                <a:cubicBezTo>
                  <a:pt x="361925" y="27050"/>
                  <a:pt x="313766" y="436"/>
                  <a:pt x="271944" y="18179"/>
                </a:cubicBezTo>
                <a:cubicBezTo>
                  <a:pt x="219983" y="40991"/>
                  <a:pt x="170556" y="76477"/>
                  <a:pt x="112259" y="138577"/>
                </a:cubicBezTo>
                <a:cubicBezTo>
                  <a:pt x="74238" y="177864"/>
                  <a:pt x="4535" y="314737"/>
                  <a:pt x="13406" y="361629"/>
                </a:cubicBezTo>
                <a:cubicBezTo>
                  <a:pt x="23545" y="416124"/>
                  <a:pt x="69169" y="459214"/>
                  <a:pt x="127467" y="408520"/>
                </a:cubicBezTo>
                <a:cubicBezTo>
                  <a:pt x="137606" y="402184"/>
                  <a:pt x="145210" y="390777"/>
                  <a:pt x="149012" y="37810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14148B-767C-4440-85FB-049D7196D83C}"/>
              </a:ext>
            </a:extLst>
          </p:cNvPr>
          <p:cNvGrpSpPr/>
          <p:nvPr/>
        </p:nvGrpSpPr>
        <p:grpSpPr>
          <a:xfrm rot="392710">
            <a:off x="3486506" y="4085901"/>
            <a:ext cx="611463" cy="480753"/>
            <a:chOff x="3139062" y="4798549"/>
            <a:chExt cx="686534" cy="5397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15AC316-E38D-4F59-96DF-40121D9F159A}"/>
                </a:ext>
              </a:extLst>
            </p:cNvPr>
            <p:cNvSpPr/>
            <p:nvPr/>
          </p:nvSpPr>
          <p:spPr>
            <a:xfrm>
              <a:off x="3139062" y="4831387"/>
              <a:ext cx="329509" cy="506937"/>
            </a:xfrm>
            <a:custGeom>
              <a:avLst/>
              <a:gdLst>
                <a:gd name="connsiteX0" fmla="*/ 194497 w 329508"/>
                <a:gd name="connsiteY0" fmla="*/ 500115 h 506936"/>
                <a:gd name="connsiteX1" fmla="*/ 217309 w 329508"/>
                <a:gd name="connsiteY1" fmla="*/ 9654 h 506936"/>
                <a:gd name="connsiteX2" fmla="*/ 241388 w 329508"/>
                <a:gd name="connsiteY2" fmla="*/ 57813 h 506936"/>
                <a:gd name="connsiteX3" fmla="*/ 188160 w 329508"/>
                <a:gd name="connsiteY3" fmla="*/ 170606 h 506936"/>
                <a:gd name="connsiteX4" fmla="*/ 213507 w 329508"/>
                <a:gd name="connsiteY4" fmla="*/ 207359 h 506936"/>
                <a:gd name="connsiteX5" fmla="*/ 194497 w 329508"/>
                <a:gd name="connsiteY5" fmla="*/ 50011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508" h="506936">
                  <a:moveTo>
                    <a:pt x="194497" y="500115"/>
                  </a:moveTo>
                  <a:cubicBezTo>
                    <a:pt x="-81784" y="527996"/>
                    <a:pt x="-27288" y="37536"/>
                    <a:pt x="217309" y="9654"/>
                  </a:cubicBezTo>
                  <a:cubicBezTo>
                    <a:pt x="241388" y="7119"/>
                    <a:pt x="255329" y="37536"/>
                    <a:pt x="241388" y="57813"/>
                  </a:cubicBezTo>
                  <a:cubicBezTo>
                    <a:pt x="216041" y="92031"/>
                    <a:pt x="199566" y="130051"/>
                    <a:pt x="188160" y="170606"/>
                  </a:cubicBezTo>
                  <a:cubicBezTo>
                    <a:pt x="184358" y="188349"/>
                    <a:pt x="195764" y="204824"/>
                    <a:pt x="213507" y="207359"/>
                  </a:cubicBezTo>
                  <a:cubicBezTo>
                    <a:pt x="360518" y="226369"/>
                    <a:pt x="365588" y="483639"/>
                    <a:pt x="194497" y="5001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336135E-6DFF-403B-A7A7-C97D039BE0D9}"/>
                </a:ext>
              </a:extLst>
            </p:cNvPr>
            <p:cNvSpPr/>
            <p:nvPr/>
          </p:nvSpPr>
          <p:spPr>
            <a:xfrm>
              <a:off x="3508761" y="4798549"/>
              <a:ext cx="316835" cy="506937"/>
            </a:xfrm>
            <a:custGeom>
              <a:avLst/>
              <a:gdLst>
                <a:gd name="connsiteX0" fmla="*/ 184722 w 316835"/>
                <a:gd name="connsiteY0" fmla="*/ 500002 h 506936"/>
                <a:gd name="connsiteX1" fmla="*/ 194861 w 316835"/>
                <a:gd name="connsiteY1" fmla="*/ 9541 h 506936"/>
                <a:gd name="connsiteX2" fmla="*/ 225277 w 316835"/>
                <a:gd name="connsiteY2" fmla="*/ 65303 h 506936"/>
                <a:gd name="connsiteX3" fmla="*/ 179653 w 316835"/>
                <a:gd name="connsiteY3" fmla="*/ 162889 h 506936"/>
                <a:gd name="connsiteX4" fmla="*/ 208802 w 316835"/>
                <a:gd name="connsiteY4" fmla="*/ 208513 h 506936"/>
                <a:gd name="connsiteX5" fmla="*/ 184722 w 316835"/>
                <a:gd name="connsiteY5" fmla="*/ 500002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84722" y="500002"/>
                  </a:moveTo>
                  <a:cubicBezTo>
                    <a:pt x="-59875" y="522814"/>
                    <a:pt x="-40864" y="20947"/>
                    <a:pt x="194861" y="9541"/>
                  </a:cubicBezTo>
                  <a:cubicBezTo>
                    <a:pt x="224010" y="8273"/>
                    <a:pt x="241753" y="41224"/>
                    <a:pt x="225277" y="65303"/>
                  </a:cubicBezTo>
                  <a:cubicBezTo>
                    <a:pt x="205000" y="95720"/>
                    <a:pt x="189792" y="127404"/>
                    <a:pt x="179653" y="162889"/>
                  </a:cubicBezTo>
                  <a:cubicBezTo>
                    <a:pt x="173316" y="183166"/>
                    <a:pt x="187257" y="204711"/>
                    <a:pt x="208802" y="208513"/>
                  </a:cubicBezTo>
                  <a:cubicBezTo>
                    <a:pt x="350744" y="232593"/>
                    <a:pt x="353279" y="484794"/>
                    <a:pt x="184722" y="500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1D01F5-4248-4CF1-934B-0F30BDC377CA}"/>
              </a:ext>
            </a:extLst>
          </p:cNvPr>
          <p:cNvGrpSpPr/>
          <p:nvPr/>
        </p:nvGrpSpPr>
        <p:grpSpPr>
          <a:xfrm rot="21213783">
            <a:off x="9012347" y="5062926"/>
            <a:ext cx="704178" cy="681177"/>
            <a:chOff x="8046445" y="4592230"/>
            <a:chExt cx="513125" cy="49636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B6419BE-DC03-44E2-BCAF-6500D717C733}"/>
                </a:ext>
              </a:extLst>
            </p:cNvPr>
            <p:cNvSpPr/>
            <p:nvPr/>
          </p:nvSpPr>
          <p:spPr>
            <a:xfrm>
              <a:off x="8046445" y="4592230"/>
              <a:ext cx="296397" cy="296397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grpFill/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FF4C6D6-3581-4F3C-9E62-37E1028FDA0F}"/>
                </a:ext>
              </a:extLst>
            </p:cNvPr>
            <p:cNvSpPr/>
            <p:nvPr/>
          </p:nvSpPr>
          <p:spPr>
            <a:xfrm>
              <a:off x="8110773" y="4639798"/>
              <a:ext cx="448797" cy="448797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grpFill/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6B1CCF3-0A93-4393-92E3-43DC3B837CC4}"/>
              </a:ext>
            </a:extLst>
          </p:cNvPr>
          <p:cNvGrpSpPr/>
          <p:nvPr/>
        </p:nvGrpSpPr>
        <p:grpSpPr>
          <a:xfrm>
            <a:off x="8256691" y="1797923"/>
            <a:ext cx="610628" cy="456755"/>
            <a:chOff x="8363922" y="1420976"/>
            <a:chExt cx="677719" cy="50694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2D80A7D-27F5-4976-B4D1-758EF1722827}"/>
                </a:ext>
              </a:extLst>
            </p:cNvPr>
            <p:cNvSpPr/>
            <p:nvPr/>
          </p:nvSpPr>
          <p:spPr>
            <a:xfrm>
              <a:off x="8724806" y="1420976"/>
              <a:ext cx="316835" cy="494263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2F65D7-9318-4196-A064-26F5E414E8F9}"/>
                </a:ext>
              </a:extLst>
            </p:cNvPr>
            <p:cNvSpPr/>
            <p:nvPr/>
          </p:nvSpPr>
          <p:spPr>
            <a:xfrm>
              <a:off x="8363922" y="1420979"/>
              <a:ext cx="316835" cy="506937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2457309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3319327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646FD463-0E12-4DED-BE0E-A4CE44E4CAAB}"/>
              </a:ext>
            </a:extLst>
          </p:cNvPr>
          <p:cNvGrpSpPr/>
          <p:nvPr/>
        </p:nvGrpSpPr>
        <p:grpSpPr>
          <a:xfrm>
            <a:off x="3692430" y="353972"/>
            <a:ext cx="7642824" cy="6158071"/>
            <a:chOff x="3466274" y="341940"/>
            <a:chExt cx="7760691" cy="6158071"/>
          </a:xfrm>
        </p:grpSpPr>
        <p:sp>
          <p:nvSpPr>
            <p:cNvPr id="30" name="Graphic 27">
              <a:extLst>
                <a:ext uri="{FF2B5EF4-FFF2-40B4-BE49-F238E27FC236}">
                  <a16:creationId xmlns:a16="http://schemas.microsoft.com/office/drawing/2014/main" id="{96980BE3-5465-4CF7-8B6A-5C0B09A13B3B}"/>
                </a:ext>
              </a:extLst>
            </p:cNvPr>
            <p:cNvSpPr/>
            <p:nvPr/>
          </p:nvSpPr>
          <p:spPr>
            <a:xfrm rot="318870">
              <a:off x="3466274" y="341940"/>
              <a:ext cx="7756679" cy="6142023"/>
            </a:xfrm>
            <a:custGeom>
              <a:avLst/>
              <a:gdLst>
                <a:gd name="connsiteX0" fmla="*/ 2745517 w 4667250"/>
                <a:gd name="connsiteY0" fmla="*/ 3618341 h 3695700"/>
                <a:gd name="connsiteX1" fmla="*/ 4021867 w 4667250"/>
                <a:gd name="connsiteY1" fmla="*/ 3675491 h 3695700"/>
                <a:gd name="connsiteX2" fmla="*/ 4602892 w 4667250"/>
                <a:gd name="connsiteY2" fmla="*/ 3304016 h 3695700"/>
                <a:gd name="connsiteX3" fmla="*/ 4626704 w 4667250"/>
                <a:gd name="connsiteY3" fmla="*/ 2635360 h 3695700"/>
                <a:gd name="connsiteX4" fmla="*/ 4580985 w 4667250"/>
                <a:gd name="connsiteY4" fmla="*/ 1609518 h 3695700"/>
                <a:gd name="connsiteX5" fmla="*/ 4288567 w 4667250"/>
                <a:gd name="connsiteY5" fmla="*/ 101710 h 3695700"/>
                <a:gd name="connsiteX6" fmla="*/ 2859817 w 4667250"/>
                <a:gd name="connsiteY6" fmla="*/ 115998 h 3695700"/>
                <a:gd name="connsiteX7" fmla="*/ 1664429 w 4667250"/>
                <a:gd name="connsiteY7" fmla="*/ 48370 h 3695700"/>
                <a:gd name="connsiteX8" fmla="*/ 97567 w 4667250"/>
                <a:gd name="connsiteY8" fmla="*/ 548433 h 3695700"/>
                <a:gd name="connsiteX9" fmla="*/ 97567 w 4667250"/>
                <a:gd name="connsiteY9" fmla="*/ 1379965 h 3695700"/>
                <a:gd name="connsiteX10" fmla="*/ 95662 w 4667250"/>
                <a:gd name="connsiteY10" fmla="*/ 2250551 h 3695700"/>
                <a:gd name="connsiteX11" fmla="*/ 539527 w 4667250"/>
                <a:gd name="connsiteY11" fmla="*/ 3576431 h 3695700"/>
                <a:gd name="connsiteX12" fmla="*/ 1431067 w 4667250"/>
                <a:gd name="connsiteY12" fmla="*/ 3685016 h 3695700"/>
                <a:gd name="connsiteX13" fmla="*/ 2745517 w 4667250"/>
                <a:gd name="connsiteY13" fmla="*/ 3618341 h 369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67250" h="3695700">
                  <a:moveTo>
                    <a:pt x="2745517" y="3618341"/>
                  </a:moveTo>
                  <a:cubicBezTo>
                    <a:pt x="3250342" y="3704066"/>
                    <a:pt x="3746594" y="3705018"/>
                    <a:pt x="4021867" y="3675491"/>
                  </a:cubicBezTo>
                  <a:cubicBezTo>
                    <a:pt x="4288567" y="3646916"/>
                    <a:pt x="4450492" y="3570716"/>
                    <a:pt x="4602892" y="3304016"/>
                  </a:cubicBezTo>
                  <a:cubicBezTo>
                    <a:pt x="4707667" y="3121135"/>
                    <a:pt x="4653374" y="2839195"/>
                    <a:pt x="4626704" y="2635360"/>
                  </a:cubicBezTo>
                  <a:cubicBezTo>
                    <a:pt x="4577174" y="2266743"/>
                    <a:pt x="4542885" y="1976230"/>
                    <a:pt x="4580985" y="1609518"/>
                  </a:cubicBezTo>
                  <a:cubicBezTo>
                    <a:pt x="4628610" y="1142793"/>
                    <a:pt x="4827682" y="377935"/>
                    <a:pt x="4288567" y="101710"/>
                  </a:cubicBezTo>
                  <a:cubicBezTo>
                    <a:pt x="3990434" y="-51642"/>
                    <a:pt x="3164617" y="67420"/>
                    <a:pt x="2859817" y="115998"/>
                  </a:cubicBezTo>
                  <a:cubicBezTo>
                    <a:pt x="2448337" y="180768"/>
                    <a:pt x="2062574" y="108378"/>
                    <a:pt x="1664429" y="48370"/>
                  </a:cubicBezTo>
                  <a:cubicBezTo>
                    <a:pt x="954817" y="-58310"/>
                    <a:pt x="346169" y="19795"/>
                    <a:pt x="97567" y="548433"/>
                  </a:cubicBezTo>
                  <a:cubicBezTo>
                    <a:pt x="-38641" y="838945"/>
                    <a:pt x="51847" y="1075165"/>
                    <a:pt x="97567" y="1379965"/>
                  </a:cubicBezTo>
                  <a:cubicBezTo>
                    <a:pt x="145192" y="1694290"/>
                    <a:pt x="145192" y="1989565"/>
                    <a:pt x="95662" y="2250551"/>
                  </a:cubicBezTo>
                  <a:cubicBezTo>
                    <a:pt x="-11018" y="2811573"/>
                    <a:pt x="-150083" y="3418316"/>
                    <a:pt x="539527" y="3576431"/>
                  </a:cubicBezTo>
                  <a:cubicBezTo>
                    <a:pt x="822419" y="3641201"/>
                    <a:pt x="1141507" y="3683110"/>
                    <a:pt x="1431067" y="3685016"/>
                  </a:cubicBezTo>
                  <a:cubicBezTo>
                    <a:pt x="1746344" y="3686920"/>
                    <a:pt x="2193067" y="3524995"/>
                    <a:pt x="2745517" y="3618341"/>
                  </a:cubicBezTo>
                  <a:close/>
                </a:path>
              </a:pathLst>
            </a:custGeom>
            <a:noFill/>
            <a:ln w="60325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7">
              <a:extLst>
                <a:ext uri="{FF2B5EF4-FFF2-40B4-BE49-F238E27FC236}">
                  <a16:creationId xmlns:a16="http://schemas.microsoft.com/office/drawing/2014/main" id="{E9120168-26FE-473D-9234-D8F450AEF3CD}"/>
                </a:ext>
              </a:extLst>
            </p:cNvPr>
            <p:cNvSpPr/>
            <p:nvPr/>
          </p:nvSpPr>
          <p:spPr>
            <a:xfrm>
              <a:off x="3470286" y="357988"/>
              <a:ext cx="7756679" cy="6142023"/>
            </a:xfrm>
            <a:custGeom>
              <a:avLst/>
              <a:gdLst>
                <a:gd name="connsiteX0" fmla="*/ 2745517 w 4667250"/>
                <a:gd name="connsiteY0" fmla="*/ 3618341 h 3695700"/>
                <a:gd name="connsiteX1" fmla="*/ 4021867 w 4667250"/>
                <a:gd name="connsiteY1" fmla="*/ 3675491 h 3695700"/>
                <a:gd name="connsiteX2" fmla="*/ 4602892 w 4667250"/>
                <a:gd name="connsiteY2" fmla="*/ 3304016 h 3695700"/>
                <a:gd name="connsiteX3" fmla="*/ 4626704 w 4667250"/>
                <a:gd name="connsiteY3" fmla="*/ 2635360 h 3695700"/>
                <a:gd name="connsiteX4" fmla="*/ 4580985 w 4667250"/>
                <a:gd name="connsiteY4" fmla="*/ 1609518 h 3695700"/>
                <a:gd name="connsiteX5" fmla="*/ 4288567 w 4667250"/>
                <a:gd name="connsiteY5" fmla="*/ 101710 h 3695700"/>
                <a:gd name="connsiteX6" fmla="*/ 2859817 w 4667250"/>
                <a:gd name="connsiteY6" fmla="*/ 115998 h 3695700"/>
                <a:gd name="connsiteX7" fmla="*/ 1664429 w 4667250"/>
                <a:gd name="connsiteY7" fmla="*/ 48370 h 3695700"/>
                <a:gd name="connsiteX8" fmla="*/ 97567 w 4667250"/>
                <a:gd name="connsiteY8" fmla="*/ 548433 h 3695700"/>
                <a:gd name="connsiteX9" fmla="*/ 97567 w 4667250"/>
                <a:gd name="connsiteY9" fmla="*/ 1379965 h 3695700"/>
                <a:gd name="connsiteX10" fmla="*/ 95662 w 4667250"/>
                <a:gd name="connsiteY10" fmla="*/ 2250551 h 3695700"/>
                <a:gd name="connsiteX11" fmla="*/ 539527 w 4667250"/>
                <a:gd name="connsiteY11" fmla="*/ 3576431 h 3695700"/>
                <a:gd name="connsiteX12" fmla="*/ 1431067 w 4667250"/>
                <a:gd name="connsiteY12" fmla="*/ 3685016 h 3695700"/>
                <a:gd name="connsiteX13" fmla="*/ 2745517 w 4667250"/>
                <a:gd name="connsiteY13" fmla="*/ 3618341 h 369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67250" h="3695700">
                  <a:moveTo>
                    <a:pt x="2745517" y="3618341"/>
                  </a:moveTo>
                  <a:cubicBezTo>
                    <a:pt x="3250342" y="3704066"/>
                    <a:pt x="3746594" y="3705018"/>
                    <a:pt x="4021867" y="3675491"/>
                  </a:cubicBezTo>
                  <a:cubicBezTo>
                    <a:pt x="4288567" y="3646916"/>
                    <a:pt x="4450492" y="3570716"/>
                    <a:pt x="4602892" y="3304016"/>
                  </a:cubicBezTo>
                  <a:cubicBezTo>
                    <a:pt x="4707667" y="3121135"/>
                    <a:pt x="4653374" y="2839195"/>
                    <a:pt x="4626704" y="2635360"/>
                  </a:cubicBezTo>
                  <a:cubicBezTo>
                    <a:pt x="4577174" y="2266743"/>
                    <a:pt x="4542885" y="1976230"/>
                    <a:pt x="4580985" y="1609518"/>
                  </a:cubicBezTo>
                  <a:cubicBezTo>
                    <a:pt x="4628610" y="1142793"/>
                    <a:pt x="4827682" y="377935"/>
                    <a:pt x="4288567" y="101710"/>
                  </a:cubicBezTo>
                  <a:cubicBezTo>
                    <a:pt x="3990434" y="-51642"/>
                    <a:pt x="3164617" y="67420"/>
                    <a:pt x="2859817" y="115998"/>
                  </a:cubicBezTo>
                  <a:cubicBezTo>
                    <a:pt x="2448337" y="180768"/>
                    <a:pt x="2062574" y="108378"/>
                    <a:pt x="1664429" y="48370"/>
                  </a:cubicBezTo>
                  <a:cubicBezTo>
                    <a:pt x="954817" y="-58310"/>
                    <a:pt x="346169" y="19795"/>
                    <a:pt x="97567" y="548433"/>
                  </a:cubicBezTo>
                  <a:cubicBezTo>
                    <a:pt x="-38641" y="838945"/>
                    <a:pt x="51847" y="1075165"/>
                    <a:pt x="97567" y="1379965"/>
                  </a:cubicBezTo>
                  <a:cubicBezTo>
                    <a:pt x="145192" y="1694290"/>
                    <a:pt x="145192" y="1989565"/>
                    <a:pt x="95662" y="2250551"/>
                  </a:cubicBezTo>
                  <a:cubicBezTo>
                    <a:pt x="-11018" y="2811573"/>
                    <a:pt x="-150083" y="3418316"/>
                    <a:pt x="539527" y="3576431"/>
                  </a:cubicBezTo>
                  <a:cubicBezTo>
                    <a:pt x="822419" y="3641201"/>
                    <a:pt x="1141507" y="3683110"/>
                    <a:pt x="1431067" y="3685016"/>
                  </a:cubicBezTo>
                  <a:cubicBezTo>
                    <a:pt x="1746344" y="3686920"/>
                    <a:pt x="2193067" y="3524995"/>
                    <a:pt x="2745517" y="361834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E068DFA-BF26-4E8D-9A91-5EB5416AABA0}"/>
              </a:ext>
            </a:extLst>
          </p:cNvPr>
          <p:cNvGrpSpPr/>
          <p:nvPr/>
        </p:nvGrpSpPr>
        <p:grpSpPr>
          <a:xfrm rot="10800000">
            <a:off x="3613787" y="5997193"/>
            <a:ext cx="599324" cy="448300"/>
            <a:chOff x="8512592" y="1202677"/>
            <a:chExt cx="872030" cy="65228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62C7ABB-9B97-4CFD-B1DC-97069247E86C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8FAD682-79A9-4DD8-A098-D11A63AC7C18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E2B7F9A-9293-4F1C-A092-167CFD226023}"/>
              </a:ext>
            </a:extLst>
          </p:cNvPr>
          <p:cNvGrpSpPr/>
          <p:nvPr/>
        </p:nvGrpSpPr>
        <p:grpSpPr>
          <a:xfrm>
            <a:off x="10675336" y="341373"/>
            <a:ext cx="599324" cy="448300"/>
            <a:chOff x="8512592" y="1202677"/>
            <a:chExt cx="872030" cy="65228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2852459-ABC2-4CA2-9D59-A2AA832200DD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4F99940-5E76-4BC2-98B4-2BEBB677F0CF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53629" y="307667"/>
            <a:ext cx="32610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Table of content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B26CD95-7E6E-45D9-8ED4-93D7923498B8}"/>
              </a:ext>
            </a:extLst>
          </p:cNvPr>
          <p:cNvGrpSpPr/>
          <p:nvPr/>
        </p:nvGrpSpPr>
        <p:grpSpPr>
          <a:xfrm>
            <a:off x="4493262" y="1184830"/>
            <a:ext cx="5938122" cy="1087435"/>
            <a:chOff x="6102442" y="1483456"/>
            <a:chExt cx="5938122" cy="1087435"/>
          </a:xfrm>
        </p:grpSpPr>
        <p:sp>
          <p:nvSpPr>
            <p:cNvPr id="8" name="TextBox 7"/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0AAA164-8D70-4ABA-9D97-5162FC5CEF25}"/>
                </a:ext>
              </a:extLst>
            </p:cNvPr>
            <p:cNvGrpSpPr/>
            <p:nvPr/>
          </p:nvGrpSpPr>
          <p:grpSpPr>
            <a:xfrm>
              <a:off x="6102442" y="1483456"/>
              <a:ext cx="5419664" cy="777510"/>
              <a:chOff x="6102442" y="1483456"/>
              <a:chExt cx="5419664" cy="777510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cs typeface="Arial" pitchFamily="34" charset="0"/>
                  </a:rPr>
                  <a:t>01</a:t>
                </a:r>
                <a:endParaRPr lang="ko-KR" altLang="en-US" sz="4400" b="1" dirty="0">
                  <a:cs typeface="Arial" pitchFamily="34" charset="0"/>
                </a:endParaRPr>
              </a:p>
            </p:txBody>
          </p:sp>
        </p:grpSp>
      </p:grp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500682AE-A4A0-4270-AE66-087117F5C51C}"/>
              </a:ext>
            </a:extLst>
          </p:cNvPr>
          <p:cNvSpPr/>
          <p:nvPr/>
        </p:nvSpPr>
        <p:spPr>
          <a:xfrm>
            <a:off x="3365857" y="412507"/>
            <a:ext cx="550184" cy="641880"/>
          </a:xfrm>
          <a:custGeom>
            <a:avLst/>
            <a:gdLst>
              <a:gd name="connsiteX0" fmla="*/ 149012 w 380202"/>
              <a:gd name="connsiteY0" fmla="*/ 378104 h 443569"/>
              <a:gd name="connsiteX1" fmla="*/ 325172 w 380202"/>
              <a:gd name="connsiteY1" fmla="*/ 151250 h 443569"/>
              <a:gd name="connsiteX2" fmla="*/ 369529 w 380202"/>
              <a:gd name="connsiteY2" fmla="*/ 72675 h 443569"/>
              <a:gd name="connsiteX3" fmla="*/ 369529 w 380202"/>
              <a:gd name="connsiteY3" fmla="*/ 72675 h 443569"/>
              <a:gd name="connsiteX4" fmla="*/ 271944 w 380202"/>
              <a:gd name="connsiteY4" fmla="*/ 18179 h 443569"/>
              <a:gd name="connsiteX5" fmla="*/ 112259 w 380202"/>
              <a:gd name="connsiteY5" fmla="*/ 138577 h 443569"/>
              <a:gd name="connsiteX6" fmla="*/ 13406 w 380202"/>
              <a:gd name="connsiteY6" fmla="*/ 361629 h 443569"/>
              <a:gd name="connsiteX7" fmla="*/ 127467 w 380202"/>
              <a:gd name="connsiteY7" fmla="*/ 408520 h 443569"/>
              <a:gd name="connsiteX8" fmla="*/ 149012 w 380202"/>
              <a:gd name="connsiteY8" fmla="*/ 378104 h 44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202" h="443569">
                <a:moveTo>
                  <a:pt x="149012" y="378104"/>
                </a:moveTo>
                <a:cubicBezTo>
                  <a:pt x="189566" y="251370"/>
                  <a:pt x="235191" y="188003"/>
                  <a:pt x="325172" y="151250"/>
                </a:cubicBezTo>
                <a:cubicBezTo>
                  <a:pt x="355588" y="138577"/>
                  <a:pt x="374598" y="105626"/>
                  <a:pt x="369529" y="72675"/>
                </a:cubicBezTo>
                <a:lnTo>
                  <a:pt x="369529" y="72675"/>
                </a:lnTo>
                <a:cubicBezTo>
                  <a:pt x="361925" y="27050"/>
                  <a:pt x="313766" y="436"/>
                  <a:pt x="271944" y="18179"/>
                </a:cubicBezTo>
                <a:cubicBezTo>
                  <a:pt x="219983" y="40991"/>
                  <a:pt x="170556" y="76477"/>
                  <a:pt x="112259" y="138577"/>
                </a:cubicBezTo>
                <a:cubicBezTo>
                  <a:pt x="74238" y="177864"/>
                  <a:pt x="4535" y="314737"/>
                  <a:pt x="13406" y="361629"/>
                </a:cubicBezTo>
                <a:cubicBezTo>
                  <a:pt x="23545" y="416124"/>
                  <a:pt x="69169" y="459214"/>
                  <a:pt x="127467" y="408520"/>
                </a:cubicBezTo>
                <a:cubicBezTo>
                  <a:pt x="137606" y="402184"/>
                  <a:pt x="145210" y="390777"/>
                  <a:pt x="149012" y="37810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477F5EB-1126-4512-8F28-20F7D0E8B564}"/>
              </a:ext>
            </a:extLst>
          </p:cNvPr>
          <p:cNvGrpSpPr/>
          <p:nvPr/>
        </p:nvGrpSpPr>
        <p:grpSpPr>
          <a:xfrm>
            <a:off x="11166551" y="5847926"/>
            <a:ext cx="864928" cy="788837"/>
            <a:chOff x="10305635" y="3839796"/>
            <a:chExt cx="722004" cy="658486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0DFC98-67A0-4ED4-BB35-D0D1C11F2703}"/>
                </a:ext>
              </a:extLst>
            </p:cNvPr>
            <p:cNvSpPr/>
            <p:nvPr/>
          </p:nvSpPr>
          <p:spPr>
            <a:xfrm rot="21213783">
              <a:off x="10305635" y="3839796"/>
              <a:ext cx="406755" cy="406755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0A72930-D526-469C-B996-287B01BA6249}"/>
                </a:ext>
              </a:extLst>
            </p:cNvPr>
            <p:cNvSpPr/>
            <p:nvPr/>
          </p:nvSpPr>
          <p:spPr>
            <a:xfrm rot="21213783">
              <a:off x="10411740" y="3882384"/>
              <a:ext cx="615899" cy="615898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CF590C0-C03A-439A-AA3F-7A73E0E85F18}"/>
              </a:ext>
            </a:extLst>
          </p:cNvPr>
          <p:cNvGrpSpPr/>
          <p:nvPr/>
        </p:nvGrpSpPr>
        <p:grpSpPr>
          <a:xfrm>
            <a:off x="4501278" y="2323822"/>
            <a:ext cx="5938122" cy="1087435"/>
            <a:chOff x="6102442" y="1483456"/>
            <a:chExt cx="5938122" cy="108743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A847369-F1D5-4506-BFB8-9010A353F3E9}"/>
                </a:ext>
              </a:extLst>
            </p:cNvPr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FC9F4142-822B-4F68-AC6F-F414E3F7CA2D}"/>
                </a:ext>
              </a:extLst>
            </p:cNvPr>
            <p:cNvGrpSpPr/>
            <p:nvPr/>
          </p:nvGrpSpPr>
          <p:grpSpPr>
            <a:xfrm>
              <a:off x="6102442" y="1483456"/>
              <a:ext cx="5419664" cy="777510"/>
              <a:chOff x="6102442" y="1483456"/>
              <a:chExt cx="5419664" cy="777510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C6D881C-70FF-4C4E-AC6D-D4A317B9340A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1DA3248B-3D1A-495D-A0B2-BE6CABC427F6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cs typeface="Arial" pitchFamily="34" charset="0"/>
                  </a:rPr>
                  <a:t>02</a:t>
                </a:r>
                <a:endParaRPr lang="ko-KR" altLang="en-US" sz="44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34507EE-0F26-41C9-B8F6-D81383F7CB14}"/>
              </a:ext>
            </a:extLst>
          </p:cNvPr>
          <p:cNvGrpSpPr/>
          <p:nvPr/>
        </p:nvGrpSpPr>
        <p:grpSpPr>
          <a:xfrm>
            <a:off x="4509294" y="3462814"/>
            <a:ext cx="5938122" cy="1087435"/>
            <a:chOff x="6102442" y="1483456"/>
            <a:chExt cx="5938122" cy="1087435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3A7B427-83B6-4086-AA0E-4184ACF2D94F}"/>
                </a:ext>
              </a:extLst>
            </p:cNvPr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7C06B573-7716-476E-B7AF-933419F6A02F}"/>
                </a:ext>
              </a:extLst>
            </p:cNvPr>
            <p:cNvGrpSpPr/>
            <p:nvPr/>
          </p:nvGrpSpPr>
          <p:grpSpPr>
            <a:xfrm>
              <a:off x="6102442" y="1483456"/>
              <a:ext cx="5419664" cy="777510"/>
              <a:chOff x="6102442" y="1483456"/>
              <a:chExt cx="5419664" cy="777510"/>
            </a:xfrm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14FC0E2-E0E8-4BF3-AA3E-45AFCDA3071F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7C2CC240-6D38-49B7-ABC4-A0E26ECD626C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cs typeface="Arial" pitchFamily="34" charset="0"/>
                  </a:rPr>
                  <a:t>03</a:t>
                </a:r>
                <a:endParaRPr lang="ko-KR" altLang="en-US" sz="44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3C3E12A-DB9F-444F-802E-1C290D185003}"/>
              </a:ext>
            </a:extLst>
          </p:cNvPr>
          <p:cNvGrpSpPr/>
          <p:nvPr/>
        </p:nvGrpSpPr>
        <p:grpSpPr>
          <a:xfrm>
            <a:off x="4517310" y="4601806"/>
            <a:ext cx="5938122" cy="1087435"/>
            <a:chOff x="6102442" y="1483456"/>
            <a:chExt cx="5938122" cy="1087435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CDE5296-E64B-4666-AAED-79D11153A084}"/>
                </a:ext>
              </a:extLst>
            </p:cNvPr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8581ED4A-C1EB-42CF-A63C-2F045BC790DF}"/>
                </a:ext>
              </a:extLst>
            </p:cNvPr>
            <p:cNvGrpSpPr/>
            <p:nvPr/>
          </p:nvGrpSpPr>
          <p:grpSpPr>
            <a:xfrm>
              <a:off x="6102442" y="1483456"/>
              <a:ext cx="5419664" cy="777510"/>
              <a:chOff x="6102442" y="1483456"/>
              <a:chExt cx="5419664" cy="777510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13288A8-7817-4E67-8712-9F374423631F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E5BCCD7B-5F90-4312-8AFE-DD8687B0D5AD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cs typeface="Arial" pitchFamily="34" charset="0"/>
                  </a:rPr>
                  <a:t>04</a:t>
                </a:r>
                <a:endParaRPr lang="ko-KR" altLang="en-US" sz="4400" b="1" dirty="0"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 119">
            <a:extLst>
              <a:ext uri="{FF2B5EF4-FFF2-40B4-BE49-F238E27FC236}">
                <a16:creationId xmlns:a16="http://schemas.microsoft.com/office/drawing/2014/main" id="{1622B695-F36A-4DB8-8CB8-A0A2BF76E203}"/>
              </a:ext>
            </a:extLst>
          </p:cNvPr>
          <p:cNvSpPr>
            <a:spLocks noChangeAspect="1"/>
          </p:cNvSpPr>
          <p:nvPr/>
        </p:nvSpPr>
        <p:spPr>
          <a:xfrm rot="16080000">
            <a:off x="1517976" y="2187841"/>
            <a:ext cx="914400" cy="863244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0" name="Freeform 119">
            <a:extLst>
              <a:ext uri="{FF2B5EF4-FFF2-40B4-BE49-F238E27FC236}">
                <a16:creationId xmlns:a16="http://schemas.microsoft.com/office/drawing/2014/main" id="{8DC77244-6FE8-4175-A430-3EF63E209BE7}"/>
              </a:ext>
            </a:extLst>
          </p:cNvPr>
          <p:cNvSpPr>
            <a:spLocks noChangeAspect="1"/>
          </p:cNvSpPr>
          <p:nvPr/>
        </p:nvSpPr>
        <p:spPr>
          <a:xfrm rot="16080000">
            <a:off x="3548662" y="2192405"/>
            <a:ext cx="914400" cy="863244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Freeform 122">
            <a:extLst>
              <a:ext uri="{FF2B5EF4-FFF2-40B4-BE49-F238E27FC236}">
                <a16:creationId xmlns:a16="http://schemas.microsoft.com/office/drawing/2014/main" id="{C86BCF8C-BE16-48BD-A9E8-B60306510DC6}"/>
              </a:ext>
            </a:extLst>
          </p:cNvPr>
          <p:cNvSpPr>
            <a:spLocks noChangeAspect="1"/>
          </p:cNvSpPr>
          <p:nvPr/>
        </p:nvSpPr>
        <p:spPr>
          <a:xfrm rot="16080000">
            <a:off x="5579348" y="2192405"/>
            <a:ext cx="914400" cy="863244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Freeform 125">
            <a:extLst>
              <a:ext uri="{FF2B5EF4-FFF2-40B4-BE49-F238E27FC236}">
                <a16:creationId xmlns:a16="http://schemas.microsoft.com/office/drawing/2014/main" id="{3BE96DBD-D249-4501-ABDA-C62D33E8846B}"/>
              </a:ext>
            </a:extLst>
          </p:cNvPr>
          <p:cNvSpPr>
            <a:spLocks noChangeAspect="1"/>
          </p:cNvSpPr>
          <p:nvPr/>
        </p:nvSpPr>
        <p:spPr>
          <a:xfrm rot="16080000">
            <a:off x="7610034" y="2192405"/>
            <a:ext cx="914400" cy="863244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3" name="Freeform 128">
            <a:extLst>
              <a:ext uri="{FF2B5EF4-FFF2-40B4-BE49-F238E27FC236}">
                <a16:creationId xmlns:a16="http://schemas.microsoft.com/office/drawing/2014/main" id="{03903382-73A7-4E41-AA49-35C0151017CD}"/>
              </a:ext>
            </a:extLst>
          </p:cNvPr>
          <p:cNvSpPr>
            <a:spLocks noChangeAspect="1"/>
          </p:cNvSpPr>
          <p:nvPr/>
        </p:nvSpPr>
        <p:spPr>
          <a:xfrm rot="16080000">
            <a:off x="9640718" y="2192405"/>
            <a:ext cx="914400" cy="863244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B398CC-13AD-4ED4-8256-7AF641897F67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Timeline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EF3EEF-E52D-41E4-842D-5E790B88A516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Freeform 119">
            <a:extLst>
              <a:ext uri="{FF2B5EF4-FFF2-40B4-BE49-F238E27FC236}">
                <a16:creationId xmlns:a16="http://schemas.microsoft.com/office/drawing/2014/main" id="{242A5333-3047-4472-A690-89588CD2F841}"/>
              </a:ext>
            </a:extLst>
          </p:cNvPr>
          <p:cNvSpPr/>
          <p:nvPr userDrawn="1"/>
        </p:nvSpPr>
        <p:spPr>
          <a:xfrm rot="15392080">
            <a:off x="1502054" y="2209881"/>
            <a:ext cx="911075" cy="860105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02BBE4E-BF75-4E77-A514-BE526700C857}"/>
              </a:ext>
            </a:extLst>
          </p:cNvPr>
          <p:cNvSpPr/>
          <p:nvPr/>
        </p:nvSpPr>
        <p:spPr>
          <a:xfrm>
            <a:off x="962933" y="376369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0820BC4-FF09-49BA-9C5E-3DF76870A30C}"/>
              </a:ext>
            </a:extLst>
          </p:cNvPr>
          <p:cNvSpPr/>
          <p:nvPr/>
        </p:nvSpPr>
        <p:spPr>
          <a:xfrm rot="10800000">
            <a:off x="3018122" y="3763692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EB2693C2-4CDE-42F7-9ED9-1CF655DB9204}"/>
              </a:ext>
            </a:extLst>
          </p:cNvPr>
          <p:cNvSpPr/>
          <p:nvPr/>
        </p:nvSpPr>
        <p:spPr>
          <a:xfrm>
            <a:off x="5073311" y="376369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84D37590-63F8-45AA-B4F6-F44454C61C97}"/>
              </a:ext>
            </a:extLst>
          </p:cNvPr>
          <p:cNvSpPr/>
          <p:nvPr/>
        </p:nvSpPr>
        <p:spPr>
          <a:xfrm rot="10800000">
            <a:off x="7128500" y="376369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F000BCD-6DBD-44DA-931E-B28A563036C5}"/>
              </a:ext>
            </a:extLst>
          </p:cNvPr>
          <p:cNvSpPr/>
          <p:nvPr/>
        </p:nvSpPr>
        <p:spPr>
          <a:xfrm>
            <a:off x="9183689" y="376369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8838AA3-6D1B-4F5B-93E6-9FB4E2910477}"/>
              </a:ext>
            </a:extLst>
          </p:cNvPr>
          <p:cNvGrpSpPr/>
          <p:nvPr/>
        </p:nvGrpSpPr>
        <p:grpSpPr>
          <a:xfrm>
            <a:off x="1201383" y="4421426"/>
            <a:ext cx="1585840" cy="1822824"/>
            <a:chOff x="1985515" y="4307149"/>
            <a:chExt cx="2471032" cy="182282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F46BD6D-D73C-4DF2-8529-28DA96A36787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103E0C-1E93-4B71-90E4-745F068CD321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11571A-AD1A-4F52-8FD5-8C6EEE20B8E0}"/>
              </a:ext>
            </a:extLst>
          </p:cNvPr>
          <p:cNvGrpSpPr/>
          <p:nvPr/>
        </p:nvGrpSpPr>
        <p:grpSpPr>
          <a:xfrm>
            <a:off x="3255959" y="4421426"/>
            <a:ext cx="1585840" cy="1822824"/>
            <a:chOff x="1985515" y="4307149"/>
            <a:chExt cx="2471032" cy="182282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6310FCA-FEDE-4AA3-A56E-E6FACC5457F4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020CB0-BA8B-4FEC-8ED3-6C50D254A08F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57E7EFA-9E98-46E6-B8B9-BB33BF10B7E6}"/>
              </a:ext>
            </a:extLst>
          </p:cNvPr>
          <p:cNvGrpSpPr/>
          <p:nvPr/>
        </p:nvGrpSpPr>
        <p:grpSpPr>
          <a:xfrm>
            <a:off x="5310535" y="4421426"/>
            <a:ext cx="1585840" cy="1822824"/>
            <a:chOff x="1985515" y="4307149"/>
            <a:chExt cx="2471032" cy="18228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A5CAD4-522F-40CE-81A1-7CCD2478AABF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703F93-02A1-4B66-A1BA-CD9212EB8348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45DA191-300B-48E9-A07D-23D74E3AD57E}"/>
              </a:ext>
            </a:extLst>
          </p:cNvPr>
          <p:cNvGrpSpPr/>
          <p:nvPr/>
        </p:nvGrpSpPr>
        <p:grpSpPr>
          <a:xfrm>
            <a:off x="9419687" y="4421426"/>
            <a:ext cx="1585840" cy="1822824"/>
            <a:chOff x="1985515" y="4307149"/>
            <a:chExt cx="2471032" cy="18228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8DA64AB-DD6A-4E09-BE8C-EED0E1C545DA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A42644-D2B0-49BD-9D05-67F8FBE94391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CD30092-E0F1-49A8-92ED-86F962060849}"/>
              </a:ext>
            </a:extLst>
          </p:cNvPr>
          <p:cNvGrpSpPr/>
          <p:nvPr/>
        </p:nvGrpSpPr>
        <p:grpSpPr>
          <a:xfrm>
            <a:off x="7365111" y="4421426"/>
            <a:ext cx="1585840" cy="1822824"/>
            <a:chOff x="1985515" y="4307149"/>
            <a:chExt cx="2471032" cy="18228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BAF1B34-CEC7-4D68-B6FE-A50F6BCBFC8E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640E6C-B28E-496C-9747-DC5F4D9F77B2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Freeform 119">
            <a:extLst>
              <a:ext uri="{FF2B5EF4-FFF2-40B4-BE49-F238E27FC236}">
                <a16:creationId xmlns:a16="http://schemas.microsoft.com/office/drawing/2014/main" id="{B40270A4-C3D9-4595-A521-00E2EE83BDE1}"/>
              </a:ext>
            </a:extLst>
          </p:cNvPr>
          <p:cNvSpPr/>
          <p:nvPr userDrawn="1"/>
        </p:nvSpPr>
        <p:spPr>
          <a:xfrm rot="15392080">
            <a:off x="3532740" y="2214445"/>
            <a:ext cx="911075" cy="860105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Freeform 122">
            <a:extLst>
              <a:ext uri="{FF2B5EF4-FFF2-40B4-BE49-F238E27FC236}">
                <a16:creationId xmlns:a16="http://schemas.microsoft.com/office/drawing/2014/main" id="{1B51783F-F09C-4C29-95EB-4A61DCA258BB}"/>
              </a:ext>
            </a:extLst>
          </p:cNvPr>
          <p:cNvSpPr/>
          <p:nvPr userDrawn="1"/>
        </p:nvSpPr>
        <p:spPr>
          <a:xfrm rot="15392080">
            <a:off x="5563426" y="2214445"/>
            <a:ext cx="911075" cy="860105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Freeform 125">
            <a:extLst>
              <a:ext uri="{FF2B5EF4-FFF2-40B4-BE49-F238E27FC236}">
                <a16:creationId xmlns:a16="http://schemas.microsoft.com/office/drawing/2014/main" id="{02712E4A-AF4E-44E5-8263-C50C2B0DFBFC}"/>
              </a:ext>
            </a:extLst>
          </p:cNvPr>
          <p:cNvSpPr/>
          <p:nvPr userDrawn="1"/>
        </p:nvSpPr>
        <p:spPr>
          <a:xfrm rot="15392080">
            <a:off x="7594112" y="2214445"/>
            <a:ext cx="911075" cy="860105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Freeform 128">
            <a:extLst>
              <a:ext uri="{FF2B5EF4-FFF2-40B4-BE49-F238E27FC236}">
                <a16:creationId xmlns:a16="http://schemas.microsoft.com/office/drawing/2014/main" id="{837C833F-604F-4C20-B8F7-91B52C844797}"/>
              </a:ext>
            </a:extLst>
          </p:cNvPr>
          <p:cNvSpPr/>
          <p:nvPr userDrawn="1"/>
        </p:nvSpPr>
        <p:spPr>
          <a:xfrm rot="15392080">
            <a:off x="9624796" y="2214445"/>
            <a:ext cx="911075" cy="860105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7F31F11-1E3B-412B-9331-A9BF0074CA21}"/>
              </a:ext>
            </a:extLst>
          </p:cNvPr>
          <p:cNvSpPr txBox="1"/>
          <p:nvPr/>
        </p:nvSpPr>
        <p:spPr>
          <a:xfrm>
            <a:off x="1550755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5CE5EA6-5CFD-479A-85C0-6EFD7213AAA1}"/>
              </a:ext>
            </a:extLst>
          </p:cNvPr>
          <p:cNvSpPr txBox="1"/>
          <p:nvPr/>
        </p:nvSpPr>
        <p:spPr>
          <a:xfrm>
            <a:off x="3605944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FE965D-FFFC-4537-8D1E-8EDC60A30FD6}"/>
              </a:ext>
            </a:extLst>
          </p:cNvPr>
          <p:cNvSpPr txBox="1"/>
          <p:nvPr/>
        </p:nvSpPr>
        <p:spPr>
          <a:xfrm>
            <a:off x="5661133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973F456-7036-43BD-A774-727791910FE4}"/>
              </a:ext>
            </a:extLst>
          </p:cNvPr>
          <p:cNvSpPr txBox="1"/>
          <p:nvPr/>
        </p:nvSpPr>
        <p:spPr>
          <a:xfrm>
            <a:off x="7716322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BCC029C-0433-44C0-9073-3C7A23CAF1D5}"/>
              </a:ext>
            </a:extLst>
          </p:cNvPr>
          <p:cNvSpPr txBox="1"/>
          <p:nvPr/>
        </p:nvSpPr>
        <p:spPr>
          <a:xfrm>
            <a:off x="9771511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Rounded Rectangle 32">
            <a:extLst>
              <a:ext uri="{FF2B5EF4-FFF2-40B4-BE49-F238E27FC236}">
                <a16:creationId xmlns:a16="http://schemas.microsoft.com/office/drawing/2014/main" id="{5ADE4642-5989-4DC3-8F70-8AF6D613A79A}"/>
              </a:ext>
            </a:extLst>
          </p:cNvPr>
          <p:cNvSpPr/>
          <p:nvPr/>
        </p:nvSpPr>
        <p:spPr>
          <a:xfrm>
            <a:off x="1878053" y="246937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B6681DA8-7C41-499A-8D08-31FD67B813D3}"/>
              </a:ext>
            </a:extLst>
          </p:cNvPr>
          <p:cNvSpPr/>
          <p:nvPr/>
        </p:nvSpPr>
        <p:spPr>
          <a:xfrm rot="9900000">
            <a:off x="10014868" y="2489200"/>
            <a:ext cx="364907" cy="309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ectangle 36">
            <a:extLst>
              <a:ext uri="{FF2B5EF4-FFF2-40B4-BE49-F238E27FC236}">
                <a16:creationId xmlns:a16="http://schemas.microsoft.com/office/drawing/2014/main" id="{D1216A39-9DAE-45F6-A4FB-A60912AE8227}"/>
              </a:ext>
            </a:extLst>
          </p:cNvPr>
          <p:cNvSpPr/>
          <p:nvPr/>
        </p:nvSpPr>
        <p:spPr>
          <a:xfrm>
            <a:off x="3925021" y="2506985"/>
            <a:ext cx="330836" cy="27655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23899710-AFC6-4B6A-859B-8F46A5C69991}"/>
              </a:ext>
            </a:extLst>
          </p:cNvPr>
          <p:cNvSpPr/>
          <p:nvPr/>
        </p:nvSpPr>
        <p:spPr>
          <a:xfrm>
            <a:off x="5935454" y="250826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 Same Side Corner Rectangle 36">
            <a:extLst>
              <a:ext uri="{FF2B5EF4-FFF2-40B4-BE49-F238E27FC236}">
                <a16:creationId xmlns:a16="http://schemas.microsoft.com/office/drawing/2014/main" id="{DCA231A9-4F2B-41E8-91FB-4F9DD84C9917}"/>
              </a:ext>
            </a:extLst>
          </p:cNvPr>
          <p:cNvSpPr/>
          <p:nvPr/>
        </p:nvSpPr>
        <p:spPr>
          <a:xfrm>
            <a:off x="7941418" y="2506961"/>
            <a:ext cx="358521" cy="283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038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32E266-B131-4A4F-91ED-FB16A2C94331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11BA19-3F69-4A8C-AEA9-A408F2DF2C4C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AD39EE0-2487-4D4F-BF69-AB4717964CCA}"/>
              </a:ext>
            </a:extLst>
          </p:cNvPr>
          <p:cNvGrpSpPr/>
          <p:nvPr/>
        </p:nvGrpSpPr>
        <p:grpSpPr>
          <a:xfrm>
            <a:off x="1709878" y="2378320"/>
            <a:ext cx="897023" cy="1150273"/>
            <a:chOff x="899593" y="1806235"/>
            <a:chExt cx="897023" cy="1150273"/>
          </a:xfrm>
        </p:grpSpPr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615267CA-E4F5-4C16-8990-3ED6C7D3B27D}"/>
                </a:ext>
              </a:extLst>
            </p:cNvPr>
            <p:cNvSpPr/>
            <p:nvPr/>
          </p:nvSpPr>
          <p:spPr>
            <a:xfrm rot="8100000">
              <a:off x="899602" y="2059490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" name="Rounded Rectangle 3">
              <a:extLst>
                <a:ext uri="{FF2B5EF4-FFF2-40B4-BE49-F238E27FC236}">
                  <a16:creationId xmlns:a16="http://schemas.microsoft.com/office/drawing/2014/main" id="{16BAA70F-0E04-4BB2-9A7E-E9D74BA51890}"/>
                </a:ext>
              </a:extLst>
            </p:cNvPr>
            <p:cNvSpPr/>
            <p:nvPr/>
          </p:nvSpPr>
          <p:spPr>
            <a:xfrm rot="8100000">
              <a:off x="899593" y="1806235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2DCD89D-5EAF-4FE7-9536-DD8DA3FC300F}"/>
              </a:ext>
            </a:extLst>
          </p:cNvPr>
          <p:cNvGrpSpPr/>
          <p:nvPr/>
        </p:nvGrpSpPr>
        <p:grpSpPr>
          <a:xfrm>
            <a:off x="3678683" y="2378319"/>
            <a:ext cx="897020" cy="1150273"/>
            <a:chOff x="2493539" y="1806234"/>
            <a:chExt cx="897020" cy="1150273"/>
          </a:xfrm>
        </p:grpSpPr>
        <p:sp>
          <p:nvSpPr>
            <p:cNvPr id="8" name="Rounded Rectangle 5">
              <a:extLst>
                <a:ext uri="{FF2B5EF4-FFF2-40B4-BE49-F238E27FC236}">
                  <a16:creationId xmlns:a16="http://schemas.microsoft.com/office/drawing/2014/main" id="{9AF790F0-9F5D-4B3A-8AEB-96450A349E5E}"/>
                </a:ext>
              </a:extLst>
            </p:cNvPr>
            <p:cNvSpPr/>
            <p:nvPr/>
          </p:nvSpPr>
          <p:spPr>
            <a:xfrm rot="18900000">
              <a:off x="2493539" y="1806234"/>
              <a:ext cx="897013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5FB2A4C7-5412-4DB2-9887-4BFCDB91607D}"/>
                </a:ext>
              </a:extLst>
            </p:cNvPr>
            <p:cNvSpPr/>
            <p:nvPr/>
          </p:nvSpPr>
          <p:spPr>
            <a:xfrm rot="18900000">
              <a:off x="2493546" y="2059490"/>
              <a:ext cx="897013" cy="897017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262C15-4160-4010-8314-1E6C805BA2A8}"/>
              </a:ext>
            </a:extLst>
          </p:cNvPr>
          <p:cNvGrpSpPr/>
          <p:nvPr/>
        </p:nvGrpSpPr>
        <p:grpSpPr>
          <a:xfrm>
            <a:off x="7616298" y="2378321"/>
            <a:ext cx="897027" cy="1150270"/>
            <a:chOff x="5681430" y="1806237"/>
            <a:chExt cx="897027" cy="1150270"/>
          </a:xfrm>
        </p:grpSpPr>
        <p:sp>
          <p:nvSpPr>
            <p:cNvPr id="11" name="Rounded Rectangle 8">
              <a:extLst>
                <a:ext uri="{FF2B5EF4-FFF2-40B4-BE49-F238E27FC236}">
                  <a16:creationId xmlns:a16="http://schemas.microsoft.com/office/drawing/2014/main" id="{EE238C51-E3F3-43CB-A2A2-A7DEBCC704B6}"/>
                </a:ext>
              </a:extLst>
            </p:cNvPr>
            <p:cNvSpPr/>
            <p:nvPr/>
          </p:nvSpPr>
          <p:spPr>
            <a:xfrm rot="2700000" flipH="1">
              <a:off x="5681441" y="1806235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2" name="Rounded Rectangle 9">
              <a:extLst>
                <a:ext uri="{FF2B5EF4-FFF2-40B4-BE49-F238E27FC236}">
                  <a16:creationId xmlns:a16="http://schemas.microsoft.com/office/drawing/2014/main" id="{7EB4CCE7-C3E0-4ED7-9342-BED1307B384E}"/>
                </a:ext>
              </a:extLst>
            </p:cNvPr>
            <p:cNvSpPr/>
            <p:nvPr/>
          </p:nvSpPr>
          <p:spPr>
            <a:xfrm rot="2700000" flipH="1">
              <a:off x="5681432" y="2059491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23401C7-C5B1-4302-BABD-D6A53CAE88D9}"/>
              </a:ext>
            </a:extLst>
          </p:cNvPr>
          <p:cNvGrpSpPr/>
          <p:nvPr/>
        </p:nvGrpSpPr>
        <p:grpSpPr>
          <a:xfrm>
            <a:off x="9585108" y="2378320"/>
            <a:ext cx="897026" cy="1150272"/>
            <a:chOff x="7275374" y="1806237"/>
            <a:chExt cx="897026" cy="1150272"/>
          </a:xfrm>
        </p:grpSpPr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845ED0FA-7C7A-4E64-883A-B07E7440FB07}"/>
                </a:ext>
              </a:extLst>
            </p:cNvPr>
            <p:cNvSpPr/>
            <p:nvPr/>
          </p:nvSpPr>
          <p:spPr>
            <a:xfrm rot="13500000" flipH="1">
              <a:off x="7275376" y="2059492"/>
              <a:ext cx="897015" cy="897019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5" name="Rounded Rectangle 12">
              <a:extLst>
                <a:ext uri="{FF2B5EF4-FFF2-40B4-BE49-F238E27FC236}">
                  <a16:creationId xmlns:a16="http://schemas.microsoft.com/office/drawing/2014/main" id="{F9FBED84-D029-4AC2-B9CB-4FE51A1CAEAF}"/>
                </a:ext>
              </a:extLst>
            </p:cNvPr>
            <p:cNvSpPr/>
            <p:nvPr/>
          </p:nvSpPr>
          <p:spPr>
            <a:xfrm rot="13500000" flipH="1">
              <a:off x="7275384" y="1806236"/>
              <a:ext cx="897015" cy="897017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0093DE1-E547-4D38-A4A4-296E4090CD3C}"/>
              </a:ext>
            </a:extLst>
          </p:cNvPr>
          <p:cNvGrpSpPr/>
          <p:nvPr/>
        </p:nvGrpSpPr>
        <p:grpSpPr>
          <a:xfrm>
            <a:off x="5647486" y="2378321"/>
            <a:ext cx="897028" cy="1150273"/>
            <a:chOff x="4087480" y="1806236"/>
            <a:chExt cx="897028" cy="1150273"/>
          </a:xfrm>
        </p:grpSpPr>
        <p:sp>
          <p:nvSpPr>
            <p:cNvPr id="17" name="Rounded Rectangle 14">
              <a:extLst>
                <a:ext uri="{FF2B5EF4-FFF2-40B4-BE49-F238E27FC236}">
                  <a16:creationId xmlns:a16="http://schemas.microsoft.com/office/drawing/2014/main" id="{BA863984-0464-43EC-BC4E-EDD0512E3877}"/>
                </a:ext>
              </a:extLst>
            </p:cNvPr>
            <p:cNvSpPr/>
            <p:nvPr/>
          </p:nvSpPr>
          <p:spPr>
            <a:xfrm rot="13500000" flipH="1">
              <a:off x="4087482" y="2059491"/>
              <a:ext cx="897016" cy="897020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8" name="Rounded Rectangle 15">
              <a:extLst>
                <a:ext uri="{FF2B5EF4-FFF2-40B4-BE49-F238E27FC236}">
                  <a16:creationId xmlns:a16="http://schemas.microsoft.com/office/drawing/2014/main" id="{C7CAB892-1A23-4190-9507-675BD35088E2}"/>
                </a:ext>
              </a:extLst>
            </p:cNvPr>
            <p:cNvSpPr/>
            <p:nvPr/>
          </p:nvSpPr>
          <p:spPr>
            <a:xfrm rot="13500000" flipH="1">
              <a:off x="4087491" y="1806235"/>
              <a:ext cx="897016" cy="897018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6AF8B1-B55E-488D-A06D-ABF8371EF40C}"/>
              </a:ext>
            </a:extLst>
          </p:cNvPr>
          <p:cNvGrpSpPr/>
          <p:nvPr/>
        </p:nvGrpSpPr>
        <p:grpSpPr>
          <a:xfrm>
            <a:off x="975950" y="3762277"/>
            <a:ext cx="2364868" cy="1292662"/>
            <a:chOff x="2551705" y="4283314"/>
            <a:chExt cx="1509655" cy="129266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14AC0D-E25A-497C-A1DB-393A9A267660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037146-3DEF-4F2D-9442-F55D337A7063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E298894-BE93-4EF7-A6F3-F8B303B0BFE5}"/>
              </a:ext>
            </a:extLst>
          </p:cNvPr>
          <p:cNvGrpSpPr/>
          <p:nvPr/>
        </p:nvGrpSpPr>
        <p:grpSpPr>
          <a:xfrm>
            <a:off x="4913566" y="3762277"/>
            <a:ext cx="2364868" cy="1292662"/>
            <a:chOff x="2551705" y="4283314"/>
            <a:chExt cx="1509655" cy="12926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5CD1E1-1840-4C44-888C-484666A74B7B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356D72C-7A99-43B0-8F00-B9CBF8B6B28A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906E264-1DC4-4C94-B8C4-D9283FD8B9F7}"/>
              </a:ext>
            </a:extLst>
          </p:cNvPr>
          <p:cNvGrpSpPr/>
          <p:nvPr/>
        </p:nvGrpSpPr>
        <p:grpSpPr>
          <a:xfrm>
            <a:off x="8851183" y="3762277"/>
            <a:ext cx="2364868" cy="1292662"/>
            <a:chOff x="2551705" y="4283314"/>
            <a:chExt cx="1509655" cy="12926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5726B9-F9ED-4D97-B24C-D9B40C7F688B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211DDB-7DD4-419D-98B7-CC2959F525E1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807B719-85F3-4DCA-A374-366984679726}"/>
              </a:ext>
            </a:extLst>
          </p:cNvPr>
          <p:cNvGrpSpPr/>
          <p:nvPr/>
        </p:nvGrpSpPr>
        <p:grpSpPr>
          <a:xfrm>
            <a:off x="2944758" y="5117487"/>
            <a:ext cx="2364868" cy="1292662"/>
            <a:chOff x="2551705" y="4283314"/>
            <a:chExt cx="1509655" cy="129266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D53A1E-000F-40AF-8F90-E38BAD45CEB6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6127210-BCB4-4C07-8769-EEB9C6DB9F4F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EF77A99-117F-4070-AB55-42AF40803104}"/>
              </a:ext>
            </a:extLst>
          </p:cNvPr>
          <p:cNvGrpSpPr/>
          <p:nvPr/>
        </p:nvGrpSpPr>
        <p:grpSpPr>
          <a:xfrm>
            <a:off x="6882374" y="5117487"/>
            <a:ext cx="2364868" cy="1292662"/>
            <a:chOff x="2551705" y="4283314"/>
            <a:chExt cx="1509655" cy="129266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8B5DCBE-DFA6-4B36-9494-AC83D3D27E36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D3041AF-3DD9-4690-968D-56227F678FB7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F4569A05-4E68-4756-A3B8-F3EE642D46B5}"/>
              </a:ext>
            </a:extLst>
          </p:cNvPr>
          <p:cNvSpPr/>
          <p:nvPr/>
        </p:nvSpPr>
        <p:spPr>
          <a:xfrm flipH="1">
            <a:off x="3921302" y="298362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5" name="Teardrop 1">
            <a:extLst>
              <a:ext uri="{FF2B5EF4-FFF2-40B4-BE49-F238E27FC236}">
                <a16:creationId xmlns:a16="http://schemas.microsoft.com/office/drawing/2014/main" id="{CAC01275-ADEF-4E77-8E55-F4DB79EC58F9}"/>
              </a:ext>
            </a:extLst>
          </p:cNvPr>
          <p:cNvSpPr/>
          <p:nvPr/>
        </p:nvSpPr>
        <p:spPr>
          <a:xfrm rot="18805991">
            <a:off x="7862362" y="2910319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Rectangle 130">
            <a:extLst>
              <a:ext uri="{FF2B5EF4-FFF2-40B4-BE49-F238E27FC236}">
                <a16:creationId xmlns:a16="http://schemas.microsoft.com/office/drawing/2014/main" id="{1B6AC76B-0A27-4FF2-98C7-3762B9C0C2B1}"/>
              </a:ext>
            </a:extLst>
          </p:cNvPr>
          <p:cNvSpPr/>
          <p:nvPr/>
        </p:nvSpPr>
        <p:spPr>
          <a:xfrm>
            <a:off x="5926798" y="263248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A8D00F8D-2ACE-4B16-81B2-5B1AD77437D3}"/>
              </a:ext>
            </a:extLst>
          </p:cNvPr>
          <p:cNvSpPr/>
          <p:nvPr/>
        </p:nvSpPr>
        <p:spPr>
          <a:xfrm>
            <a:off x="1972494" y="263006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id="{3D4D868F-25EB-4704-BC38-503DEBFE554B}"/>
              </a:ext>
            </a:extLst>
          </p:cNvPr>
          <p:cNvSpPr>
            <a:spLocks noChangeAspect="1"/>
          </p:cNvSpPr>
          <p:nvPr/>
        </p:nvSpPr>
        <p:spPr>
          <a:xfrm>
            <a:off x="9891727" y="2591262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897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E0A96BF1-4237-4567-8F45-C1C9F74E6740}"/>
              </a:ext>
            </a:extLst>
          </p:cNvPr>
          <p:cNvGrpSpPr/>
          <p:nvPr/>
        </p:nvGrpSpPr>
        <p:grpSpPr>
          <a:xfrm>
            <a:off x="3847884" y="3512688"/>
            <a:ext cx="4114802" cy="4114800"/>
            <a:chOff x="2742606" y="4269563"/>
            <a:chExt cx="3691288" cy="3691287"/>
          </a:xfrm>
        </p:grpSpPr>
        <p:sp>
          <p:nvSpPr>
            <p:cNvPr id="40" name="Pie 4">
              <a:extLst>
                <a:ext uri="{FF2B5EF4-FFF2-40B4-BE49-F238E27FC236}">
                  <a16:creationId xmlns:a16="http://schemas.microsoft.com/office/drawing/2014/main" id="{0FE7C5FF-38CC-4449-88C7-6B6E2D2B9032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2742606" y="4269563"/>
              <a:ext cx="3691287" cy="3691288"/>
            </a:xfrm>
            <a:prstGeom prst="pie">
              <a:avLst>
                <a:gd name="adj1" fmla="val 12963840"/>
                <a:gd name="adj2" fmla="val 1620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1" name="Pie 39">
              <a:extLst>
                <a:ext uri="{FF2B5EF4-FFF2-40B4-BE49-F238E27FC236}">
                  <a16:creationId xmlns:a16="http://schemas.microsoft.com/office/drawing/2014/main" id="{E551540D-CADD-445B-8228-6E63BD7726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7678" y="4474636"/>
              <a:ext cx="3281143" cy="3281143"/>
            </a:xfrm>
            <a:prstGeom prst="pie">
              <a:avLst>
                <a:gd name="adj1" fmla="val 15653484"/>
                <a:gd name="adj2" fmla="val 179557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Pie 40">
              <a:extLst>
                <a:ext uri="{FF2B5EF4-FFF2-40B4-BE49-F238E27FC236}">
                  <a16:creationId xmlns:a16="http://schemas.microsoft.com/office/drawing/2014/main" id="{049AE4C6-E73C-4B72-AC44-4A570F38F5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2751" y="4679707"/>
              <a:ext cx="2870997" cy="2871001"/>
            </a:xfrm>
            <a:prstGeom prst="pie">
              <a:avLst>
                <a:gd name="adj1" fmla="val 13181713"/>
                <a:gd name="adj2" fmla="val 1522404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Pie 41">
              <a:extLst>
                <a:ext uri="{FF2B5EF4-FFF2-40B4-BE49-F238E27FC236}">
                  <a16:creationId xmlns:a16="http://schemas.microsoft.com/office/drawing/2014/main" id="{524A109D-C644-4957-A5F9-229F3FD5911D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357821" y="4884780"/>
              <a:ext cx="2460856" cy="2460857"/>
            </a:xfrm>
            <a:prstGeom prst="pie">
              <a:avLst>
                <a:gd name="adj1" fmla="val 16181279"/>
                <a:gd name="adj2" fmla="val 1809107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46">
            <a:extLst>
              <a:ext uri="{FF2B5EF4-FFF2-40B4-BE49-F238E27FC236}">
                <a16:creationId xmlns:a16="http://schemas.microsoft.com/office/drawing/2014/main" id="{78C295B7-CA11-4179-B4AB-FE31D5B79EEE}"/>
              </a:ext>
            </a:extLst>
          </p:cNvPr>
          <p:cNvSpPr/>
          <p:nvPr/>
        </p:nvSpPr>
        <p:spPr>
          <a:xfrm rot="18900000">
            <a:off x="780861" y="3818000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7">
            <a:extLst>
              <a:ext uri="{FF2B5EF4-FFF2-40B4-BE49-F238E27FC236}">
                <a16:creationId xmlns:a16="http://schemas.microsoft.com/office/drawing/2014/main" id="{6F3FC9CC-C449-4A32-960A-A466F05BD4C4}"/>
              </a:ext>
            </a:extLst>
          </p:cNvPr>
          <p:cNvSpPr/>
          <p:nvPr/>
        </p:nvSpPr>
        <p:spPr>
          <a:xfrm rot="18900000">
            <a:off x="780861" y="4961356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48">
            <a:extLst>
              <a:ext uri="{FF2B5EF4-FFF2-40B4-BE49-F238E27FC236}">
                <a16:creationId xmlns:a16="http://schemas.microsoft.com/office/drawing/2014/main" id="{A9EAD312-6108-4076-8D85-3C147B0FECAD}"/>
              </a:ext>
            </a:extLst>
          </p:cNvPr>
          <p:cNvSpPr/>
          <p:nvPr/>
        </p:nvSpPr>
        <p:spPr>
          <a:xfrm rot="18900000">
            <a:off x="10700415" y="2258098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49">
            <a:extLst>
              <a:ext uri="{FF2B5EF4-FFF2-40B4-BE49-F238E27FC236}">
                <a16:creationId xmlns:a16="http://schemas.microsoft.com/office/drawing/2014/main" id="{60178255-626E-40D8-8A8F-E57B29588C3C}"/>
              </a:ext>
            </a:extLst>
          </p:cNvPr>
          <p:cNvSpPr/>
          <p:nvPr/>
        </p:nvSpPr>
        <p:spPr>
          <a:xfrm rot="18900000">
            <a:off x="10705155" y="3402302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0124C58-218F-4D9A-B381-E9273AB05816}"/>
              </a:ext>
            </a:extLst>
          </p:cNvPr>
          <p:cNvSpPr/>
          <p:nvPr/>
        </p:nvSpPr>
        <p:spPr>
          <a:xfrm>
            <a:off x="5395629" y="5060432"/>
            <a:ext cx="1019312" cy="101931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C8B5D9-C75F-480B-B62D-BB0FA6F2A019}"/>
              </a:ext>
            </a:extLst>
          </p:cNvPr>
          <p:cNvSpPr txBox="1"/>
          <p:nvPr/>
        </p:nvSpPr>
        <p:spPr>
          <a:xfrm>
            <a:off x="7774103" y="3654851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4FA601-EDBE-4FCF-A92F-C3FF137A105B}"/>
              </a:ext>
            </a:extLst>
          </p:cNvPr>
          <p:cNvSpPr txBox="1"/>
          <p:nvPr/>
        </p:nvSpPr>
        <p:spPr>
          <a:xfrm>
            <a:off x="7764316" y="3332132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F73E56-EF76-4AF4-89B9-E4FE4C17AFD6}"/>
              </a:ext>
            </a:extLst>
          </p:cNvPr>
          <p:cNvCxnSpPr/>
          <p:nvPr/>
        </p:nvCxnSpPr>
        <p:spPr>
          <a:xfrm>
            <a:off x="7693417" y="3645706"/>
            <a:ext cx="2952000" cy="0"/>
          </a:xfrm>
          <a:prstGeom prst="line">
            <a:avLst/>
          </a:prstGeom>
          <a:ln w="15875">
            <a:solidFill>
              <a:schemeClr val="bg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B986EBD-B48A-4E38-9896-67E61B7CA37E}"/>
              </a:ext>
            </a:extLst>
          </p:cNvPr>
          <p:cNvSpPr txBox="1"/>
          <p:nvPr/>
        </p:nvSpPr>
        <p:spPr>
          <a:xfrm>
            <a:off x="1323148" y="4052133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BDCDAB-2EF6-4831-8D16-9FAD1F5C10B7}"/>
              </a:ext>
            </a:extLst>
          </p:cNvPr>
          <p:cNvSpPr txBox="1"/>
          <p:nvPr/>
        </p:nvSpPr>
        <p:spPr>
          <a:xfrm>
            <a:off x="1324749" y="3741290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13AEA8-2A80-489C-9A28-B59732794F70}"/>
              </a:ext>
            </a:extLst>
          </p:cNvPr>
          <p:cNvCxnSpPr/>
          <p:nvPr/>
        </p:nvCxnSpPr>
        <p:spPr>
          <a:xfrm>
            <a:off x="1299667" y="4044527"/>
            <a:ext cx="2952000" cy="2612"/>
          </a:xfrm>
          <a:prstGeom prst="line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3F37FCF-7130-4863-AD01-F42161DFA966}"/>
              </a:ext>
            </a:extLst>
          </p:cNvPr>
          <p:cNvSpPr txBox="1"/>
          <p:nvPr/>
        </p:nvSpPr>
        <p:spPr>
          <a:xfrm>
            <a:off x="1323148" y="5196133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ECC574-2AAC-4F34-BB88-5915837E5184}"/>
              </a:ext>
            </a:extLst>
          </p:cNvPr>
          <p:cNvSpPr txBox="1"/>
          <p:nvPr/>
        </p:nvSpPr>
        <p:spPr>
          <a:xfrm>
            <a:off x="1324749" y="4885290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E6C7DC5-5B3F-4CD9-A8E9-1A68A78FA4CA}"/>
              </a:ext>
            </a:extLst>
          </p:cNvPr>
          <p:cNvCxnSpPr>
            <a:cxnSpLocks/>
          </p:cNvCxnSpPr>
          <p:nvPr/>
        </p:nvCxnSpPr>
        <p:spPr>
          <a:xfrm flipV="1">
            <a:off x="1299667" y="5188292"/>
            <a:ext cx="2952000" cy="237"/>
          </a:xfrm>
          <a:prstGeom prst="line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958FDC8-65F6-4DCC-A53D-FCC8F8F18B80}"/>
              </a:ext>
            </a:extLst>
          </p:cNvPr>
          <p:cNvSpPr txBox="1"/>
          <p:nvPr/>
        </p:nvSpPr>
        <p:spPr>
          <a:xfrm>
            <a:off x="7810535" y="2510851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6643D2-A103-4CD8-8A98-65C1CF64026F}"/>
              </a:ext>
            </a:extLst>
          </p:cNvPr>
          <p:cNvSpPr txBox="1"/>
          <p:nvPr/>
        </p:nvSpPr>
        <p:spPr>
          <a:xfrm>
            <a:off x="7800748" y="2188132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3D1AB1-6733-4739-84EE-DA524BAB066B}"/>
              </a:ext>
            </a:extLst>
          </p:cNvPr>
          <p:cNvCxnSpPr/>
          <p:nvPr/>
        </p:nvCxnSpPr>
        <p:spPr>
          <a:xfrm>
            <a:off x="7693417" y="2501706"/>
            <a:ext cx="2952000" cy="0"/>
          </a:xfrm>
          <a:prstGeom prst="line">
            <a:avLst/>
          </a:prstGeom>
          <a:ln w="15875">
            <a:solidFill>
              <a:schemeClr val="bg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CDF4D87-78DD-45E7-B429-7C20E369ADCD}"/>
              </a:ext>
            </a:extLst>
          </p:cNvPr>
          <p:cNvGrpSpPr/>
          <p:nvPr/>
        </p:nvGrpSpPr>
        <p:grpSpPr>
          <a:xfrm>
            <a:off x="8914314" y="4969365"/>
            <a:ext cx="2352903" cy="1099865"/>
            <a:chOff x="634921" y="1725549"/>
            <a:chExt cx="2352903" cy="109986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021D8BE-D2C6-47B4-A67C-9B986539780B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6769B7-4E56-4CE7-8310-8B892C8CD65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296068B-68E7-431F-BE08-21E35A55A8FA}"/>
              </a:ext>
            </a:extLst>
          </p:cNvPr>
          <p:cNvSpPr txBox="1"/>
          <p:nvPr/>
        </p:nvSpPr>
        <p:spPr>
          <a:xfrm>
            <a:off x="6639896" y="4676977"/>
            <a:ext cx="1160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224C53-6AFE-4D41-ACCA-5AEE3CA8F0F2}"/>
              </a:ext>
            </a:extLst>
          </p:cNvPr>
          <p:cNvSpPr txBox="1"/>
          <p:nvPr/>
        </p:nvSpPr>
        <p:spPr>
          <a:xfrm>
            <a:off x="5651583" y="3899367"/>
            <a:ext cx="951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62%</a:t>
            </a:r>
            <a:endParaRPr lang="ko-KR" altLang="en-US" sz="28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3DDF94-2031-4502-9665-ABB642BE538B}"/>
              </a:ext>
            </a:extLst>
          </p:cNvPr>
          <p:cNvSpPr txBox="1"/>
          <p:nvPr/>
        </p:nvSpPr>
        <p:spPr>
          <a:xfrm rot="172123">
            <a:off x="4799300" y="4345113"/>
            <a:ext cx="951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7A6B9F-A4DD-4A4C-8566-02C76C389CA1}"/>
              </a:ext>
            </a:extLst>
          </p:cNvPr>
          <p:cNvSpPr txBox="1"/>
          <p:nvPr/>
        </p:nvSpPr>
        <p:spPr>
          <a:xfrm>
            <a:off x="4480265" y="5116714"/>
            <a:ext cx="951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31%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EC55C9-A89A-4B3A-A8C2-D6C357E733E9}"/>
              </a:ext>
            </a:extLst>
          </p:cNvPr>
          <p:cNvSpPr txBox="1"/>
          <p:nvPr/>
        </p:nvSpPr>
        <p:spPr>
          <a:xfrm>
            <a:off x="5437233" y="5416200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4B199F-F970-4E17-9B8E-3825D62FEC80}"/>
              </a:ext>
            </a:extLst>
          </p:cNvPr>
          <p:cNvGrpSpPr/>
          <p:nvPr/>
        </p:nvGrpSpPr>
        <p:grpSpPr>
          <a:xfrm rot="20941469">
            <a:off x="4997239" y="2464957"/>
            <a:ext cx="769656" cy="1559495"/>
            <a:chOff x="3789816" y="2639713"/>
            <a:chExt cx="690440" cy="1398986"/>
          </a:xfrm>
          <a:solidFill>
            <a:schemeClr val="bg1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7078911-F635-4C89-80C5-66A416A99B4B}"/>
                </a:ext>
              </a:extLst>
            </p:cNvPr>
            <p:cNvSpPr/>
            <p:nvPr/>
          </p:nvSpPr>
          <p:spPr>
            <a:xfrm>
              <a:off x="4129882" y="2639713"/>
              <a:ext cx="249050" cy="2490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Freeform 51">
              <a:extLst>
                <a:ext uri="{FF2B5EF4-FFF2-40B4-BE49-F238E27FC236}">
                  <a16:creationId xmlns:a16="http://schemas.microsoft.com/office/drawing/2014/main" id="{83DC3942-7FF5-451A-8542-8AC428A58788}"/>
                </a:ext>
              </a:extLst>
            </p:cNvPr>
            <p:cNvSpPr/>
            <p:nvPr/>
          </p:nvSpPr>
          <p:spPr>
            <a:xfrm>
              <a:off x="3874483" y="2890551"/>
              <a:ext cx="605773" cy="948528"/>
            </a:xfrm>
            <a:custGeom>
              <a:avLst/>
              <a:gdLst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07681 w 1998331"/>
                <a:gd name="connsiteY8" fmla="*/ 504825 h 2981325"/>
                <a:gd name="connsiteX9" fmla="*/ 321931 w 1998331"/>
                <a:gd name="connsiteY9" fmla="*/ 638175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07681 w 1998331"/>
                <a:gd name="connsiteY8" fmla="*/ 504825 h 2981325"/>
                <a:gd name="connsiteX9" fmla="*/ 321931 w 1998331"/>
                <a:gd name="connsiteY9" fmla="*/ 638175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07681 w 1998331"/>
                <a:gd name="connsiteY8" fmla="*/ 504825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40573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57019 w 1998331"/>
                <a:gd name="connsiteY8" fmla="*/ 465355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66886 w 1998331"/>
                <a:gd name="connsiteY8" fmla="*/ 468644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471590 w 1998331"/>
                <a:gd name="connsiteY7" fmla="*/ 1452734 h 2981325"/>
                <a:gd name="connsiteX8" fmla="*/ 666886 w 1998331"/>
                <a:gd name="connsiteY8" fmla="*/ 468644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471590 w 1998331"/>
                <a:gd name="connsiteY7" fmla="*/ 1452734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83548 w 1998331"/>
                <a:gd name="connsiteY6" fmla="*/ 199058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17028 w 1998331"/>
                <a:gd name="connsiteY2" fmla="*/ 1406753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090714 w 1998331"/>
                <a:gd name="connsiteY2" fmla="*/ 1423199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30185 w 1998331"/>
                <a:gd name="connsiteY2" fmla="*/ 139688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30185 w 1998331"/>
                <a:gd name="connsiteY2" fmla="*/ 139688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60231"/>
                <a:gd name="connsiteY0" fmla="*/ 0 h 2981325"/>
                <a:gd name="connsiteX1" fmla="*/ 1341106 w 1960231"/>
                <a:gd name="connsiteY1" fmla="*/ 333375 h 2981325"/>
                <a:gd name="connsiteX2" fmla="*/ 1130185 w 1960231"/>
                <a:gd name="connsiteY2" fmla="*/ 1396885 h 2981325"/>
                <a:gd name="connsiteX3" fmla="*/ 1906233 w 1960231"/>
                <a:gd name="connsiteY3" fmla="*/ 1669684 h 2981325"/>
                <a:gd name="connsiteX4" fmla="*/ 1960231 w 1960231"/>
                <a:gd name="connsiteY4" fmla="*/ 2981325 h 2981325"/>
                <a:gd name="connsiteX5" fmla="*/ 1522081 w 1960231"/>
                <a:gd name="connsiteY5" fmla="*/ 2962275 h 2981325"/>
                <a:gd name="connsiteX6" fmla="*/ 1560524 w 1960231"/>
                <a:gd name="connsiteY6" fmla="*/ 2030058 h 2981325"/>
                <a:gd name="connsiteX7" fmla="*/ 494614 w 1960231"/>
                <a:gd name="connsiteY7" fmla="*/ 1459312 h 2981325"/>
                <a:gd name="connsiteX8" fmla="*/ 643862 w 1960231"/>
                <a:gd name="connsiteY8" fmla="*/ 481801 h 2981325"/>
                <a:gd name="connsiteX9" fmla="*/ 302196 w 1960231"/>
                <a:gd name="connsiteY9" fmla="*/ 657911 h 2981325"/>
                <a:gd name="connsiteX10" fmla="*/ 0 w 1960231"/>
                <a:gd name="connsiteY10" fmla="*/ 395733 h 2981325"/>
                <a:gd name="connsiteX11" fmla="*/ 788656 w 1960231"/>
                <a:gd name="connsiteY11" fmla="*/ 0 h 2981325"/>
                <a:gd name="connsiteX0" fmla="*/ 788656 w 1950363"/>
                <a:gd name="connsiteY0" fmla="*/ 0 h 2962275"/>
                <a:gd name="connsiteX1" fmla="*/ 1341106 w 1950363"/>
                <a:gd name="connsiteY1" fmla="*/ 333375 h 2962275"/>
                <a:gd name="connsiteX2" fmla="*/ 1130185 w 1950363"/>
                <a:gd name="connsiteY2" fmla="*/ 1396885 h 2962275"/>
                <a:gd name="connsiteX3" fmla="*/ 1906233 w 1950363"/>
                <a:gd name="connsiteY3" fmla="*/ 1669684 h 2962275"/>
                <a:gd name="connsiteX4" fmla="*/ 1950363 w 1950363"/>
                <a:gd name="connsiteY4" fmla="*/ 2928698 h 2962275"/>
                <a:gd name="connsiteX5" fmla="*/ 1522081 w 1950363"/>
                <a:gd name="connsiteY5" fmla="*/ 2962275 h 2962275"/>
                <a:gd name="connsiteX6" fmla="*/ 1560524 w 1950363"/>
                <a:gd name="connsiteY6" fmla="*/ 2030058 h 2962275"/>
                <a:gd name="connsiteX7" fmla="*/ 494614 w 1950363"/>
                <a:gd name="connsiteY7" fmla="*/ 1459312 h 2962275"/>
                <a:gd name="connsiteX8" fmla="*/ 643862 w 1950363"/>
                <a:gd name="connsiteY8" fmla="*/ 481801 h 2962275"/>
                <a:gd name="connsiteX9" fmla="*/ 302196 w 1950363"/>
                <a:gd name="connsiteY9" fmla="*/ 657911 h 2962275"/>
                <a:gd name="connsiteX10" fmla="*/ 0 w 1950363"/>
                <a:gd name="connsiteY10" fmla="*/ 395733 h 2962275"/>
                <a:gd name="connsiteX11" fmla="*/ 788656 w 1950363"/>
                <a:gd name="connsiteY11" fmla="*/ 0 h 2962275"/>
                <a:gd name="connsiteX0" fmla="*/ 788656 w 1937206"/>
                <a:gd name="connsiteY0" fmla="*/ 0 h 2962275"/>
                <a:gd name="connsiteX1" fmla="*/ 1341106 w 1937206"/>
                <a:gd name="connsiteY1" fmla="*/ 333375 h 2962275"/>
                <a:gd name="connsiteX2" fmla="*/ 1130185 w 1937206"/>
                <a:gd name="connsiteY2" fmla="*/ 1396885 h 2962275"/>
                <a:gd name="connsiteX3" fmla="*/ 1906233 w 1937206"/>
                <a:gd name="connsiteY3" fmla="*/ 1669684 h 2962275"/>
                <a:gd name="connsiteX4" fmla="*/ 1937206 w 1937206"/>
                <a:gd name="connsiteY4" fmla="*/ 2928698 h 2962275"/>
                <a:gd name="connsiteX5" fmla="*/ 1522081 w 1937206"/>
                <a:gd name="connsiteY5" fmla="*/ 2962275 h 2962275"/>
                <a:gd name="connsiteX6" fmla="*/ 1560524 w 1937206"/>
                <a:gd name="connsiteY6" fmla="*/ 2030058 h 2962275"/>
                <a:gd name="connsiteX7" fmla="*/ 494614 w 1937206"/>
                <a:gd name="connsiteY7" fmla="*/ 1459312 h 2962275"/>
                <a:gd name="connsiteX8" fmla="*/ 643862 w 1937206"/>
                <a:gd name="connsiteY8" fmla="*/ 481801 h 2962275"/>
                <a:gd name="connsiteX9" fmla="*/ 302196 w 1937206"/>
                <a:gd name="connsiteY9" fmla="*/ 657911 h 2962275"/>
                <a:gd name="connsiteX10" fmla="*/ 0 w 1937206"/>
                <a:gd name="connsiteY10" fmla="*/ 395733 h 2962275"/>
                <a:gd name="connsiteX11" fmla="*/ 788656 w 1937206"/>
                <a:gd name="connsiteY11" fmla="*/ 0 h 2962275"/>
                <a:gd name="connsiteX0" fmla="*/ 788656 w 1994509"/>
                <a:gd name="connsiteY0" fmla="*/ 0 h 2962275"/>
                <a:gd name="connsiteX1" fmla="*/ 1341106 w 1994509"/>
                <a:gd name="connsiteY1" fmla="*/ 333375 h 2962275"/>
                <a:gd name="connsiteX2" fmla="*/ 1130185 w 1994509"/>
                <a:gd name="connsiteY2" fmla="*/ 1396885 h 2962275"/>
                <a:gd name="connsiteX3" fmla="*/ 1906233 w 1994509"/>
                <a:gd name="connsiteY3" fmla="*/ 1669684 h 2962275"/>
                <a:gd name="connsiteX4" fmla="*/ 1937206 w 1994509"/>
                <a:gd name="connsiteY4" fmla="*/ 2928698 h 2962275"/>
                <a:gd name="connsiteX5" fmla="*/ 1522081 w 1994509"/>
                <a:gd name="connsiteY5" fmla="*/ 2962275 h 2962275"/>
                <a:gd name="connsiteX6" fmla="*/ 1560524 w 1994509"/>
                <a:gd name="connsiteY6" fmla="*/ 2030058 h 2962275"/>
                <a:gd name="connsiteX7" fmla="*/ 494614 w 1994509"/>
                <a:gd name="connsiteY7" fmla="*/ 1459312 h 2962275"/>
                <a:gd name="connsiteX8" fmla="*/ 643862 w 1994509"/>
                <a:gd name="connsiteY8" fmla="*/ 481801 h 2962275"/>
                <a:gd name="connsiteX9" fmla="*/ 302196 w 1994509"/>
                <a:gd name="connsiteY9" fmla="*/ 657911 h 2962275"/>
                <a:gd name="connsiteX10" fmla="*/ 0 w 1994509"/>
                <a:gd name="connsiteY10" fmla="*/ 395733 h 2962275"/>
                <a:gd name="connsiteX11" fmla="*/ 788656 w 1994509"/>
                <a:gd name="connsiteY11" fmla="*/ 0 h 2962275"/>
                <a:gd name="connsiteX0" fmla="*/ 788656 w 2013417"/>
                <a:gd name="connsiteY0" fmla="*/ 0 h 2962275"/>
                <a:gd name="connsiteX1" fmla="*/ 1341106 w 2013417"/>
                <a:gd name="connsiteY1" fmla="*/ 333375 h 2962275"/>
                <a:gd name="connsiteX2" fmla="*/ 1130185 w 2013417"/>
                <a:gd name="connsiteY2" fmla="*/ 1396885 h 2962275"/>
                <a:gd name="connsiteX3" fmla="*/ 1906233 w 2013417"/>
                <a:gd name="connsiteY3" fmla="*/ 1669684 h 2962275"/>
                <a:gd name="connsiteX4" fmla="*/ 1937206 w 2013417"/>
                <a:gd name="connsiteY4" fmla="*/ 2928698 h 2962275"/>
                <a:gd name="connsiteX5" fmla="*/ 1522081 w 2013417"/>
                <a:gd name="connsiteY5" fmla="*/ 2962275 h 2962275"/>
                <a:gd name="connsiteX6" fmla="*/ 1560524 w 2013417"/>
                <a:gd name="connsiteY6" fmla="*/ 2030058 h 2962275"/>
                <a:gd name="connsiteX7" fmla="*/ 494614 w 2013417"/>
                <a:gd name="connsiteY7" fmla="*/ 1459312 h 2962275"/>
                <a:gd name="connsiteX8" fmla="*/ 643862 w 2013417"/>
                <a:gd name="connsiteY8" fmla="*/ 481801 h 2962275"/>
                <a:gd name="connsiteX9" fmla="*/ 302196 w 2013417"/>
                <a:gd name="connsiteY9" fmla="*/ 657911 h 2962275"/>
                <a:gd name="connsiteX10" fmla="*/ 0 w 2013417"/>
                <a:gd name="connsiteY10" fmla="*/ 395733 h 2962275"/>
                <a:gd name="connsiteX11" fmla="*/ 788656 w 2013417"/>
                <a:gd name="connsiteY11" fmla="*/ 0 h 2962275"/>
                <a:gd name="connsiteX0" fmla="*/ 788656 w 2028526"/>
                <a:gd name="connsiteY0" fmla="*/ 0 h 2962275"/>
                <a:gd name="connsiteX1" fmla="*/ 1341106 w 2028526"/>
                <a:gd name="connsiteY1" fmla="*/ 333375 h 2962275"/>
                <a:gd name="connsiteX2" fmla="*/ 1130185 w 2028526"/>
                <a:gd name="connsiteY2" fmla="*/ 1396885 h 2962275"/>
                <a:gd name="connsiteX3" fmla="*/ 1906233 w 2028526"/>
                <a:gd name="connsiteY3" fmla="*/ 1669684 h 2962275"/>
                <a:gd name="connsiteX4" fmla="*/ 1937206 w 2028526"/>
                <a:gd name="connsiteY4" fmla="*/ 2928698 h 2962275"/>
                <a:gd name="connsiteX5" fmla="*/ 1522081 w 2028526"/>
                <a:gd name="connsiteY5" fmla="*/ 2962275 h 2962275"/>
                <a:gd name="connsiteX6" fmla="*/ 1560524 w 2028526"/>
                <a:gd name="connsiteY6" fmla="*/ 2030058 h 2962275"/>
                <a:gd name="connsiteX7" fmla="*/ 494614 w 2028526"/>
                <a:gd name="connsiteY7" fmla="*/ 1459312 h 2962275"/>
                <a:gd name="connsiteX8" fmla="*/ 643862 w 2028526"/>
                <a:gd name="connsiteY8" fmla="*/ 481801 h 2962275"/>
                <a:gd name="connsiteX9" fmla="*/ 302196 w 2028526"/>
                <a:gd name="connsiteY9" fmla="*/ 657911 h 2962275"/>
                <a:gd name="connsiteX10" fmla="*/ 0 w 2028526"/>
                <a:gd name="connsiteY10" fmla="*/ 395733 h 2962275"/>
                <a:gd name="connsiteX11" fmla="*/ 788656 w 2028526"/>
                <a:gd name="connsiteY11" fmla="*/ 0 h 2962275"/>
                <a:gd name="connsiteX0" fmla="*/ 788656 w 2048244"/>
                <a:gd name="connsiteY0" fmla="*/ 0 h 2962275"/>
                <a:gd name="connsiteX1" fmla="*/ 1341106 w 2048244"/>
                <a:gd name="connsiteY1" fmla="*/ 333375 h 2962275"/>
                <a:gd name="connsiteX2" fmla="*/ 1130185 w 2048244"/>
                <a:gd name="connsiteY2" fmla="*/ 1396885 h 2962275"/>
                <a:gd name="connsiteX3" fmla="*/ 1935836 w 2048244"/>
                <a:gd name="connsiteY3" fmla="*/ 1679551 h 2962275"/>
                <a:gd name="connsiteX4" fmla="*/ 1937206 w 2048244"/>
                <a:gd name="connsiteY4" fmla="*/ 2928698 h 2962275"/>
                <a:gd name="connsiteX5" fmla="*/ 1522081 w 2048244"/>
                <a:gd name="connsiteY5" fmla="*/ 2962275 h 2962275"/>
                <a:gd name="connsiteX6" fmla="*/ 1560524 w 2048244"/>
                <a:gd name="connsiteY6" fmla="*/ 2030058 h 2962275"/>
                <a:gd name="connsiteX7" fmla="*/ 494614 w 2048244"/>
                <a:gd name="connsiteY7" fmla="*/ 1459312 h 2962275"/>
                <a:gd name="connsiteX8" fmla="*/ 643862 w 2048244"/>
                <a:gd name="connsiteY8" fmla="*/ 481801 h 2962275"/>
                <a:gd name="connsiteX9" fmla="*/ 302196 w 2048244"/>
                <a:gd name="connsiteY9" fmla="*/ 657911 h 2962275"/>
                <a:gd name="connsiteX10" fmla="*/ 0 w 2048244"/>
                <a:gd name="connsiteY10" fmla="*/ 395733 h 2962275"/>
                <a:gd name="connsiteX11" fmla="*/ 788656 w 2048244"/>
                <a:gd name="connsiteY11" fmla="*/ 0 h 2962275"/>
                <a:gd name="connsiteX0" fmla="*/ 788656 w 2020800"/>
                <a:gd name="connsiteY0" fmla="*/ 0 h 2962275"/>
                <a:gd name="connsiteX1" fmla="*/ 1341106 w 2020800"/>
                <a:gd name="connsiteY1" fmla="*/ 333375 h 2962275"/>
                <a:gd name="connsiteX2" fmla="*/ 1130185 w 2020800"/>
                <a:gd name="connsiteY2" fmla="*/ 1396885 h 2962275"/>
                <a:gd name="connsiteX3" fmla="*/ 1935836 w 2020800"/>
                <a:gd name="connsiteY3" fmla="*/ 1679551 h 2962275"/>
                <a:gd name="connsiteX4" fmla="*/ 1937206 w 2020800"/>
                <a:gd name="connsiteY4" fmla="*/ 2928698 h 2962275"/>
                <a:gd name="connsiteX5" fmla="*/ 1522081 w 2020800"/>
                <a:gd name="connsiteY5" fmla="*/ 2962275 h 2962275"/>
                <a:gd name="connsiteX6" fmla="*/ 1560524 w 2020800"/>
                <a:gd name="connsiteY6" fmla="*/ 2030058 h 2962275"/>
                <a:gd name="connsiteX7" fmla="*/ 494614 w 2020800"/>
                <a:gd name="connsiteY7" fmla="*/ 1459312 h 2962275"/>
                <a:gd name="connsiteX8" fmla="*/ 643862 w 2020800"/>
                <a:gd name="connsiteY8" fmla="*/ 481801 h 2962275"/>
                <a:gd name="connsiteX9" fmla="*/ 302196 w 2020800"/>
                <a:gd name="connsiteY9" fmla="*/ 657911 h 2962275"/>
                <a:gd name="connsiteX10" fmla="*/ 0 w 2020800"/>
                <a:gd name="connsiteY10" fmla="*/ 395733 h 2962275"/>
                <a:gd name="connsiteX11" fmla="*/ 788656 w 2020800"/>
                <a:gd name="connsiteY11" fmla="*/ 0 h 2962275"/>
                <a:gd name="connsiteX0" fmla="*/ 788656 w 1996573"/>
                <a:gd name="connsiteY0" fmla="*/ 0 h 2962275"/>
                <a:gd name="connsiteX1" fmla="*/ 1341106 w 1996573"/>
                <a:gd name="connsiteY1" fmla="*/ 333375 h 2962275"/>
                <a:gd name="connsiteX2" fmla="*/ 1130185 w 1996573"/>
                <a:gd name="connsiteY2" fmla="*/ 1396885 h 2962275"/>
                <a:gd name="connsiteX3" fmla="*/ 1935836 w 1996573"/>
                <a:gd name="connsiteY3" fmla="*/ 1679551 h 2962275"/>
                <a:gd name="connsiteX4" fmla="*/ 1937206 w 1996573"/>
                <a:gd name="connsiteY4" fmla="*/ 2928698 h 2962275"/>
                <a:gd name="connsiteX5" fmla="*/ 1522081 w 1996573"/>
                <a:gd name="connsiteY5" fmla="*/ 2962275 h 2962275"/>
                <a:gd name="connsiteX6" fmla="*/ 1560524 w 1996573"/>
                <a:gd name="connsiteY6" fmla="*/ 2030058 h 2962275"/>
                <a:gd name="connsiteX7" fmla="*/ 494614 w 1996573"/>
                <a:gd name="connsiteY7" fmla="*/ 1459312 h 2962275"/>
                <a:gd name="connsiteX8" fmla="*/ 643862 w 1996573"/>
                <a:gd name="connsiteY8" fmla="*/ 481801 h 2962275"/>
                <a:gd name="connsiteX9" fmla="*/ 302196 w 1996573"/>
                <a:gd name="connsiteY9" fmla="*/ 657911 h 2962275"/>
                <a:gd name="connsiteX10" fmla="*/ 0 w 1996573"/>
                <a:gd name="connsiteY10" fmla="*/ 395733 h 2962275"/>
                <a:gd name="connsiteX11" fmla="*/ 788656 w 1996573"/>
                <a:gd name="connsiteY11" fmla="*/ 0 h 2962275"/>
                <a:gd name="connsiteX0" fmla="*/ 788656 w 1977406"/>
                <a:gd name="connsiteY0" fmla="*/ 0 h 2962275"/>
                <a:gd name="connsiteX1" fmla="*/ 1341106 w 1977406"/>
                <a:gd name="connsiteY1" fmla="*/ 333375 h 2962275"/>
                <a:gd name="connsiteX2" fmla="*/ 1130185 w 1977406"/>
                <a:gd name="connsiteY2" fmla="*/ 1396885 h 2962275"/>
                <a:gd name="connsiteX3" fmla="*/ 1935836 w 1977406"/>
                <a:gd name="connsiteY3" fmla="*/ 1679551 h 2962275"/>
                <a:gd name="connsiteX4" fmla="*/ 1937206 w 1977406"/>
                <a:gd name="connsiteY4" fmla="*/ 2928698 h 2962275"/>
                <a:gd name="connsiteX5" fmla="*/ 1522081 w 1977406"/>
                <a:gd name="connsiteY5" fmla="*/ 2962275 h 2962275"/>
                <a:gd name="connsiteX6" fmla="*/ 1560524 w 1977406"/>
                <a:gd name="connsiteY6" fmla="*/ 2030058 h 2962275"/>
                <a:gd name="connsiteX7" fmla="*/ 494614 w 1977406"/>
                <a:gd name="connsiteY7" fmla="*/ 1459312 h 2962275"/>
                <a:gd name="connsiteX8" fmla="*/ 643862 w 1977406"/>
                <a:gd name="connsiteY8" fmla="*/ 481801 h 2962275"/>
                <a:gd name="connsiteX9" fmla="*/ 302196 w 1977406"/>
                <a:gd name="connsiteY9" fmla="*/ 657911 h 2962275"/>
                <a:gd name="connsiteX10" fmla="*/ 0 w 1977406"/>
                <a:gd name="connsiteY10" fmla="*/ 395733 h 2962275"/>
                <a:gd name="connsiteX11" fmla="*/ 788656 w 1977406"/>
                <a:gd name="connsiteY11" fmla="*/ 0 h 2962275"/>
                <a:gd name="connsiteX0" fmla="*/ 788656 w 1972313"/>
                <a:gd name="connsiteY0" fmla="*/ 0 h 2962275"/>
                <a:gd name="connsiteX1" fmla="*/ 1341106 w 1972313"/>
                <a:gd name="connsiteY1" fmla="*/ 333375 h 2962275"/>
                <a:gd name="connsiteX2" fmla="*/ 1130185 w 1972313"/>
                <a:gd name="connsiteY2" fmla="*/ 1396885 h 2962275"/>
                <a:gd name="connsiteX3" fmla="*/ 1925969 w 1972313"/>
                <a:gd name="connsiteY3" fmla="*/ 1699286 h 2962275"/>
                <a:gd name="connsiteX4" fmla="*/ 1937206 w 1972313"/>
                <a:gd name="connsiteY4" fmla="*/ 2928698 h 2962275"/>
                <a:gd name="connsiteX5" fmla="*/ 1522081 w 1972313"/>
                <a:gd name="connsiteY5" fmla="*/ 2962275 h 2962275"/>
                <a:gd name="connsiteX6" fmla="*/ 1560524 w 1972313"/>
                <a:gd name="connsiteY6" fmla="*/ 2030058 h 2962275"/>
                <a:gd name="connsiteX7" fmla="*/ 494614 w 1972313"/>
                <a:gd name="connsiteY7" fmla="*/ 1459312 h 2962275"/>
                <a:gd name="connsiteX8" fmla="*/ 643862 w 1972313"/>
                <a:gd name="connsiteY8" fmla="*/ 481801 h 2962275"/>
                <a:gd name="connsiteX9" fmla="*/ 302196 w 1972313"/>
                <a:gd name="connsiteY9" fmla="*/ 657911 h 2962275"/>
                <a:gd name="connsiteX10" fmla="*/ 0 w 1972313"/>
                <a:gd name="connsiteY10" fmla="*/ 395733 h 2962275"/>
                <a:gd name="connsiteX11" fmla="*/ 788656 w 1972313"/>
                <a:gd name="connsiteY11" fmla="*/ 0 h 2962275"/>
                <a:gd name="connsiteX0" fmla="*/ 788656 w 2000204"/>
                <a:gd name="connsiteY0" fmla="*/ 0 h 2962275"/>
                <a:gd name="connsiteX1" fmla="*/ 1341106 w 2000204"/>
                <a:gd name="connsiteY1" fmla="*/ 333375 h 2962275"/>
                <a:gd name="connsiteX2" fmla="*/ 1130185 w 2000204"/>
                <a:gd name="connsiteY2" fmla="*/ 1396885 h 2962275"/>
                <a:gd name="connsiteX3" fmla="*/ 1925969 w 2000204"/>
                <a:gd name="connsiteY3" fmla="*/ 1699286 h 2962275"/>
                <a:gd name="connsiteX4" fmla="*/ 1937206 w 2000204"/>
                <a:gd name="connsiteY4" fmla="*/ 2928698 h 2962275"/>
                <a:gd name="connsiteX5" fmla="*/ 1522081 w 2000204"/>
                <a:gd name="connsiteY5" fmla="*/ 2962275 h 2962275"/>
                <a:gd name="connsiteX6" fmla="*/ 1560524 w 2000204"/>
                <a:gd name="connsiteY6" fmla="*/ 2030058 h 2962275"/>
                <a:gd name="connsiteX7" fmla="*/ 494614 w 2000204"/>
                <a:gd name="connsiteY7" fmla="*/ 1459312 h 2962275"/>
                <a:gd name="connsiteX8" fmla="*/ 643862 w 2000204"/>
                <a:gd name="connsiteY8" fmla="*/ 481801 h 2962275"/>
                <a:gd name="connsiteX9" fmla="*/ 302196 w 2000204"/>
                <a:gd name="connsiteY9" fmla="*/ 657911 h 2962275"/>
                <a:gd name="connsiteX10" fmla="*/ 0 w 2000204"/>
                <a:gd name="connsiteY10" fmla="*/ 395733 h 2962275"/>
                <a:gd name="connsiteX11" fmla="*/ 788656 w 2000204"/>
                <a:gd name="connsiteY11" fmla="*/ 0 h 2962275"/>
                <a:gd name="connsiteX0" fmla="*/ 788656 w 1986810"/>
                <a:gd name="connsiteY0" fmla="*/ 0 h 2962275"/>
                <a:gd name="connsiteX1" fmla="*/ 1341106 w 1986810"/>
                <a:gd name="connsiteY1" fmla="*/ 333375 h 2962275"/>
                <a:gd name="connsiteX2" fmla="*/ 1130185 w 1986810"/>
                <a:gd name="connsiteY2" fmla="*/ 1396885 h 2962275"/>
                <a:gd name="connsiteX3" fmla="*/ 1925969 w 1986810"/>
                <a:gd name="connsiteY3" fmla="*/ 1699286 h 2962275"/>
                <a:gd name="connsiteX4" fmla="*/ 1937206 w 1986810"/>
                <a:gd name="connsiteY4" fmla="*/ 2928698 h 2962275"/>
                <a:gd name="connsiteX5" fmla="*/ 1522081 w 1986810"/>
                <a:gd name="connsiteY5" fmla="*/ 2962275 h 2962275"/>
                <a:gd name="connsiteX6" fmla="*/ 1560524 w 1986810"/>
                <a:gd name="connsiteY6" fmla="*/ 2030058 h 2962275"/>
                <a:gd name="connsiteX7" fmla="*/ 494614 w 1986810"/>
                <a:gd name="connsiteY7" fmla="*/ 1459312 h 2962275"/>
                <a:gd name="connsiteX8" fmla="*/ 643862 w 1986810"/>
                <a:gd name="connsiteY8" fmla="*/ 481801 h 2962275"/>
                <a:gd name="connsiteX9" fmla="*/ 302196 w 1986810"/>
                <a:gd name="connsiteY9" fmla="*/ 657911 h 2962275"/>
                <a:gd name="connsiteX10" fmla="*/ 0 w 1986810"/>
                <a:gd name="connsiteY10" fmla="*/ 395733 h 2962275"/>
                <a:gd name="connsiteX11" fmla="*/ 788656 w 1986810"/>
                <a:gd name="connsiteY11" fmla="*/ 0 h 2962275"/>
                <a:gd name="connsiteX0" fmla="*/ 788656 w 1977561"/>
                <a:gd name="connsiteY0" fmla="*/ 0 h 2962275"/>
                <a:gd name="connsiteX1" fmla="*/ 1341106 w 1977561"/>
                <a:gd name="connsiteY1" fmla="*/ 333375 h 2962275"/>
                <a:gd name="connsiteX2" fmla="*/ 1130185 w 1977561"/>
                <a:gd name="connsiteY2" fmla="*/ 1396885 h 2962275"/>
                <a:gd name="connsiteX3" fmla="*/ 1912813 w 1977561"/>
                <a:gd name="connsiteY3" fmla="*/ 1705864 h 2962275"/>
                <a:gd name="connsiteX4" fmla="*/ 1937206 w 1977561"/>
                <a:gd name="connsiteY4" fmla="*/ 2928698 h 2962275"/>
                <a:gd name="connsiteX5" fmla="*/ 1522081 w 1977561"/>
                <a:gd name="connsiteY5" fmla="*/ 2962275 h 2962275"/>
                <a:gd name="connsiteX6" fmla="*/ 1560524 w 1977561"/>
                <a:gd name="connsiteY6" fmla="*/ 2030058 h 2962275"/>
                <a:gd name="connsiteX7" fmla="*/ 494614 w 1977561"/>
                <a:gd name="connsiteY7" fmla="*/ 1459312 h 2962275"/>
                <a:gd name="connsiteX8" fmla="*/ 643862 w 1977561"/>
                <a:gd name="connsiteY8" fmla="*/ 481801 h 2962275"/>
                <a:gd name="connsiteX9" fmla="*/ 302196 w 1977561"/>
                <a:gd name="connsiteY9" fmla="*/ 657911 h 2962275"/>
                <a:gd name="connsiteX10" fmla="*/ 0 w 1977561"/>
                <a:gd name="connsiteY10" fmla="*/ 395733 h 2962275"/>
                <a:gd name="connsiteX11" fmla="*/ 788656 w 1977561"/>
                <a:gd name="connsiteY11" fmla="*/ 0 h 2962275"/>
                <a:gd name="connsiteX0" fmla="*/ 788656 w 2006555"/>
                <a:gd name="connsiteY0" fmla="*/ 0 h 2962275"/>
                <a:gd name="connsiteX1" fmla="*/ 1341106 w 2006555"/>
                <a:gd name="connsiteY1" fmla="*/ 333375 h 2962275"/>
                <a:gd name="connsiteX2" fmla="*/ 1130185 w 2006555"/>
                <a:gd name="connsiteY2" fmla="*/ 1396885 h 2962275"/>
                <a:gd name="connsiteX3" fmla="*/ 1952284 w 2006555"/>
                <a:gd name="connsiteY3" fmla="*/ 1719021 h 2962275"/>
                <a:gd name="connsiteX4" fmla="*/ 1937206 w 2006555"/>
                <a:gd name="connsiteY4" fmla="*/ 2928698 h 2962275"/>
                <a:gd name="connsiteX5" fmla="*/ 1522081 w 2006555"/>
                <a:gd name="connsiteY5" fmla="*/ 2962275 h 2962275"/>
                <a:gd name="connsiteX6" fmla="*/ 1560524 w 2006555"/>
                <a:gd name="connsiteY6" fmla="*/ 2030058 h 2962275"/>
                <a:gd name="connsiteX7" fmla="*/ 494614 w 2006555"/>
                <a:gd name="connsiteY7" fmla="*/ 1459312 h 2962275"/>
                <a:gd name="connsiteX8" fmla="*/ 643862 w 2006555"/>
                <a:gd name="connsiteY8" fmla="*/ 481801 h 2962275"/>
                <a:gd name="connsiteX9" fmla="*/ 302196 w 2006555"/>
                <a:gd name="connsiteY9" fmla="*/ 657911 h 2962275"/>
                <a:gd name="connsiteX10" fmla="*/ 0 w 2006555"/>
                <a:gd name="connsiteY10" fmla="*/ 395733 h 2962275"/>
                <a:gd name="connsiteX11" fmla="*/ 788656 w 2006555"/>
                <a:gd name="connsiteY11" fmla="*/ 0 h 2962275"/>
                <a:gd name="connsiteX0" fmla="*/ 788656 w 2009120"/>
                <a:gd name="connsiteY0" fmla="*/ 0 h 2962275"/>
                <a:gd name="connsiteX1" fmla="*/ 1341106 w 2009120"/>
                <a:gd name="connsiteY1" fmla="*/ 333375 h 2962275"/>
                <a:gd name="connsiteX2" fmla="*/ 1130185 w 2009120"/>
                <a:gd name="connsiteY2" fmla="*/ 1396885 h 2962275"/>
                <a:gd name="connsiteX3" fmla="*/ 1955573 w 2009120"/>
                <a:gd name="connsiteY3" fmla="*/ 1705864 h 2962275"/>
                <a:gd name="connsiteX4" fmla="*/ 1937206 w 2009120"/>
                <a:gd name="connsiteY4" fmla="*/ 2928698 h 2962275"/>
                <a:gd name="connsiteX5" fmla="*/ 1522081 w 2009120"/>
                <a:gd name="connsiteY5" fmla="*/ 2962275 h 2962275"/>
                <a:gd name="connsiteX6" fmla="*/ 1560524 w 2009120"/>
                <a:gd name="connsiteY6" fmla="*/ 2030058 h 2962275"/>
                <a:gd name="connsiteX7" fmla="*/ 494614 w 2009120"/>
                <a:gd name="connsiteY7" fmla="*/ 1459312 h 2962275"/>
                <a:gd name="connsiteX8" fmla="*/ 643862 w 2009120"/>
                <a:gd name="connsiteY8" fmla="*/ 481801 h 2962275"/>
                <a:gd name="connsiteX9" fmla="*/ 302196 w 2009120"/>
                <a:gd name="connsiteY9" fmla="*/ 657911 h 2962275"/>
                <a:gd name="connsiteX10" fmla="*/ 0 w 2009120"/>
                <a:gd name="connsiteY10" fmla="*/ 395733 h 2962275"/>
                <a:gd name="connsiteX11" fmla="*/ 788656 w 2009120"/>
                <a:gd name="connsiteY11" fmla="*/ 0 h 2962275"/>
                <a:gd name="connsiteX0" fmla="*/ 788656 w 2009120"/>
                <a:gd name="connsiteY0" fmla="*/ 0 h 2962275"/>
                <a:gd name="connsiteX1" fmla="*/ 1341106 w 2009120"/>
                <a:gd name="connsiteY1" fmla="*/ 333375 h 2962275"/>
                <a:gd name="connsiteX2" fmla="*/ 1130185 w 2009120"/>
                <a:gd name="connsiteY2" fmla="*/ 1396885 h 2962275"/>
                <a:gd name="connsiteX3" fmla="*/ 1955573 w 2009120"/>
                <a:gd name="connsiteY3" fmla="*/ 1705864 h 2962275"/>
                <a:gd name="connsiteX4" fmla="*/ 1937206 w 2009120"/>
                <a:gd name="connsiteY4" fmla="*/ 2928698 h 2962275"/>
                <a:gd name="connsiteX5" fmla="*/ 1522081 w 2009120"/>
                <a:gd name="connsiteY5" fmla="*/ 2962275 h 2962275"/>
                <a:gd name="connsiteX6" fmla="*/ 1560524 w 2009120"/>
                <a:gd name="connsiteY6" fmla="*/ 2030058 h 2962275"/>
                <a:gd name="connsiteX7" fmla="*/ 494614 w 2009120"/>
                <a:gd name="connsiteY7" fmla="*/ 1459312 h 2962275"/>
                <a:gd name="connsiteX8" fmla="*/ 643862 w 2009120"/>
                <a:gd name="connsiteY8" fmla="*/ 481801 h 2962275"/>
                <a:gd name="connsiteX9" fmla="*/ 302196 w 2009120"/>
                <a:gd name="connsiteY9" fmla="*/ 657911 h 2962275"/>
                <a:gd name="connsiteX10" fmla="*/ 0 w 2009120"/>
                <a:gd name="connsiteY10" fmla="*/ 395733 h 2962275"/>
                <a:gd name="connsiteX11" fmla="*/ 788656 w 2009120"/>
                <a:gd name="connsiteY11" fmla="*/ 0 h 2962275"/>
                <a:gd name="connsiteX0" fmla="*/ 788656 w 2009120"/>
                <a:gd name="connsiteY0" fmla="*/ 0 h 3122362"/>
                <a:gd name="connsiteX1" fmla="*/ 1341106 w 2009120"/>
                <a:gd name="connsiteY1" fmla="*/ 333375 h 3122362"/>
                <a:gd name="connsiteX2" fmla="*/ 1130185 w 2009120"/>
                <a:gd name="connsiteY2" fmla="*/ 1396885 h 3122362"/>
                <a:gd name="connsiteX3" fmla="*/ 1955573 w 2009120"/>
                <a:gd name="connsiteY3" fmla="*/ 1705864 h 3122362"/>
                <a:gd name="connsiteX4" fmla="*/ 1937206 w 2009120"/>
                <a:gd name="connsiteY4" fmla="*/ 2928698 h 3122362"/>
                <a:gd name="connsiteX5" fmla="*/ 1522081 w 2009120"/>
                <a:gd name="connsiteY5" fmla="*/ 2962275 h 3122362"/>
                <a:gd name="connsiteX6" fmla="*/ 1560524 w 2009120"/>
                <a:gd name="connsiteY6" fmla="*/ 2030058 h 3122362"/>
                <a:gd name="connsiteX7" fmla="*/ 494614 w 2009120"/>
                <a:gd name="connsiteY7" fmla="*/ 1459312 h 3122362"/>
                <a:gd name="connsiteX8" fmla="*/ 643862 w 2009120"/>
                <a:gd name="connsiteY8" fmla="*/ 481801 h 3122362"/>
                <a:gd name="connsiteX9" fmla="*/ 302196 w 2009120"/>
                <a:gd name="connsiteY9" fmla="*/ 657911 h 3122362"/>
                <a:gd name="connsiteX10" fmla="*/ 0 w 2009120"/>
                <a:gd name="connsiteY10" fmla="*/ 395733 h 3122362"/>
                <a:gd name="connsiteX11" fmla="*/ 788656 w 2009120"/>
                <a:gd name="connsiteY11" fmla="*/ 0 h 3122362"/>
                <a:gd name="connsiteX0" fmla="*/ 788656 w 2009120"/>
                <a:gd name="connsiteY0" fmla="*/ 0 h 3167195"/>
                <a:gd name="connsiteX1" fmla="*/ 1341106 w 2009120"/>
                <a:gd name="connsiteY1" fmla="*/ 333375 h 3167195"/>
                <a:gd name="connsiteX2" fmla="*/ 1130185 w 2009120"/>
                <a:gd name="connsiteY2" fmla="*/ 1396885 h 3167195"/>
                <a:gd name="connsiteX3" fmla="*/ 1955573 w 2009120"/>
                <a:gd name="connsiteY3" fmla="*/ 1705864 h 3167195"/>
                <a:gd name="connsiteX4" fmla="*/ 1937206 w 2009120"/>
                <a:gd name="connsiteY4" fmla="*/ 2928698 h 3167195"/>
                <a:gd name="connsiteX5" fmla="*/ 1522081 w 2009120"/>
                <a:gd name="connsiteY5" fmla="*/ 2962275 h 3167195"/>
                <a:gd name="connsiteX6" fmla="*/ 1560524 w 2009120"/>
                <a:gd name="connsiteY6" fmla="*/ 2030058 h 3167195"/>
                <a:gd name="connsiteX7" fmla="*/ 494614 w 2009120"/>
                <a:gd name="connsiteY7" fmla="*/ 1459312 h 3167195"/>
                <a:gd name="connsiteX8" fmla="*/ 643862 w 2009120"/>
                <a:gd name="connsiteY8" fmla="*/ 481801 h 3167195"/>
                <a:gd name="connsiteX9" fmla="*/ 302196 w 2009120"/>
                <a:gd name="connsiteY9" fmla="*/ 657911 h 3167195"/>
                <a:gd name="connsiteX10" fmla="*/ 0 w 2009120"/>
                <a:gd name="connsiteY10" fmla="*/ 395733 h 3167195"/>
                <a:gd name="connsiteX11" fmla="*/ 788656 w 2009120"/>
                <a:gd name="connsiteY11" fmla="*/ 0 h 3167195"/>
                <a:gd name="connsiteX0" fmla="*/ 788656 w 2009120"/>
                <a:gd name="connsiteY0" fmla="*/ 0 h 3143170"/>
                <a:gd name="connsiteX1" fmla="*/ 1341106 w 2009120"/>
                <a:gd name="connsiteY1" fmla="*/ 333375 h 3143170"/>
                <a:gd name="connsiteX2" fmla="*/ 1130185 w 2009120"/>
                <a:gd name="connsiteY2" fmla="*/ 1396885 h 3143170"/>
                <a:gd name="connsiteX3" fmla="*/ 1955573 w 2009120"/>
                <a:gd name="connsiteY3" fmla="*/ 1705864 h 3143170"/>
                <a:gd name="connsiteX4" fmla="*/ 1937206 w 2009120"/>
                <a:gd name="connsiteY4" fmla="*/ 2928698 h 3143170"/>
                <a:gd name="connsiteX5" fmla="*/ 1522081 w 2009120"/>
                <a:gd name="connsiteY5" fmla="*/ 2962275 h 3143170"/>
                <a:gd name="connsiteX6" fmla="*/ 1560524 w 2009120"/>
                <a:gd name="connsiteY6" fmla="*/ 2030058 h 3143170"/>
                <a:gd name="connsiteX7" fmla="*/ 494614 w 2009120"/>
                <a:gd name="connsiteY7" fmla="*/ 1459312 h 3143170"/>
                <a:gd name="connsiteX8" fmla="*/ 643862 w 2009120"/>
                <a:gd name="connsiteY8" fmla="*/ 481801 h 3143170"/>
                <a:gd name="connsiteX9" fmla="*/ 302196 w 2009120"/>
                <a:gd name="connsiteY9" fmla="*/ 657911 h 3143170"/>
                <a:gd name="connsiteX10" fmla="*/ 0 w 2009120"/>
                <a:gd name="connsiteY10" fmla="*/ 395733 h 3143170"/>
                <a:gd name="connsiteX11" fmla="*/ 788656 w 2009120"/>
                <a:gd name="connsiteY11" fmla="*/ 0 h 3143170"/>
                <a:gd name="connsiteX0" fmla="*/ 788656 w 2009120"/>
                <a:gd name="connsiteY0" fmla="*/ 0 h 3153292"/>
                <a:gd name="connsiteX1" fmla="*/ 1341106 w 2009120"/>
                <a:gd name="connsiteY1" fmla="*/ 333375 h 3153292"/>
                <a:gd name="connsiteX2" fmla="*/ 1130185 w 2009120"/>
                <a:gd name="connsiteY2" fmla="*/ 1396885 h 3153292"/>
                <a:gd name="connsiteX3" fmla="*/ 1955573 w 2009120"/>
                <a:gd name="connsiteY3" fmla="*/ 1705864 h 3153292"/>
                <a:gd name="connsiteX4" fmla="*/ 1937206 w 2009120"/>
                <a:gd name="connsiteY4" fmla="*/ 2928698 h 3153292"/>
                <a:gd name="connsiteX5" fmla="*/ 1522081 w 2009120"/>
                <a:gd name="connsiteY5" fmla="*/ 2962275 h 3153292"/>
                <a:gd name="connsiteX6" fmla="*/ 1560524 w 2009120"/>
                <a:gd name="connsiteY6" fmla="*/ 2030058 h 3153292"/>
                <a:gd name="connsiteX7" fmla="*/ 494614 w 2009120"/>
                <a:gd name="connsiteY7" fmla="*/ 1459312 h 3153292"/>
                <a:gd name="connsiteX8" fmla="*/ 643862 w 2009120"/>
                <a:gd name="connsiteY8" fmla="*/ 481801 h 3153292"/>
                <a:gd name="connsiteX9" fmla="*/ 302196 w 2009120"/>
                <a:gd name="connsiteY9" fmla="*/ 657911 h 3153292"/>
                <a:gd name="connsiteX10" fmla="*/ 0 w 2009120"/>
                <a:gd name="connsiteY10" fmla="*/ 395733 h 3153292"/>
                <a:gd name="connsiteX11" fmla="*/ 788656 w 2009120"/>
                <a:gd name="connsiteY11" fmla="*/ 0 h 3153292"/>
                <a:gd name="connsiteX0" fmla="*/ 788656 w 2009120"/>
                <a:gd name="connsiteY0" fmla="*/ 0 h 3123204"/>
                <a:gd name="connsiteX1" fmla="*/ 1341106 w 2009120"/>
                <a:gd name="connsiteY1" fmla="*/ 333375 h 3123204"/>
                <a:gd name="connsiteX2" fmla="*/ 1130185 w 2009120"/>
                <a:gd name="connsiteY2" fmla="*/ 1396885 h 3123204"/>
                <a:gd name="connsiteX3" fmla="*/ 1955573 w 2009120"/>
                <a:gd name="connsiteY3" fmla="*/ 1705864 h 3123204"/>
                <a:gd name="connsiteX4" fmla="*/ 1937206 w 2009120"/>
                <a:gd name="connsiteY4" fmla="*/ 2928698 h 3123204"/>
                <a:gd name="connsiteX5" fmla="*/ 1502346 w 2009120"/>
                <a:gd name="connsiteY5" fmla="*/ 2909648 h 3123204"/>
                <a:gd name="connsiteX6" fmla="*/ 1560524 w 2009120"/>
                <a:gd name="connsiteY6" fmla="*/ 2030058 h 3123204"/>
                <a:gd name="connsiteX7" fmla="*/ 494614 w 2009120"/>
                <a:gd name="connsiteY7" fmla="*/ 1459312 h 3123204"/>
                <a:gd name="connsiteX8" fmla="*/ 643862 w 2009120"/>
                <a:gd name="connsiteY8" fmla="*/ 481801 h 3123204"/>
                <a:gd name="connsiteX9" fmla="*/ 302196 w 2009120"/>
                <a:gd name="connsiteY9" fmla="*/ 657911 h 3123204"/>
                <a:gd name="connsiteX10" fmla="*/ 0 w 2009120"/>
                <a:gd name="connsiteY10" fmla="*/ 395733 h 3123204"/>
                <a:gd name="connsiteX11" fmla="*/ 788656 w 2009120"/>
                <a:gd name="connsiteY11" fmla="*/ 0 h 3123204"/>
                <a:gd name="connsiteX0" fmla="*/ 788656 w 2009120"/>
                <a:gd name="connsiteY0" fmla="*/ 0 h 3128393"/>
                <a:gd name="connsiteX1" fmla="*/ 1341106 w 2009120"/>
                <a:gd name="connsiteY1" fmla="*/ 333375 h 3128393"/>
                <a:gd name="connsiteX2" fmla="*/ 1130185 w 2009120"/>
                <a:gd name="connsiteY2" fmla="*/ 1396885 h 3128393"/>
                <a:gd name="connsiteX3" fmla="*/ 1955573 w 2009120"/>
                <a:gd name="connsiteY3" fmla="*/ 1705864 h 3128393"/>
                <a:gd name="connsiteX4" fmla="*/ 1937206 w 2009120"/>
                <a:gd name="connsiteY4" fmla="*/ 2928698 h 3128393"/>
                <a:gd name="connsiteX5" fmla="*/ 1502346 w 2009120"/>
                <a:gd name="connsiteY5" fmla="*/ 2909648 h 3128393"/>
                <a:gd name="connsiteX6" fmla="*/ 1560524 w 2009120"/>
                <a:gd name="connsiteY6" fmla="*/ 2030058 h 3128393"/>
                <a:gd name="connsiteX7" fmla="*/ 494614 w 2009120"/>
                <a:gd name="connsiteY7" fmla="*/ 1459312 h 3128393"/>
                <a:gd name="connsiteX8" fmla="*/ 643862 w 2009120"/>
                <a:gd name="connsiteY8" fmla="*/ 481801 h 3128393"/>
                <a:gd name="connsiteX9" fmla="*/ 302196 w 2009120"/>
                <a:gd name="connsiteY9" fmla="*/ 657911 h 3128393"/>
                <a:gd name="connsiteX10" fmla="*/ 0 w 2009120"/>
                <a:gd name="connsiteY10" fmla="*/ 395733 h 3128393"/>
                <a:gd name="connsiteX11" fmla="*/ 788656 w 2009120"/>
                <a:gd name="connsiteY11" fmla="*/ 0 h 3128393"/>
                <a:gd name="connsiteX0" fmla="*/ 788656 w 2009120"/>
                <a:gd name="connsiteY0" fmla="*/ 0 h 3101723"/>
                <a:gd name="connsiteX1" fmla="*/ 1341106 w 2009120"/>
                <a:gd name="connsiteY1" fmla="*/ 333375 h 3101723"/>
                <a:gd name="connsiteX2" fmla="*/ 1130185 w 2009120"/>
                <a:gd name="connsiteY2" fmla="*/ 1396885 h 3101723"/>
                <a:gd name="connsiteX3" fmla="*/ 1955573 w 2009120"/>
                <a:gd name="connsiteY3" fmla="*/ 1705864 h 3101723"/>
                <a:gd name="connsiteX4" fmla="*/ 1937206 w 2009120"/>
                <a:gd name="connsiteY4" fmla="*/ 2928698 h 3101723"/>
                <a:gd name="connsiteX5" fmla="*/ 1502346 w 2009120"/>
                <a:gd name="connsiteY5" fmla="*/ 2909648 h 3101723"/>
                <a:gd name="connsiteX6" fmla="*/ 1560524 w 2009120"/>
                <a:gd name="connsiteY6" fmla="*/ 2030058 h 3101723"/>
                <a:gd name="connsiteX7" fmla="*/ 494614 w 2009120"/>
                <a:gd name="connsiteY7" fmla="*/ 1459312 h 3101723"/>
                <a:gd name="connsiteX8" fmla="*/ 643862 w 2009120"/>
                <a:gd name="connsiteY8" fmla="*/ 481801 h 3101723"/>
                <a:gd name="connsiteX9" fmla="*/ 302196 w 2009120"/>
                <a:gd name="connsiteY9" fmla="*/ 657911 h 3101723"/>
                <a:gd name="connsiteX10" fmla="*/ 0 w 2009120"/>
                <a:gd name="connsiteY10" fmla="*/ 395733 h 3101723"/>
                <a:gd name="connsiteX11" fmla="*/ 788656 w 2009120"/>
                <a:gd name="connsiteY11" fmla="*/ 0 h 3101723"/>
                <a:gd name="connsiteX0" fmla="*/ 788656 w 2009120"/>
                <a:gd name="connsiteY0" fmla="*/ 0 h 3114268"/>
                <a:gd name="connsiteX1" fmla="*/ 1341106 w 2009120"/>
                <a:gd name="connsiteY1" fmla="*/ 333375 h 3114268"/>
                <a:gd name="connsiteX2" fmla="*/ 1130185 w 2009120"/>
                <a:gd name="connsiteY2" fmla="*/ 1396885 h 3114268"/>
                <a:gd name="connsiteX3" fmla="*/ 1955573 w 2009120"/>
                <a:gd name="connsiteY3" fmla="*/ 1705864 h 3114268"/>
                <a:gd name="connsiteX4" fmla="*/ 1937206 w 2009120"/>
                <a:gd name="connsiteY4" fmla="*/ 2928698 h 3114268"/>
                <a:gd name="connsiteX5" fmla="*/ 1502346 w 2009120"/>
                <a:gd name="connsiteY5" fmla="*/ 2909648 h 3114268"/>
                <a:gd name="connsiteX6" fmla="*/ 1560524 w 2009120"/>
                <a:gd name="connsiteY6" fmla="*/ 2030058 h 3114268"/>
                <a:gd name="connsiteX7" fmla="*/ 494614 w 2009120"/>
                <a:gd name="connsiteY7" fmla="*/ 1459312 h 3114268"/>
                <a:gd name="connsiteX8" fmla="*/ 643862 w 2009120"/>
                <a:gd name="connsiteY8" fmla="*/ 481801 h 3114268"/>
                <a:gd name="connsiteX9" fmla="*/ 302196 w 2009120"/>
                <a:gd name="connsiteY9" fmla="*/ 657911 h 3114268"/>
                <a:gd name="connsiteX10" fmla="*/ 0 w 2009120"/>
                <a:gd name="connsiteY10" fmla="*/ 395733 h 3114268"/>
                <a:gd name="connsiteX11" fmla="*/ 788656 w 2009120"/>
                <a:gd name="connsiteY11" fmla="*/ 0 h 3114268"/>
                <a:gd name="connsiteX0" fmla="*/ 788656 w 2014505"/>
                <a:gd name="connsiteY0" fmla="*/ 0 h 3114268"/>
                <a:gd name="connsiteX1" fmla="*/ 1341106 w 2014505"/>
                <a:gd name="connsiteY1" fmla="*/ 333375 h 3114268"/>
                <a:gd name="connsiteX2" fmla="*/ 1130185 w 2014505"/>
                <a:gd name="connsiteY2" fmla="*/ 1396885 h 3114268"/>
                <a:gd name="connsiteX3" fmla="*/ 1955573 w 2014505"/>
                <a:gd name="connsiteY3" fmla="*/ 1705864 h 3114268"/>
                <a:gd name="connsiteX4" fmla="*/ 1937206 w 2014505"/>
                <a:gd name="connsiteY4" fmla="*/ 2928698 h 3114268"/>
                <a:gd name="connsiteX5" fmla="*/ 1502346 w 2014505"/>
                <a:gd name="connsiteY5" fmla="*/ 2909648 h 3114268"/>
                <a:gd name="connsiteX6" fmla="*/ 1560524 w 2014505"/>
                <a:gd name="connsiteY6" fmla="*/ 2030058 h 3114268"/>
                <a:gd name="connsiteX7" fmla="*/ 494614 w 2014505"/>
                <a:gd name="connsiteY7" fmla="*/ 1459312 h 3114268"/>
                <a:gd name="connsiteX8" fmla="*/ 643862 w 2014505"/>
                <a:gd name="connsiteY8" fmla="*/ 481801 h 3114268"/>
                <a:gd name="connsiteX9" fmla="*/ 302196 w 2014505"/>
                <a:gd name="connsiteY9" fmla="*/ 657911 h 3114268"/>
                <a:gd name="connsiteX10" fmla="*/ 0 w 2014505"/>
                <a:gd name="connsiteY10" fmla="*/ 395733 h 3114268"/>
                <a:gd name="connsiteX11" fmla="*/ 788656 w 2014505"/>
                <a:gd name="connsiteY11" fmla="*/ 0 h 3114268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0524 w 2014505"/>
                <a:gd name="connsiteY6" fmla="*/ 2030058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0524 w 2014505"/>
                <a:gd name="connsiteY6" fmla="*/ 2030058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83548 w 2014505"/>
                <a:gd name="connsiteY6" fmla="*/ 2030058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3812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3812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86837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22081 w 2014505"/>
                <a:gd name="connsiteY5" fmla="*/ 2909648 h 3132385"/>
                <a:gd name="connsiteX6" fmla="*/ 1586837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6863"/>
                <a:gd name="connsiteX1" fmla="*/ 1341106 w 2014505"/>
                <a:gd name="connsiteY1" fmla="*/ 333375 h 3136863"/>
                <a:gd name="connsiteX2" fmla="*/ 1130185 w 2014505"/>
                <a:gd name="connsiteY2" fmla="*/ 1396885 h 3136863"/>
                <a:gd name="connsiteX3" fmla="*/ 1955573 w 2014505"/>
                <a:gd name="connsiteY3" fmla="*/ 1705864 h 3136863"/>
                <a:gd name="connsiteX4" fmla="*/ 1937206 w 2014505"/>
                <a:gd name="connsiteY4" fmla="*/ 2928698 h 3136863"/>
                <a:gd name="connsiteX5" fmla="*/ 1558262 w 2014505"/>
                <a:gd name="connsiteY5" fmla="*/ 2919516 h 3136863"/>
                <a:gd name="connsiteX6" fmla="*/ 1586837 w 2014505"/>
                <a:gd name="connsiteY6" fmla="*/ 2026769 h 3136863"/>
                <a:gd name="connsiteX7" fmla="*/ 494614 w 2014505"/>
                <a:gd name="connsiteY7" fmla="*/ 1459312 h 3136863"/>
                <a:gd name="connsiteX8" fmla="*/ 643862 w 2014505"/>
                <a:gd name="connsiteY8" fmla="*/ 481801 h 3136863"/>
                <a:gd name="connsiteX9" fmla="*/ 302196 w 2014505"/>
                <a:gd name="connsiteY9" fmla="*/ 657911 h 3136863"/>
                <a:gd name="connsiteX10" fmla="*/ 0 w 2014505"/>
                <a:gd name="connsiteY10" fmla="*/ 395733 h 3136863"/>
                <a:gd name="connsiteX11" fmla="*/ 788656 w 2014505"/>
                <a:gd name="connsiteY11" fmla="*/ 0 h 3136863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86837 w 2014505"/>
                <a:gd name="connsiteY6" fmla="*/ 2026769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70391 w 2014505"/>
                <a:gd name="connsiteY6" fmla="*/ 2046504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80259 w 2014505"/>
                <a:gd name="connsiteY6" fmla="*/ 2013612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73680 w 2014505"/>
                <a:gd name="connsiteY6" fmla="*/ 2023479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73680 w 2014505"/>
                <a:gd name="connsiteY6" fmla="*/ 2023479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1991345"/>
                <a:gd name="connsiteY0" fmla="*/ 0 h 3130920"/>
                <a:gd name="connsiteX1" fmla="*/ 1341106 w 1991345"/>
                <a:gd name="connsiteY1" fmla="*/ 333375 h 3130920"/>
                <a:gd name="connsiteX2" fmla="*/ 1130185 w 1991345"/>
                <a:gd name="connsiteY2" fmla="*/ 1396885 h 3130920"/>
                <a:gd name="connsiteX3" fmla="*/ 1922681 w 1991345"/>
                <a:gd name="connsiteY3" fmla="*/ 1682839 h 3130920"/>
                <a:gd name="connsiteX4" fmla="*/ 1937206 w 1991345"/>
                <a:gd name="connsiteY4" fmla="*/ 2928698 h 3130920"/>
                <a:gd name="connsiteX5" fmla="*/ 1528659 w 1991345"/>
                <a:gd name="connsiteY5" fmla="*/ 2906359 h 3130920"/>
                <a:gd name="connsiteX6" fmla="*/ 1573680 w 1991345"/>
                <a:gd name="connsiteY6" fmla="*/ 2023479 h 3130920"/>
                <a:gd name="connsiteX7" fmla="*/ 494614 w 1991345"/>
                <a:gd name="connsiteY7" fmla="*/ 1459312 h 3130920"/>
                <a:gd name="connsiteX8" fmla="*/ 643862 w 1991345"/>
                <a:gd name="connsiteY8" fmla="*/ 481801 h 3130920"/>
                <a:gd name="connsiteX9" fmla="*/ 302196 w 1991345"/>
                <a:gd name="connsiteY9" fmla="*/ 657911 h 3130920"/>
                <a:gd name="connsiteX10" fmla="*/ 0 w 1991345"/>
                <a:gd name="connsiteY10" fmla="*/ 395733 h 3130920"/>
                <a:gd name="connsiteX11" fmla="*/ 788656 w 1991345"/>
                <a:gd name="connsiteY11" fmla="*/ 0 h 3130920"/>
                <a:gd name="connsiteX0" fmla="*/ 788656 w 1978998"/>
                <a:gd name="connsiteY0" fmla="*/ 0 h 3130920"/>
                <a:gd name="connsiteX1" fmla="*/ 1341106 w 1978998"/>
                <a:gd name="connsiteY1" fmla="*/ 333375 h 3130920"/>
                <a:gd name="connsiteX2" fmla="*/ 1130185 w 1978998"/>
                <a:gd name="connsiteY2" fmla="*/ 1396885 h 3130920"/>
                <a:gd name="connsiteX3" fmla="*/ 1902946 w 1978998"/>
                <a:gd name="connsiteY3" fmla="*/ 1672971 h 3130920"/>
                <a:gd name="connsiteX4" fmla="*/ 1937206 w 1978998"/>
                <a:gd name="connsiteY4" fmla="*/ 2928698 h 3130920"/>
                <a:gd name="connsiteX5" fmla="*/ 1528659 w 1978998"/>
                <a:gd name="connsiteY5" fmla="*/ 2906359 h 3130920"/>
                <a:gd name="connsiteX6" fmla="*/ 1573680 w 1978998"/>
                <a:gd name="connsiteY6" fmla="*/ 2023479 h 3130920"/>
                <a:gd name="connsiteX7" fmla="*/ 494614 w 1978998"/>
                <a:gd name="connsiteY7" fmla="*/ 1459312 h 3130920"/>
                <a:gd name="connsiteX8" fmla="*/ 643862 w 1978998"/>
                <a:gd name="connsiteY8" fmla="*/ 481801 h 3130920"/>
                <a:gd name="connsiteX9" fmla="*/ 302196 w 1978998"/>
                <a:gd name="connsiteY9" fmla="*/ 657911 h 3130920"/>
                <a:gd name="connsiteX10" fmla="*/ 0 w 1978998"/>
                <a:gd name="connsiteY10" fmla="*/ 395733 h 3130920"/>
                <a:gd name="connsiteX11" fmla="*/ 788656 w 1978998"/>
                <a:gd name="connsiteY11" fmla="*/ 0 h 3130920"/>
                <a:gd name="connsiteX0" fmla="*/ 788656 w 1959609"/>
                <a:gd name="connsiteY0" fmla="*/ 0 h 3130920"/>
                <a:gd name="connsiteX1" fmla="*/ 1341106 w 1959609"/>
                <a:gd name="connsiteY1" fmla="*/ 333375 h 3130920"/>
                <a:gd name="connsiteX2" fmla="*/ 1130185 w 1959609"/>
                <a:gd name="connsiteY2" fmla="*/ 1396885 h 3130920"/>
                <a:gd name="connsiteX3" fmla="*/ 1902946 w 1959609"/>
                <a:gd name="connsiteY3" fmla="*/ 1672971 h 3130920"/>
                <a:gd name="connsiteX4" fmla="*/ 1937206 w 1959609"/>
                <a:gd name="connsiteY4" fmla="*/ 2928698 h 3130920"/>
                <a:gd name="connsiteX5" fmla="*/ 1528659 w 1959609"/>
                <a:gd name="connsiteY5" fmla="*/ 2906359 h 3130920"/>
                <a:gd name="connsiteX6" fmla="*/ 1573680 w 1959609"/>
                <a:gd name="connsiteY6" fmla="*/ 2023479 h 3130920"/>
                <a:gd name="connsiteX7" fmla="*/ 494614 w 1959609"/>
                <a:gd name="connsiteY7" fmla="*/ 1459312 h 3130920"/>
                <a:gd name="connsiteX8" fmla="*/ 643862 w 1959609"/>
                <a:gd name="connsiteY8" fmla="*/ 481801 h 3130920"/>
                <a:gd name="connsiteX9" fmla="*/ 302196 w 1959609"/>
                <a:gd name="connsiteY9" fmla="*/ 657911 h 3130920"/>
                <a:gd name="connsiteX10" fmla="*/ 0 w 1959609"/>
                <a:gd name="connsiteY10" fmla="*/ 395733 h 3130920"/>
                <a:gd name="connsiteX11" fmla="*/ 788656 w 1959609"/>
                <a:gd name="connsiteY11" fmla="*/ 0 h 3130920"/>
                <a:gd name="connsiteX0" fmla="*/ 788656 w 1946807"/>
                <a:gd name="connsiteY0" fmla="*/ 0 h 3125489"/>
                <a:gd name="connsiteX1" fmla="*/ 1341106 w 1946807"/>
                <a:gd name="connsiteY1" fmla="*/ 333375 h 3125489"/>
                <a:gd name="connsiteX2" fmla="*/ 1130185 w 1946807"/>
                <a:gd name="connsiteY2" fmla="*/ 1396885 h 3125489"/>
                <a:gd name="connsiteX3" fmla="*/ 1902946 w 1946807"/>
                <a:gd name="connsiteY3" fmla="*/ 1672971 h 3125489"/>
                <a:gd name="connsiteX4" fmla="*/ 1907604 w 1946807"/>
                <a:gd name="connsiteY4" fmla="*/ 2918830 h 3125489"/>
                <a:gd name="connsiteX5" fmla="*/ 1528659 w 1946807"/>
                <a:gd name="connsiteY5" fmla="*/ 2906359 h 3125489"/>
                <a:gd name="connsiteX6" fmla="*/ 1573680 w 1946807"/>
                <a:gd name="connsiteY6" fmla="*/ 2023479 h 3125489"/>
                <a:gd name="connsiteX7" fmla="*/ 494614 w 1946807"/>
                <a:gd name="connsiteY7" fmla="*/ 1459312 h 3125489"/>
                <a:gd name="connsiteX8" fmla="*/ 643862 w 1946807"/>
                <a:gd name="connsiteY8" fmla="*/ 481801 h 3125489"/>
                <a:gd name="connsiteX9" fmla="*/ 302196 w 1946807"/>
                <a:gd name="connsiteY9" fmla="*/ 657911 h 3125489"/>
                <a:gd name="connsiteX10" fmla="*/ 0 w 1946807"/>
                <a:gd name="connsiteY10" fmla="*/ 395733 h 3125489"/>
                <a:gd name="connsiteX11" fmla="*/ 788656 w 1946807"/>
                <a:gd name="connsiteY11" fmla="*/ 0 h 3125489"/>
                <a:gd name="connsiteX0" fmla="*/ 788656 w 1954723"/>
                <a:gd name="connsiteY0" fmla="*/ 0 h 3129096"/>
                <a:gd name="connsiteX1" fmla="*/ 1341106 w 1954723"/>
                <a:gd name="connsiteY1" fmla="*/ 333375 h 3129096"/>
                <a:gd name="connsiteX2" fmla="*/ 1130185 w 1954723"/>
                <a:gd name="connsiteY2" fmla="*/ 1396885 h 3129096"/>
                <a:gd name="connsiteX3" fmla="*/ 1902946 w 1954723"/>
                <a:gd name="connsiteY3" fmla="*/ 1672971 h 3129096"/>
                <a:gd name="connsiteX4" fmla="*/ 1927339 w 1954723"/>
                <a:gd name="connsiteY4" fmla="*/ 2925409 h 3129096"/>
                <a:gd name="connsiteX5" fmla="*/ 1528659 w 1954723"/>
                <a:gd name="connsiteY5" fmla="*/ 2906359 h 3129096"/>
                <a:gd name="connsiteX6" fmla="*/ 1573680 w 1954723"/>
                <a:gd name="connsiteY6" fmla="*/ 2023479 h 3129096"/>
                <a:gd name="connsiteX7" fmla="*/ 494614 w 1954723"/>
                <a:gd name="connsiteY7" fmla="*/ 1459312 h 3129096"/>
                <a:gd name="connsiteX8" fmla="*/ 643862 w 1954723"/>
                <a:gd name="connsiteY8" fmla="*/ 481801 h 3129096"/>
                <a:gd name="connsiteX9" fmla="*/ 302196 w 1954723"/>
                <a:gd name="connsiteY9" fmla="*/ 657911 h 3129096"/>
                <a:gd name="connsiteX10" fmla="*/ 0 w 1954723"/>
                <a:gd name="connsiteY10" fmla="*/ 395733 h 3129096"/>
                <a:gd name="connsiteX11" fmla="*/ 788656 w 1954723"/>
                <a:gd name="connsiteY11" fmla="*/ 0 h 3129096"/>
                <a:gd name="connsiteX0" fmla="*/ 788656 w 1974642"/>
                <a:gd name="connsiteY0" fmla="*/ 0 h 3129096"/>
                <a:gd name="connsiteX1" fmla="*/ 1341106 w 1974642"/>
                <a:gd name="connsiteY1" fmla="*/ 333375 h 3129096"/>
                <a:gd name="connsiteX2" fmla="*/ 1130185 w 1974642"/>
                <a:gd name="connsiteY2" fmla="*/ 1396885 h 3129096"/>
                <a:gd name="connsiteX3" fmla="*/ 1902946 w 1974642"/>
                <a:gd name="connsiteY3" fmla="*/ 1672971 h 3129096"/>
                <a:gd name="connsiteX4" fmla="*/ 1943513 w 1974642"/>
                <a:gd name="connsiteY4" fmla="*/ 1852645 h 3129096"/>
                <a:gd name="connsiteX5" fmla="*/ 1927339 w 1974642"/>
                <a:gd name="connsiteY5" fmla="*/ 2925409 h 3129096"/>
                <a:gd name="connsiteX6" fmla="*/ 1528659 w 1974642"/>
                <a:gd name="connsiteY6" fmla="*/ 2906359 h 3129096"/>
                <a:gd name="connsiteX7" fmla="*/ 1573680 w 1974642"/>
                <a:gd name="connsiteY7" fmla="*/ 2023479 h 3129096"/>
                <a:gd name="connsiteX8" fmla="*/ 494614 w 1974642"/>
                <a:gd name="connsiteY8" fmla="*/ 1459312 h 3129096"/>
                <a:gd name="connsiteX9" fmla="*/ 643862 w 1974642"/>
                <a:gd name="connsiteY9" fmla="*/ 481801 h 3129096"/>
                <a:gd name="connsiteX10" fmla="*/ 302196 w 1974642"/>
                <a:gd name="connsiteY10" fmla="*/ 657911 h 3129096"/>
                <a:gd name="connsiteX11" fmla="*/ 0 w 1974642"/>
                <a:gd name="connsiteY11" fmla="*/ 395733 h 3129096"/>
                <a:gd name="connsiteX12" fmla="*/ 788656 w 1974642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2015876"/>
                <a:gd name="connsiteY0" fmla="*/ 0 h 3129096"/>
                <a:gd name="connsiteX1" fmla="*/ 1341106 w 2015876"/>
                <a:gd name="connsiteY1" fmla="*/ 333375 h 3129096"/>
                <a:gd name="connsiteX2" fmla="*/ 1130185 w 2015876"/>
                <a:gd name="connsiteY2" fmla="*/ 1396885 h 3129096"/>
                <a:gd name="connsiteX3" fmla="*/ 1902946 w 2015876"/>
                <a:gd name="connsiteY3" fmla="*/ 1672971 h 3129096"/>
                <a:gd name="connsiteX4" fmla="*/ 2015876 w 2015876"/>
                <a:gd name="connsiteY4" fmla="*/ 1882248 h 3129096"/>
                <a:gd name="connsiteX5" fmla="*/ 1927339 w 2015876"/>
                <a:gd name="connsiteY5" fmla="*/ 2925409 h 3129096"/>
                <a:gd name="connsiteX6" fmla="*/ 1528659 w 2015876"/>
                <a:gd name="connsiteY6" fmla="*/ 2906359 h 3129096"/>
                <a:gd name="connsiteX7" fmla="*/ 1573680 w 2015876"/>
                <a:gd name="connsiteY7" fmla="*/ 2023479 h 3129096"/>
                <a:gd name="connsiteX8" fmla="*/ 494614 w 2015876"/>
                <a:gd name="connsiteY8" fmla="*/ 1459312 h 3129096"/>
                <a:gd name="connsiteX9" fmla="*/ 643862 w 2015876"/>
                <a:gd name="connsiteY9" fmla="*/ 481801 h 3129096"/>
                <a:gd name="connsiteX10" fmla="*/ 302196 w 2015876"/>
                <a:gd name="connsiteY10" fmla="*/ 657911 h 3129096"/>
                <a:gd name="connsiteX11" fmla="*/ 0 w 2015876"/>
                <a:gd name="connsiteY11" fmla="*/ 395733 h 3129096"/>
                <a:gd name="connsiteX12" fmla="*/ 788656 w 2015876"/>
                <a:gd name="connsiteY12" fmla="*/ 0 h 3129096"/>
                <a:gd name="connsiteX0" fmla="*/ 788656 w 2000633"/>
                <a:gd name="connsiteY0" fmla="*/ 0 h 3129096"/>
                <a:gd name="connsiteX1" fmla="*/ 1341106 w 2000633"/>
                <a:gd name="connsiteY1" fmla="*/ 333375 h 3129096"/>
                <a:gd name="connsiteX2" fmla="*/ 1130185 w 2000633"/>
                <a:gd name="connsiteY2" fmla="*/ 1396885 h 3129096"/>
                <a:gd name="connsiteX3" fmla="*/ 1902946 w 2000633"/>
                <a:gd name="connsiteY3" fmla="*/ 1672971 h 3129096"/>
                <a:gd name="connsiteX4" fmla="*/ 1996141 w 2000633"/>
                <a:gd name="connsiteY4" fmla="*/ 1882248 h 3129096"/>
                <a:gd name="connsiteX5" fmla="*/ 1927339 w 2000633"/>
                <a:gd name="connsiteY5" fmla="*/ 2925409 h 3129096"/>
                <a:gd name="connsiteX6" fmla="*/ 1528659 w 2000633"/>
                <a:gd name="connsiteY6" fmla="*/ 2906359 h 3129096"/>
                <a:gd name="connsiteX7" fmla="*/ 1573680 w 2000633"/>
                <a:gd name="connsiteY7" fmla="*/ 2023479 h 3129096"/>
                <a:gd name="connsiteX8" fmla="*/ 494614 w 2000633"/>
                <a:gd name="connsiteY8" fmla="*/ 1459312 h 3129096"/>
                <a:gd name="connsiteX9" fmla="*/ 643862 w 2000633"/>
                <a:gd name="connsiteY9" fmla="*/ 481801 h 3129096"/>
                <a:gd name="connsiteX10" fmla="*/ 302196 w 2000633"/>
                <a:gd name="connsiteY10" fmla="*/ 657911 h 3129096"/>
                <a:gd name="connsiteX11" fmla="*/ 0 w 2000633"/>
                <a:gd name="connsiteY11" fmla="*/ 395733 h 3129096"/>
                <a:gd name="connsiteX12" fmla="*/ 788656 w 2000633"/>
                <a:gd name="connsiteY12" fmla="*/ 0 h 3129096"/>
                <a:gd name="connsiteX0" fmla="*/ 788656 w 1996448"/>
                <a:gd name="connsiteY0" fmla="*/ 0 h 3129096"/>
                <a:gd name="connsiteX1" fmla="*/ 1341106 w 1996448"/>
                <a:gd name="connsiteY1" fmla="*/ 333375 h 3129096"/>
                <a:gd name="connsiteX2" fmla="*/ 1130185 w 1996448"/>
                <a:gd name="connsiteY2" fmla="*/ 1396885 h 3129096"/>
                <a:gd name="connsiteX3" fmla="*/ 1902946 w 1996448"/>
                <a:gd name="connsiteY3" fmla="*/ 1672971 h 3129096"/>
                <a:gd name="connsiteX4" fmla="*/ 1989563 w 1996448"/>
                <a:gd name="connsiteY4" fmla="*/ 1878958 h 3129096"/>
                <a:gd name="connsiteX5" fmla="*/ 1927339 w 1996448"/>
                <a:gd name="connsiteY5" fmla="*/ 2925409 h 3129096"/>
                <a:gd name="connsiteX6" fmla="*/ 1528659 w 1996448"/>
                <a:gd name="connsiteY6" fmla="*/ 2906359 h 3129096"/>
                <a:gd name="connsiteX7" fmla="*/ 1573680 w 1996448"/>
                <a:gd name="connsiteY7" fmla="*/ 2023479 h 3129096"/>
                <a:gd name="connsiteX8" fmla="*/ 494614 w 1996448"/>
                <a:gd name="connsiteY8" fmla="*/ 1459312 h 3129096"/>
                <a:gd name="connsiteX9" fmla="*/ 643862 w 1996448"/>
                <a:gd name="connsiteY9" fmla="*/ 481801 h 3129096"/>
                <a:gd name="connsiteX10" fmla="*/ 302196 w 1996448"/>
                <a:gd name="connsiteY10" fmla="*/ 657911 h 3129096"/>
                <a:gd name="connsiteX11" fmla="*/ 0 w 1996448"/>
                <a:gd name="connsiteY11" fmla="*/ 395733 h 3129096"/>
                <a:gd name="connsiteX12" fmla="*/ 788656 w 1996448"/>
                <a:gd name="connsiteY12" fmla="*/ 0 h 3129096"/>
                <a:gd name="connsiteX0" fmla="*/ 788656 w 1989023"/>
                <a:gd name="connsiteY0" fmla="*/ 0 h 3129096"/>
                <a:gd name="connsiteX1" fmla="*/ 1341106 w 1989023"/>
                <a:gd name="connsiteY1" fmla="*/ 333375 h 3129096"/>
                <a:gd name="connsiteX2" fmla="*/ 1130185 w 1989023"/>
                <a:gd name="connsiteY2" fmla="*/ 1396885 h 3129096"/>
                <a:gd name="connsiteX3" fmla="*/ 1902946 w 1989023"/>
                <a:gd name="connsiteY3" fmla="*/ 1672971 h 3129096"/>
                <a:gd name="connsiteX4" fmla="*/ 1976406 w 1989023"/>
                <a:gd name="connsiteY4" fmla="*/ 1878958 h 3129096"/>
                <a:gd name="connsiteX5" fmla="*/ 1927339 w 1989023"/>
                <a:gd name="connsiteY5" fmla="*/ 2925409 h 3129096"/>
                <a:gd name="connsiteX6" fmla="*/ 1528659 w 1989023"/>
                <a:gd name="connsiteY6" fmla="*/ 2906359 h 3129096"/>
                <a:gd name="connsiteX7" fmla="*/ 1573680 w 1989023"/>
                <a:gd name="connsiteY7" fmla="*/ 2023479 h 3129096"/>
                <a:gd name="connsiteX8" fmla="*/ 494614 w 1989023"/>
                <a:gd name="connsiteY8" fmla="*/ 1459312 h 3129096"/>
                <a:gd name="connsiteX9" fmla="*/ 643862 w 1989023"/>
                <a:gd name="connsiteY9" fmla="*/ 481801 h 3129096"/>
                <a:gd name="connsiteX10" fmla="*/ 302196 w 1989023"/>
                <a:gd name="connsiteY10" fmla="*/ 657911 h 3129096"/>
                <a:gd name="connsiteX11" fmla="*/ 0 w 1989023"/>
                <a:gd name="connsiteY11" fmla="*/ 395733 h 3129096"/>
                <a:gd name="connsiteX12" fmla="*/ 788656 w 1989023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7895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7837"/>
                <a:gd name="connsiteY0" fmla="*/ 0 h 3129096"/>
                <a:gd name="connsiteX1" fmla="*/ 1341106 w 1997837"/>
                <a:gd name="connsiteY1" fmla="*/ 333375 h 3129096"/>
                <a:gd name="connsiteX2" fmla="*/ 1130185 w 1997837"/>
                <a:gd name="connsiteY2" fmla="*/ 1396885 h 3129096"/>
                <a:gd name="connsiteX3" fmla="*/ 1902946 w 1997837"/>
                <a:gd name="connsiteY3" fmla="*/ 1672971 h 3129096"/>
                <a:gd name="connsiteX4" fmla="*/ 1989562 w 1997837"/>
                <a:gd name="connsiteY4" fmla="*/ 1878958 h 3129096"/>
                <a:gd name="connsiteX5" fmla="*/ 1927339 w 1997837"/>
                <a:gd name="connsiteY5" fmla="*/ 2925409 h 3129096"/>
                <a:gd name="connsiteX6" fmla="*/ 1528659 w 1997837"/>
                <a:gd name="connsiteY6" fmla="*/ 2906359 h 3129096"/>
                <a:gd name="connsiteX7" fmla="*/ 1573680 w 1997837"/>
                <a:gd name="connsiteY7" fmla="*/ 2023479 h 3129096"/>
                <a:gd name="connsiteX8" fmla="*/ 494614 w 1997837"/>
                <a:gd name="connsiteY8" fmla="*/ 1459312 h 3129096"/>
                <a:gd name="connsiteX9" fmla="*/ 643862 w 1997837"/>
                <a:gd name="connsiteY9" fmla="*/ 481801 h 3129096"/>
                <a:gd name="connsiteX10" fmla="*/ 302196 w 1997837"/>
                <a:gd name="connsiteY10" fmla="*/ 657911 h 3129096"/>
                <a:gd name="connsiteX11" fmla="*/ 0 w 1997837"/>
                <a:gd name="connsiteY11" fmla="*/ 395733 h 3129096"/>
                <a:gd name="connsiteX12" fmla="*/ 788656 w 1997837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3608 w 1989562"/>
                <a:gd name="connsiteY3" fmla="*/ 1669682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90025"/>
                <a:gd name="connsiteY0" fmla="*/ 0 h 3129096"/>
                <a:gd name="connsiteX1" fmla="*/ 1341106 w 1990025"/>
                <a:gd name="connsiteY1" fmla="*/ 333375 h 3129096"/>
                <a:gd name="connsiteX2" fmla="*/ 1130185 w 1990025"/>
                <a:gd name="connsiteY2" fmla="*/ 1396885 h 3129096"/>
                <a:gd name="connsiteX3" fmla="*/ 1856897 w 1990025"/>
                <a:gd name="connsiteY3" fmla="*/ 1649946 h 3129096"/>
                <a:gd name="connsiteX4" fmla="*/ 1989562 w 1990025"/>
                <a:gd name="connsiteY4" fmla="*/ 1878958 h 3129096"/>
                <a:gd name="connsiteX5" fmla="*/ 1927339 w 1990025"/>
                <a:gd name="connsiteY5" fmla="*/ 2925409 h 3129096"/>
                <a:gd name="connsiteX6" fmla="*/ 1528659 w 1990025"/>
                <a:gd name="connsiteY6" fmla="*/ 2906359 h 3129096"/>
                <a:gd name="connsiteX7" fmla="*/ 1573680 w 1990025"/>
                <a:gd name="connsiteY7" fmla="*/ 2023479 h 3129096"/>
                <a:gd name="connsiteX8" fmla="*/ 494614 w 1990025"/>
                <a:gd name="connsiteY8" fmla="*/ 1459312 h 3129096"/>
                <a:gd name="connsiteX9" fmla="*/ 643862 w 1990025"/>
                <a:gd name="connsiteY9" fmla="*/ 481801 h 3129096"/>
                <a:gd name="connsiteX10" fmla="*/ 302196 w 1990025"/>
                <a:gd name="connsiteY10" fmla="*/ 657911 h 3129096"/>
                <a:gd name="connsiteX11" fmla="*/ 0 w 1990025"/>
                <a:gd name="connsiteY11" fmla="*/ 395733 h 3129096"/>
                <a:gd name="connsiteX12" fmla="*/ 788656 w 1990025"/>
                <a:gd name="connsiteY12" fmla="*/ 0 h 3129096"/>
                <a:gd name="connsiteX0" fmla="*/ 791945 w 1990025"/>
                <a:gd name="connsiteY0" fmla="*/ 0 h 3112650"/>
                <a:gd name="connsiteX1" fmla="*/ 1341106 w 1990025"/>
                <a:gd name="connsiteY1" fmla="*/ 316929 h 3112650"/>
                <a:gd name="connsiteX2" fmla="*/ 1130185 w 1990025"/>
                <a:gd name="connsiteY2" fmla="*/ 1380439 h 3112650"/>
                <a:gd name="connsiteX3" fmla="*/ 1856897 w 1990025"/>
                <a:gd name="connsiteY3" fmla="*/ 1633500 h 3112650"/>
                <a:gd name="connsiteX4" fmla="*/ 1989562 w 1990025"/>
                <a:gd name="connsiteY4" fmla="*/ 1862512 h 3112650"/>
                <a:gd name="connsiteX5" fmla="*/ 1927339 w 1990025"/>
                <a:gd name="connsiteY5" fmla="*/ 2908963 h 3112650"/>
                <a:gd name="connsiteX6" fmla="*/ 1528659 w 1990025"/>
                <a:gd name="connsiteY6" fmla="*/ 2889913 h 3112650"/>
                <a:gd name="connsiteX7" fmla="*/ 1573680 w 1990025"/>
                <a:gd name="connsiteY7" fmla="*/ 2007033 h 3112650"/>
                <a:gd name="connsiteX8" fmla="*/ 494614 w 1990025"/>
                <a:gd name="connsiteY8" fmla="*/ 1442866 h 3112650"/>
                <a:gd name="connsiteX9" fmla="*/ 643862 w 1990025"/>
                <a:gd name="connsiteY9" fmla="*/ 465355 h 3112650"/>
                <a:gd name="connsiteX10" fmla="*/ 302196 w 1990025"/>
                <a:gd name="connsiteY10" fmla="*/ 641465 h 3112650"/>
                <a:gd name="connsiteX11" fmla="*/ 0 w 1990025"/>
                <a:gd name="connsiteY11" fmla="*/ 379287 h 3112650"/>
                <a:gd name="connsiteX12" fmla="*/ 791945 w 1990025"/>
                <a:gd name="connsiteY12" fmla="*/ 0 h 3112650"/>
                <a:gd name="connsiteX0" fmla="*/ 791945 w 1990025"/>
                <a:gd name="connsiteY0" fmla="*/ 2826 h 3115476"/>
                <a:gd name="connsiteX1" fmla="*/ 1341106 w 1990025"/>
                <a:gd name="connsiteY1" fmla="*/ 319755 h 3115476"/>
                <a:gd name="connsiteX2" fmla="*/ 1130185 w 1990025"/>
                <a:gd name="connsiteY2" fmla="*/ 1383265 h 3115476"/>
                <a:gd name="connsiteX3" fmla="*/ 1856897 w 1990025"/>
                <a:gd name="connsiteY3" fmla="*/ 1636326 h 3115476"/>
                <a:gd name="connsiteX4" fmla="*/ 1989562 w 1990025"/>
                <a:gd name="connsiteY4" fmla="*/ 1865338 h 3115476"/>
                <a:gd name="connsiteX5" fmla="*/ 1927339 w 1990025"/>
                <a:gd name="connsiteY5" fmla="*/ 2911789 h 3115476"/>
                <a:gd name="connsiteX6" fmla="*/ 1528659 w 1990025"/>
                <a:gd name="connsiteY6" fmla="*/ 2892739 h 3115476"/>
                <a:gd name="connsiteX7" fmla="*/ 1573680 w 1990025"/>
                <a:gd name="connsiteY7" fmla="*/ 2009859 h 3115476"/>
                <a:gd name="connsiteX8" fmla="*/ 494614 w 1990025"/>
                <a:gd name="connsiteY8" fmla="*/ 1445692 h 3115476"/>
                <a:gd name="connsiteX9" fmla="*/ 643862 w 1990025"/>
                <a:gd name="connsiteY9" fmla="*/ 468181 h 3115476"/>
                <a:gd name="connsiteX10" fmla="*/ 302196 w 1990025"/>
                <a:gd name="connsiteY10" fmla="*/ 644291 h 3115476"/>
                <a:gd name="connsiteX11" fmla="*/ 0 w 1990025"/>
                <a:gd name="connsiteY11" fmla="*/ 382113 h 3115476"/>
                <a:gd name="connsiteX12" fmla="*/ 791945 w 1990025"/>
                <a:gd name="connsiteY12" fmla="*/ 2826 h 3115476"/>
                <a:gd name="connsiteX0" fmla="*/ 791945 w 1990025"/>
                <a:gd name="connsiteY0" fmla="*/ 3363 h 3116013"/>
                <a:gd name="connsiteX1" fmla="*/ 1341106 w 1990025"/>
                <a:gd name="connsiteY1" fmla="*/ 320292 h 3116013"/>
                <a:gd name="connsiteX2" fmla="*/ 1130185 w 1990025"/>
                <a:gd name="connsiteY2" fmla="*/ 1383802 h 3116013"/>
                <a:gd name="connsiteX3" fmla="*/ 1856897 w 1990025"/>
                <a:gd name="connsiteY3" fmla="*/ 1636863 h 3116013"/>
                <a:gd name="connsiteX4" fmla="*/ 1989562 w 1990025"/>
                <a:gd name="connsiteY4" fmla="*/ 1865875 h 3116013"/>
                <a:gd name="connsiteX5" fmla="*/ 1927339 w 1990025"/>
                <a:gd name="connsiteY5" fmla="*/ 2912326 h 3116013"/>
                <a:gd name="connsiteX6" fmla="*/ 1528659 w 1990025"/>
                <a:gd name="connsiteY6" fmla="*/ 2893276 h 3116013"/>
                <a:gd name="connsiteX7" fmla="*/ 1573680 w 1990025"/>
                <a:gd name="connsiteY7" fmla="*/ 2010396 h 3116013"/>
                <a:gd name="connsiteX8" fmla="*/ 494614 w 1990025"/>
                <a:gd name="connsiteY8" fmla="*/ 1446229 h 3116013"/>
                <a:gd name="connsiteX9" fmla="*/ 643862 w 1990025"/>
                <a:gd name="connsiteY9" fmla="*/ 468718 h 3116013"/>
                <a:gd name="connsiteX10" fmla="*/ 302196 w 1990025"/>
                <a:gd name="connsiteY10" fmla="*/ 644828 h 3116013"/>
                <a:gd name="connsiteX11" fmla="*/ 0 w 1990025"/>
                <a:gd name="connsiteY11" fmla="*/ 382650 h 3116013"/>
                <a:gd name="connsiteX12" fmla="*/ 791945 w 1990025"/>
                <a:gd name="connsiteY12" fmla="*/ 3363 h 311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90025" h="3116013">
                  <a:moveTo>
                    <a:pt x="791945" y="3363"/>
                  </a:moveTo>
                  <a:cubicBezTo>
                    <a:pt x="867550" y="-30238"/>
                    <a:pt x="1374043" y="196009"/>
                    <a:pt x="1341106" y="320292"/>
                  </a:cubicBezTo>
                  <a:cubicBezTo>
                    <a:pt x="1270799" y="674795"/>
                    <a:pt x="1223516" y="1035878"/>
                    <a:pt x="1130185" y="1383802"/>
                  </a:cubicBezTo>
                  <a:cubicBezTo>
                    <a:pt x="1402024" y="1473637"/>
                    <a:pt x="1532431" y="1520712"/>
                    <a:pt x="1856897" y="1636863"/>
                  </a:cubicBezTo>
                  <a:cubicBezTo>
                    <a:pt x="1946403" y="1660196"/>
                    <a:pt x="1995365" y="1759101"/>
                    <a:pt x="1989562" y="1865875"/>
                  </a:cubicBezTo>
                  <a:cubicBezTo>
                    <a:pt x="1970603" y="2077904"/>
                    <a:pt x="1953721" y="2549222"/>
                    <a:pt x="1927339" y="2912326"/>
                  </a:cubicBezTo>
                  <a:cubicBezTo>
                    <a:pt x="1910665" y="3216257"/>
                    <a:pt x="1505863" y="3155087"/>
                    <a:pt x="1528659" y="2893276"/>
                  </a:cubicBezTo>
                  <a:cubicBezTo>
                    <a:pt x="1548052" y="2596790"/>
                    <a:pt x="1554287" y="2303592"/>
                    <a:pt x="1573680" y="2010396"/>
                  </a:cubicBezTo>
                  <a:cubicBezTo>
                    <a:pt x="998000" y="1882642"/>
                    <a:pt x="438766" y="1800938"/>
                    <a:pt x="494614" y="1446229"/>
                  </a:cubicBezTo>
                  <a:lnTo>
                    <a:pt x="643862" y="468718"/>
                  </a:lnTo>
                  <a:lnTo>
                    <a:pt x="302196" y="644828"/>
                  </a:lnTo>
                  <a:lnTo>
                    <a:pt x="0" y="382650"/>
                  </a:lnTo>
                  <a:cubicBezTo>
                    <a:pt x="267271" y="243064"/>
                    <a:pt x="498361" y="126503"/>
                    <a:pt x="791945" y="336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EAEC9C73-7B2E-4791-8F89-6EDC0AD2D02C}"/>
                </a:ext>
              </a:extLst>
            </p:cNvPr>
            <p:cNvSpPr/>
            <p:nvPr/>
          </p:nvSpPr>
          <p:spPr>
            <a:xfrm>
              <a:off x="4268226" y="3097227"/>
              <a:ext cx="173691" cy="144150"/>
            </a:xfrm>
            <a:custGeom>
              <a:avLst/>
              <a:gdLst>
                <a:gd name="connsiteX0" fmla="*/ 95250 w 485775"/>
                <a:gd name="connsiteY0" fmla="*/ 0 h 466725"/>
                <a:gd name="connsiteX1" fmla="*/ 95250 w 485775"/>
                <a:gd name="connsiteY1" fmla="*/ 0 h 466725"/>
                <a:gd name="connsiteX2" fmla="*/ 485775 w 485775"/>
                <a:gd name="connsiteY2" fmla="*/ 161925 h 466725"/>
                <a:gd name="connsiteX3" fmla="*/ 371475 w 485775"/>
                <a:gd name="connsiteY3" fmla="*/ 466725 h 466725"/>
                <a:gd name="connsiteX4" fmla="*/ 0 w 485775"/>
                <a:gd name="connsiteY4" fmla="*/ 361950 h 466725"/>
                <a:gd name="connsiteX5" fmla="*/ 95250 w 485775"/>
                <a:gd name="connsiteY5" fmla="*/ 0 h 466725"/>
                <a:gd name="connsiteX0" fmla="*/ 55780 w 485775"/>
                <a:gd name="connsiteY0" fmla="*/ 9593 h 479607"/>
                <a:gd name="connsiteX1" fmla="*/ 95250 w 485775"/>
                <a:gd name="connsiteY1" fmla="*/ 12882 h 479607"/>
                <a:gd name="connsiteX2" fmla="*/ 485775 w 485775"/>
                <a:gd name="connsiteY2" fmla="*/ 174807 h 479607"/>
                <a:gd name="connsiteX3" fmla="*/ 371475 w 485775"/>
                <a:gd name="connsiteY3" fmla="*/ 479607 h 479607"/>
                <a:gd name="connsiteX4" fmla="*/ 0 w 485775"/>
                <a:gd name="connsiteY4" fmla="*/ 374832 h 479607"/>
                <a:gd name="connsiteX5" fmla="*/ 55780 w 485775"/>
                <a:gd name="connsiteY5" fmla="*/ 9593 h 479607"/>
                <a:gd name="connsiteX0" fmla="*/ 55780 w 485775"/>
                <a:gd name="connsiteY0" fmla="*/ 5709 h 475723"/>
                <a:gd name="connsiteX1" fmla="*/ 485775 w 485775"/>
                <a:gd name="connsiteY1" fmla="*/ 170923 h 475723"/>
                <a:gd name="connsiteX2" fmla="*/ 371475 w 485775"/>
                <a:gd name="connsiteY2" fmla="*/ 475723 h 475723"/>
                <a:gd name="connsiteX3" fmla="*/ 0 w 485775"/>
                <a:gd name="connsiteY3" fmla="*/ 370948 h 475723"/>
                <a:gd name="connsiteX4" fmla="*/ 55780 w 485775"/>
                <a:gd name="connsiteY4" fmla="*/ 5709 h 475723"/>
                <a:gd name="connsiteX0" fmla="*/ 55780 w 485775"/>
                <a:gd name="connsiteY0" fmla="*/ 0 h 470014"/>
                <a:gd name="connsiteX1" fmla="*/ 485775 w 485775"/>
                <a:gd name="connsiteY1" fmla="*/ 165214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0014"/>
                <a:gd name="connsiteX1" fmla="*/ 485775 w 485775"/>
                <a:gd name="connsiteY1" fmla="*/ 165214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0014"/>
                <a:gd name="connsiteX1" fmla="*/ 485775 w 485775"/>
                <a:gd name="connsiteY1" fmla="*/ 145479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0014"/>
                <a:gd name="connsiteX1" fmla="*/ 485775 w 485775"/>
                <a:gd name="connsiteY1" fmla="*/ 145479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3303"/>
                <a:gd name="connsiteX1" fmla="*/ 485775 w 485775"/>
                <a:gd name="connsiteY1" fmla="*/ 145479 h 473303"/>
                <a:gd name="connsiteX2" fmla="*/ 358319 w 485775"/>
                <a:gd name="connsiteY2" fmla="*/ 473303 h 473303"/>
                <a:gd name="connsiteX3" fmla="*/ 0 w 485775"/>
                <a:gd name="connsiteY3" fmla="*/ 365239 h 473303"/>
                <a:gd name="connsiteX4" fmla="*/ 55780 w 485775"/>
                <a:gd name="connsiteY4" fmla="*/ 0 h 473303"/>
                <a:gd name="connsiteX0" fmla="*/ 55780 w 508364"/>
                <a:gd name="connsiteY0" fmla="*/ 0 h 473303"/>
                <a:gd name="connsiteX1" fmla="*/ 485775 w 508364"/>
                <a:gd name="connsiteY1" fmla="*/ 145479 h 473303"/>
                <a:gd name="connsiteX2" fmla="*/ 358319 w 508364"/>
                <a:gd name="connsiteY2" fmla="*/ 473303 h 473303"/>
                <a:gd name="connsiteX3" fmla="*/ 0 w 508364"/>
                <a:gd name="connsiteY3" fmla="*/ 365239 h 473303"/>
                <a:gd name="connsiteX4" fmla="*/ 55780 w 508364"/>
                <a:gd name="connsiteY4" fmla="*/ 0 h 473303"/>
                <a:gd name="connsiteX0" fmla="*/ 55780 w 547301"/>
                <a:gd name="connsiteY0" fmla="*/ 0 h 473303"/>
                <a:gd name="connsiteX1" fmla="*/ 485775 w 547301"/>
                <a:gd name="connsiteY1" fmla="*/ 145479 h 473303"/>
                <a:gd name="connsiteX2" fmla="*/ 358319 w 547301"/>
                <a:gd name="connsiteY2" fmla="*/ 473303 h 473303"/>
                <a:gd name="connsiteX3" fmla="*/ 0 w 547301"/>
                <a:gd name="connsiteY3" fmla="*/ 365239 h 473303"/>
                <a:gd name="connsiteX4" fmla="*/ 55780 w 547301"/>
                <a:gd name="connsiteY4" fmla="*/ 0 h 473303"/>
                <a:gd name="connsiteX0" fmla="*/ 55780 w 540184"/>
                <a:gd name="connsiteY0" fmla="*/ 0 h 473303"/>
                <a:gd name="connsiteX1" fmla="*/ 472618 w 540184"/>
                <a:gd name="connsiteY1" fmla="*/ 129033 h 473303"/>
                <a:gd name="connsiteX2" fmla="*/ 358319 w 540184"/>
                <a:gd name="connsiteY2" fmla="*/ 473303 h 473303"/>
                <a:gd name="connsiteX3" fmla="*/ 0 w 540184"/>
                <a:gd name="connsiteY3" fmla="*/ 365239 h 473303"/>
                <a:gd name="connsiteX4" fmla="*/ 55780 w 540184"/>
                <a:gd name="connsiteY4" fmla="*/ 0 h 473303"/>
                <a:gd name="connsiteX0" fmla="*/ 55780 w 567919"/>
                <a:gd name="connsiteY0" fmla="*/ 0 h 473303"/>
                <a:gd name="connsiteX1" fmla="*/ 472618 w 567919"/>
                <a:gd name="connsiteY1" fmla="*/ 129033 h 473303"/>
                <a:gd name="connsiteX2" fmla="*/ 358319 w 567919"/>
                <a:gd name="connsiteY2" fmla="*/ 473303 h 473303"/>
                <a:gd name="connsiteX3" fmla="*/ 0 w 567919"/>
                <a:gd name="connsiteY3" fmla="*/ 365239 h 473303"/>
                <a:gd name="connsiteX4" fmla="*/ 55780 w 567919"/>
                <a:gd name="connsiteY4" fmla="*/ 0 h 473303"/>
                <a:gd name="connsiteX0" fmla="*/ 55780 w 542942"/>
                <a:gd name="connsiteY0" fmla="*/ 0 h 475196"/>
                <a:gd name="connsiteX1" fmla="*/ 472618 w 542942"/>
                <a:gd name="connsiteY1" fmla="*/ 129033 h 475196"/>
                <a:gd name="connsiteX2" fmla="*/ 358319 w 542942"/>
                <a:gd name="connsiteY2" fmla="*/ 473303 h 475196"/>
                <a:gd name="connsiteX3" fmla="*/ 0 w 542942"/>
                <a:gd name="connsiteY3" fmla="*/ 365239 h 475196"/>
                <a:gd name="connsiteX4" fmla="*/ 55780 w 542942"/>
                <a:gd name="connsiteY4" fmla="*/ 0 h 475196"/>
                <a:gd name="connsiteX0" fmla="*/ 55780 w 563681"/>
                <a:gd name="connsiteY0" fmla="*/ 0 h 473514"/>
                <a:gd name="connsiteX1" fmla="*/ 472618 w 563681"/>
                <a:gd name="connsiteY1" fmla="*/ 129033 h 473514"/>
                <a:gd name="connsiteX2" fmla="*/ 358319 w 563681"/>
                <a:gd name="connsiteY2" fmla="*/ 473303 h 473514"/>
                <a:gd name="connsiteX3" fmla="*/ 0 w 563681"/>
                <a:gd name="connsiteY3" fmla="*/ 365239 h 473514"/>
                <a:gd name="connsiteX4" fmla="*/ 55780 w 563681"/>
                <a:gd name="connsiteY4" fmla="*/ 0 h 473514"/>
                <a:gd name="connsiteX0" fmla="*/ 55780 w 570594"/>
                <a:gd name="connsiteY0" fmla="*/ 0 h 473549"/>
                <a:gd name="connsiteX1" fmla="*/ 472618 w 570594"/>
                <a:gd name="connsiteY1" fmla="*/ 129033 h 473549"/>
                <a:gd name="connsiteX2" fmla="*/ 358319 w 570594"/>
                <a:gd name="connsiteY2" fmla="*/ 473303 h 473549"/>
                <a:gd name="connsiteX3" fmla="*/ 0 w 570594"/>
                <a:gd name="connsiteY3" fmla="*/ 365239 h 473549"/>
                <a:gd name="connsiteX4" fmla="*/ 55780 w 570594"/>
                <a:gd name="connsiteY4" fmla="*/ 0 h 473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94" h="473549">
                  <a:moveTo>
                    <a:pt x="55780" y="0"/>
                  </a:moveTo>
                  <a:cubicBezTo>
                    <a:pt x="255154" y="55472"/>
                    <a:pt x="321325" y="67144"/>
                    <a:pt x="472618" y="129033"/>
                  </a:cubicBezTo>
                  <a:cubicBezTo>
                    <a:pt x="620907" y="235019"/>
                    <a:pt x="614602" y="482439"/>
                    <a:pt x="358319" y="473303"/>
                  </a:cubicBezTo>
                  <a:lnTo>
                    <a:pt x="0" y="365239"/>
                  </a:lnTo>
                  <a:lnTo>
                    <a:pt x="5578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D16A4B59-1667-40EA-9178-7C42B3C110EC}"/>
                </a:ext>
              </a:extLst>
            </p:cNvPr>
            <p:cNvSpPr/>
            <p:nvPr/>
          </p:nvSpPr>
          <p:spPr>
            <a:xfrm>
              <a:off x="3901602" y="3406743"/>
              <a:ext cx="219543" cy="631956"/>
            </a:xfrm>
            <a:custGeom>
              <a:avLst/>
              <a:gdLst>
                <a:gd name="connsiteX0" fmla="*/ 361950 w 704850"/>
                <a:gd name="connsiteY0" fmla="*/ 0 h 1981200"/>
                <a:gd name="connsiteX1" fmla="*/ 704850 w 704850"/>
                <a:gd name="connsiteY1" fmla="*/ 152400 h 1981200"/>
                <a:gd name="connsiteX2" fmla="*/ 333375 w 704850"/>
                <a:gd name="connsiteY2" fmla="*/ 1981200 h 1981200"/>
                <a:gd name="connsiteX3" fmla="*/ 0 w 704850"/>
                <a:gd name="connsiteY3" fmla="*/ 1895475 h 1981200"/>
                <a:gd name="connsiteX4" fmla="*/ 361950 w 704850"/>
                <a:gd name="connsiteY4" fmla="*/ 0 h 1981200"/>
                <a:gd name="connsiteX0" fmla="*/ 361950 w 704850"/>
                <a:gd name="connsiteY0" fmla="*/ 0 h 1931862"/>
                <a:gd name="connsiteX1" fmla="*/ 704850 w 704850"/>
                <a:gd name="connsiteY1" fmla="*/ 103062 h 1931862"/>
                <a:gd name="connsiteX2" fmla="*/ 333375 w 704850"/>
                <a:gd name="connsiteY2" fmla="*/ 1931862 h 1931862"/>
                <a:gd name="connsiteX3" fmla="*/ 0 w 704850"/>
                <a:gd name="connsiteY3" fmla="*/ 1846137 h 1931862"/>
                <a:gd name="connsiteX4" fmla="*/ 361950 w 704850"/>
                <a:gd name="connsiteY4" fmla="*/ 0 h 1931862"/>
                <a:gd name="connsiteX0" fmla="*/ 352082 w 704850"/>
                <a:gd name="connsiteY0" fmla="*/ 0 h 1961465"/>
                <a:gd name="connsiteX1" fmla="*/ 704850 w 704850"/>
                <a:gd name="connsiteY1" fmla="*/ 132665 h 1961465"/>
                <a:gd name="connsiteX2" fmla="*/ 333375 w 704850"/>
                <a:gd name="connsiteY2" fmla="*/ 1961465 h 1961465"/>
                <a:gd name="connsiteX3" fmla="*/ 0 w 704850"/>
                <a:gd name="connsiteY3" fmla="*/ 1875740 h 1961465"/>
                <a:gd name="connsiteX4" fmla="*/ 352082 w 704850"/>
                <a:gd name="connsiteY4" fmla="*/ 0 h 1961465"/>
                <a:gd name="connsiteX0" fmla="*/ 352082 w 704850"/>
                <a:gd name="connsiteY0" fmla="*/ 0 h 1961465"/>
                <a:gd name="connsiteX1" fmla="*/ 704850 w 704850"/>
                <a:gd name="connsiteY1" fmla="*/ 149111 h 1961465"/>
                <a:gd name="connsiteX2" fmla="*/ 333375 w 704850"/>
                <a:gd name="connsiteY2" fmla="*/ 1961465 h 1961465"/>
                <a:gd name="connsiteX3" fmla="*/ 0 w 704850"/>
                <a:gd name="connsiteY3" fmla="*/ 1875740 h 1961465"/>
                <a:gd name="connsiteX4" fmla="*/ 352082 w 704850"/>
                <a:gd name="connsiteY4" fmla="*/ 0 h 1961465"/>
                <a:gd name="connsiteX0" fmla="*/ 352082 w 694983"/>
                <a:gd name="connsiteY0" fmla="*/ 0 h 1961465"/>
                <a:gd name="connsiteX1" fmla="*/ 694983 w 694983"/>
                <a:gd name="connsiteY1" fmla="*/ 112929 h 1961465"/>
                <a:gd name="connsiteX2" fmla="*/ 333375 w 694983"/>
                <a:gd name="connsiteY2" fmla="*/ 1961465 h 1961465"/>
                <a:gd name="connsiteX3" fmla="*/ 0 w 694983"/>
                <a:gd name="connsiteY3" fmla="*/ 1875740 h 1961465"/>
                <a:gd name="connsiteX4" fmla="*/ 352082 w 694983"/>
                <a:gd name="connsiteY4" fmla="*/ 0 h 1961465"/>
                <a:gd name="connsiteX0" fmla="*/ 355371 w 698272"/>
                <a:gd name="connsiteY0" fmla="*/ 0 h 1961465"/>
                <a:gd name="connsiteX1" fmla="*/ 698272 w 698272"/>
                <a:gd name="connsiteY1" fmla="*/ 112929 h 1961465"/>
                <a:gd name="connsiteX2" fmla="*/ 336664 w 698272"/>
                <a:gd name="connsiteY2" fmla="*/ 1961465 h 1961465"/>
                <a:gd name="connsiteX3" fmla="*/ 0 w 698272"/>
                <a:gd name="connsiteY3" fmla="*/ 1852715 h 1961465"/>
                <a:gd name="connsiteX4" fmla="*/ 355371 w 698272"/>
                <a:gd name="connsiteY4" fmla="*/ 0 h 1961465"/>
                <a:gd name="connsiteX0" fmla="*/ 358190 w 701091"/>
                <a:gd name="connsiteY0" fmla="*/ 0 h 1961465"/>
                <a:gd name="connsiteX1" fmla="*/ 701091 w 701091"/>
                <a:gd name="connsiteY1" fmla="*/ 112929 h 1961465"/>
                <a:gd name="connsiteX2" fmla="*/ 339483 w 701091"/>
                <a:gd name="connsiteY2" fmla="*/ 1961465 h 1961465"/>
                <a:gd name="connsiteX3" fmla="*/ 2819 w 701091"/>
                <a:gd name="connsiteY3" fmla="*/ 1852715 h 1961465"/>
                <a:gd name="connsiteX4" fmla="*/ 358190 w 701091"/>
                <a:gd name="connsiteY4" fmla="*/ 0 h 1961465"/>
                <a:gd name="connsiteX0" fmla="*/ 357688 w 700589"/>
                <a:gd name="connsiteY0" fmla="*/ 0 h 2026835"/>
                <a:gd name="connsiteX1" fmla="*/ 700589 w 700589"/>
                <a:gd name="connsiteY1" fmla="*/ 112929 h 2026835"/>
                <a:gd name="connsiteX2" fmla="*/ 338981 w 700589"/>
                <a:gd name="connsiteY2" fmla="*/ 1961465 h 2026835"/>
                <a:gd name="connsiteX3" fmla="*/ 2317 w 700589"/>
                <a:gd name="connsiteY3" fmla="*/ 1852715 h 2026835"/>
                <a:gd name="connsiteX4" fmla="*/ 357688 w 700589"/>
                <a:gd name="connsiteY4" fmla="*/ 0 h 2026835"/>
                <a:gd name="connsiteX0" fmla="*/ 358067 w 700968"/>
                <a:gd name="connsiteY0" fmla="*/ 0 h 2054605"/>
                <a:gd name="connsiteX1" fmla="*/ 700968 w 700968"/>
                <a:gd name="connsiteY1" fmla="*/ 112929 h 2054605"/>
                <a:gd name="connsiteX2" fmla="*/ 339360 w 700968"/>
                <a:gd name="connsiteY2" fmla="*/ 1961465 h 2054605"/>
                <a:gd name="connsiteX3" fmla="*/ 2696 w 700968"/>
                <a:gd name="connsiteY3" fmla="*/ 1852715 h 2054605"/>
                <a:gd name="connsiteX4" fmla="*/ 358067 w 700968"/>
                <a:gd name="connsiteY4" fmla="*/ 0 h 2054605"/>
                <a:gd name="connsiteX0" fmla="*/ 359125 w 702026"/>
                <a:gd name="connsiteY0" fmla="*/ 0 h 2071089"/>
                <a:gd name="connsiteX1" fmla="*/ 702026 w 702026"/>
                <a:gd name="connsiteY1" fmla="*/ 112929 h 2071089"/>
                <a:gd name="connsiteX2" fmla="*/ 340418 w 702026"/>
                <a:gd name="connsiteY2" fmla="*/ 1961465 h 2071089"/>
                <a:gd name="connsiteX3" fmla="*/ 3754 w 702026"/>
                <a:gd name="connsiteY3" fmla="*/ 1852715 h 2071089"/>
                <a:gd name="connsiteX4" fmla="*/ 359125 w 702026"/>
                <a:gd name="connsiteY4" fmla="*/ 0 h 2071089"/>
                <a:gd name="connsiteX0" fmla="*/ 359125 w 698737"/>
                <a:gd name="connsiteY0" fmla="*/ 0 h 2071089"/>
                <a:gd name="connsiteX1" fmla="*/ 698737 w 698737"/>
                <a:gd name="connsiteY1" fmla="*/ 139242 h 2071089"/>
                <a:gd name="connsiteX2" fmla="*/ 340418 w 698737"/>
                <a:gd name="connsiteY2" fmla="*/ 1961465 h 2071089"/>
                <a:gd name="connsiteX3" fmla="*/ 3754 w 698737"/>
                <a:gd name="connsiteY3" fmla="*/ 1852715 h 2071089"/>
                <a:gd name="connsiteX4" fmla="*/ 359125 w 698737"/>
                <a:gd name="connsiteY4" fmla="*/ 0 h 2071089"/>
                <a:gd name="connsiteX0" fmla="*/ 359125 w 695448"/>
                <a:gd name="connsiteY0" fmla="*/ 0 h 2071089"/>
                <a:gd name="connsiteX1" fmla="*/ 695448 w 695448"/>
                <a:gd name="connsiteY1" fmla="*/ 152399 h 2071089"/>
                <a:gd name="connsiteX2" fmla="*/ 340418 w 695448"/>
                <a:gd name="connsiteY2" fmla="*/ 1961465 h 2071089"/>
                <a:gd name="connsiteX3" fmla="*/ 3754 w 695448"/>
                <a:gd name="connsiteY3" fmla="*/ 1852715 h 2071089"/>
                <a:gd name="connsiteX4" fmla="*/ 359125 w 695448"/>
                <a:gd name="connsiteY4" fmla="*/ 0 h 2071089"/>
                <a:gd name="connsiteX0" fmla="*/ 359125 w 695448"/>
                <a:gd name="connsiteY0" fmla="*/ 0 h 2084246"/>
                <a:gd name="connsiteX1" fmla="*/ 695448 w 695448"/>
                <a:gd name="connsiteY1" fmla="*/ 165556 h 2084246"/>
                <a:gd name="connsiteX2" fmla="*/ 340418 w 695448"/>
                <a:gd name="connsiteY2" fmla="*/ 1974622 h 2084246"/>
                <a:gd name="connsiteX3" fmla="*/ 3754 w 695448"/>
                <a:gd name="connsiteY3" fmla="*/ 1865872 h 2084246"/>
                <a:gd name="connsiteX4" fmla="*/ 359125 w 695448"/>
                <a:gd name="connsiteY4" fmla="*/ 0 h 2084246"/>
                <a:gd name="connsiteX0" fmla="*/ 335658 w 695448"/>
                <a:gd name="connsiteY0" fmla="*/ 0 h 2115537"/>
                <a:gd name="connsiteX1" fmla="*/ 695448 w 695448"/>
                <a:gd name="connsiteY1" fmla="*/ 196847 h 2115537"/>
                <a:gd name="connsiteX2" fmla="*/ 340418 w 695448"/>
                <a:gd name="connsiteY2" fmla="*/ 2005913 h 2115537"/>
                <a:gd name="connsiteX3" fmla="*/ 3754 w 695448"/>
                <a:gd name="connsiteY3" fmla="*/ 1897163 h 2115537"/>
                <a:gd name="connsiteX4" fmla="*/ 335658 w 695448"/>
                <a:gd name="connsiteY4" fmla="*/ 0 h 2115537"/>
                <a:gd name="connsiteX0" fmla="*/ 382093 w 741883"/>
                <a:gd name="connsiteY0" fmla="*/ 0 h 2110527"/>
                <a:gd name="connsiteX1" fmla="*/ 741883 w 741883"/>
                <a:gd name="connsiteY1" fmla="*/ 196847 h 2110527"/>
                <a:gd name="connsiteX2" fmla="*/ 386853 w 741883"/>
                <a:gd name="connsiteY2" fmla="*/ 2005913 h 2110527"/>
                <a:gd name="connsiteX3" fmla="*/ 3256 w 741883"/>
                <a:gd name="connsiteY3" fmla="*/ 1881516 h 2110527"/>
                <a:gd name="connsiteX4" fmla="*/ 382093 w 741883"/>
                <a:gd name="connsiteY4" fmla="*/ 0 h 2110527"/>
                <a:gd name="connsiteX0" fmla="*/ 381712 w 741502"/>
                <a:gd name="connsiteY0" fmla="*/ 0 h 2065676"/>
                <a:gd name="connsiteX1" fmla="*/ 741502 w 741502"/>
                <a:gd name="connsiteY1" fmla="*/ 196847 h 2065676"/>
                <a:gd name="connsiteX2" fmla="*/ 433406 w 741502"/>
                <a:gd name="connsiteY2" fmla="*/ 1935510 h 2065676"/>
                <a:gd name="connsiteX3" fmla="*/ 2875 w 741502"/>
                <a:gd name="connsiteY3" fmla="*/ 1881516 h 2065676"/>
                <a:gd name="connsiteX4" fmla="*/ 381712 w 741502"/>
                <a:gd name="connsiteY4" fmla="*/ 0 h 2065676"/>
                <a:gd name="connsiteX0" fmla="*/ 381955 w 741745"/>
                <a:gd name="connsiteY0" fmla="*/ 0 h 2065676"/>
                <a:gd name="connsiteX1" fmla="*/ 741745 w 741745"/>
                <a:gd name="connsiteY1" fmla="*/ 196847 h 2065676"/>
                <a:gd name="connsiteX2" fmla="*/ 402358 w 741745"/>
                <a:gd name="connsiteY2" fmla="*/ 1935510 h 2065676"/>
                <a:gd name="connsiteX3" fmla="*/ 3118 w 741745"/>
                <a:gd name="connsiteY3" fmla="*/ 1881516 h 2065676"/>
                <a:gd name="connsiteX4" fmla="*/ 381955 w 741745"/>
                <a:gd name="connsiteY4" fmla="*/ 0 h 2065676"/>
                <a:gd name="connsiteX0" fmla="*/ 381955 w 741745"/>
                <a:gd name="connsiteY0" fmla="*/ 0 h 2085163"/>
                <a:gd name="connsiteX1" fmla="*/ 741745 w 741745"/>
                <a:gd name="connsiteY1" fmla="*/ 196847 h 2085163"/>
                <a:gd name="connsiteX2" fmla="*/ 402358 w 741745"/>
                <a:gd name="connsiteY2" fmla="*/ 1935510 h 2085163"/>
                <a:gd name="connsiteX3" fmla="*/ 3118 w 741745"/>
                <a:gd name="connsiteY3" fmla="*/ 1881516 h 2085163"/>
                <a:gd name="connsiteX4" fmla="*/ 381955 w 741745"/>
                <a:gd name="connsiteY4" fmla="*/ 0 h 2085163"/>
                <a:gd name="connsiteX0" fmla="*/ 358703 w 718493"/>
                <a:gd name="connsiteY0" fmla="*/ 0 h 2063222"/>
                <a:gd name="connsiteX1" fmla="*/ 718493 w 718493"/>
                <a:gd name="connsiteY1" fmla="*/ 196847 h 2063222"/>
                <a:gd name="connsiteX2" fmla="*/ 379106 w 718493"/>
                <a:gd name="connsiteY2" fmla="*/ 1935510 h 2063222"/>
                <a:gd name="connsiteX3" fmla="*/ 3331 w 718493"/>
                <a:gd name="connsiteY3" fmla="*/ 1818935 h 2063222"/>
                <a:gd name="connsiteX4" fmla="*/ 358703 w 718493"/>
                <a:gd name="connsiteY4" fmla="*/ 0 h 2063222"/>
                <a:gd name="connsiteX0" fmla="*/ 361430 w 721220"/>
                <a:gd name="connsiteY0" fmla="*/ 0 h 2076040"/>
                <a:gd name="connsiteX1" fmla="*/ 721220 w 721220"/>
                <a:gd name="connsiteY1" fmla="*/ 196847 h 2076040"/>
                <a:gd name="connsiteX2" fmla="*/ 381833 w 721220"/>
                <a:gd name="connsiteY2" fmla="*/ 1935510 h 2076040"/>
                <a:gd name="connsiteX3" fmla="*/ 6058 w 721220"/>
                <a:gd name="connsiteY3" fmla="*/ 1818935 h 2076040"/>
                <a:gd name="connsiteX4" fmla="*/ 361430 w 721220"/>
                <a:gd name="connsiteY4" fmla="*/ 0 h 207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220" h="2076040">
                  <a:moveTo>
                    <a:pt x="361430" y="0"/>
                  </a:moveTo>
                  <a:lnTo>
                    <a:pt x="721220" y="196847"/>
                  </a:lnTo>
                  <a:lnTo>
                    <a:pt x="381833" y="1935510"/>
                  </a:lnTo>
                  <a:cubicBezTo>
                    <a:pt x="282768" y="2179731"/>
                    <a:pt x="-48668" y="2083028"/>
                    <a:pt x="6058" y="1818935"/>
                  </a:cubicBezTo>
                  <a:lnTo>
                    <a:pt x="36143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1A621DB9-74F4-49B0-A033-4B4804EC7138}"/>
                </a:ext>
              </a:extLst>
            </p:cNvPr>
            <p:cNvSpPr/>
            <p:nvPr/>
          </p:nvSpPr>
          <p:spPr>
            <a:xfrm>
              <a:off x="3789816" y="3019942"/>
              <a:ext cx="155882" cy="347368"/>
            </a:xfrm>
            <a:custGeom>
              <a:avLst/>
              <a:gdLst>
                <a:gd name="connsiteX0" fmla="*/ 219075 w 485775"/>
                <a:gd name="connsiteY0" fmla="*/ 0 h 1123950"/>
                <a:gd name="connsiteX1" fmla="*/ 485775 w 485775"/>
                <a:gd name="connsiteY1" fmla="*/ 257175 h 1123950"/>
                <a:gd name="connsiteX2" fmla="*/ 314325 w 485775"/>
                <a:gd name="connsiteY2" fmla="*/ 1123950 h 1123950"/>
                <a:gd name="connsiteX3" fmla="*/ 0 w 485775"/>
                <a:gd name="connsiteY3" fmla="*/ 962025 h 1123950"/>
                <a:gd name="connsiteX4" fmla="*/ 219075 w 485775"/>
                <a:gd name="connsiteY4" fmla="*/ 0 h 1123950"/>
                <a:gd name="connsiteX0" fmla="*/ 219075 w 485775"/>
                <a:gd name="connsiteY0" fmla="*/ 0 h 1041719"/>
                <a:gd name="connsiteX1" fmla="*/ 485775 w 485775"/>
                <a:gd name="connsiteY1" fmla="*/ 257175 h 1041719"/>
                <a:gd name="connsiteX2" fmla="*/ 337350 w 485775"/>
                <a:gd name="connsiteY2" fmla="*/ 1041719 h 1041719"/>
                <a:gd name="connsiteX3" fmla="*/ 0 w 485775"/>
                <a:gd name="connsiteY3" fmla="*/ 962025 h 1041719"/>
                <a:gd name="connsiteX4" fmla="*/ 219075 w 485775"/>
                <a:gd name="connsiteY4" fmla="*/ 0 h 1041719"/>
                <a:gd name="connsiteX0" fmla="*/ 219075 w 495643"/>
                <a:gd name="connsiteY0" fmla="*/ 0 h 1041719"/>
                <a:gd name="connsiteX1" fmla="*/ 495643 w 495643"/>
                <a:gd name="connsiteY1" fmla="*/ 283488 h 1041719"/>
                <a:gd name="connsiteX2" fmla="*/ 337350 w 495643"/>
                <a:gd name="connsiteY2" fmla="*/ 1041719 h 1041719"/>
                <a:gd name="connsiteX3" fmla="*/ 0 w 495643"/>
                <a:gd name="connsiteY3" fmla="*/ 962025 h 1041719"/>
                <a:gd name="connsiteX4" fmla="*/ 219075 w 495643"/>
                <a:gd name="connsiteY4" fmla="*/ 0 h 1041719"/>
                <a:gd name="connsiteX0" fmla="*/ 219075 w 495643"/>
                <a:gd name="connsiteY0" fmla="*/ 0 h 1128272"/>
                <a:gd name="connsiteX1" fmla="*/ 495643 w 495643"/>
                <a:gd name="connsiteY1" fmla="*/ 283488 h 1128272"/>
                <a:gd name="connsiteX2" fmla="*/ 337350 w 495643"/>
                <a:gd name="connsiteY2" fmla="*/ 1041719 h 1128272"/>
                <a:gd name="connsiteX3" fmla="*/ 0 w 495643"/>
                <a:gd name="connsiteY3" fmla="*/ 962025 h 1128272"/>
                <a:gd name="connsiteX4" fmla="*/ 219075 w 495643"/>
                <a:gd name="connsiteY4" fmla="*/ 0 h 1128272"/>
                <a:gd name="connsiteX0" fmla="*/ 219075 w 495643"/>
                <a:gd name="connsiteY0" fmla="*/ 0 h 1159854"/>
                <a:gd name="connsiteX1" fmla="*/ 495643 w 495643"/>
                <a:gd name="connsiteY1" fmla="*/ 283488 h 1159854"/>
                <a:gd name="connsiteX2" fmla="*/ 337350 w 495643"/>
                <a:gd name="connsiteY2" fmla="*/ 1041719 h 1159854"/>
                <a:gd name="connsiteX3" fmla="*/ 0 w 495643"/>
                <a:gd name="connsiteY3" fmla="*/ 962025 h 1159854"/>
                <a:gd name="connsiteX4" fmla="*/ 219075 w 495643"/>
                <a:gd name="connsiteY4" fmla="*/ 0 h 1159854"/>
                <a:gd name="connsiteX0" fmla="*/ 219075 w 495643"/>
                <a:gd name="connsiteY0" fmla="*/ 0 h 1145450"/>
                <a:gd name="connsiteX1" fmla="*/ 495643 w 495643"/>
                <a:gd name="connsiteY1" fmla="*/ 283488 h 1145450"/>
                <a:gd name="connsiteX2" fmla="*/ 337350 w 495643"/>
                <a:gd name="connsiteY2" fmla="*/ 1041719 h 1145450"/>
                <a:gd name="connsiteX3" fmla="*/ 0 w 495643"/>
                <a:gd name="connsiteY3" fmla="*/ 962025 h 1145450"/>
                <a:gd name="connsiteX4" fmla="*/ 219075 w 495643"/>
                <a:gd name="connsiteY4" fmla="*/ 0 h 1145450"/>
                <a:gd name="connsiteX0" fmla="*/ 219075 w 495643"/>
                <a:gd name="connsiteY0" fmla="*/ 0 h 1144013"/>
                <a:gd name="connsiteX1" fmla="*/ 495643 w 495643"/>
                <a:gd name="connsiteY1" fmla="*/ 283488 h 1144013"/>
                <a:gd name="connsiteX2" fmla="*/ 337350 w 495643"/>
                <a:gd name="connsiteY2" fmla="*/ 1041719 h 1144013"/>
                <a:gd name="connsiteX3" fmla="*/ 0 w 495643"/>
                <a:gd name="connsiteY3" fmla="*/ 962025 h 1144013"/>
                <a:gd name="connsiteX4" fmla="*/ 219075 w 495643"/>
                <a:gd name="connsiteY4" fmla="*/ 0 h 1144013"/>
                <a:gd name="connsiteX0" fmla="*/ 219075 w 495643"/>
                <a:gd name="connsiteY0" fmla="*/ 0 h 1141141"/>
                <a:gd name="connsiteX1" fmla="*/ 495643 w 495643"/>
                <a:gd name="connsiteY1" fmla="*/ 283488 h 1141141"/>
                <a:gd name="connsiteX2" fmla="*/ 337350 w 495643"/>
                <a:gd name="connsiteY2" fmla="*/ 1041719 h 1141141"/>
                <a:gd name="connsiteX3" fmla="*/ 0 w 495643"/>
                <a:gd name="connsiteY3" fmla="*/ 962025 h 1141141"/>
                <a:gd name="connsiteX4" fmla="*/ 219075 w 495643"/>
                <a:gd name="connsiteY4" fmla="*/ 0 h 1141141"/>
                <a:gd name="connsiteX0" fmla="*/ 219075 w 495643"/>
                <a:gd name="connsiteY0" fmla="*/ 0 h 1141141"/>
                <a:gd name="connsiteX1" fmla="*/ 495643 w 495643"/>
                <a:gd name="connsiteY1" fmla="*/ 283488 h 1141141"/>
                <a:gd name="connsiteX2" fmla="*/ 337350 w 495643"/>
                <a:gd name="connsiteY2" fmla="*/ 1041719 h 1141141"/>
                <a:gd name="connsiteX3" fmla="*/ 0 w 495643"/>
                <a:gd name="connsiteY3" fmla="*/ 962025 h 1141141"/>
                <a:gd name="connsiteX4" fmla="*/ 219075 w 495643"/>
                <a:gd name="connsiteY4" fmla="*/ 0 h 1141141"/>
                <a:gd name="connsiteX0" fmla="*/ 219075 w 505510"/>
                <a:gd name="connsiteY0" fmla="*/ 0 h 1141141"/>
                <a:gd name="connsiteX1" fmla="*/ 505510 w 505510"/>
                <a:gd name="connsiteY1" fmla="*/ 260463 h 1141141"/>
                <a:gd name="connsiteX2" fmla="*/ 337350 w 505510"/>
                <a:gd name="connsiteY2" fmla="*/ 1041719 h 1141141"/>
                <a:gd name="connsiteX3" fmla="*/ 0 w 505510"/>
                <a:gd name="connsiteY3" fmla="*/ 962025 h 1141141"/>
                <a:gd name="connsiteX4" fmla="*/ 219075 w 505510"/>
                <a:gd name="connsiteY4" fmla="*/ 0 h 1141141"/>
                <a:gd name="connsiteX0" fmla="*/ 219075 w 512088"/>
                <a:gd name="connsiteY0" fmla="*/ 0 h 1141141"/>
                <a:gd name="connsiteX1" fmla="*/ 512088 w 512088"/>
                <a:gd name="connsiteY1" fmla="*/ 250595 h 1141141"/>
                <a:gd name="connsiteX2" fmla="*/ 337350 w 512088"/>
                <a:gd name="connsiteY2" fmla="*/ 1041719 h 1141141"/>
                <a:gd name="connsiteX3" fmla="*/ 0 w 512088"/>
                <a:gd name="connsiteY3" fmla="*/ 962025 h 1141141"/>
                <a:gd name="connsiteX4" fmla="*/ 219075 w 512088"/>
                <a:gd name="connsiteY4" fmla="*/ 0 h 1141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2088" h="1141141">
                  <a:moveTo>
                    <a:pt x="219075" y="0"/>
                  </a:moveTo>
                  <a:lnTo>
                    <a:pt x="512088" y="250595"/>
                  </a:lnTo>
                  <a:lnTo>
                    <a:pt x="337350" y="1041719"/>
                  </a:lnTo>
                  <a:cubicBezTo>
                    <a:pt x="215032" y="1222373"/>
                    <a:pt x="617" y="1133316"/>
                    <a:pt x="0" y="962025"/>
                  </a:cubicBezTo>
                  <a:cubicBezTo>
                    <a:pt x="73025" y="641350"/>
                    <a:pt x="119736" y="320675"/>
                    <a:pt x="2190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5" name="Rectangle 16">
            <a:extLst>
              <a:ext uri="{FF2B5EF4-FFF2-40B4-BE49-F238E27FC236}">
                <a16:creationId xmlns:a16="http://schemas.microsoft.com/office/drawing/2014/main" id="{06C018FA-0B68-489B-B087-915A2E988B3A}"/>
              </a:ext>
            </a:extLst>
          </p:cNvPr>
          <p:cNvSpPr/>
          <p:nvPr/>
        </p:nvSpPr>
        <p:spPr>
          <a:xfrm rot="2700000">
            <a:off x="925984" y="5022639"/>
            <a:ext cx="191185" cy="34275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2F43DA67-4594-4224-B0E0-E188D09CDE8F}"/>
              </a:ext>
            </a:extLst>
          </p:cNvPr>
          <p:cNvSpPr/>
          <p:nvPr/>
        </p:nvSpPr>
        <p:spPr>
          <a:xfrm>
            <a:off x="904197" y="3939246"/>
            <a:ext cx="236869" cy="22173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944D53B-4F49-4BE2-96AD-C3CBC2373FAF}"/>
              </a:ext>
            </a:extLst>
          </p:cNvPr>
          <p:cNvSpPr/>
          <p:nvPr/>
        </p:nvSpPr>
        <p:spPr>
          <a:xfrm>
            <a:off x="10804365" y="2375559"/>
            <a:ext cx="279940" cy="2340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6269EBB6-9791-482F-B090-AF7CEAC3D9D2}"/>
              </a:ext>
            </a:extLst>
          </p:cNvPr>
          <p:cNvSpPr>
            <a:spLocks noChangeAspect="1"/>
          </p:cNvSpPr>
          <p:nvPr/>
        </p:nvSpPr>
        <p:spPr>
          <a:xfrm>
            <a:off x="10817057" y="3513118"/>
            <a:ext cx="254996" cy="25712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B5B6D8-0872-474D-A267-4C9E1E194220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C76771-4483-4449-873E-07722DFE36BB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Freeform 87">
            <a:extLst>
              <a:ext uri="{FF2B5EF4-FFF2-40B4-BE49-F238E27FC236}">
                <a16:creationId xmlns:a16="http://schemas.microsoft.com/office/drawing/2014/main" id="{77CEA7E7-E9C8-4F16-B56E-7C7ADDF1D851}"/>
              </a:ext>
            </a:extLst>
          </p:cNvPr>
          <p:cNvSpPr/>
          <p:nvPr/>
        </p:nvSpPr>
        <p:spPr>
          <a:xfrm>
            <a:off x="5145093" y="3901041"/>
            <a:ext cx="1701130" cy="2956959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60732" h="6189377">
                <a:moveTo>
                  <a:pt x="1938429" y="6189377"/>
                </a:moveTo>
                <a:lnTo>
                  <a:pt x="3478578" y="6186505"/>
                </a:lnTo>
                <a:cubicBezTo>
                  <a:pt x="3127740" y="5200667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276565"/>
                  <a:pt x="1938429" y="618937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37" name="Group 88">
            <a:extLst>
              <a:ext uri="{FF2B5EF4-FFF2-40B4-BE49-F238E27FC236}">
                <a16:creationId xmlns:a16="http://schemas.microsoft.com/office/drawing/2014/main" id="{928661D8-60F6-4C63-AC66-C3C3E86B95FD}"/>
              </a:ext>
            </a:extLst>
          </p:cNvPr>
          <p:cNvGrpSpPr/>
          <p:nvPr/>
        </p:nvGrpSpPr>
        <p:grpSpPr>
          <a:xfrm>
            <a:off x="3910112" y="2602343"/>
            <a:ext cx="4376131" cy="3594419"/>
            <a:chOff x="2241333" y="2017415"/>
            <a:chExt cx="4653973" cy="3822630"/>
          </a:xfrm>
          <a:solidFill>
            <a:schemeClr val="bg1"/>
          </a:solidFill>
        </p:grpSpPr>
        <p:sp>
          <p:nvSpPr>
            <p:cNvPr id="38" name="Teardrop 3">
              <a:extLst>
                <a:ext uri="{FF2B5EF4-FFF2-40B4-BE49-F238E27FC236}">
                  <a16:creationId xmlns:a16="http://schemas.microsoft.com/office/drawing/2014/main" id="{3B76371F-C533-439D-B15C-9E4D0BB46669}"/>
                </a:ext>
              </a:extLst>
            </p:cNvPr>
            <p:cNvSpPr/>
            <p:nvPr/>
          </p:nvSpPr>
          <p:spPr>
            <a:xfrm rot="20980906">
              <a:off x="4835322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39" name="Teardrop 3">
              <a:extLst>
                <a:ext uri="{FF2B5EF4-FFF2-40B4-BE49-F238E27FC236}">
                  <a16:creationId xmlns:a16="http://schemas.microsoft.com/office/drawing/2014/main" id="{27CACDB9-85CD-49B7-BC47-E465D95FF17F}"/>
                </a:ext>
              </a:extLst>
            </p:cNvPr>
            <p:cNvSpPr/>
            <p:nvPr/>
          </p:nvSpPr>
          <p:spPr>
            <a:xfrm rot="2236334">
              <a:off x="5707174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40" name="Teardrop 3">
              <a:extLst>
                <a:ext uri="{FF2B5EF4-FFF2-40B4-BE49-F238E27FC236}">
                  <a16:creationId xmlns:a16="http://schemas.microsoft.com/office/drawing/2014/main" id="{C6D8A045-6BB1-48E9-877A-D5E902F278F1}"/>
                </a:ext>
              </a:extLst>
            </p:cNvPr>
            <p:cNvSpPr/>
            <p:nvPr/>
          </p:nvSpPr>
          <p:spPr>
            <a:xfrm rot="4500000">
              <a:off x="5494959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41" name="Teardrop 3">
              <a:extLst>
                <a:ext uri="{FF2B5EF4-FFF2-40B4-BE49-F238E27FC236}">
                  <a16:creationId xmlns:a16="http://schemas.microsoft.com/office/drawing/2014/main" id="{1139E8C0-56F2-4BE7-BA38-5E0238C27769}"/>
                </a:ext>
              </a:extLst>
            </p:cNvPr>
            <p:cNvSpPr/>
            <p:nvPr/>
          </p:nvSpPr>
          <p:spPr>
            <a:xfrm rot="619094" flipH="1">
              <a:off x="3113185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sp>
          <p:nvSpPr>
            <p:cNvPr id="42" name="Teardrop 3">
              <a:extLst>
                <a:ext uri="{FF2B5EF4-FFF2-40B4-BE49-F238E27FC236}">
                  <a16:creationId xmlns:a16="http://schemas.microsoft.com/office/drawing/2014/main" id="{582DA6BB-2EB5-4DFE-9FD0-FB242AE9C637}"/>
                </a:ext>
              </a:extLst>
            </p:cNvPr>
            <p:cNvSpPr/>
            <p:nvPr/>
          </p:nvSpPr>
          <p:spPr>
            <a:xfrm rot="19363666" flipH="1">
              <a:off x="2241333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43" name="Teardrop 3">
              <a:extLst>
                <a:ext uri="{FF2B5EF4-FFF2-40B4-BE49-F238E27FC236}">
                  <a16:creationId xmlns:a16="http://schemas.microsoft.com/office/drawing/2014/main" id="{2EB7FA0A-2EB5-494B-B13B-D058D33CDCD3}"/>
                </a:ext>
              </a:extLst>
            </p:cNvPr>
            <p:cNvSpPr/>
            <p:nvPr/>
          </p:nvSpPr>
          <p:spPr>
            <a:xfrm rot="17100000" flipH="1">
              <a:off x="2453548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sp>
        <p:nvSpPr>
          <p:cNvPr id="44" name="Isosceles Triangle 33">
            <a:extLst>
              <a:ext uri="{FF2B5EF4-FFF2-40B4-BE49-F238E27FC236}">
                <a16:creationId xmlns:a16="http://schemas.microsoft.com/office/drawing/2014/main" id="{07A73BE1-E702-4104-B2EF-C3D4B5A834D8}"/>
              </a:ext>
            </a:extLst>
          </p:cNvPr>
          <p:cNvSpPr>
            <a:spLocks/>
          </p:cNvSpPr>
          <p:nvPr/>
        </p:nvSpPr>
        <p:spPr>
          <a:xfrm rot="10800000">
            <a:off x="6705727" y="2994229"/>
            <a:ext cx="404221" cy="404221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5" name="Round Same Side Corner Rectangle 24">
            <a:extLst>
              <a:ext uri="{FF2B5EF4-FFF2-40B4-BE49-F238E27FC236}">
                <a16:creationId xmlns:a16="http://schemas.microsoft.com/office/drawing/2014/main" id="{CD625DC3-07CA-4900-8AC8-9E0EE2FD0C2A}"/>
              </a:ext>
            </a:extLst>
          </p:cNvPr>
          <p:cNvSpPr>
            <a:spLocks noChangeAspect="1"/>
          </p:cNvSpPr>
          <p:nvPr/>
        </p:nvSpPr>
        <p:spPr>
          <a:xfrm rot="16200000">
            <a:off x="7377771" y="5408527"/>
            <a:ext cx="404221" cy="380406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6" name="Isosceles Triangle 22">
            <a:extLst>
              <a:ext uri="{FF2B5EF4-FFF2-40B4-BE49-F238E27FC236}">
                <a16:creationId xmlns:a16="http://schemas.microsoft.com/office/drawing/2014/main" id="{BDA1BA54-7DEA-4F23-8DCF-845FC5FC749C}"/>
              </a:ext>
            </a:extLst>
          </p:cNvPr>
          <p:cNvSpPr>
            <a:spLocks noChangeAspect="1"/>
          </p:cNvSpPr>
          <p:nvPr/>
        </p:nvSpPr>
        <p:spPr>
          <a:xfrm rot="19800000">
            <a:off x="4446927" y="5428021"/>
            <a:ext cx="464930" cy="46485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7" name="Rectangle 1">
            <a:extLst>
              <a:ext uri="{FF2B5EF4-FFF2-40B4-BE49-F238E27FC236}">
                <a16:creationId xmlns:a16="http://schemas.microsoft.com/office/drawing/2014/main" id="{D748066E-3422-4291-A266-9C3B67021991}"/>
              </a:ext>
            </a:extLst>
          </p:cNvPr>
          <p:cNvSpPr>
            <a:spLocks noChangeAspect="1"/>
          </p:cNvSpPr>
          <p:nvPr/>
        </p:nvSpPr>
        <p:spPr>
          <a:xfrm>
            <a:off x="7574929" y="4068515"/>
            <a:ext cx="390314" cy="389565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8" name="Rounded Rectangle 24">
            <a:extLst>
              <a:ext uri="{FF2B5EF4-FFF2-40B4-BE49-F238E27FC236}">
                <a16:creationId xmlns:a16="http://schemas.microsoft.com/office/drawing/2014/main" id="{2264695A-1926-4AFD-95A4-A6F1E4CD342C}"/>
              </a:ext>
            </a:extLst>
          </p:cNvPr>
          <p:cNvSpPr>
            <a:spLocks noChangeAspect="1"/>
          </p:cNvSpPr>
          <p:nvPr/>
        </p:nvSpPr>
        <p:spPr>
          <a:xfrm>
            <a:off x="4309517" y="4091153"/>
            <a:ext cx="380829" cy="29466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9" name="Freeform 100">
            <a:extLst>
              <a:ext uri="{FF2B5EF4-FFF2-40B4-BE49-F238E27FC236}">
                <a16:creationId xmlns:a16="http://schemas.microsoft.com/office/drawing/2014/main" id="{D508C32E-617D-43A6-9826-58ADE7AB3D19}"/>
              </a:ext>
            </a:extLst>
          </p:cNvPr>
          <p:cNvSpPr>
            <a:spLocks noChangeAspect="1"/>
          </p:cNvSpPr>
          <p:nvPr/>
        </p:nvSpPr>
        <p:spPr>
          <a:xfrm rot="8580000">
            <a:off x="5143122" y="2985085"/>
            <a:ext cx="352651" cy="35171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50" name="Group 101">
            <a:extLst>
              <a:ext uri="{FF2B5EF4-FFF2-40B4-BE49-F238E27FC236}">
                <a16:creationId xmlns:a16="http://schemas.microsoft.com/office/drawing/2014/main" id="{37F5AB2D-113E-491D-8C40-DAA7D190B9CB}"/>
              </a:ext>
            </a:extLst>
          </p:cNvPr>
          <p:cNvGrpSpPr/>
          <p:nvPr/>
        </p:nvGrpSpPr>
        <p:grpSpPr>
          <a:xfrm>
            <a:off x="8623171" y="3784366"/>
            <a:ext cx="2791899" cy="890327"/>
            <a:chOff x="2079598" y="4257726"/>
            <a:chExt cx="2262901" cy="890327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4CB4066-B04B-4A71-8F14-F79957078E40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37B3831-CC86-47BF-A8F1-C3C1BCC069EA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104">
            <a:extLst>
              <a:ext uri="{FF2B5EF4-FFF2-40B4-BE49-F238E27FC236}">
                <a16:creationId xmlns:a16="http://schemas.microsoft.com/office/drawing/2014/main" id="{C96224F6-E79D-45D7-8DFB-FEB2389F7F9E}"/>
              </a:ext>
            </a:extLst>
          </p:cNvPr>
          <p:cNvGrpSpPr/>
          <p:nvPr/>
        </p:nvGrpSpPr>
        <p:grpSpPr>
          <a:xfrm>
            <a:off x="8315354" y="5442016"/>
            <a:ext cx="2791899" cy="890327"/>
            <a:chOff x="2079598" y="4257726"/>
            <a:chExt cx="2262901" cy="89032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C8D167D-8F08-445E-A403-E0446BD91D7A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570CD6F-4AE3-4601-962F-A3C9ADBF9FCE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Group 107">
            <a:extLst>
              <a:ext uri="{FF2B5EF4-FFF2-40B4-BE49-F238E27FC236}">
                <a16:creationId xmlns:a16="http://schemas.microsoft.com/office/drawing/2014/main" id="{E7D7AA51-6D48-40DE-8D20-C5E1A42958B7}"/>
              </a:ext>
            </a:extLst>
          </p:cNvPr>
          <p:cNvGrpSpPr/>
          <p:nvPr/>
        </p:nvGrpSpPr>
        <p:grpSpPr>
          <a:xfrm>
            <a:off x="7733291" y="2126716"/>
            <a:ext cx="2791899" cy="890327"/>
            <a:chOff x="2079598" y="4257726"/>
            <a:chExt cx="2262901" cy="89032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32C8629-4625-4ECD-8B40-D990AD3395A1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712E8F-ED4F-4326-965D-1C3593F5E3B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" name="Group 110">
            <a:extLst>
              <a:ext uri="{FF2B5EF4-FFF2-40B4-BE49-F238E27FC236}">
                <a16:creationId xmlns:a16="http://schemas.microsoft.com/office/drawing/2014/main" id="{768F88E5-8E21-4BC0-98C2-54CB322651CF}"/>
              </a:ext>
            </a:extLst>
          </p:cNvPr>
          <p:cNvGrpSpPr/>
          <p:nvPr/>
        </p:nvGrpSpPr>
        <p:grpSpPr>
          <a:xfrm>
            <a:off x="1057904" y="5442016"/>
            <a:ext cx="2804354" cy="890327"/>
            <a:chOff x="2079598" y="4257726"/>
            <a:chExt cx="2262901" cy="89032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FF247F7-B9FF-499D-B7C2-1EC6CE282664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CE8BEA6-745B-4D8F-A77B-D89BBCE61F2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2" name="Group 113">
            <a:extLst>
              <a:ext uri="{FF2B5EF4-FFF2-40B4-BE49-F238E27FC236}">
                <a16:creationId xmlns:a16="http://schemas.microsoft.com/office/drawing/2014/main" id="{09A501C9-6637-49C4-B222-5301E2510B2A}"/>
              </a:ext>
            </a:extLst>
          </p:cNvPr>
          <p:cNvGrpSpPr/>
          <p:nvPr/>
        </p:nvGrpSpPr>
        <p:grpSpPr>
          <a:xfrm>
            <a:off x="741035" y="3784366"/>
            <a:ext cx="2804354" cy="890327"/>
            <a:chOff x="2079598" y="4257726"/>
            <a:chExt cx="2262901" cy="89032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D8D9943-FC2A-489A-90E7-74B143C69D6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1BE03B-2506-422D-8507-617379000E67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5" name="Group 116">
            <a:extLst>
              <a:ext uri="{FF2B5EF4-FFF2-40B4-BE49-F238E27FC236}">
                <a16:creationId xmlns:a16="http://schemas.microsoft.com/office/drawing/2014/main" id="{315F26F5-48C1-45FA-A624-F75B2A2BDEE0}"/>
              </a:ext>
            </a:extLst>
          </p:cNvPr>
          <p:cNvGrpSpPr/>
          <p:nvPr/>
        </p:nvGrpSpPr>
        <p:grpSpPr>
          <a:xfrm>
            <a:off x="1633968" y="2126716"/>
            <a:ext cx="2804354" cy="890327"/>
            <a:chOff x="2079598" y="4257726"/>
            <a:chExt cx="2262901" cy="89032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16C47E5-FEFA-4E40-BE48-D125BFC6B2C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79AA556-B08A-431F-9BC8-30CBF6F7ECD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809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58D476FB-9FE6-4247-9F07-72CE7969AAC1}"/>
              </a:ext>
            </a:extLst>
          </p:cNvPr>
          <p:cNvSpPr/>
          <p:nvPr/>
        </p:nvSpPr>
        <p:spPr>
          <a:xfrm rot="10800000">
            <a:off x="2471802" y="2141314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194CDC48-8625-4979-87FC-3CAFB93DF00F}"/>
              </a:ext>
            </a:extLst>
          </p:cNvPr>
          <p:cNvSpPr/>
          <p:nvPr/>
        </p:nvSpPr>
        <p:spPr>
          <a:xfrm rot="10800000">
            <a:off x="2565444" y="5154185"/>
            <a:ext cx="532800" cy="10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B584964-393B-452E-BE12-E0E0178B7750}"/>
              </a:ext>
            </a:extLst>
          </p:cNvPr>
          <p:cNvSpPr/>
          <p:nvPr/>
        </p:nvSpPr>
        <p:spPr>
          <a:xfrm rot="10800000">
            <a:off x="3827156" y="2141314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0D2C7CA-50B3-4CA2-BE42-3B8A07A16866}"/>
              </a:ext>
            </a:extLst>
          </p:cNvPr>
          <p:cNvSpPr/>
          <p:nvPr/>
        </p:nvSpPr>
        <p:spPr>
          <a:xfrm rot="10800000">
            <a:off x="3920756" y="5154186"/>
            <a:ext cx="536400" cy="10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70B5C147-28CF-486E-A7C7-59E307AC21B2}"/>
              </a:ext>
            </a:extLst>
          </p:cNvPr>
          <p:cNvSpPr/>
          <p:nvPr/>
        </p:nvSpPr>
        <p:spPr>
          <a:xfrm rot="10800000">
            <a:off x="1093434" y="2141314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318560AF-202F-4F7F-87AE-177469B03ED2}"/>
              </a:ext>
            </a:extLst>
          </p:cNvPr>
          <p:cNvSpPr/>
          <p:nvPr/>
        </p:nvSpPr>
        <p:spPr>
          <a:xfrm rot="10800000">
            <a:off x="1183434" y="5154186"/>
            <a:ext cx="540000" cy="10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ounded Rectangle 11">
            <a:extLst>
              <a:ext uri="{FF2B5EF4-FFF2-40B4-BE49-F238E27FC236}">
                <a16:creationId xmlns:a16="http://schemas.microsoft.com/office/drawing/2014/main" id="{C6456C41-E063-4289-9EEA-2B665A65E032}"/>
              </a:ext>
            </a:extLst>
          </p:cNvPr>
          <p:cNvSpPr/>
          <p:nvPr/>
        </p:nvSpPr>
        <p:spPr>
          <a:xfrm rot="10800000">
            <a:off x="5209082" y="2141314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ounded Rectangle 12">
            <a:extLst>
              <a:ext uri="{FF2B5EF4-FFF2-40B4-BE49-F238E27FC236}">
                <a16:creationId xmlns:a16="http://schemas.microsoft.com/office/drawing/2014/main" id="{DFC45009-0C02-4899-91E3-7AFA23EEE2A5}"/>
              </a:ext>
            </a:extLst>
          </p:cNvPr>
          <p:cNvSpPr/>
          <p:nvPr/>
        </p:nvSpPr>
        <p:spPr>
          <a:xfrm rot="10800000">
            <a:off x="5295524" y="5154187"/>
            <a:ext cx="540000" cy="10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3B384A6-E2E6-48D1-9A40-A6D4E6C9D979}"/>
              </a:ext>
            </a:extLst>
          </p:cNvPr>
          <p:cNvGrpSpPr/>
          <p:nvPr/>
        </p:nvGrpSpPr>
        <p:grpSpPr>
          <a:xfrm>
            <a:off x="6665824" y="3161859"/>
            <a:ext cx="4611776" cy="734839"/>
            <a:chOff x="395534" y="3722056"/>
            <a:chExt cx="3972999" cy="73483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B3A18F-076B-4482-B981-1F8751268A1A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D4E450-B377-4783-BEEF-E10C44E79E5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A3872E9-1038-4F1B-87D8-ABA280466615}"/>
              </a:ext>
            </a:extLst>
          </p:cNvPr>
          <p:cNvGrpSpPr/>
          <p:nvPr/>
        </p:nvGrpSpPr>
        <p:grpSpPr>
          <a:xfrm>
            <a:off x="6665824" y="3961281"/>
            <a:ext cx="4611776" cy="734839"/>
            <a:chOff x="395534" y="3722056"/>
            <a:chExt cx="3972999" cy="7348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A1DD80E-6881-49D9-A52D-78A256525B0D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1BBA9C-9928-40D8-8974-3E25D6B6EE0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510401-AC82-43B0-AF3D-63C170F46DC7}"/>
              </a:ext>
            </a:extLst>
          </p:cNvPr>
          <p:cNvGrpSpPr/>
          <p:nvPr/>
        </p:nvGrpSpPr>
        <p:grpSpPr>
          <a:xfrm>
            <a:off x="6665824" y="4760705"/>
            <a:ext cx="4611776" cy="734839"/>
            <a:chOff x="395534" y="3722056"/>
            <a:chExt cx="3972999" cy="7348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E41631-6A5F-4A12-91B5-E2FA22B51338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49D1D18-7EB7-41CE-80C0-63DE6C7E3A2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44AA1B5-ABD5-4396-850B-443FCB827B07}"/>
              </a:ext>
            </a:extLst>
          </p:cNvPr>
          <p:cNvGrpSpPr/>
          <p:nvPr/>
        </p:nvGrpSpPr>
        <p:grpSpPr>
          <a:xfrm>
            <a:off x="6665824" y="5560129"/>
            <a:ext cx="4611776" cy="734839"/>
            <a:chOff x="395534" y="3722056"/>
            <a:chExt cx="3972999" cy="73483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258937-4315-4728-BB28-0C180734FFA8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C7FD8A4-8D8D-4A04-8C18-7351E54E0EC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0AF5D43-686C-401E-A0C1-6B932F2F11D8}"/>
              </a:ext>
            </a:extLst>
          </p:cNvPr>
          <p:cNvGrpSpPr/>
          <p:nvPr/>
        </p:nvGrpSpPr>
        <p:grpSpPr>
          <a:xfrm>
            <a:off x="6496266" y="2141978"/>
            <a:ext cx="301202" cy="301202"/>
            <a:chOff x="4972700" y="3925047"/>
            <a:chExt cx="391388" cy="39138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01E9BF1-BF68-452A-A247-CB420836D9D5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Chevron 35">
              <a:extLst>
                <a:ext uri="{FF2B5EF4-FFF2-40B4-BE49-F238E27FC236}">
                  <a16:creationId xmlns:a16="http://schemas.microsoft.com/office/drawing/2014/main" id="{D6B5EB5D-5C59-4220-AD99-0CFDBD470C4F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accent3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13">
            <a:extLst>
              <a:ext uri="{FF2B5EF4-FFF2-40B4-BE49-F238E27FC236}">
                <a16:creationId xmlns:a16="http://schemas.microsoft.com/office/drawing/2014/main" id="{113540FC-4153-4EB9-ADD7-555B64521E80}"/>
              </a:ext>
            </a:extLst>
          </p:cNvPr>
          <p:cNvGrpSpPr/>
          <p:nvPr/>
        </p:nvGrpSpPr>
        <p:grpSpPr>
          <a:xfrm>
            <a:off x="6942030" y="2113405"/>
            <a:ext cx="4335571" cy="824999"/>
            <a:chOff x="6856305" y="1982684"/>
            <a:chExt cx="3554810" cy="82499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E78568A-B4E4-4A41-9B02-60D19FACEEA0}"/>
                </a:ext>
              </a:extLst>
            </p:cNvPr>
            <p:cNvSpPr txBox="1"/>
            <p:nvPr/>
          </p:nvSpPr>
          <p:spPr>
            <a:xfrm>
              <a:off x="6856305" y="1982684"/>
              <a:ext cx="3554810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80BC0F2-C003-4FF7-AAB6-C8F479746EB0}"/>
                </a:ext>
              </a:extLst>
            </p:cNvPr>
            <p:cNvSpPr txBox="1"/>
            <p:nvPr/>
          </p:nvSpPr>
          <p:spPr>
            <a:xfrm>
              <a:off x="6856305" y="2346018"/>
              <a:ext cx="35548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73FC33B8-95EE-42CB-9A0F-430416FC81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5033184"/>
              </p:ext>
            </p:extLst>
          </p:nvPr>
        </p:nvGraphicFramePr>
        <p:xfrm>
          <a:off x="630768" y="2408284"/>
          <a:ext cx="5749307" cy="3274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7DE7AE5A-C97F-4D49-BCA3-4CCEDD5350EC}"/>
              </a:ext>
            </a:extLst>
          </p:cNvPr>
          <p:cNvSpPr txBox="1"/>
          <p:nvPr/>
        </p:nvSpPr>
        <p:spPr>
          <a:xfrm>
            <a:off x="2476968" y="2332120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D836EA-53C9-46A6-A5C2-CB63184016CA}"/>
              </a:ext>
            </a:extLst>
          </p:cNvPr>
          <p:cNvSpPr txBox="1"/>
          <p:nvPr/>
        </p:nvSpPr>
        <p:spPr>
          <a:xfrm>
            <a:off x="3841374" y="2332120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C4E07BF-E78C-4A36-88A8-BC0AA3D8CDB8}"/>
              </a:ext>
            </a:extLst>
          </p:cNvPr>
          <p:cNvSpPr txBox="1"/>
          <p:nvPr/>
        </p:nvSpPr>
        <p:spPr>
          <a:xfrm>
            <a:off x="1095629" y="2332120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CB7B6C5-8BDE-41C6-BE09-101F1EDC804D}"/>
              </a:ext>
            </a:extLst>
          </p:cNvPr>
          <p:cNvSpPr txBox="1"/>
          <p:nvPr/>
        </p:nvSpPr>
        <p:spPr>
          <a:xfrm>
            <a:off x="5205781" y="2332120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305522F0-6CCD-436D-9E14-F201BA137657}"/>
              </a:ext>
            </a:extLst>
          </p:cNvPr>
          <p:cNvSpPr/>
          <p:nvPr/>
        </p:nvSpPr>
        <p:spPr>
          <a:xfrm>
            <a:off x="1308422" y="5777082"/>
            <a:ext cx="302999" cy="22219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6">
            <a:extLst>
              <a:ext uri="{FF2B5EF4-FFF2-40B4-BE49-F238E27FC236}">
                <a16:creationId xmlns:a16="http://schemas.microsoft.com/office/drawing/2014/main" id="{68DA0B1E-3287-422A-9B1F-147DE486713E}"/>
              </a:ext>
            </a:extLst>
          </p:cNvPr>
          <p:cNvSpPr/>
          <p:nvPr/>
        </p:nvSpPr>
        <p:spPr>
          <a:xfrm>
            <a:off x="2671934" y="5732588"/>
            <a:ext cx="314786" cy="320039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">
            <a:extLst>
              <a:ext uri="{FF2B5EF4-FFF2-40B4-BE49-F238E27FC236}">
                <a16:creationId xmlns:a16="http://schemas.microsoft.com/office/drawing/2014/main" id="{CB6CDFA3-6751-4C6D-B9CE-25329ADE83D1}"/>
              </a:ext>
            </a:extLst>
          </p:cNvPr>
          <p:cNvSpPr/>
          <p:nvPr/>
        </p:nvSpPr>
        <p:spPr>
          <a:xfrm rot="18805991">
            <a:off x="4009704" y="5712485"/>
            <a:ext cx="342866" cy="33928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2679903B-87A3-490F-8184-9954D3312278}"/>
              </a:ext>
            </a:extLst>
          </p:cNvPr>
          <p:cNvSpPr/>
          <p:nvPr/>
        </p:nvSpPr>
        <p:spPr>
          <a:xfrm>
            <a:off x="5398221" y="5777081"/>
            <a:ext cx="315148" cy="2420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2480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CAEFD27F-A36B-46CD-9BDC-7E1C09B9718A}"/>
              </a:ext>
            </a:extLst>
          </p:cNvPr>
          <p:cNvSpPr/>
          <p:nvPr/>
        </p:nvSpPr>
        <p:spPr>
          <a:xfrm>
            <a:off x="993652" y="2071914"/>
            <a:ext cx="4680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248830D7-D2B4-49EB-A36D-D72896C12A3E}"/>
              </a:ext>
            </a:extLst>
          </p:cNvPr>
          <p:cNvSpPr/>
          <p:nvPr/>
        </p:nvSpPr>
        <p:spPr>
          <a:xfrm>
            <a:off x="6501264" y="2071914"/>
            <a:ext cx="4824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03A21157-F873-4E9C-8408-361A5536E7BD}"/>
              </a:ext>
            </a:extLst>
          </p:cNvPr>
          <p:cNvSpPr/>
          <p:nvPr/>
        </p:nvSpPr>
        <p:spPr>
          <a:xfrm>
            <a:off x="6501264" y="4338729"/>
            <a:ext cx="4824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47DFE21E-1FB3-4F16-A539-F7E1AA109F97}"/>
              </a:ext>
            </a:extLst>
          </p:cNvPr>
          <p:cNvSpPr/>
          <p:nvPr/>
        </p:nvSpPr>
        <p:spPr>
          <a:xfrm>
            <a:off x="993652" y="4338729"/>
            <a:ext cx="4680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D60A3B3-ABC2-4666-BEBD-2961FC44EEBD}"/>
              </a:ext>
            </a:extLst>
          </p:cNvPr>
          <p:cNvGrpSpPr/>
          <p:nvPr/>
        </p:nvGrpSpPr>
        <p:grpSpPr>
          <a:xfrm>
            <a:off x="5139855" y="3172919"/>
            <a:ext cx="1932544" cy="1944464"/>
            <a:chOff x="3601392" y="2821184"/>
            <a:chExt cx="1932544" cy="1944464"/>
          </a:xfrm>
          <a:solidFill>
            <a:schemeClr val="bg1"/>
          </a:solidFill>
        </p:grpSpPr>
        <p:sp>
          <p:nvSpPr>
            <p:cNvPr id="9" name="Pie 7">
              <a:extLst>
                <a:ext uri="{FF2B5EF4-FFF2-40B4-BE49-F238E27FC236}">
                  <a16:creationId xmlns:a16="http://schemas.microsoft.com/office/drawing/2014/main" id="{991F3DA0-276D-469C-BAE5-9628A6FCE9DF}"/>
                </a:ext>
              </a:extLst>
            </p:cNvPr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8">
              <a:extLst>
                <a:ext uri="{FF2B5EF4-FFF2-40B4-BE49-F238E27FC236}">
                  <a16:creationId xmlns:a16="http://schemas.microsoft.com/office/drawing/2014/main" id="{B1D4EE11-C8A6-4235-8080-5D0F79F68D13}"/>
                </a:ext>
              </a:extLst>
            </p:cNvPr>
            <p:cNvSpPr/>
            <p:nvPr/>
          </p:nvSpPr>
          <p:spPr>
            <a:xfrm rot="162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9">
              <a:extLst>
                <a:ext uri="{FF2B5EF4-FFF2-40B4-BE49-F238E27FC236}">
                  <a16:creationId xmlns:a16="http://schemas.microsoft.com/office/drawing/2014/main" id="{06F3986D-86FF-4E0A-BCBF-C29D210B8527}"/>
                </a:ext>
              </a:extLst>
            </p:cNvPr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Pie 10">
              <a:extLst>
                <a:ext uri="{FF2B5EF4-FFF2-40B4-BE49-F238E27FC236}">
                  <a16:creationId xmlns:a16="http://schemas.microsoft.com/office/drawing/2014/main" id="{1670A197-FD4E-4010-BD68-5FDFACA11D92}"/>
                </a:ext>
              </a:extLst>
            </p:cNvPr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75C8FF-0C4B-491A-B5AF-50A89EA81FD7}"/>
              </a:ext>
            </a:extLst>
          </p:cNvPr>
          <p:cNvGrpSpPr/>
          <p:nvPr/>
        </p:nvGrpSpPr>
        <p:grpSpPr>
          <a:xfrm>
            <a:off x="1411943" y="2251225"/>
            <a:ext cx="3672000" cy="1477329"/>
            <a:chOff x="5600058" y="1433695"/>
            <a:chExt cx="2840830" cy="105100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2D9CA2-82CF-4316-BF18-601A6FBC9BB8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973D91-976D-48E6-B145-3BA5106513A5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47FC72D-7AB2-4003-B337-34DBAE5E4152}"/>
              </a:ext>
            </a:extLst>
          </p:cNvPr>
          <p:cNvGrpSpPr/>
          <p:nvPr/>
        </p:nvGrpSpPr>
        <p:grpSpPr>
          <a:xfrm>
            <a:off x="1411943" y="4518040"/>
            <a:ext cx="3672000" cy="1477329"/>
            <a:chOff x="5600058" y="1433695"/>
            <a:chExt cx="2840830" cy="10510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B69B5B-2CBE-4079-85D3-4184258896BC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98B510-0F8E-406D-B998-B70F986BB88D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C61A8E-8069-4E72-B9D1-9CC2EF61D566}"/>
              </a:ext>
            </a:extLst>
          </p:cNvPr>
          <p:cNvGrpSpPr/>
          <p:nvPr/>
        </p:nvGrpSpPr>
        <p:grpSpPr>
          <a:xfrm>
            <a:off x="7146407" y="4518040"/>
            <a:ext cx="3672000" cy="1477329"/>
            <a:chOff x="5600058" y="1433695"/>
            <a:chExt cx="2840830" cy="105100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2EA158A-9754-4F58-9730-AB3F104A76E3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7D1487-08F9-45FC-BB59-BD139877C078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C386D8B-F270-400A-850A-24798F6EB1D2}"/>
              </a:ext>
            </a:extLst>
          </p:cNvPr>
          <p:cNvGrpSpPr/>
          <p:nvPr/>
        </p:nvGrpSpPr>
        <p:grpSpPr>
          <a:xfrm>
            <a:off x="7146407" y="2251225"/>
            <a:ext cx="3672000" cy="1477329"/>
            <a:chOff x="5600058" y="1433695"/>
            <a:chExt cx="2840830" cy="105100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84B748A-15D5-48A0-BFA0-9F5E39B1E23F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11A067-7E2C-455B-97B4-E294EE3CB891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16">
            <a:extLst>
              <a:ext uri="{FF2B5EF4-FFF2-40B4-BE49-F238E27FC236}">
                <a16:creationId xmlns:a16="http://schemas.microsoft.com/office/drawing/2014/main" id="{A0F6FC28-EF75-43F5-9CEB-11B4D0B1C9F5}"/>
              </a:ext>
            </a:extLst>
          </p:cNvPr>
          <p:cNvSpPr/>
          <p:nvPr/>
        </p:nvSpPr>
        <p:spPr>
          <a:xfrm rot="2700000">
            <a:off x="5596123" y="350460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0B67D414-A8FC-4C2E-ABE5-C38B49E47FBC}"/>
              </a:ext>
            </a:extLst>
          </p:cNvPr>
          <p:cNvSpPr/>
          <p:nvPr/>
        </p:nvSpPr>
        <p:spPr>
          <a:xfrm>
            <a:off x="5532116" y="441712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2A64BE5B-9A50-4AB1-8BAE-C41797925AD5}"/>
              </a:ext>
            </a:extLst>
          </p:cNvPr>
          <p:cNvSpPr/>
          <p:nvPr/>
        </p:nvSpPr>
        <p:spPr>
          <a:xfrm flipH="1">
            <a:off x="6324347" y="356699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Block Arc 10">
            <a:extLst>
              <a:ext uri="{FF2B5EF4-FFF2-40B4-BE49-F238E27FC236}">
                <a16:creationId xmlns:a16="http://schemas.microsoft.com/office/drawing/2014/main" id="{64D60AA9-D3E1-4F8D-89AA-70DD7C4A17A6}"/>
              </a:ext>
            </a:extLst>
          </p:cNvPr>
          <p:cNvSpPr/>
          <p:nvPr/>
        </p:nvSpPr>
        <p:spPr>
          <a:xfrm>
            <a:off x="6313339" y="442518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479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9F28E96-FCF9-4ACD-AF82-8876BC5C23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6774063"/>
              </p:ext>
            </p:extLst>
          </p:nvPr>
        </p:nvGraphicFramePr>
        <p:xfrm>
          <a:off x="1019011" y="288245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76D313D9-55D1-4D71-B5DD-99B653A1BF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1786751"/>
              </p:ext>
            </p:extLst>
          </p:nvPr>
        </p:nvGraphicFramePr>
        <p:xfrm>
          <a:off x="9437896" y="288245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FD1F77AA-ACAA-4DC9-BA33-A4A99DE8D7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8624639"/>
              </p:ext>
            </p:extLst>
          </p:nvPr>
        </p:nvGraphicFramePr>
        <p:xfrm>
          <a:off x="3825306" y="288245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2A9896D3-6DD1-486E-A16A-829B31302D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1260447"/>
              </p:ext>
            </p:extLst>
          </p:nvPr>
        </p:nvGraphicFramePr>
        <p:xfrm>
          <a:off x="6631601" y="288245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E7E4CB-5A6E-4631-98D4-F6B0ED75CED3}"/>
              </a:ext>
            </a:extLst>
          </p:cNvPr>
          <p:cNvSpPr txBox="1"/>
          <p:nvPr/>
        </p:nvSpPr>
        <p:spPr>
          <a:xfrm>
            <a:off x="1309712" y="344464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43%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B19DFB2-F2B9-42DC-A5D8-070C7B8D9C33}"/>
              </a:ext>
            </a:extLst>
          </p:cNvPr>
          <p:cNvGrpSpPr/>
          <p:nvPr/>
        </p:nvGrpSpPr>
        <p:grpSpPr>
          <a:xfrm>
            <a:off x="942266" y="5227528"/>
            <a:ext cx="1946160" cy="1068787"/>
            <a:chOff x="270024" y="1671303"/>
            <a:chExt cx="1773337" cy="107947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4CF95A-B5AB-4DFE-B958-EB840F83A103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D50A06-6F73-4F2E-AEEF-CFAF04E7B529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202E472-9585-4162-AFB7-8882EC722451}"/>
              </a:ext>
            </a:extLst>
          </p:cNvPr>
          <p:cNvSpPr txBox="1"/>
          <p:nvPr/>
        </p:nvSpPr>
        <p:spPr>
          <a:xfrm>
            <a:off x="1131116" y="4708952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$234,000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370B5546-4000-4296-900A-E1EF3DE54105}"/>
              </a:ext>
            </a:extLst>
          </p:cNvPr>
          <p:cNvSpPr/>
          <p:nvPr/>
        </p:nvSpPr>
        <p:spPr>
          <a:xfrm>
            <a:off x="889346" y="2282450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8AC969-A343-4A96-98C7-5E707454A010}"/>
              </a:ext>
            </a:extLst>
          </p:cNvPr>
          <p:cNvSpPr txBox="1"/>
          <p:nvPr/>
        </p:nvSpPr>
        <p:spPr>
          <a:xfrm>
            <a:off x="1131116" y="2304223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064030-B691-49A1-BEC4-7217EFBAF7F2}"/>
              </a:ext>
            </a:extLst>
          </p:cNvPr>
          <p:cNvSpPr txBox="1"/>
          <p:nvPr/>
        </p:nvSpPr>
        <p:spPr>
          <a:xfrm>
            <a:off x="9728597" y="344464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92%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44CBF79-31D5-4956-836E-393934BB0FD1}"/>
              </a:ext>
            </a:extLst>
          </p:cNvPr>
          <p:cNvGrpSpPr/>
          <p:nvPr/>
        </p:nvGrpSpPr>
        <p:grpSpPr>
          <a:xfrm>
            <a:off x="9361151" y="5227528"/>
            <a:ext cx="1946160" cy="1068787"/>
            <a:chOff x="270024" y="1671303"/>
            <a:chExt cx="1773337" cy="10794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F77D56-38FF-4085-8983-301CE1000FAF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E65163-F2E3-47A3-94CB-8E848BA8560D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9EC09F8-7661-4857-95CD-77237934C09F}"/>
              </a:ext>
            </a:extLst>
          </p:cNvPr>
          <p:cNvSpPr txBox="1"/>
          <p:nvPr/>
        </p:nvSpPr>
        <p:spPr>
          <a:xfrm>
            <a:off x="9550000" y="4708952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$654,000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ounded Rectangle 140">
            <a:extLst>
              <a:ext uri="{FF2B5EF4-FFF2-40B4-BE49-F238E27FC236}">
                <a16:creationId xmlns:a16="http://schemas.microsoft.com/office/drawing/2014/main" id="{A4C38CBD-4502-40D6-97D2-E6924E182F8B}"/>
              </a:ext>
            </a:extLst>
          </p:cNvPr>
          <p:cNvSpPr/>
          <p:nvPr/>
        </p:nvSpPr>
        <p:spPr>
          <a:xfrm>
            <a:off x="9308231" y="2282450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C2BA64-9206-4B68-9E87-3F2F67A1245C}"/>
              </a:ext>
            </a:extLst>
          </p:cNvPr>
          <p:cNvSpPr txBox="1"/>
          <p:nvPr/>
        </p:nvSpPr>
        <p:spPr>
          <a:xfrm>
            <a:off x="9550000" y="2304223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2AE2B1-8C3D-4D3E-ADA7-C2E76C2924CC}"/>
              </a:ext>
            </a:extLst>
          </p:cNvPr>
          <p:cNvSpPr txBox="1"/>
          <p:nvPr/>
        </p:nvSpPr>
        <p:spPr>
          <a:xfrm>
            <a:off x="4116007" y="344464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65%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977EFDC-A369-4F17-A5A9-5702A752D7AC}"/>
              </a:ext>
            </a:extLst>
          </p:cNvPr>
          <p:cNvGrpSpPr/>
          <p:nvPr/>
        </p:nvGrpSpPr>
        <p:grpSpPr>
          <a:xfrm>
            <a:off x="3748561" y="5227528"/>
            <a:ext cx="1946160" cy="1068787"/>
            <a:chOff x="270024" y="1671303"/>
            <a:chExt cx="1773337" cy="10794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17A7E06-B76C-494F-BAD4-5200C7D16A2A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95A9E7-B08E-4831-B33E-360AB1FBEA12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D114164-03F3-4459-AF33-D024283797C0}"/>
              </a:ext>
            </a:extLst>
          </p:cNvPr>
          <p:cNvSpPr txBox="1"/>
          <p:nvPr/>
        </p:nvSpPr>
        <p:spPr>
          <a:xfrm>
            <a:off x="3937410" y="4708952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$354,000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Rounded Rectangle 126">
            <a:extLst>
              <a:ext uri="{FF2B5EF4-FFF2-40B4-BE49-F238E27FC236}">
                <a16:creationId xmlns:a16="http://schemas.microsoft.com/office/drawing/2014/main" id="{E67EDE24-0E7A-4844-8F06-1E5F12E358AC}"/>
              </a:ext>
            </a:extLst>
          </p:cNvPr>
          <p:cNvSpPr/>
          <p:nvPr/>
        </p:nvSpPr>
        <p:spPr>
          <a:xfrm>
            <a:off x="3695641" y="2282450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7EC5E0-3B5C-46DF-986D-F583701CB589}"/>
              </a:ext>
            </a:extLst>
          </p:cNvPr>
          <p:cNvSpPr txBox="1"/>
          <p:nvPr/>
        </p:nvSpPr>
        <p:spPr>
          <a:xfrm>
            <a:off x="3937410" y="2304223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F33679-50D5-4116-BF5D-275192D9B4A4}"/>
              </a:ext>
            </a:extLst>
          </p:cNvPr>
          <p:cNvSpPr txBox="1"/>
          <p:nvPr/>
        </p:nvSpPr>
        <p:spPr>
          <a:xfrm>
            <a:off x="6922302" y="344464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76%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957E30D-6A26-4EE7-BBDE-3A084C8DC698}"/>
              </a:ext>
            </a:extLst>
          </p:cNvPr>
          <p:cNvGrpSpPr/>
          <p:nvPr/>
        </p:nvGrpSpPr>
        <p:grpSpPr>
          <a:xfrm>
            <a:off x="6554856" y="5227528"/>
            <a:ext cx="1946160" cy="1068787"/>
            <a:chOff x="270024" y="1671303"/>
            <a:chExt cx="1773337" cy="107947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7107B02-A517-4A0A-9A07-DA78448ADAF5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5DBAF7F-7CEB-4347-8C3D-1536244009C6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94F5FA7-7A71-411D-8F3A-24361D0CAA6E}"/>
              </a:ext>
            </a:extLst>
          </p:cNvPr>
          <p:cNvSpPr txBox="1"/>
          <p:nvPr/>
        </p:nvSpPr>
        <p:spPr>
          <a:xfrm>
            <a:off x="6743706" y="4708952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$494,000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ounded Rectangle 133">
            <a:extLst>
              <a:ext uri="{FF2B5EF4-FFF2-40B4-BE49-F238E27FC236}">
                <a16:creationId xmlns:a16="http://schemas.microsoft.com/office/drawing/2014/main" id="{1F46F478-1D47-451C-A270-43FD3B4A81EC}"/>
              </a:ext>
            </a:extLst>
          </p:cNvPr>
          <p:cNvSpPr/>
          <p:nvPr/>
        </p:nvSpPr>
        <p:spPr>
          <a:xfrm>
            <a:off x="6501936" y="2282450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966664-77A0-4556-A71E-1E2070C05AD5}"/>
              </a:ext>
            </a:extLst>
          </p:cNvPr>
          <p:cNvSpPr txBox="1"/>
          <p:nvPr/>
        </p:nvSpPr>
        <p:spPr>
          <a:xfrm>
            <a:off x="6743706" y="2304223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43837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bstract bubb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F0074"/>
      </a:accent1>
      <a:accent2>
        <a:srgbClr val="B600E0"/>
      </a:accent2>
      <a:accent3>
        <a:srgbClr val="2FD0BC"/>
      </a:accent3>
      <a:accent4>
        <a:srgbClr val="6166F0"/>
      </a:accent4>
      <a:accent5>
        <a:srgbClr val="D8D8D8"/>
      </a:accent5>
      <a:accent6>
        <a:srgbClr val="26262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bstract bubb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F0074"/>
      </a:accent1>
      <a:accent2>
        <a:srgbClr val="B600E0"/>
      </a:accent2>
      <a:accent3>
        <a:srgbClr val="2FD0BC"/>
      </a:accent3>
      <a:accent4>
        <a:srgbClr val="6166F0"/>
      </a:accent4>
      <a:accent5>
        <a:srgbClr val="D8D8D8"/>
      </a:accent5>
      <a:accent6>
        <a:srgbClr val="26262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bstract bubb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F0074"/>
      </a:accent1>
      <a:accent2>
        <a:srgbClr val="B600E0"/>
      </a:accent2>
      <a:accent3>
        <a:srgbClr val="2FD0BC"/>
      </a:accent3>
      <a:accent4>
        <a:srgbClr val="6166F0"/>
      </a:accent4>
      <a:accent5>
        <a:srgbClr val="D8D8D8"/>
      </a:accent5>
      <a:accent6>
        <a:srgbClr val="26262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2919</Words>
  <Application>Microsoft Office PowerPoint</Application>
  <PresentationFormat>Widescreen</PresentationFormat>
  <Paragraphs>365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 Unicode MS</vt:lpstr>
      <vt:lpstr>Arial</vt:lpstr>
      <vt:lpstr>Calibri</vt:lpstr>
      <vt:lpstr>FZShuTi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2019-06-04T11:21:43Z</dcterms:created>
  <dcterms:modified xsi:type="dcterms:W3CDTF">2019-06-04T11:22:10Z</dcterms:modified>
</cp:coreProperties>
</file>