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257" r:id="rId3"/>
    <p:sldId id="387" r:id="rId4"/>
    <p:sldId id="389" r:id="rId5"/>
    <p:sldId id="390" r:id="rId6"/>
    <p:sldId id="391" r:id="rId7"/>
    <p:sldId id="448" r:id="rId8"/>
    <p:sldId id="452" r:id="rId9"/>
    <p:sldId id="454" r:id="rId10"/>
    <p:sldId id="449" r:id="rId11"/>
    <p:sldId id="450" r:id="rId12"/>
    <p:sldId id="456" r:id="rId13"/>
    <p:sldId id="455" r:id="rId14"/>
    <p:sldId id="392" r:id="rId15"/>
    <p:sldId id="451" r:id="rId16"/>
    <p:sldId id="453" r:id="rId17"/>
    <p:sldId id="457" r:id="rId18"/>
    <p:sldId id="292" r:id="rId19"/>
    <p:sldId id="287" r:id="rId20"/>
    <p:sldId id="288" r:id="rId21"/>
    <p:sldId id="458" r:id="rId22"/>
    <p:sldId id="459" r:id="rId23"/>
    <p:sldId id="291" r:id="rId24"/>
    <p:sldId id="294" r:id="rId25"/>
    <p:sldId id="293" r:id="rId26"/>
    <p:sldId id="471" r:id="rId27"/>
    <p:sldId id="295" r:id="rId28"/>
    <p:sldId id="472" r:id="rId29"/>
  </p:sldIdLst>
  <p:sldSz cx="12192000" cy="6858000"/>
  <p:notesSz cx="6858000" cy="9144000"/>
  <p:embeddedFontLst>
    <p:embeddedFont>
      <p:font typeface="Poppins Black" panose="00000A00000000000000" pitchFamily="2" charset="0"/>
      <p:bold r:id="rId32"/>
      <p:boldItalic r:id="rId33"/>
    </p:embeddedFont>
    <p:embeddedFont>
      <p:font typeface="Poppins Light" panose="00000400000000000000" pitchFamily="2" charset="0"/>
      <p:regular r:id="rId34"/>
      <p:italic r:id="rId35"/>
    </p:embeddedFont>
    <p:embeddedFont>
      <p:font typeface="맑은 고딕" panose="020B0503020000020004" pitchFamily="50" charset="-127"/>
      <p:regular r:id="rId36"/>
      <p:bold r:id="rId37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331009"/>
    <a:srgbClr val="FF5033"/>
    <a:srgbClr val="FFB100"/>
    <a:srgbClr val="FFF5E5"/>
    <a:srgbClr val="42CCB2"/>
    <a:srgbClr val="FF6D56"/>
    <a:srgbClr val="F4F0E6"/>
    <a:srgbClr val="202012"/>
    <a:srgbClr val="2076FF"/>
    <a:srgbClr val="FBC227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6216" autoAdjust="0"/>
    <p:restoredTop sz="94660"/>
  </p:normalViewPr>
  <p:slideViewPr>
    <p:cSldViewPr snapToGrid="0">
      <p:cViewPr varScale="1">
        <p:scale>
          <a:sx n="90" d="100"/>
          <a:sy n="90" d="100"/>
        </p:scale>
        <p:origin x="788" y="4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2172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viewProps" Target="viewProps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presProps" Target="presProps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tableStyles" Target="tableStyle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font" Target="fonts/font6.fntdata"/><Relationship Id="rId40" Type="http://schemas.openxmlformats.org/officeDocument/2006/relationships/theme" Target="theme/theme1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2023-12-09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3" Type="http://schemas.openxmlformats.org/officeDocument/2006/relationships/image" Target="../media/image2.svg"/><Relationship Id="rId7" Type="http://schemas.openxmlformats.org/officeDocument/2006/relationships/hyperlink" Target="https://pptmon.com/" TargetMode="External"/><Relationship Id="rId12" Type="http://schemas.openxmlformats.org/officeDocument/2006/relationships/image" Target="../media/image8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4.svg"/><Relationship Id="rId11" Type="http://schemas.openxmlformats.org/officeDocument/2006/relationships/image" Target="../media/image7.png"/><Relationship Id="rId5" Type="http://schemas.openxmlformats.org/officeDocument/2006/relationships/image" Target="../media/image3.png"/><Relationship Id="rId10" Type="http://schemas.openxmlformats.org/officeDocument/2006/relationships/image" Target="../media/image6.png"/><Relationship Id="rId4" Type="http://schemas.openxmlformats.org/officeDocument/2006/relationships/hyperlink" Target="http://pptmon.com/" TargetMode="External"/><Relationship Id="rId9" Type="http://schemas.openxmlformats.org/officeDocument/2006/relationships/image" Target="../media/image5.png"/></Relationships>
</file>

<file path=ppt/slideLayouts/_rels/slideLayout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1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png"/><Relationship Id="rId4" Type="http://schemas.openxmlformats.org/officeDocument/2006/relationships/image" Target="../media/image4.svg"/><Relationship Id="rId9" Type="http://schemas.openxmlformats.org/officeDocument/2006/relationships/image" Target="../media/image9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4.png"/><Relationship Id="rId4" Type="http://schemas.openxmlformats.org/officeDocument/2006/relationships/image" Target="../media/image4.svg"/><Relationship Id="rId9" Type="http://schemas.openxmlformats.org/officeDocument/2006/relationships/image" Target="../media/image13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20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8.png"/><Relationship Id="rId4" Type="http://schemas.openxmlformats.org/officeDocument/2006/relationships/image" Target="../media/image4.svg"/><Relationship Id="rId9" Type="http://schemas.openxmlformats.org/officeDocument/2006/relationships/image" Target="../media/image17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4.svg"/><Relationship Id="rId9" Type="http://schemas.openxmlformats.org/officeDocument/2006/relationships/image" Target="../media/image5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1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png"/><Relationship Id="rId4" Type="http://schemas.openxmlformats.org/officeDocument/2006/relationships/image" Target="../media/image4.svg"/><Relationship Id="rId9" Type="http://schemas.openxmlformats.org/officeDocument/2006/relationships/image" Target="../media/image9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4.png"/><Relationship Id="rId4" Type="http://schemas.openxmlformats.org/officeDocument/2006/relationships/image" Target="../media/image4.svg"/><Relationship Id="rId9" Type="http://schemas.openxmlformats.org/officeDocument/2006/relationships/image" Target="../media/image13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20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8.png"/><Relationship Id="rId4" Type="http://schemas.openxmlformats.org/officeDocument/2006/relationships/image" Target="../media/image4.svg"/><Relationship Id="rId9" Type="http://schemas.openxmlformats.org/officeDocument/2006/relationships/image" Target="../media/image17.pn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7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4.svg"/><Relationship Id="rId9" Type="http://schemas.openxmlformats.org/officeDocument/2006/relationships/image" Target="../media/image5.png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1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png"/><Relationship Id="rId4" Type="http://schemas.openxmlformats.org/officeDocument/2006/relationships/image" Target="../media/image4.svg"/><Relationship Id="rId9" Type="http://schemas.openxmlformats.org/officeDocument/2006/relationships/image" Target="../media/image9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4.png"/><Relationship Id="rId4" Type="http://schemas.openxmlformats.org/officeDocument/2006/relationships/image" Target="../media/image4.svg"/><Relationship Id="rId9" Type="http://schemas.openxmlformats.org/officeDocument/2006/relationships/image" Target="../media/image13.png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20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8.png"/><Relationship Id="rId4" Type="http://schemas.openxmlformats.org/officeDocument/2006/relationships/image" Target="../media/image4.svg"/><Relationship Id="rId9" Type="http://schemas.openxmlformats.org/officeDocument/2006/relationships/image" Target="../media/image17.pn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8.png"/><Relationship Id="rId4" Type="http://schemas.openxmlformats.org/officeDocument/2006/relationships/image" Target="../media/image4.svg"/><Relationship Id="rId9" Type="http://schemas.openxmlformats.org/officeDocument/2006/relationships/image" Target="../media/image6.png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1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1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png"/><Relationship Id="rId4" Type="http://schemas.openxmlformats.org/officeDocument/2006/relationships/image" Target="../media/image4.svg"/><Relationship Id="rId9" Type="http://schemas.openxmlformats.org/officeDocument/2006/relationships/image" Target="../media/image9.png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1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5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4.png"/><Relationship Id="rId4" Type="http://schemas.openxmlformats.org/officeDocument/2006/relationships/image" Target="../media/image4.svg"/><Relationship Id="rId9" Type="http://schemas.openxmlformats.org/officeDocument/2006/relationships/image" Target="../media/image13.pn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3.png"/><Relationship Id="rId7" Type="http://schemas.openxmlformats.org/officeDocument/2006/relationships/image" Target="../media/image1.png"/><Relationship Id="rId12" Type="http://schemas.openxmlformats.org/officeDocument/2006/relationships/image" Target="../media/image20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11" Type="http://schemas.openxmlformats.org/officeDocument/2006/relationships/image" Target="../media/image19.png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8.png"/><Relationship Id="rId4" Type="http://schemas.openxmlformats.org/officeDocument/2006/relationships/image" Target="../media/image4.svg"/><Relationship Id="rId9" Type="http://schemas.openxmlformats.org/officeDocument/2006/relationships/image" Target="../media/image17.png"/></Relationships>
</file>

<file path=ppt/slideLayouts/_rels/slideLayout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4.svg"/></Relationships>
</file>

<file path=ppt/slideLayouts/_rels/slideLayout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4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래픽 6">
            <a:extLst>
              <a:ext uri="{FF2B5EF4-FFF2-40B4-BE49-F238E27FC236}">
                <a16:creationId xmlns:a16="http://schemas.microsoft.com/office/drawing/2014/main" id="{2FDC5495-7D59-4A69-AB3D-8029479A8C5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rcRect r="50000"/>
          <a:stretch/>
        </p:blipFill>
        <p:spPr>
          <a:xfrm>
            <a:off x="11343968" y="2741000"/>
            <a:ext cx="688000" cy="1376000"/>
          </a:xfrm>
          <a:prstGeom prst="rect">
            <a:avLst/>
          </a:prstGeom>
        </p:spPr>
      </p:pic>
      <p:pic>
        <p:nvPicPr>
          <p:cNvPr id="34" name="Graphic 3">
            <a:hlinkClick r:id="rId4"/>
            <a:extLst>
              <a:ext uri="{FF2B5EF4-FFF2-40B4-BE49-F238E27FC236}">
                <a16:creationId xmlns:a16="http://schemas.microsoft.com/office/drawing/2014/main" id="{8C02A0FD-0EFB-43BA-90E6-493A73D9B23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35" name="TextBox 34">
            <a:hlinkClick r:id="rId7"/>
            <a:extLst>
              <a:ext uri="{FF2B5EF4-FFF2-40B4-BE49-F238E27FC236}">
                <a16:creationId xmlns:a16="http://schemas.microsoft.com/office/drawing/2014/main" id="{6EB65C59-917D-4BA7-B66C-D65ED7F7EE2D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5" name="자유형: 도형 24">
            <a:extLst>
              <a:ext uri="{FF2B5EF4-FFF2-40B4-BE49-F238E27FC236}">
                <a16:creationId xmlns:a16="http://schemas.microsoft.com/office/drawing/2014/main" id="{5717FBD6-ED88-456C-A22F-BF661CD909BF}"/>
              </a:ext>
            </a:extLst>
          </p:cNvPr>
          <p:cNvSpPr/>
          <p:nvPr userDrawn="1"/>
        </p:nvSpPr>
        <p:spPr>
          <a:xfrm>
            <a:off x="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034B3A8C-BA1E-4D6E-B58C-B32849A09D46}"/>
              </a:ext>
            </a:extLst>
          </p:cNvPr>
          <p:cNvSpPr/>
          <p:nvPr userDrawn="1"/>
        </p:nvSpPr>
        <p:spPr>
          <a:xfrm rot="16200000" flipV="1">
            <a:off x="8095028" y="-632075"/>
            <a:ext cx="1264151" cy="2528302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B827F3E0-BAAF-4A41-B531-D14A3D49DE7F}"/>
              </a:ext>
            </a:extLst>
          </p:cNvPr>
          <p:cNvSpPr/>
          <p:nvPr userDrawn="1"/>
        </p:nvSpPr>
        <p:spPr>
          <a:xfrm>
            <a:off x="10172700" y="5719399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42" name="그림 41">
            <a:extLst>
              <a:ext uri="{FF2B5EF4-FFF2-40B4-BE49-F238E27FC236}">
                <a16:creationId xmlns:a16="http://schemas.microsoft.com/office/drawing/2014/main" id="{DD0CCE86-50EB-40F7-8195-E0028B23492B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" y="1"/>
            <a:ext cx="3197188" cy="2463800"/>
          </a:xfrm>
          <a:prstGeom prst="rect">
            <a:avLst/>
          </a:prstGeom>
        </p:spPr>
      </p:pic>
      <p:pic>
        <p:nvPicPr>
          <p:cNvPr id="43" name="그림 42">
            <a:extLst>
              <a:ext uri="{FF2B5EF4-FFF2-40B4-BE49-F238E27FC236}">
                <a16:creationId xmlns:a16="http://schemas.microsoft.com/office/drawing/2014/main" id="{CC0A0868-2B7C-4C14-96E2-DD0C6514880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533208"/>
            <a:ext cx="3225949" cy="2324792"/>
          </a:xfrm>
          <a:prstGeom prst="rect">
            <a:avLst/>
          </a:prstGeom>
        </p:spPr>
      </p:pic>
      <p:pic>
        <p:nvPicPr>
          <p:cNvPr id="44" name="그림 43">
            <a:extLst>
              <a:ext uri="{FF2B5EF4-FFF2-40B4-BE49-F238E27FC236}">
                <a16:creationId xmlns:a16="http://schemas.microsoft.com/office/drawing/2014/main" id="{F1B8CDB6-2176-4E97-B0E2-51C23635A90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100267" y="0"/>
            <a:ext cx="3091733" cy="2420659"/>
          </a:xfrm>
          <a:prstGeom prst="rect">
            <a:avLst/>
          </a:prstGeom>
        </p:spPr>
      </p:pic>
      <p:pic>
        <p:nvPicPr>
          <p:cNvPr id="45" name="그림 44">
            <a:extLst>
              <a:ext uri="{FF2B5EF4-FFF2-40B4-BE49-F238E27FC236}">
                <a16:creationId xmlns:a16="http://schemas.microsoft.com/office/drawing/2014/main" id="{5D3FB14F-04AE-4706-9428-3A2197C9E831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124234" y="4964613"/>
            <a:ext cx="3067766" cy="1893387"/>
          </a:xfrm>
          <a:prstGeom prst="rect">
            <a:avLst/>
          </a:prstGeom>
        </p:spPr>
      </p:pic>
      <p:sp>
        <p:nvSpPr>
          <p:cNvPr id="23" name="그림 개체 틀 2">
            <a:extLst>
              <a:ext uri="{FF2B5EF4-FFF2-40B4-BE49-F238E27FC236}">
                <a16:creationId xmlns:a16="http://schemas.microsoft.com/office/drawing/2014/main" id="{E2E4F1C8-9A43-40E9-9C6B-BE8530895BBE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7127506" y="1400420"/>
            <a:ext cx="4054844" cy="405716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8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03272428-1DAE-47C9-99A5-D070D174BAE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9542C016-BBF6-4DBE-8974-ADF4DC6079BF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652E78ED-414C-46E9-B891-9B5FF86BDEC3}"/>
              </a:ext>
            </a:extLst>
          </p:cNvPr>
          <p:cNvSpPr/>
          <p:nvPr userDrawn="1"/>
        </p:nvSpPr>
        <p:spPr>
          <a:xfrm rot="5400000">
            <a:off x="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B14388E5-57AC-48F9-9637-ACB45207CB0F}"/>
              </a:ext>
            </a:extLst>
          </p:cNvPr>
          <p:cNvSpPr/>
          <p:nvPr userDrawn="1"/>
        </p:nvSpPr>
        <p:spPr>
          <a:xfrm>
            <a:off x="10966450" y="3794125"/>
            <a:ext cx="1225550" cy="2451100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C40C055B-8973-4ACC-A813-DE22E336F9FB}"/>
              </a:ext>
            </a:extLst>
          </p:cNvPr>
          <p:cNvSpPr/>
          <p:nvPr userDrawn="1"/>
        </p:nvSpPr>
        <p:spPr>
          <a:xfrm>
            <a:off x="0" y="0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14298428-41B4-4B22-BF41-5024F2EB780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1343968" y="215026"/>
            <a:ext cx="688000" cy="1376000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9B85ADC7-E99F-4EED-91B5-355667EB1D7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3115700" cy="1912561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BBC53B4E-8D55-4BCB-A0EF-8F43593C9A00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092217"/>
            <a:ext cx="3887435" cy="2765783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31A23C2D-2946-4530-A72C-8DC66BB4B41D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261424" y="0"/>
            <a:ext cx="3930576" cy="2329585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68DE6838-8E16-4AE2-BD45-E8C3EEE1D82A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256630" y="4408579"/>
            <a:ext cx="3935370" cy="244942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90574822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E4A51140-C33A-434F-BC10-63998526086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CAAC5618-027A-4B0C-9973-9AD52A727E08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1" name="자유형: 도형 10">
            <a:extLst>
              <a:ext uri="{FF2B5EF4-FFF2-40B4-BE49-F238E27FC236}">
                <a16:creationId xmlns:a16="http://schemas.microsoft.com/office/drawing/2014/main" id="{04E5205B-5C73-420A-BDFB-A6B993B2F0EB}"/>
              </a:ext>
            </a:extLst>
          </p:cNvPr>
          <p:cNvSpPr/>
          <p:nvPr userDrawn="1"/>
        </p:nvSpPr>
        <p:spPr>
          <a:xfrm>
            <a:off x="1096645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2" name="자유형: 도형 11">
            <a:extLst>
              <a:ext uri="{FF2B5EF4-FFF2-40B4-BE49-F238E27FC236}">
                <a16:creationId xmlns:a16="http://schemas.microsoft.com/office/drawing/2014/main" id="{98B10950-4CE9-40F6-B465-F91C4EB0920D}"/>
              </a:ext>
            </a:extLst>
          </p:cNvPr>
          <p:cNvSpPr/>
          <p:nvPr userDrawn="1"/>
        </p:nvSpPr>
        <p:spPr>
          <a:xfrm rot="16200000">
            <a:off x="10353675" y="-612774"/>
            <a:ext cx="1225550" cy="2451100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C262B940-6A97-4956-8DB1-5F05A6FD55AD}"/>
              </a:ext>
            </a:extLst>
          </p:cNvPr>
          <p:cNvSpPr/>
          <p:nvPr userDrawn="1"/>
        </p:nvSpPr>
        <p:spPr>
          <a:xfrm rot="5400000">
            <a:off x="-645268" y="5483968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14" name="그래픽 13">
            <a:extLst>
              <a:ext uri="{FF2B5EF4-FFF2-40B4-BE49-F238E27FC236}">
                <a16:creationId xmlns:a16="http://schemas.microsoft.com/office/drawing/2014/main" id="{DDB4B044-741B-42F8-92BC-3EF0CE5B470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384764" y="367426"/>
            <a:ext cx="688000" cy="1376000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AA8A08C6-A0BC-4475-8824-F9CBDF61731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808924" cy="2593221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E44AE9C3-53D0-400B-98FB-A2A3DEB19AFD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357292" y="0"/>
            <a:ext cx="3834708" cy="2593221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10575DD6-45F6-484D-99A1-FB610FEBDE47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998167"/>
            <a:ext cx="3700493" cy="1859833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3A67677B-6F48-4006-94E6-BBA8D8419914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424399" y="5213869"/>
            <a:ext cx="3767601" cy="164413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7180703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Graphic 3">
            <a:hlinkClick r:id="rId2"/>
            <a:extLst>
              <a:ext uri="{FF2B5EF4-FFF2-40B4-BE49-F238E27FC236}">
                <a16:creationId xmlns:a16="http://schemas.microsoft.com/office/drawing/2014/main" id="{698D7DBE-3157-451B-B8C2-12A7EADE273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25" name="TextBox 24">
            <a:hlinkClick r:id="rId5"/>
            <a:extLst>
              <a:ext uri="{FF2B5EF4-FFF2-40B4-BE49-F238E27FC236}">
                <a16:creationId xmlns:a16="http://schemas.microsoft.com/office/drawing/2014/main" id="{9FFC5EC3-D003-41BD-9F57-D5D1F53CC916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6BB146D3-E123-49B6-A8EA-F6AB6E1AC5E0}"/>
              </a:ext>
            </a:extLst>
          </p:cNvPr>
          <p:cNvSpPr/>
          <p:nvPr userDrawn="1"/>
        </p:nvSpPr>
        <p:spPr>
          <a:xfrm rot="5400000">
            <a:off x="1096645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86AD4703-60D3-4E1A-8084-93D6ABA2ED47}"/>
              </a:ext>
            </a:extLst>
          </p:cNvPr>
          <p:cNvSpPr/>
          <p:nvPr userDrawn="1"/>
        </p:nvSpPr>
        <p:spPr>
          <a:xfrm>
            <a:off x="0" y="0"/>
            <a:ext cx="1225550" cy="2451100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84B43716-8A6B-4BAB-BA2B-ACE3F94A7131}"/>
              </a:ext>
            </a:extLst>
          </p:cNvPr>
          <p:cNvSpPr/>
          <p:nvPr userDrawn="1"/>
        </p:nvSpPr>
        <p:spPr>
          <a:xfrm>
            <a:off x="0" y="5268068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sp>
        <p:nvSpPr>
          <p:cNvPr id="16" name="자유형: 도형 15">
            <a:extLst>
              <a:ext uri="{FF2B5EF4-FFF2-40B4-BE49-F238E27FC236}">
                <a16:creationId xmlns:a16="http://schemas.microsoft.com/office/drawing/2014/main" id="{080A551B-5438-4C0D-94E1-B67E79FF3EAB}"/>
              </a:ext>
            </a:extLst>
          </p:cNvPr>
          <p:cNvSpPr/>
          <p:nvPr userDrawn="1"/>
        </p:nvSpPr>
        <p:spPr>
          <a:xfrm rot="16200000">
            <a:off x="10966450" y="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02F54543-2226-4AC0-9409-D72C21850E2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1343968" y="3047126"/>
            <a:ext cx="688000" cy="137600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DAE1536B-8626-4395-B403-D5E1139F3592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3988098" cy="2832891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F85E8E2D-5E61-413D-AD1D-425B5B4A8A62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472333" y="0"/>
            <a:ext cx="3719667" cy="2425453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B38F128F-5408-48C1-8529-FB9EDBBA3894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456514"/>
            <a:ext cx="3964129" cy="2401486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E1A819C5-12F1-40C6-A80A-8C419CD46B25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290184" y="4600315"/>
            <a:ext cx="3901816" cy="225768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7973868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9A36A108-653D-4334-A088-1A6B5D104CA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CC4A7F8B-99FB-4910-B027-7CCA8FC614C9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E6BF2D70-15F4-43BF-AE80-5A9AF9A4864E}"/>
              </a:ext>
            </a:extLst>
          </p:cNvPr>
          <p:cNvSpPr/>
          <p:nvPr userDrawn="1"/>
        </p:nvSpPr>
        <p:spPr>
          <a:xfrm flipH="1">
            <a:off x="0" y="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5CA97534-BA2A-4B22-867A-38CFF7B13DBA}"/>
              </a:ext>
            </a:extLst>
          </p:cNvPr>
          <p:cNvSpPr/>
          <p:nvPr userDrawn="1"/>
        </p:nvSpPr>
        <p:spPr>
          <a:xfrm rot="5400000">
            <a:off x="10817968" y="5483968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19" name="그래픽 18">
            <a:extLst>
              <a:ext uri="{FF2B5EF4-FFF2-40B4-BE49-F238E27FC236}">
                <a16:creationId xmlns:a16="http://schemas.microsoft.com/office/drawing/2014/main" id="{F1DC254B-3D8C-49A3-8231-2C82042ABF1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268775" y="5160349"/>
            <a:ext cx="688000" cy="1376000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D10CBCE7-AE31-42D9-9004-83F62059974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472742" y="1"/>
            <a:ext cx="2719257" cy="2095499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661CEBB3-4301-436B-9B91-EC317C74E236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448281" y="4880729"/>
            <a:ext cx="2743719" cy="1977271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670ABA2A-D960-48AE-B0DE-53F80AE9A54B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629566" cy="2058807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D2F9286D-4228-4FEA-850F-CAB358065804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5247646"/>
            <a:ext cx="2609181" cy="161035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9193516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840733CE-51DF-43F6-9C6D-FF5304BE82B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5F2596A3-86D9-4BEA-A644-B2B968FDF9B3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49AAAE91-4028-4DD6-AB88-B75555EF3EF5}"/>
              </a:ext>
            </a:extLst>
          </p:cNvPr>
          <p:cNvSpPr/>
          <p:nvPr userDrawn="1"/>
        </p:nvSpPr>
        <p:spPr>
          <a:xfrm>
            <a:off x="10966450" y="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09435092-5B04-41A1-800C-9EB2960F3BDA}"/>
              </a:ext>
            </a:extLst>
          </p:cNvPr>
          <p:cNvSpPr/>
          <p:nvPr userDrawn="1"/>
        </p:nvSpPr>
        <p:spPr>
          <a:xfrm rot="5400000">
            <a:off x="612775" y="5019675"/>
            <a:ext cx="1225550" cy="2451100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D3ED06C1-793E-4B55-99F6-D37CA8644118}"/>
              </a:ext>
            </a:extLst>
          </p:cNvPr>
          <p:cNvSpPr/>
          <p:nvPr userDrawn="1"/>
        </p:nvSpPr>
        <p:spPr>
          <a:xfrm rot="5400000">
            <a:off x="9956799" y="5483969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17" name="그래픽 16">
            <a:extLst>
              <a:ext uri="{FF2B5EF4-FFF2-40B4-BE49-F238E27FC236}">
                <a16:creationId xmlns:a16="http://schemas.microsoft.com/office/drawing/2014/main" id="{EFDDA05C-2275-424C-8B74-9682E338A4B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345768" y="329326"/>
            <a:ext cx="688000" cy="1376000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5B70C7AD-08D1-4E12-8352-69F7CBDE979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076300" y="0"/>
            <a:ext cx="3115700" cy="1912561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540B0BBA-37BD-4A90-BB0C-219092148010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8304565" y="4092217"/>
            <a:ext cx="3887435" cy="2765783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1E91BCBF-3101-4DB3-B4EB-0AE2F87A6187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3930576" cy="232958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47CABBFC-8639-40A7-ACAC-D2B8CF91EEB0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4408579"/>
            <a:ext cx="3935370" cy="244942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03687904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Graphic 3">
            <a:hlinkClick r:id="rId2"/>
            <a:extLst>
              <a:ext uri="{FF2B5EF4-FFF2-40B4-BE49-F238E27FC236}">
                <a16:creationId xmlns:a16="http://schemas.microsoft.com/office/drawing/2014/main" id="{79710223-8E13-4AF3-A83E-9A4DCFA0E21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8" name="TextBox 7">
            <a:hlinkClick r:id="rId5"/>
            <a:extLst>
              <a:ext uri="{FF2B5EF4-FFF2-40B4-BE49-F238E27FC236}">
                <a16:creationId xmlns:a16="http://schemas.microsoft.com/office/drawing/2014/main" id="{DFC76CD8-4B7E-4872-8895-0131B028D844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B4D1F8A7-776D-40A4-B2D9-749BA57B40B8}"/>
              </a:ext>
            </a:extLst>
          </p:cNvPr>
          <p:cNvSpPr/>
          <p:nvPr userDrawn="1"/>
        </p:nvSpPr>
        <p:spPr>
          <a:xfrm rot="5400000" flipV="1">
            <a:off x="1096645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EB62689D-CF73-43B2-8F3D-2DC073412DAA}"/>
              </a:ext>
            </a:extLst>
          </p:cNvPr>
          <p:cNvSpPr/>
          <p:nvPr userDrawn="1"/>
        </p:nvSpPr>
        <p:spPr>
          <a:xfrm>
            <a:off x="0" y="0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77AE25D8-F354-4216-BFC4-868F697A86E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1235225" y="364381"/>
            <a:ext cx="688000" cy="1376000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32026D7F-FFC7-41BB-8FC0-DC02DE3AB2EA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169458" y="0"/>
            <a:ext cx="2022542" cy="1867227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A9BE34E3-0DE0-4BD5-A926-F18FA3B77CED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761149" cy="1867227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67CC8142-B18A-45D1-85DC-781A07F06058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527492" y="5518843"/>
            <a:ext cx="2664508" cy="1339157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D1050CA8-00D0-49F8-AE73-57790796967F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5674157"/>
            <a:ext cx="2712830" cy="11838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7552281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03E9516C-0C29-438A-B5A6-69B541C89E7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BC49041B-16A8-4E5F-85B8-3FA4A0627923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5" name="자유형: 도형 14">
            <a:extLst>
              <a:ext uri="{FF2B5EF4-FFF2-40B4-BE49-F238E27FC236}">
                <a16:creationId xmlns:a16="http://schemas.microsoft.com/office/drawing/2014/main" id="{706D4F67-58DB-4A17-8D26-69D76DF3D84F}"/>
              </a:ext>
            </a:extLst>
          </p:cNvPr>
          <p:cNvSpPr/>
          <p:nvPr userDrawn="1"/>
        </p:nvSpPr>
        <p:spPr>
          <a:xfrm>
            <a:off x="0" y="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0CDEE61-466F-4F66-B0B7-0BCFC310B5AA}"/>
              </a:ext>
            </a:extLst>
          </p:cNvPr>
          <p:cNvSpPr/>
          <p:nvPr userDrawn="1"/>
        </p:nvSpPr>
        <p:spPr>
          <a:xfrm>
            <a:off x="10172700" y="6129237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18" name="그래픽 17">
            <a:extLst>
              <a:ext uri="{FF2B5EF4-FFF2-40B4-BE49-F238E27FC236}">
                <a16:creationId xmlns:a16="http://schemas.microsoft.com/office/drawing/2014/main" id="{58518372-9F6A-410F-A9C9-406B09778B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371168" y="5117618"/>
            <a:ext cx="688000" cy="1376000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F0B47737-20E8-459D-AA7E-04197EFDE95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436100" y="0"/>
            <a:ext cx="2755900" cy="1957616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03DE4952-E5A8-4C68-82BF-FC8C412E2B7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570406" cy="1676064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C848D369-371A-45F6-B1F3-F6C9323415BE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452663" y="5198498"/>
            <a:ext cx="2739337" cy="1659502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3AAB0FC8-4954-4AF1-8CA6-1B9BEF0D7E91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5297870"/>
            <a:ext cx="2696276" cy="156013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16219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raphic 3">
            <a:hlinkClick r:id="rId2"/>
            <a:extLst>
              <a:ext uri="{FF2B5EF4-FFF2-40B4-BE49-F238E27FC236}">
                <a16:creationId xmlns:a16="http://schemas.microsoft.com/office/drawing/2014/main" id="{7FFA23F7-8698-4F06-B788-AE002DDF463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5"/>
            <a:extLst>
              <a:ext uri="{FF2B5EF4-FFF2-40B4-BE49-F238E27FC236}">
                <a16:creationId xmlns:a16="http://schemas.microsoft.com/office/drawing/2014/main" id="{C6D135DA-68AB-4DAA-A867-E3E6E7B9DC83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1D29B3BF-65E1-4B12-A163-59347215CB74}"/>
              </a:ext>
            </a:extLst>
          </p:cNvPr>
          <p:cNvSpPr/>
          <p:nvPr userDrawn="1"/>
        </p:nvSpPr>
        <p:spPr>
          <a:xfrm flipH="1">
            <a:off x="6609848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D19F0130-4235-41D9-9373-6A205E526FA3}"/>
              </a:ext>
            </a:extLst>
          </p:cNvPr>
          <p:cNvSpPr/>
          <p:nvPr userDrawn="1"/>
        </p:nvSpPr>
        <p:spPr>
          <a:xfrm>
            <a:off x="10966450" y="0"/>
            <a:ext cx="1225550" cy="2451100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D7E88488-ED8D-48B5-9F1A-14E8E09A0D3A}"/>
              </a:ext>
            </a:extLst>
          </p:cNvPr>
          <p:cNvSpPr/>
          <p:nvPr userDrawn="1"/>
        </p:nvSpPr>
        <p:spPr>
          <a:xfrm>
            <a:off x="0" y="0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23" name="그래픽 22">
            <a:extLst>
              <a:ext uri="{FF2B5EF4-FFF2-40B4-BE49-F238E27FC236}">
                <a16:creationId xmlns:a16="http://schemas.microsoft.com/office/drawing/2014/main" id="{AFA3CBE7-4381-41AA-AB1F-EC18779098F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321650" y="5059400"/>
            <a:ext cx="688000" cy="1376000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83C7941F-2E0C-413C-9798-A83C15DFD4C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" y="4762500"/>
            <a:ext cx="2719257" cy="2095499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3612AA13-DF2C-43A4-AAA6-34FED3340C9D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2743719" cy="1977271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618DE835-E7DA-4FDC-A2DE-3F3308848786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562434" y="4799193"/>
            <a:ext cx="2629566" cy="2058807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FD33C424-2B8D-47F5-BD31-7249CB154E1F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582819" y="0"/>
            <a:ext cx="2609181" cy="1610354"/>
          </a:xfrm>
          <a:prstGeom prst="rect">
            <a:avLst/>
          </a:prstGeom>
        </p:spPr>
      </p:pic>
      <p:sp>
        <p:nvSpPr>
          <p:cNvPr id="15" name="그림 개체 틀 4">
            <a:extLst>
              <a:ext uri="{FF2B5EF4-FFF2-40B4-BE49-F238E27FC236}">
                <a16:creationId xmlns:a16="http://schemas.microsoft.com/office/drawing/2014/main" id="{DB6E09D7-FD69-4AC1-A525-4A4DCEAF3234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581900" y="1110600"/>
            <a:ext cx="3488400" cy="4636800"/>
          </a:xfrm>
          <a:prstGeom prst="roundRect">
            <a:avLst>
              <a:gd name="adj" fmla="val 841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68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4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94036920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그림 개체 틀 4">
            <a:extLst>
              <a:ext uri="{FF2B5EF4-FFF2-40B4-BE49-F238E27FC236}">
                <a16:creationId xmlns:a16="http://schemas.microsoft.com/office/drawing/2014/main" id="{486A0901-ACB7-4D77-A848-6CD3A0CF61A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008357" y="2111376"/>
            <a:ext cx="4857162" cy="2247122"/>
          </a:xfrm>
          <a:prstGeom prst="roundRect">
            <a:avLst>
              <a:gd name="adj" fmla="val 7624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6" name="그림 개체 틀 4">
            <a:extLst>
              <a:ext uri="{FF2B5EF4-FFF2-40B4-BE49-F238E27FC236}">
                <a16:creationId xmlns:a16="http://schemas.microsoft.com/office/drawing/2014/main" id="{947DC327-AA33-4AD3-8C1F-93DFF0BF29A0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6326481" y="2111376"/>
            <a:ext cx="4857162" cy="2247122"/>
          </a:xfrm>
          <a:prstGeom prst="roundRect">
            <a:avLst>
              <a:gd name="adj" fmla="val 7624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8D9B1E07-0FC6-41D6-A9F1-721F15045FE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D5FAC3DB-8DBE-4417-8E4F-CA6D920D80A4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DC9673C9-A3C1-4B02-8F30-15EFE98DDC1B}"/>
              </a:ext>
            </a:extLst>
          </p:cNvPr>
          <p:cNvSpPr/>
          <p:nvPr userDrawn="1"/>
        </p:nvSpPr>
        <p:spPr>
          <a:xfrm>
            <a:off x="0" y="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D314221A-483B-4C18-85E5-8CC874AE6821}"/>
              </a:ext>
            </a:extLst>
          </p:cNvPr>
          <p:cNvSpPr/>
          <p:nvPr userDrawn="1"/>
        </p:nvSpPr>
        <p:spPr>
          <a:xfrm rot="5400000">
            <a:off x="-645268" y="5483968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sp>
        <p:nvSpPr>
          <p:cNvPr id="23" name="자유형: 도형 22">
            <a:extLst>
              <a:ext uri="{FF2B5EF4-FFF2-40B4-BE49-F238E27FC236}">
                <a16:creationId xmlns:a16="http://schemas.microsoft.com/office/drawing/2014/main" id="{EEED9992-C921-4DA1-9959-EF8298767F9E}"/>
              </a:ext>
            </a:extLst>
          </p:cNvPr>
          <p:cNvSpPr/>
          <p:nvPr userDrawn="1"/>
        </p:nvSpPr>
        <p:spPr>
          <a:xfrm>
            <a:off x="1096645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pic>
        <p:nvPicPr>
          <p:cNvPr id="25" name="그래픽 24">
            <a:extLst>
              <a:ext uri="{FF2B5EF4-FFF2-40B4-BE49-F238E27FC236}">
                <a16:creationId xmlns:a16="http://schemas.microsoft.com/office/drawing/2014/main" id="{FD2A3B9A-5957-4B33-8D98-C0A473CB88D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1183643" y="354726"/>
            <a:ext cx="688000" cy="1376000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18C265DB-1C30-47FC-9C73-AB2221B00FD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5353401"/>
            <a:ext cx="2451100" cy="1504599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851BFF62-70F8-499B-A21E-7EA9240260AB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3058219" cy="2175823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FEBDEFF4-AD99-4FD1-80F8-25FC49AF0C66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099843" y="5025332"/>
            <a:ext cx="3092157" cy="1832668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A9D519A9-86CA-443F-AF6E-05360DE31837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096071" y="0"/>
            <a:ext cx="3095929" cy="19269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2445078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그림 개체 틀 2">
            <a:extLst>
              <a:ext uri="{FF2B5EF4-FFF2-40B4-BE49-F238E27FC236}">
                <a16:creationId xmlns:a16="http://schemas.microsoft.com/office/drawing/2014/main" id="{CA01E2F1-8294-4CC2-A315-7BB0D677A96D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3735528" y="19066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3" name="그림 개체 틀 2">
            <a:extLst>
              <a:ext uri="{FF2B5EF4-FFF2-40B4-BE49-F238E27FC236}">
                <a16:creationId xmlns:a16="http://schemas.microsoft.com/office/drawing/2014/main" id="{98500C5F-256C-42CA-AFB3-F2946249717E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262958" y="19066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4" name="그림 개체 틀 2">
            <a:extLst>
              <a:ext uri="{FF2B5EF4-FFF2-40B4-BE49-F238E27FC236}">
                <a16:creationId xmlns:a16="http://schemas.microsoft.com/office/drawing/2014/main" id="{730DF723-3940-424F-A778-973ADBBBA8A0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790387" y="19066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15" name="그림 개체 틀 2">
            <a:extLst>
              <a:ext uri="{FF2B5EF4-FFF2-40B4-BE49-F238E27FC236}">
                <a16:creationId xmlns:a16="http://schemas.microsoft.com/office/drawing/2014/main" id="{63C1154F-4DDC-4A24-9388-90C81CA4B711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1208098" y="1906692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D3B6B854-23C7-464D-B49A-A77B37B5AE2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6" name="TextBox 15">
            <a:hlinkClick r:id="rId5"/>
            <a:extLst>
              <a:ext uri="{FF2B5EF4-FFF2-40B4-BE49-F238E27FC236}">
                <a16:creationId xmlns:a16="http://schemas.microsoft.com/office/drawing/2014/main" id="{77E8F3AB-8435-43BF-8310-5351EA421FE2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BDC7E074-06EF-4E3B-ABA3-992321DEA5A9}"/>
              </a:ext>
            </a:extLst>
          </p:cNvPr>
          <p:cNvSpPr/>
          <p:nvPr userDrawn="1"/>
        </p:nvSpPr>
        <p:spPr>
          <a:xfrm flipV="1">
            <a:off x="1096645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4" name="자유형: 도형 23">
            <a:extLst>
              <a:ext uri="{FF2B5EF4-FFF2-40B4-BE49-F238E27FC236}">
                <a16:creationId xmlns:a16="http://schemas.microsoft.com/office/drawing/2014/main" id="{775F98AD-29A4-4A7F-9915-BD95579DCB74}"/>
              </a:ext>
            </a:extLst>
          </p:cNvPr>
          <p:cNvSpPr/>
          <p:nvPr userDrawn="1"/>
        </p:nvSpPr>
        <p:spPr>
          <a:xfrm>
            <a:off x="0" y="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pic>
        <p:nvPicPr>
          <p:cNvPr id="25" name="그래픽 24">
            <a:extLst>
              <a:ext uri="{FF2B5EF4-FFF2-40B4-BE49-F238E27FC236}">
                <a16:creationId xmlns:a16="http://schemas.microsoft.com/office/drawing/2014/main" id="{389485FC-AC6A-4CDC-A3DA-04B81FC359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1235225" y="265826"/>
            <a:ext cx="688000" cy="1376000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11F06E12-7289-425B-A963-13E0EE12B79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268775" y="5206126"/>
            <a:ext cx="688000" cy="1376000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5CF7A0FA-0AA6-4E3A-8136-160D7244E248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4990773"/>
            <a:ext cx="2022542" cy="1867227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1CF563A5-79E9-4E8E-AF23-DC3FFF56FADE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430851" y="4990773"/>
            <a:ext cx="2761149" cy="1867227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3FE6F197-EE9A-4B65-9612-F4FD21FCE827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2664508" cy="1339157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4C9CCCA5-E614-460A-8D7E-5EFCC2A4CC0C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479170" y="0"/>
            <a:ext cx="2712830" cy="11838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9594931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그림 개체 틀 4">
            <a:extLst>
              <a:ext uri="{FF2B5EF4-FFF2-40B4-BE49-F238E27FC236}">
                <a16:creationId xmlns:a16="http://schemas.microsoft.com/office/drawing/2014/main" id="{37EF542E-F1B3-4A26-8F29-2525CE700C9B}"/>
              </a:ext>
            </a:extLst>
          </p:cNvPr>
          <p:cNvSpPr>
            <a:spLocks noGrp="1"/>
          </p:cNvSpPr>
          <p:nvPr>
            <p:ph type="pic" sz="quarter" idx="15" hasCustomPrompt="1"/>
          </p:nvPr>
        </p:nvSpPr>
        <p:spPr>
          <a:xfrm>
            <a:off x="6906531" y="2007008"/>
            <a:ext cx="4542519" cy="2843984"/>
          </a:xfrm>
          <a:prstGeom prst="roundRect">
            <a:avLst>
              <a:gd name="adj" fmla="val 4610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A49B0830-52AC-40B0-83D8-94D17FEB7B8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99909007-1B3D-41F6-9172-54502C940A40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EB7F71D2-A060-4257-AA3F-C526899675CE}"/>
              </a:ext>
            </a:extLst>
          </p:cNvPr>
          <p:cNvSpPr/>
          <p:nvPr userDrawn="1"/>
        </p:nvSpPr>
        <p:spPr>
          <a:xfrm flipV="1">
            <a:off x="0" y="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311E43C2-0412-462D-9CC8-8244831CA5D0}"/>
              </a:ext>
            </a:extLst>
          </p:cNvPr>
          <p:cNvSpPr/>
          <p:nvPr userDrawn="1"/>
        </p:nvSpPr>
        <p:spPr>
          <a:xfrm rot="5400000">
            <a:off x="6254648" y="5019675"/>
            <a:ext cx="1225550" cy="2451100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326DCD3E-3827-40F2-B9A1-23FF0C85728B}"/>
              </a:ext>
            </a:extLst>
          </p:cNvPr>
          <p:cNvSpPr/>
          <p:nvPr userDrawn="1"/>
        </p:nvSpPr>
        <p:spPr>
          <a:xfrm>
            <a:off x="10172700" y="0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21" name="그래픽 20">
            <a:extLst>
              <a:ext uri="{FF2B5EF4-FFF2-40B4-BE49-F238E27FC236}">
                <a16:creationId xmlns:a16="http://schemas.microsoft.com/office/drawing/2014/main" id="{216D365F-95C0-4DB3-A9F1-BC073160442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1105050" y="5129926"/>
            <a:ext cx="688000" cy="1376000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BC043C9E-026F-406A-91A6-1B6B52B3F6FD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4900384"/>
            <a:ext cx="2755900" cy="1957616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21C95C00-1C8B-4EF5-8AFB-1243763D3136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621594" y="5181936"/>
            <a:ext cx="2570406" cy="1676064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B4F00CF4-6B92-4C4E-BBD7-4E1DAD4A1C99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2739337" cy="1659502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4375513A-F10F-4557-A63E-A34F855FA42F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495724" y="0"/>
            <a:ext cx="2696276" cy="156013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92467749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그림 개체 틀 4">
            <a:extLst>
              <a:ext uri="{FF2B5EF4-FFF2-40B4-BE49-F238E27FC236}">
                <a16:creationId xmlns:a16="http://schemas.microsoft.com/office/drawing/2014/main" id="{4D040771-D0C0-428B-8DA9-301FA329D4FD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719400" y="3320862"/>
            <a:ext cx="10753200" cy="2817138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B91FE173-2CFD-4707-A7ED-3AA4996565F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1B1B0847-08FF-4EE0-AE01-81EA721ECCDB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0CC57570-BF26-4D33-BE1A-64F7B4DD83FB}"/>
              </a:ext>
            </a:extLst>
          </p:cNvPr>
          <p:cNvSpPr/>
          <p:nvPr userDrawn="1"/>
        </p:nvSpPr>
        <p:spPr>
          <a:xfrm>
            <a:off x="0" y="0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pic>
        <p:nvPicPr>
          <p:cNvPr id="16" name="그래픽 15">
            <a:extLst>
              <a:ext uri="{FF2B5EF4-FFF2-40B4-BE49-F238E27FC236}">
                <a16:creationId xmlns:a16="http://schemas.microsoft.com/office/drawing/2014/main" id="{7E8E0D6C-F9D4-46A9-A711-B59AD1A126A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1235225" y="364381"/>
            <a:ext cx="688000" cy="1376000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4C825613-2996-42CB-8317-EC195323717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448281" y="0"/>
            <a:ext cx="2743719" cy="1977271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1FC819C8-E51C-4FBD-9DD2-64CCB0460E1C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2609181" cy="161035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123356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836B02D4-00C7-4709-9277-450D494B527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E50F58D6-D18C-4954-A184-87D8B73A3CBA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3" name="자유형: 도형 12">
            <a:extLst>
              <a:ext uri="{FF2B5EF4-FFF2-40B4-BE49-F238E27FC236}">
                <a16:creationId xmlns:a16="http://schemas.microsoft.com/office/drawing/2014/main" id="{5C2F0577-BAA0-467C-A133-4FB8AD5EFA55}"/>
              </a:ext>
            </a:extLst>
          </p:cNvPr>
          <p:cNvSpPr/>
          <p:nvPr userDrawn="1"/>
        </p:nvSpPr>
        <p:spPr>
          <a:xfrm>
            <a:off x="10966450" y="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8" name="자유형: 도형 17">
            <a:extLst>
              <a:ext uri="{FF2B5EF4-FFF2-40B4-BE49-F238E27FC236}">
                <a16:creationId xmlns:a16="http://schemas.microsoft.com/office/drawing/2014/main" id="{BB488021-F538-4D07-A5F7-FA8201467DA3}"/>
              </a:ext>
            </a:extLst>
          </p:cNvPr>
          <p:cNvSpPr/>
          <p:nvPr userDrawn="1"/>
        </p:nvSpPr>
        <p:spPr>
          <a:xfrm>
            <a:off x="0" y="4406900"/>
            <a:ext cx="1225550" cy="2451100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1DA66376-AA76-4A65-A70A-8828491A2FE2}"/>
              </a:ext>
            </a:extLst>
          </p:cNvPr>
          <p:cNvSpPr/>
          <p:nvPr userDrawn="1"/>
        </p:nvSpPr>
        <p:spPr>
          <a:xfrm>
            <a:off x="10172700" y="6129237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sp>
        <p:nvSpPr>
          <p:cNvPr id="21" name="그림 개체 틀 11">
            <a:extLst>
              <a:ext uri="{FF2B5EF4-FFF2-40B4-BE49-F238E27FC236}">
                <a16:creationId xmlns:a16="http://schemas.microsoft.com/office/drawing/2014/main" id="{591CA86D-7373-43F6-8DD6-F23E300F4F4C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7675032" y="1219200"/>
            <a:ext cx="2142067" cy="4423546"/>
          </a:xfrm>
          <a:prstGeom prst="roundRect">
            <a:avLst>
              <a:gd name="adj" fmla="val 1369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3" name="그래픽 22">
            <a:extLst>
              <a:ext uri="{FF2B5EF4-FFF2-40B4-BE49-F238E27FC236}">
                <a16:creationId xmlns:a16="http://schemas.microsoft.com/office/drawing/2014/main" id="{EB23D1DE-AEC6-4F5F-AD82-7DE1CAC8072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1343968" y="3047126"/>
            <a:ext cx="688000" cy="1376000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7821099E-09EF-4F2E-870C-3E546E5345D5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740900" y="5353401"/>
            <a:ext cx="2451100" cy="1504599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C0F9C8EB-4BE1-4811-9E16-D0AF8ED5AC4E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133781" y="0"/>
            <a:ext cx="3058219" cy="2175823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1D45527C-F64D-42B1-9906-2327D8D7C853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5025332"/>
            <a:ext cx="3092157" cy="1832668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C7ED2229-0803-49C2-BE9A-5A57855115F5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3095929" cy="19269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542634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8BBED58D-4256-4BC8-B988-212B96A303F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94458AF6-DDF6-4617-858B-BCEBA2FF6E1D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AA477E56-B11B-4006-BE92-28F81593F653}"/>
              </a:ext>
            </a:extLst>
          </p:cNvPr>
          <p:cNvSpPr/>
          <p:nvPr userDrawn="1"/>
        </p:nvSpPr>
        <p:spPr>
          <a:xfrm flipV="1">
            <a:off x="1096645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3" name="자유형: 도형 22">
            <a:extLst>
              <a:ext uri="{FF2B5EF4-FFF2-40B4-BE49-F238E27FC236}">
                <a16:creationId xmlns:a16="http://schemas.microsoft.com/office/drawing/2014/main" id="{16EA6046-496F-48C2-8862-E6DEA75EA758}"/>
              </a:ext>
            </a:extLst>
          </p:cNvPr>
          <p:cNvSpPr/>
          <p:nvPr userDrawn="1"/>
        </p:nvSpPr>
        <p:spPr>
          <a:xfrm flipV="1">
            <a:off x="0" y="0"/>
            <a:ext cx="1225550" cy="2451100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B03B75F0-8EBE-4606-AB2B-AF7F14C4EBB3}"/>
              </a:ext>
            </a:extLst>
          </p:cNvPr>
          <p:cNvSpPr/>
          <p:nvPr userDrawn="1"/>
        </p:nvSpPr>
        <p:spPr>
          <a:xfrm flipV="1">
            <a:off x="10172700" y="0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sp>
        <p:nvSpPr>
          <p:cNvPr id="25" name="그림 개체 틀 5">
            <a:extLst>
              <a:ext uri="{FF2B5EF4-FFF2-40B4-BE49-F238E27FC236}">
                <a16:creationId xmlns:a16="http://schemas.microsoft.com/office/drawing/2014/main" id="{E400F4A4-19D4-45F3-B1B7-2CADE7E3F74D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340810" y="1203960"/>
            <a:ext cx="5842310" cy="4450080"/>
          </a:xfrm>
          <a:prstGeom prst="roundRect">
            <a:avLst>
              <a:gd name="adj" fmla="val 494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6" name="그래픽 25">
            <a:extLst>
              <a:ext uri="{FF2B5EF4-FFF2-40B4-BE49-F238E27FC236}">
                <a16:creationId xmlns:a16="http://schemas.microsoft.com/office/drawing/2014/main" id="{7E4981D7-FD7A-439D-B06D-526943BAE59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421968" y="4966040"/>
            <a:ext cx="688000" cy="1376000"/>
          </a:xfrm>
          <a:prstGeom prst="rect">
            <a:avLst/>
          </a:prstGeom>
        </p:spPr>
      </p:pic>
      <p:pic>
        <p:nvPicPr>
          <p:cNvPr id="29" name="그림 28">
            <a:extLst>
              <a:ext uri="{FF2B5EF4-FFF2-40B4-BE49-F238E27FC236}">
                <a16:creationId xmlns:a16="http://schemas.microsoft.com/office/drawing/2014/main" id="{9F51B355-CDA6-43BF-87F8-205CE14E55D4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10169458" y="4990773"/>
            <a:ext cx="2022542" cy="1867227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0541B5E1-767C-4510-9771-435E4DB06F33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4990773"/>
            <a:ext cx="2761149" cy="1867227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E377919C-7185-48F0-AB01-C7502F417877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527492" y="0"/>
            <a:ext cx="2664508" cy="1339157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68ACECDD-79D2-404F-B071-5E004E22980C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2712830" cy="118384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9013458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3375B643-C78A-4109-A382-2C8BCBD2C05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66505DF8-2344-4304-A4A8-7F836404B6FA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0" name="자유형: 도형 19">
            <a:extLst>
              <a:ext uri="{FF2B5EF4-FFF2-40B4-BE49-F238E27FC236}">
                <a16:creationId xmlns:a16="http://schemas.microsoft.com/office/drawing/2014/main" id="{11F4BE75-5857-471A-A07B-F58C0BAF0A92}"/>
              </a:ext>
            </a:extLst>
          </p:cNvPr>
          <p:cNvSpPr/>
          <p:nvPr userDrawn="1"/>
        </p:nvSpPr>
        <p:spPr>
          <a:xfrm flipH="1" flipV="1">
            <a:off x="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3" name="자유형: 도형 22">
            <a:extLst>
              <a:ext uri="{FF2B5EF4-FFF2-40B4-BE49-F238E27FC236}">
                <a16:creationId xmlns:a16="http://schemas.microsoft.com/office/drawing/2014/main" id="{E7956564-397D-45C7-AFC3-D632557299D7}"/>
              </a:ext>
            </a:extLst>
          </p:cNvPr>
          <p:cNvSpPr/>
          <p:nvPr userDrawn="1"/>
        </p:nvSpPr>
        <p:spPr>
          <a:xfrm flipH="1" flipV="1">
            <a:off x="10966450" y="0"/>
            <a:ext cx="1225550" cy="2451100"/>
          </a:xfrm>
          <a:custGeom>
            <a:avLst/>
            <a:gdLst>
              <a:gd name="connsiteX0" fmla="*/ 1225550 w 1225550"/>
              <a:gd name="connsiteY0" fmla="*/ 0 h 2451100"/>
              <a:gd name="connsiteX1" fmla="*/ 1225550 w 1225550"/>
              <a:gd name="connsiteY1" fmla="*/ 2451100 h 2451100"/>
              <a:gd name="connsiteX2" fmla="*/ 0 w 1225550"/>
              <a:gd name="connsiteY2" fmla="*/ 1225550 h 2451100"/>
              <a:gd name="connsiteX3" fmla="*/ 1225550 w 1225550"/>
              <a:gd name="connsiteY3" fmla="*/ 0 h 2451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</a:cxnLst>
            <a:rect l="l" t="t" r="r" b="b"/>
            <a:pathLst>
              <a:path w="1225550" h="2451100">
                <a:moveTo>
                  <a:pt x="1225550" y="0"/>
                </a:moveTo>
                <a:lnTo>
                  <a:pt x="1225550" y="2451100"/>
                </a:lnTo>
                <a:cubicBezTo>
                  <a:pt x="548697" y="2451100"/>
                  <a:pt x="0" y="1902403"/>
                  <a:pt x="0" y="1225550"/>
                </a:cubicBezTo>
                <a:cubicBezTo>
                  <a:pt x="0" y="548697"/>
                  <a:pt x="548697" y="0"/>
                  <a:pt x="1225550" y="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6A3AAFE6-8D7E-4753-BF73-810205736695}"/>
              </a:ext>
            </a:extLst>
          </p:cNvPr>
          <p:cNvSpPr/>
          <p:nvPr userDrawn="1"/>
        </p:nvSpPr>
        <p:spPr>
          <a:xfrm flipH="1" flipV="1">
            <a:off x="0" y="0"/>
            <a:ext cx="2019300" cy="728763"/>
          </a:xfrm>
          <a:prstGeom prst="rect">
            <a:avLst/>
          </a:prstGeom>
          <a:solidFill>
            <a:srgbClr val="FFB100"/>
          </a:solidFill>
          <a:ln w="12838" cap="flat">
            <a:noFill/>
            <a:prstDash val="solid"/>
            <a:miter/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0" tIns="36000" rIns="0" bIns="36000" rtlCol="0" anchor="ctr"/>
          <a:lstStyle/>
          <a:p>
            <a:pPr algn="ctr"/>
            <a:endParaRPr lang="ko-KR" altLang="en-US" sz="2400" dirty="0">
              <a:solidFill>
                <a:srgbClr val="F09546"/>
              </a:solidFill>
              <a:latin typeface="+mj-lt"/>
            </a:endParaRPr>
          </a:p>
        </p:txBody>
      </p:sp>
      <p:sp>
        <p:nvSpPr>
          <p:cNvPr id="26" name="그림 개체 틀 8">
            <a:extLst>
              <a:ext uri="{FF2B5EF4-FFF2-40B4-BE49-F238E27FC236}">
                <a16:creationId xmlns:a16="http://schemas.microsoft.com/office/drawing/2014/main" id="{8550A7A7-6277-4851-9E22-06BC01A683C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351001" y="1092200"/>
            <a:ext cx="6452466" cy="4267200"/>
          </a:xfrm>
          <a:prstGeom prst="roundRect">
            <a:avLst>
              <a:gd name="adj" fmla="val 2113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28" name="그래픽 27">
            <a:extLst>
              <a:ext uri="{FF2B5EF4-FFF2-40B4-BE49-F238E27FC236}">
                <a16:creationId xmlns:a16="http://schemas.microsoft.com/office/drawing/2014/main" id="{85523B21-5DA8-442F-B0B7-3F2F3820F53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r="50000"/>
          <a:stretch/>
        </p:blipFill>
        <p:spPr>
          <a:xfrm>
            <a:off x="11235225" y="5066426"/>
            <a:ext cx="688000" cy="1376000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9F9ED2DF-F58E-443C-8617-965621C5F47F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436100" y="4900384"/>
            <a:ext cx="2755900" cy="1957616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9A6E4B52-141D-4F2F-B029-8F0ED69C8BFF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5181936"/>
            <a:ext cx="2570406" cy="1676064"/>
          </a:xfrm>
          <a:prstGeom prst="rect">
            <a:avLst/>
          </a:prstGeom>
        </p:spPr>
      </p:pic>
      <p:pic>
        <p:nvPicPr>
          <p:cNvPr id="32" name="그림 31">
            <a:extLst>
              <a:ext uri="{FF2B5EF4-FFF2-40B4-BE49-F238E27FC236}">
                <a16:creationId xmlns:a16="http://schemas.microsoft.com/office/drawing/2014/main" id="{03424046-730A-4EAB-A46B-3189F3387076}"/>
              </a:ext>
            </a:extLst>
          </p:cNvPr>
          <p:cNvPicPr>
            <a:picLocks noChangeAspect="1"/>
          </p:cNvPicPr>
          <p:nvPr userDrawn="1"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452663" y="0"/>
            <a:ext cx="2739337" cy="1659502"/>
          </a:xfrm>
          <a:prstGeom prst="rect">
            <a:avLst/>
          </a:prstGeom>
        </p:spPr>
      </p:pic>
      <p:pic>
        <p:nvPicPr>
          <p:cNvPr id="33" name="그림 32">
            <a:extLst>
              <a:ext uri="{FF2B5EF4-FFF2-40B4-BE49-F238E27FC236}">
                <a16:creationId xmlns:a16="http://schemas.microsoft.com/office/drawing/2014/main" id="{8718FD38-082A-4787-9E18-1717E0526440}"/>
              </a:ext>
            </a:extLst>
          </p:cNvPr>
          <p:cNvPicPr>
            <a:picLocks noChangeAspect="1"/>
          </p:cNvPicPr>
          <p:nvPr userDrawn="1"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2696276" cy="156013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0399768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3">
            <a:hlinkClick r:id="rId2"/>
            <a:extLst>
              <a:ext uri="{FF2B5EF4-FFF2-40B4-BE49-F238E27FC236}">
                <a16:creationId xmlns:a16="http://schemas.microsoft.com/office/drawing/2014/main" id="{2E5BAFD1-3152-4146-A53F-6C83654D347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6" name="TextBox 5">
            <a:hlinkClick r:id="rId5"/>
            <a:extLst>
              <a:ext uri="{FF2B5EF4-FFF2-40B4-BE49-F238E27FC236}">
                <a16:creationId xmlns:a16="http://schemas.microsoft.com/office/drawing/2014/main" id="{EC201AC9-1B26-43C5-A761-0AFEA7D09509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5C9635DF-014F-4091-BC3D-340E6EB2AB0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6004" y="6883072"/>
            <a:ext cx="2239204" cy="246221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AB8F87AB-289F-4E4A-A7BD-037E40AA6A24}"/>
              </a:ext>
            </a:extLst>
          </p:cNvPr>
          <p:cNvSpPr txBox="1"/>
          <p:nvPr userDrawn="1"/>
        </p:nvSpPr>
        <p:spPr>
          <a:xfrm>
            <a:off x="4176792" y="6929168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theme" Target="../theme/theme1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FFF5E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688" r:id="rId2"/>
    <p:sldLayoutId id="2147483689" r:id="rId3"/>
    <p:sldLayoutId id="2147483690" r:id="rId4"/>
    <p:sldLayoutId id="2147483691" r:id="rId5"/>
    <p:sldLayoutId id="2147483692" r:id="rId6"/>
    <p:sldLayoutId id="2147483693" r:id="rId7"/>
    <p:sldLayoutId id="2147483694" r:id="rId8"/>
    <p:sldLayoutId id="2147483695" r:id="rId9"/>
    <p:sldLayoutId id="2147483696" r:id="rId10"/>
    <p:sldLayoutId id="2147483697" r:id="rId11"/>
    <p:sldLayoutId id="2147483698" r:id="rId12"/>
    <p:sldLayoutId id="2147483699" r:id="rId13"/>
    <p:sldLayoutId id="2147483700" r:id="rId14"/>
    <p:sldLayoutId id="2147483702" r:id="rId15"/>
    <p:sldLayoutId id="2147483701" r:id="rId16"/>
    <p:sldLayoutId id="2147483687" r:id="rId17"/>
    <p:sldLayoutId id="2147483664" r:id="rId18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svg"/><Relationship Id="rId2" Type="http://schemas.openxmlformats.org/officeDocument/2006/relationships/image" Target="../media/image21.png"/><Relationship Id="rId1" Type="http://schemas.openxmlformats.org/officeDocument/2006/relationships/slideLayout" Target="../slideLayouts/slideLayout3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svg"/><Relationship Id="rId7" Type="http://schemas.openxmlformats.org/officeDocument/2006/relationships/image" Target="../media/image7.png"/><Relationship Id="rId2" Type="http://schemas.openxmlformats.org/officeDocument/2006/relationships/image" Target="../media/image23.png"/><Relationship Id="rId1" Type="http://schemas.openxmlformats.org/officeDocument/2006/relationships/slideLayout" Target="../slideLayouts/slideLayout13.xml"/><Relationship Id="rId6" Type="http://schemas.openxmlformats.org/officeDocument/2006/relationships/image" Target="../media/image5.png"/><Relationship Id="rId5" Type="http://schemas.openxmlformats.org/officeDocument/2006/relationships/image" Target="../media/image26.svg"/><Relationship Id="rId4" Type="http://schemas.openxmlformats.org/officeDocument/2006/relationships/image" Target="../media/image25.png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8.png"/><Relationship Id="rId2" Type="http://schemas.openxmlformats.org/officeDocument/2006/relationships/image" Target="../media/image27.png"/><Relationship Id="rId1" Type="http://schemas.openxmlformats.org/officeDocument/2006/relationships/slideLayout" Target="../slideLayouts/slideLayout14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9.png"/><Relationship Id="rId1" Type="http://schemas.openxmlformats.org/officeDocument/2006/relationships/slideLayout" Target="../slideLayouts/slideLayout15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0.png"/><Relationship Id="rId1" Type="http://schemas.openxmlformats.org/officeDocument/2006/relationships/slideLayout" Target="../slideLayouts/slideLayout16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46.svg"/><Relationship Id="rId21" Type="http://schemas.openxmlformats.org/officeDocument/2006/relationships/image" Target="../media/image50.svg"/><Relationship Id="rId42" Type="http://schemas.openxmlformats.org/officeDocument/2006/relationships/image" Target="../media/image71.png"/><Relationship Id="rId47" Type="http://schemas.openxmlformats.org/officeDocument/2006/relationships/image" Target="../media/image76.svg"/><Relationship Id="rId63" Type="http://schemas.openxmlformats.org/officeDocument/2006/relationships/image" Target="../media/image92.svg"/><Relationship Id="rId68" Type="http://schemas.openxmlformats.org/officeDocument/2006/relationships/image" Target="../media/image97.png"/><Relationship Id="rId84" Type="http://schemas.openxmlformats.org/officeDocument/2006/relationships/image" Target="../media/image113.png"/><Relationship Id="rId89" Type="http://schemas.openxmlformats.org/officeDocument/2006/relationships/image" Target="../media/image118.svg"/><Relationship Id="rId112" Type="http://schemas.openxmlformats.org/officeDocument/2006/relationships/image" Target="../media/image141.png"/><Relationship Id="rId133" Type="http://schemas.openxmlformats.org/officeDocument/2006/relationships/image" Target="../media/image162.svg"/><Relationship Id="rId138" Type="http://schemas.openxmlformats.org/officeDocument/2006/relationships/image" Target="../media/image167.png"/><Relationship Id="rId154" Type="http://schemas.openxmlformats.org/officeDocument/2006/relationships/image" Target="../media/image183.png"/><Relationship Id="rId159" Type="http://schemas.openxmlformats.org/officeDocument/2006/relationships/image" Target="../media/image188.svg"/><Relationship Id="rId175" Type="http://schemas.openxmlformats.org/officeDocument/2006/relationships/image" Target="../media/image204.svg"/><Relationship Id="rId170" Type="http://schemas.openxmlformats.org/officeDocument/2006/relationships/image" Target="../media/image199.png"/><Relationship Id="rId191" Type="http://schemas.openxmlformats.org/officeDocument/2006/relationships/image" Target="../media/image220.svg"/><Relationship Id="rId16" Type="http://schemas.openxmlformats.org/officeDocument/2006/relationships/image" Target="../media/image45.png"/><Relationship Id="rId107" Type="http://schemas.openxmlformats.org/officeDocument/2006/relationships/image" Target="../media/image136.svg"/><Relationship Id="rId11" Type="http://schemas.openxmlformats.org/officeDocument/2006/relationships/image" Target="../media/image40.svg"/><Relationship Id="rId32" Type="http://schemas.openxmlformats.org/officeDocument/2006/relationships/image" Target="../media/image61.png"/><Relationship Id="rId37" Type="http://schemas.openxmlformats.org/officeDocument/2006/relationships/image" Target="../media/image66.svg"/><Relationship Id="rId53" Type="http://schemas.openxmlformats.org/officeDocument/2006/relationships/image" Target="../media/image82.svg"/><Relationship Id="rId58" Type="http://schemas.openxmlformats.org/officeDocument/2006/relationships/image" Target="../media/image87.png"/><Relationship Id="rId74" Type="http://schemas.openxmlformats.org/officeDocument/2006/relationships/image" Target="../media/image103.png"/><Relationship Id="rId79" Type="http://schemas.openxmlformats.org/officeDocument/2006/relationships/image" Target="../media/image108.svg"/><Relationship Id="rId102" Type="http://schemas.openxmlformats.org/officeDocument/2006/relationships/image" Target="../media/image131.png"/><Relationship Id="rId123" Type="http://schemas.openxmlformats.org/officeDocument/2006/relationships/image" Target="../media/image152.svg"/><Relationship Id="rId128" Type="http://schemas.openxmlformats.org/officeDocument/2006/relationships/image" Target="../media/image157.png"/><Relationship Id="rId144" Type="http://schemas.openxmlformats.org/officeDocument/2006/relationships/image" Target="../media/image173.png"/><Relationship Id="rId149" Type="http://schemas.openxmlformats.org/officeDocument/2006/relationships/image" Target="../media/image178.svg"/><Relationship Id="rId5" Type="http://schemas.openxmlformats.org/officeDocument/2006/relationships/image" Target="../media/image34.svg"/><Relationship Id="rId90" Type="http://schemas.openxmlformats.org/officeDocument/2006/relationships/image" Target="../media/image119.png"/><Relationship Id="rId95" Type="http://schemas.openxmlformats.org/officeDocument/2006/relationships/image" Target="../media/image124.svg"/><Relationship Id="rId160" Type="http://schemas.openxmlformats.org/officeDocument/2006/relationships/image" Target="../media/image189.png"/><Relationship Id="rId165" Type="http://schemas.openxmlformats.org/officeDocument/2006/relationships/image" Target="../media/image194.svg"/><Relationship Id="rId181" Type="http://schemas.openxmlformats.org/officeDocument/2006/relationships/image" Target="../media/image210.svg"/><Relationship Id="rId186" Type="http://schemas.openxmlformats.org/officeDocument/2006/relationships/image" Target="../media/image215.png"/><Relationship Id="rId22" Type="http://schemas.openxmlformats.org/officeDocument/2006/relationships/image" Target="../media/image51.png"/><Relationship Id="rId27" Type="http://schemas.openxmlformats.org/officeDocument/2006/relationships/image" Target="../media/image56.svg"/><Relationship Id="rId43" Type="http://schemas.openxmlformats.org/officeDocument/2006/relationships/image" Target="../media/image72.svg"/><Relationship Id="rId48" Type="http://schemas.openxmlformats.org/officeDocument/2006/relationships/image" Target="../media/image77.png"/><Relationship Id="rId64" Type="http://schemas.openxmlformats.org/officeDocument/2006/relationships/image" Target="../media/image93.png"/><Relationship Id="rId69" Type="http://schemas.openxmlformats.org/officeDocument/2006/relationships/image" Target="../media/image98.svg"/><Relationship Id="rId113" Type="http://schemas.openxmlformats.org/officeDocument/2006/relationships/image" Target="../media/image142.svg"/><Relationship Id="rId118" Type="http://schemas.openxmlformats.org/officeDocument/2006/relationships/image" Target="../media/image147.png"/><Relationship Id="rId134" Type="http://schemas.openxmlformats.org/officeDocument/2006/relationships/image" Target="../media/image163.png"/><Relationship Id="rId139" Type="http://schemas.openxmlformats.org/officeDocument/2006/relationships/image" Target="../media/image168.svg"/><Relationship Id="rId80" Type="http://schemas.openxmlformats.org/officeDocument/2006/relationships/image" Target="../media/image109.png"/><Relationship Id="rId85" Type="http://schemas.openxmlformats.org/officeDocument/2006/relationships/image" Target="../media/image114.svg"/><Relationship Id="rId150" Type="http://schemas.openxmlformats.org/officeDocument/2006/relationships/image" Target="../media/image179.png"/><Relationship Id="rId155" Type="http://schemas.openxmlformats.org/officeDocument/2006/relationships/image" Target="../media/image184.svg"/><Relationship Id="rId171" Type="http://schemas.openxmlformats.org/officeDocument/2006/relationships/image" Target="../media/image200.svg"/><Relationship Id="rId176" Type="http://schemas.openxmlformats.org/officeDocument/2006/relationships/image" Target="../media/image205.png"/><Relationship Id="rId192" Type="http://schemas.openxmlformats.org/officeDocument/2006/relationships/image" Target="../media/image221.png"/><Relationship Id="rId12" Type="http://schemas.openxmlformats.org/officeDocument/2006/relationships/image" Target="../media/image41.png"/><Relationship Id="rId17" Type="http://schemas.openxmlformats.org/officeDocument/2006/relationships/image" Target="../media/image46.svg"/><Relationship Id="rId33" Type="http://schemas.openxmlformats.org/officeDocument/2006/relationships/image" Target="../media/image62.svg"/><Relationship Id="rId38" Type="http://schemas.openxmlformats.org/officeDocument/2006/relationships/image" Target="../media/image67.png"/><Relationship Id="rId59" Type="http://schemas.openxmlformats.org/officeDocument/2006/relationships/image" Target="../media/image88.svg"/><Relationship Id="rId103" Type="http://schemas.openxmlformats.org/officeDocument/2006/relationships/image" Target="../media/image132.svg"/><Relationship Id="rId108" Type="http://schemas.openxmlformats.org/officeDocument/2006/relationships/image" Target="../media/image137.png"/><Relationship Id="rId124" Type="http://schemas.openxmlformats.org/officeDocument/2006/relationships/image" Target="../media/image153.png"/><Relationship Id="rId129" Type="http://schemas.openxmlformats.org/officeDocument/2006/relationships/image" Target="../media/image158.svg"/><Relationship Id="rId54" Type="http://schemas.openxmlformats.org/officeDocument/2006/relationships/image" Target="../media/image83.png"/><Relationship Id="rId70" Type="http://schemas.openxmlformats.org/officeDocument/2006/relationships/image" Target="../media/image99.png"/><Relationship Id="rId75" Type="http://schemas.openxmlformats.org/officeDocument/2006/relationships/image" Target="../media/image104.svg"/><Relationship Id="rId91" Type="http://schemas.openxmlformats.org/officeDocument/2006/relationships/image" Target="../media/image120.svg"/><Relationship Id="rId96" Type="http://schemas.openxmlformats.org/officeDocument/2006/relationships/image" Target="../media/image125.png"/><Relationship Id="rId140" Type="http://schemas.openxmlformats.org/officeDocument/2006/relationships/image" Target="../media/image169.png"/><Relationship Id="rId145" Type="http://schemas.openxmlformats.org/officeDocument/2006/relationships/image" Target="../media/image174.svg"/><Relationship Id="rId161" Type="http://schemas.openxmlformats.org/officeDocument/2006/relationships/image" Target="../media/image190.svg"/><Relationship Id="rId166" Type="http://schemas.openxmlformats.org/officeDocument/2006/relationships/image" Target="../media/image195.png"/><Relationship Id="rId182" Type="http://schemas.openxmlformats.org/officeDocument/2006/relationships/image" Target="../media/image211.png"/><Relationship Id="rId187" Type="http://schemas.openxmlformats.org/officeDocument/2006/relationships/image" Target="../media/image216.svg"/><Relationship Id="rId1" Type="http://schemas.openxmlformats.org/officeDocument/2006/relationships/slideLayout" Target="../slideLayouts/slideLayout18.xml"/><Relationship Id="rId6" Type="http://schemas.openxmlformats.org/officeDocument/2006/relationships/image" Target="../media/image35.png"/><Relationship Id="rId23" Type="http://schemas.openxmlformats.org/officeDocument/2006/relationships/image" Target="../media/image52.svg"/><Relationship Id="rId28" Type="http://schemas.openxmlformats.org/officeDocument/2006/relationships/image" Target="../media/image57.png"/><Relationship Id="rId49" Type="http://schemas.openxmlformats.org/officeDocument/2006/relationships/image" Target="../media/image78.svg"/><Relationship Id="rId114" Type="http://schemas.openxmlformats.org/officeDocument/2006/relationships/image" Target="../media/image143.png"/><Relationship Id="rId119" Type="http://schemas.openxmlformats.org/officeDocument/2006/relationships/image" Target="../media/image148.svg"/><Relationship Id="rId44" Type="http://schemas.openxmlformats.org/officeDocument/2006/relationships/image" Target="../media/image73.png"/><Relationship Id="rId60" Type="http://schemas.openxmlformats.org/officeDocument/2006/relationships/image" Target="../media/image89.png"/><Relationship Id="rId65" Type="http://schemas.openxmlformats.org/officeDocument/2006/relationships/image" Target="../media/image94.svg"/><Relationship Id="rId81" Type="http://schemas.openxmlformats.org/officeDocument/2006/relationships/image" Target="../media/image110.svg"/><Relationship Id="rId86" Type="http://schemas.openxmlformats.org/officeDocument/2006/relationships/image" Target="../media/image115.png"/><Relationship Id="rId130" Type="http://schemas.openxmlformats.org/officeDocument/2006/relationships/image" Target="../media/image159.png"/><Relationship Id="rId135" Type="http://schemas.openxmlformats.org/officeDocument/2006/relationships/image" Target="../media/image164.svg"/><Relationship Id="rId151" Type="http://schemas.openxmlformats.org/officeDocument/2006/relationships/image" Target="../media/image180.svg"/><Relationship Id="rId156" Type="http://schemas.openxmlformats.org/officeDocument/2006/relationships/image" Target="../media/image185.png"/><Relationship Id="rId177" Type="http://schemas.openxmlformats.org/officeDocument/2006/relationships/image" Target="../media/image206.svg"/><Relationship Id="rId172" Type="http://schemas.openxmlformats.org/officeDocument/2006/relationships/image" Target="../media/image201.png"/><Relationship Id="rId193" Type="http://schemas.openxmlformats.org/officeDocument/2006/relationships/image" Target="../media/image222.svg"/><Relationship Id="rId13" Type="http://schemas.openxmlformats.org/officeDocument/2006/relationships/image" Target="../media/image42.svg"/><Relationship Id="rId18" Type="http://schemas.openxmlformats.org/officeDocument/2006/relationships/image" Target="../media/image47.png"/><Relationship Id="rId39" Type="http://schemas.openxmlformats.org/officeDocument/2006/relationships/image" Target="../media/image68.svg"/><Relationship Id="rId109" Type="http://schemas.openxmlformats.org/officeDocument/2006/relationships/image" Target="../media/image138.svg"/><Relationship Id="rId34" Type="http://schemas.openxmlformats.org/officeDocument/2006/relationships/image" Target="../media/image63.png"/><Relationship Id="rId50" Type="http://schemas.openxmlformats.org/officeDocument/2006/relationships/image" Target="../media/image79.png"/><Relationship Id="rId55" Type="http://schemas.openxmlformats.org/officeDocument/2006/relationships/image" Target="../media/image84.svg"/><Relationship Id="rId76" Type="http://schemas.openxmlformats.org/officeDocument/2006/relationships/image" Target="../media/image105.png"/><Relationship Id="rId97" Type="http://schemas.openxmlformats.org/officeDocument/2006/relationships/image" Target="../media/image126.svg"/><Relationship Id="rId104" Type="http://schemas.openxmlformats.org/officeDocument/2006/relationships/image" Target="../media/image133.png"/><Relationship Id="rId120" Type="http://schemas.openxmlformats.org/officeDocument/2006/relationships/image" Target="../media/image149.png"/><Relationship Id="rId125" Type="http://schemas.openxmlformats.org/officeDocument/2006/relationships/image" Target="../media/image154.svg"/><Relationship Id="rId141" Type="http://schemas.openxmlformats.org/officeDocument/2006/relationships/image" Target="../media/image170.svg"/><Relationship Id="rId146" Type="http://schemas.openxmlformats.org/officeDocument/2006/relationships/image" Target="../media/image175.png"/><Relationship Id="rId167" Type="http://schemas.openxmlformats.org/officeDocument/2006/relationships/image" Target="../media/image196.svg"/><Relationship Id="rId188" Type="http://schemas.openxmlformats.org/officeDocument/2006/relationships/image" Target="../media/image217.png"/><Relationship Id="rId7" Type="http://schemas.openxmlformats.org/officeDocument/2006/relationships/image" Target="../media/image36.svg"/><Relationship Id="rId71" Type="http://schemas.openxmlformats.org/officeDocument/2006/relationships/image" Target="../media/image100.svg"/><Relationship Id="rId92" Type="http://schemas.openxmlformats.org/officeDocument/2006/relationships/image" Target="../media/image121.png"/><Relationship Id="rId162" Type="http://schemas.openxmlformats.org/officeDocument/2006/relationships/image" Target="../media/image191.png"/><Relationship Id="rId183" Type="http://schemas.openxmlformats.org/officeDocument/2006/relationships/image" Target="../media/image212.svg"/><Relationship Id="rId2" Type="http://schemas.openxmlformats.org/officeDocument/2006/relationships/image" Target="../media/image31.png"/><Relationship Id="rId29" Type="http://schemas.openxmlformats.org/officeDocument/2006/relationships/image" Target="../media/image58.svg"/><Relationship Id="rId24" Type="http://schemas.openxmlformats.org/officeDocument/2006/relationships/image" Target="../media/image53.png"/><Relationship Id="rId40" Type="http://schemas.openxmlformats.org/officeDocument/2006/relationships/image" Target="../media/image69.png"/><Relationship Id="rId45" Type="http://schemas.openxmlformats.org/officeDocument/2006/relationships/image" Target="../media/image74.svg"/><Relationship Id="rId66" Type="http://schemas.openxmlformats.org/officeDocument/2006/relationships/image" Target="../media/image95.png"/><Relationship Id="rId87" Type="http://schemas.openxmlformats.org/officeDocument/2006/relationships/image" Target="../media/image116.svg"/><Relationship Id="rId110" Type="http://schemas.openxmlformats.org/officeDocument/2006/relationships/image" Target="../media/image139.png"/><Relationship Id="rId115" Type="http://schemas.openxmlformats.org/officeDocument/2006/relationships/image" Target="../media/image144.svg"/><Relationship Id="rId131" Type="http://schemas.openxmlformats.org/officeDocument/2006/relationships/image" Target="../media/image160.svg"/><Relationship Id="rId136" Type="http://schemas.openxmlformats.org/officeDocument/2006/relationships/image" Target="../media/image165.png"/><Relationship Id="rId157" Type="http://schemas.openxmlformats.org/officeDocument/2006/relationships/image" Target="../media/image186.svg"/><Relationship Id="rId178" Type="http://schemas.openxmlformats.org/officeDocument/2006/relationships/image" Target="../media/image207.png"/><Relationship Id="rId61" Type="http://schemas.openxmlformats.org/officeDocument/2006/relationships/image" Target="../media/image90.svg"/><Relationship Id="rId82" Type="http://schemas.openxmlformats.org/officeDocument/2006/relationships/image" Target="../media/image111.png"/><Relationship Id="rId152" Type="http://schemas.openxmlformats.org/officeDocument/2006/relationships/image" Target="../media/image181.png"/><Relationship Id="rId173" Type="http://schemas.openxmlformats.org/officeDocument/2006/relationships/image" Target="../media/image202.svg"/><Relationship Id="rId19" Type="http://schemas.openxmlformats.org/officeDocument/2006/relationships/image" Target="../media/image48.svg"/><Relationship Id="rId14" Type="http://schemas.openxmlformats.org/officeDocument/2006/relationships/image" Target="../media/image43.png"/><Relationship Id="rId30" Type="http://schemas.openxmlformats.org/officeDocument/2006/relationships/image" Target="../media/image59.png"/><Relationship Id="rId35" Type="http://schemas.openxmlformats.org/officeDocument/2006/relationships/image" Target="../media/image64.svg"/><Relationship Id="rId56" Type="http://schemas.openxmlformats.org/officeDocument/2006/relationships/image" Target="../media/image85.png"/><Relationship Id="rId77" Type="http://schemas.openxmlformats.org/officeDocument/2006/relationships/image" Target="../media/image106.svg"/><Relationship Id="rId100" Type="http://schemas.openxmlformats.org/officeDocument/2006/relationships/image" Target="../media/image129.png"/><Relationship Id="rId105" Type="http://schemas.openxmlformats.org/officeDocument/2006/relationships/image" Target="../media/image134.svg"/><Relationship Id="rId126" Type="http://schemas.openxmlformats.org/officeDocument/2006/relationships/image" Target="../media/image155.png"/><Relationship Id="rId147" Type="http://schemas.openxmlformats.org/officeDocument/2006/relationships/image" Target="../media/image176.svg"/><Relationship Id="rId168" Type="http://schemas.openxmlformats.org/officeDocument/2006/relationships/image" Target="../media/image197.png"/><Relationship Id="rId8" Type="http://schemas.openxmlformats.org/officeDocument/2006/relationships/image" Target="../media/image37.png"/><Relationship Id="rId51" Type="http://schemas.openxmlformats.org/officeDocument/2006/relationships/image" Target="../media/image80.svg"/><Relationship Id="rId72" Type="http://schemas.openxmlformats.org/officeDocument/2006/relationships/image" Target="../media/image101.png"/><Relationship Id="rId93" Type="http://schemas.openxmlformats.org/officeDocument/2006/relationships/image" Target="../media/image122.svg"/><Relationship Id="rId98" Type="http://schemas.openxmlformats.org/officeDocument/2006/relationships/image" Target="../media/image127.png"/><Relationship Id="rId121" Type="http://schemas.openxmlformats.org/officeDocument/2006/relationships/image" Target="../media/image150.svg"/><Relationship Id="rId142" Type="http://schemas.openxmlformats.org/officeDocument/2006/relationships/image" Target="../media/image171.png"/><Relationship Id="rId163" Type="http://schemas.openxmlformats.org/officeDocument/2006/relationships/image" Target="../media/image192.svg"/><Relationship Id="rId184" Type="http://schemas.openxmlformats.org/officeDocument/2006/relationships/image" Target="../media/image213.png"/><Relationship Id="rId189" Type="http://schemas.openxmlformats.org/officeDocument/2006/relationships/image" Target="../media/image218.svg"/><Relationship Id="rId3" Type="http://schemas.openxmlformats.org/officeDocument/2006/relationships/image" Target="../media/image32.svg"/><Relationship Id="rId25" Type="http://schemas.openxmlformats.org/officeDocument/2006/relationships/image" Target="../media/image54.svg"/><Relationship Id="rId46" Type="http://schemas.openxmlformats.org/officeDocument/2006/relationships/image" Target="../media/image75.png"/><Relationship Id="rId67" Type="http://schemas.openxmlformats.org/officeDocument/2006/relationships/image" Target="../media/image96.svg"/><Relationship Id="rId116" Type="http://schemas.openxmlformats.org/officeDocument/2006/relationships/image" Target="../media/image145.png"/><Relationship Id="rId137" Type="http://schemas.openxmlformats.org/officeDocument/2006/relationships/image" Target="../media/image166.svg"/><Relationship Id="rId158" Type="http://schemas.openxmlformats.org/officeDocument/2006/relationships/image" Target="../media/image187.png"/><Relationship Id="rId20" Type="http://schemas.openxmlformats.org/officeDocument/2006/relationships/image" Target="../media/image49.png"/><Relationship Id="rId41" Type="http://schemas.openxmlformats.org/officeDocument/2006/relationships/image" Target="../media/image70.svg"/><Relationship Id="rId62" Type="http://schemas.openxmlformats.org/officeDocument/2006/relationships/image" Target="../media/image91.png"/><Relationship Id="rId83" Type="http://schemas.openxmlformats.org/officeDocument/2006/relationships/image" Target="../media/image112.svg"/><Relationship Id="rId88" Type="http://schemas.openxmlformats.org/officeDocument/2006/relationships/image" Target="../media/image117.png"/><Relationship Id="rId111" Type="http://schemas.openxmlformats.org/officeDocument/2006/relationships/image" Target="../media/image140.svg"/><Relationship Id="rId132" Type="http://schemas.openxmlformats.org/officeDocument/2006/relationships/image" Target="../media/image161.png"/><Relationship Id="rId153" Type="http://schemas.openxmlformats.org/officeDocument/2006/relationships/image" Target="../media/image182.svg"/><Relationship Id="rId174" Type="http://schemas.openxmlformats.org/officeDocument/2006/relationships/image" Target="../media/image203.png"/><Relationship Id="rId179" Type="http://schemas.openxmlformats.org/officeDocument/2006/relationships/image" Target="../media/image208.svg"/><Relationship Id="rId190" Type="http://schemas.openxmlformats.org/officeDocument/2006/relationships/image" Target="../media/image219.png"/><Relationship Id="rId15" Type="http://schemas.openxmlformats.org/officeDocument/2006/relationships/image" Target="../media/image44.svg"/><Relationship Id="rId36" Type="http://schemas.openxmlformats.org/officeDocument/2006/relationships/image" Target="../media/image65.png"/><Relationship Id="rId57" Type="http://schemas.openxmlformats.org/officeDocument/2006/relationships/image" Target="../media/image86.svg"/><Relationship Id="rId106" Type="http://schemas.openxmlformats.org/officeDocument/2006/relationships/image" Target="../media/image135.png"/><Relationship Id="rId127" Type="http://schemas.openxmlformats.org/officeDocument/2006/relationships/image" Target="../media/image156.svg"/><Relationship Id="rId10" Type="http://schemas.openxmlformats.org/officeDocument/2006/relationships/image" Target="../media/image39.png"/><Relationship Id="rId31" Type="http://schemas.openxmlformats.org/officeDocument/2006/relationships/image" Target="../media/image60.svg"/><Relationship Id="rId52" Type="http://schemas.openxmlformats.org/officeDocument/2006/relationships/image" Target="../media/image81.png"/><Relationship Id="rId73" Type="http://schemas.openxmlformats.org/officeDocument/2006/relationships/image" Target="../media/image102.svg"/><Relationship Id="rId78" Type="http://schemas.openxmlformats.org/officeDocument/2006/relationships/image" Target="../media/image107.png"/><Relationship Id="rId94" Type="http://schemas.openxmlformats.org/officeDocument/2006/relationships/image" Target="../media/image123.png"/><Relationship Id="rId99" Type="http://schemas.openxmlformats.org/officeDocument/2006/relationships/image" Target="../media/image128.svg"/><Relationship Id="rId101" Type="http://schemas.openxmlformats.org/officeDocument/2006/relationships/image" Target="../media/image130.svg"/><Relationship Id="rId122" Type="http://schemas.openxmlformats.org/officeDocument/2006/relationships/image" Target="../media/image151.png"/><Relationship Id="rId143" Type="http://schemas.openxmlformats.org/officeDocument/2006/relationships/image" Target="../media/image172.svg"/><Relationship Id="rId148" Type="http://schemas.openxmlformats.org/officeDocument/2006/relationships/image" Target="../media/image177.png"/><Relationship Id="rId164" Type="http://schemas.openxmlformats.org/officeDocument/2006/relationships/image" Target="../media/image193.png"/><Relationship Id="rId169" Type="http://schemas.openxmlformats.org/officeDocument/2006/relationships/image" Target="../media/image198.svg"/><Relationship Id="rId185" Type="http://schemas.openxmlformats.org/officeDocument/2006/relationships/image" Target="../media/image214.svg"/><Relationship Id="rId4" Type="http://schemas.openxmlformats.org/officeDocument/2006/relationships/image" Target="../media/image33.png"/><Relationship Id="rId9" Type="http://schemas.openxmlformats.org/officeDocument/2006/relationships/image" Target="../media/image38.svg"/><Relationship Id="rId180" Type="http://schemas.openxmlformats.org/officeDocument/2006/relationships/image" Target="../media/image209.png"/><Relationship Id="rId26" Type="http://schemas.openxmlformats.org/officeDocument/2006/relationships/image" Target="../media/image55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37.svg"/><Relationship Id="rId21" Type="http://schemas.openxmlformats.org/officeDocument/2006/relationships/image" Target="../media/image242.svg"/><Relationship Id="rId42" Type="http://schemas.openxmlformats.org/officeDocument/2006/relationships/image" Target="../media/image263.png"/><Relationship Id="rId47" Type="http://schemas.openxmlformats.org/officeDocument/2006/relationships/image" Target="../media/image268.svg"/><Relationship Id="rId63" Type="http://schemas.openxmlformats.org/officeDocument/2006/relationships/image" Target="../media/image284.svg"/><Relationship Id="rId68" Type="http://schemas.openxmlformats.org/officeDocument/2006/relationships/image" Target="../media/image289.png"/><Relationship Id="rId84" Type="http://schemas.openxmlformats.org/officeDocument/2006/relationships/image" Target="../media/image305.png"/><Relationship Id="rId89" Type="http://schemas.openxmlformats.org/officeDocument/2006/relationships/image" Target="../media/image310.svg"/><Relationship Id="rId112" Type="http://schemas.openxmlformats.org/officeDocument/2006/relationships/image" Target="../media/image333.png"/><Relationship Id="rId133" Type="http://schemas.openxmlformats.org/officeDocument/2006/relationships/image" Target="../media/image353.svg"/><Relationship Id="rId138" Type="http://schemas.openxmlformats.org/officeDocument/2006/relationships/image" Target="../media/image358.png"/><Relationship Id="rId154" Type="http://schemas.openxmlformats.org/officeDocument/2006/relationships/image" Target="../media/image374.png"/><Relationship Id="rId159" Type="http://schemas.openxmlformats.org/officeDocument/2006/relationships/image" Target="../media/image379.svg"/><Relationship Id="rId175" Type="http://schemas.openxmlformats.org/officeDocument/2006/relationships/image" Target="../media/image395.svg"/><Relationship Id="rId170" Type="http://schemas.openxmlformats.org/officeDocument/2006/relationships/image" Target="../media/image390.png"/><Relationship Id="rId191" Type="http://schemas.openxmlformats.org/officeDocument/2006/relationships/image" Target="../media/image411.svg"/><Relationship Id="rId16" Type="http://schemas.openxmlformats.org/officeDocument/2006/relationships/image" Target="../media/image237.png"/><Relationship Id="rId107" Type="http://schemas.openxmlformats.org/officeDocument/2006/relationships/image" Target="../media/image328.svg"/><Relationship Id="rId11" Type="http://schemas.openxmlformats.org/officeDocument/2006/relationships/image" Target="../media/image232.svg"/><Relationship Id="rId32" Type="http://schemas.openxmlformats.org/officeDocument/2006/relationships/image" Target="../media/image253.png"/><Relationship Id="rId37" Type="http://schemas.openxmlformats.org/officeDocument/2006/relationships/image" Target="../media/image258.svg"/><Relationship Id="rId53" Type="http://schemas.openxmlformats.org/officeDocument/2006/relationships/image" Target="../media/image274.svg"/><Relationship Id="rId58" Type="http://schemas.openxmlformats.org/officeDocument/2006/relationships/image" Target="../media/image279.png"/><Relationship Id="rId74" Type="http://schemas.openxmlformats.org/officeDocument/2006/relationships/image" Target="../media/image295.png"/><Relationship Id="rId79" Type="http://schemas.openxmlformats.org/officeDocument/2006/relationships/image" Target="../media/image300.svg"/><Relationship Id="rId102" Type="http://schemas.openxmlformats.org/officeDocument/2006/relationships/image" Target="../media/image323.png"/><Relationship Id="rId123" Type="http://schemas.openxmlformats.org/officeDocument/2006/relationships/image" Target="../media/image343.svg"/><Relationship Id="rId128" Type="http://schemas.openxmlformats.org/officeDocument/2006/relationships/image" Target="../media/image348.png"/><Relationship Id="rId144" Type="http://schemas.openxmlformats.org/officeDocument/2006/relationships/image" Target="../media/image364.png"/><Relationship Id="rId149" Type="http://schemas.openxmlformats.org/officeDocument/2006/relationships/image" Target="../media/image369.svg"/><Relationship Id="rId5" Type="http://schemas.openxmlformats.org/officeDocument/2006/relationships/image" Target="../media/image226.svg"/><Relationship Id="rId90" Type="http://schemas.openxmlformats.org/officeDocument/2006/relationships/image" Target="../media/image311.png"/><Relationship Id="rId95" Type="http://schemas.openxmlformats.org/officeDocument/2006/relationships/image" Target="../media/image316.svg"/><Relationship Id="rId160" Type="http://schemas.openxmlformats.org/officeDocument/2006/relationships/image" Target="../media/image380.png"/><Relationship Id="rId165" Type="http://schemas.openxmlformats.org/officeDocument/2006/relationships/image" Target="../media/image385.svg"/><Relationship Id="rId181" Type="http://schemas.openxmlformats.org/officeDocument/2006/relationships/image" Target="../media/image401.svg"/><Relationship Id="rId186" Type="http://schemas.openxmlformats.org/officeDocument/2006/relationships/image" Target="../media/image406.png"/><Relationship Id="rId22" Type="http://schemas.openxmlformats.org/officeDocument/2006/relationships/image" Target="../media/image243.png"/><Relationship Id="rId27" Type="http://schemas.openxmlformats.org/officeDocument/2006/relationships/image" Target="../media/image248.svg"/><Relationship Id="rId43" Type="http://schemas.openxmlformats.org/officeDocument/2006/relationships/image" Target="../media/image264.svg"/><Relationship Id="rId48" Type="http://schemas.openxmlformats.org/officeDocument/2006/relationships/image" Target="../media/image269.png"/><Relationship Id="rId64" Type="http://schemas.openxmlformats.org/officeDocument/2006/relationships/image" Target="../media/image285.png"/><Relationship Id="rId69" Type="http://schemas.openxmlformats.org/officeDocument/2006/relationships/image" Target="../media/image290.svg"/><Relationship Id="rId113" Type="http://schemas.openxmlformats.org/officeDocument/2006/relationships/image" Target="../media/image334.svg"/><Relationship Id="rId118" Type="http://schemas.openxmlformats.org/officeDocument/2006/relationships/image" Target="../media/image338.png"/><Relationship Id="rId134" Type="http://schemas.openxmlformats.org/officeDocument/2006/relationships/image" Target="../media/image354.png"/><Relationship Id="rId139" Type="http://schemas.openxmlformats.org/officeDocument/2006/relationships/image" Target="../media/image359.svg"/><Relationship Id="rId80" Type="http://schemas.openxmlformats.org/officeDocument/2006/relationships/image" Target="../media/image301.png"/><Relationship Id="rId85" Type="http://schemas.openxmlformats.org/officeDocument/2006/relationships/image" Target="../media/image306.svg"/><Relationship Id="rId150" Type="http://schemas.openxmlformats.org/officeDocument/2006/relationships/image" Target="../media/image370.png"/><Relationship Id="rId155" Type="http://schemas.openxmlformats.org/officeDocument/2006/relationships/image" Target="../media/image375.svg"/><Relationship Id="rId171" Type="http://schemas.openxmlformats.org/officeDocument/2006/relationships/image" Target="../media/image391.svg"/><Relationship Id="rId176" Type="http://schemas.openxmlformats.org/officeDocument/2006/relationships/image" Target="../media/image396.png"/><Relationship Id="rId192" Type="http://schemas.openxmlformats.org/officeDocument/2006/relationships/image" Target="../media/image412.png"/><Relationship Id="rId12" Type="http://schemas.openxmlformats.org/officeDocument/2006/relationships/image" Target="../media/image233.png"/><Relationship Id="rId17" Type="http://schemas.openxmlformats.org/officeDocument/2006/relationships/image" Target="../media/image238.svg"/><Relationship Id="rId33" Type="http://schemas.openxmlformats.org/officeDocument/2006/relationships/image" Target="../media/image254.svg"/><Relationship Id="rId38" Type="http://schemas.openxmlformats.org/officeDocument/2006/relationships/image" Target="../media/image259.png"/><Relationship Id="rId59" Type="http://schemas.openxmlformats.org/officeDocument/2006/relationships/image" Target="../media/image280.svg"/><Relationship Id="rId103" Type="http://schemas.openxmlformats.org/officeDocument/2006/relationships/image" Target="../media/image324.svg"/><Relationship Id="rId108" Type="http://schemas.openxmlformats.org/officeDocument/2006/relationships/image" Target="../media/image329.png"/><Relationship Id="rId124" Type="http://schemas.openxmlformats.org/officeDocument/2006/relationships/image" Target="../media/image344.png"/><Relationship Id="rId129" Type="http://schemas.openxmlformats.org/officeDocument/2006/relationships/image" Target="../media/image349.svg"/><Relationship Id="rId54" Type="http://schemas.openxmlformats.org/officeDocument/2006/relationships/image" Target="../media/image275.png"/><Relationship Id="rId70" Type="http://schemas.openxmlformats.org/officeDocument/2006/relationships/image" Target="../media/image291.png"/><Relationship Id="rId75" Type="http://schemas.openxmlformats.org/officeDocument/2006/relationships/image" Target="../media/image296.svg"/><Relationship Id="rId91" Type="http://schemas.openxmlformats.org/officeDocument/2006/relationships/image" Target="../media/image312.svg"/><Relationship Id="rId96" Type="http://schemas.openxmlformats.org/officeDocument/2006/relationships/image" Target="../media/image317.png"/><Relationship Id="rId140" Type="http://schemas.openxmlformats.org/officeDocument/2006/relationships/image" Target="../media/image360.png"/><Relationship Id="rId145" Type="http://schemas.openxmlformats.org/officeDocument/2006/relationships/image" Target="../media/image365.svg"/><Relationship Id="rId161" Type="http://schemas.openxmlformats.org/officeDocument/2006/relationships/image" Target="../media/image381.svg"/><Relationship Id="rId166" Type="http://schemas.openxmlformats.org/officeDocument/2006/relationships/image" Target="../media/image386.png"/><Relationship Id="rId182" Type="http://schemas.openxmlformats.org/officeDocument/2006/relationships/image" Target="../media/image402.png"/><Relationship Id="rId187" Type="http://schemas.openxmlformats.org/officeDocument/2006/relationships/image" Target="../media/image407.svg"/><Relationship Id="rId1" Type="http://schemas.openxmlformats.org/officeDocument/2006/relationships/slideLayout" Target="../slideLayouts/slideLayout18.xml"/><Relationship Id="rId6" Type="http://schemas.openxmlformats.org/officeDocument/2006/relationships/image" Target="../media/image227.png"/><Relationship Id="rId23" Type="http://schemas.openxmlformats.org/officeDocument/2006/relationships/image" Target="../media/image244.svg"/><Relationship Id="rId28" Type="http://schemas.openxmlformats.org/officeDocument/2006/relationships/image" Target="../media/image249.png"/><Relationship Id="rId49" Type="http://schemas.openxmlformats.org/officeDocument/2006/relationships/image" Target="../media/image270.svg"/><Relationship Id="rId114" Type="http://schemas.openxmlformats.org/officeDocument/2006/relationships/image" Target="../media/image335.png"/><Relationship Id="rId119" Type="http://schemas.openxmlformats.org/officeDocument/2006/relationships/image" Target="../media/image339.svg"/><Relationship Id="rId44" Type="http://schemas.openxmlformats.org/officeDocument/2006/relationships/image" Target="../media/image265.png"/><Relationship Id="rId60" Type="http://schemas.openxmlformats.org/officeDocument/2006/relationships/image" Target="../media/image281.png"/><Relationship Id="rId65" Type="http://schemas.openxmlformats.org/officeDocument/2006/relationships/image" Target="../media/image286.svg"/><Relationship Id="rId81" Type="http://schemas.openxmlformats.org/officeDocument/2006/relationships/image" Target="../media/image302.svg"/><Relationship Id="rId86" Type="http://schemas.openxmlformats.org/officeDocument/2006/relationships/image" Target="../media/image307.png"/><Relationship Id="rId130" Type="http://schemas.openxmlformats.org/officeDocument/2006/relationships/image" Target="../media/image350.png"/><Relationship Id="rId135" Type="http://schemas.openxmlformats.org/officeDocument/2006/relationships/image" Target="../media/image355.svg"/><Relationship Id="rId151" Type="http://schemas.openxmlformats.org/officeDocument/2006/relationships/image" Target="../media/image371.svg"/><Relationship Id="rId156" Type="http://schemas.openxmlformats.org/officeDocument/2006/relationships/image" Target="../media/image376.png"/><Relationship Id="rId177" Type="http://schemas.openxmlformats.org/officeDocument/2006/relationships/image" Target="../media/image397.svg"/><Relationship Id="rId172" Type="http://schemas.openxmlformats.org/officeDocument/2006/relationships/image" Target="../media/image392.png"/><Relationship Id="rId193" Type="http://schemas.openxmlformats.org/officeDocument/2006/relationships/image" Target="../media/image413.svg"/><Relationship Id="rId13" Type="http://schemas.openxmlformats.org/officeDocument/2006/relationships/image" Target="../media/image234.svg"/><Relationship Id="rId18" Type="http://schemas.openxmlformats.org/officeDocument/2006/relationships/image" Target="../media/image239.png"/><Relationship Id="rId39" Type="http://schemas.openxmlformats.org/officeDocument/2006/relationships/image" Target="../media/image260.svg"/><Relationship Id="rId109" Type="http://schemas.openxmlformats.org/officeDocument/2006/relationships/image" Target="../media/image330.svg"/><Relationship Id="rId34" Type="http://schemas.openxmlformats.org/officeDocument/2006/relationships/image" Target="../media/image255.png"/><Relationship Id="rId50" Type="http://schemas.openxmlformats.org/officeDocument/2006/relationships/image" Target="../media/image271.png"/><Relationship Id="rId55" Type="http://schemas.openxmlformats.org/officeDocument/2006/relationships/image" Target="../media/image276.svg"/><Relationship Id="rId76" Type="http://schemas.openxmlformats.org/officeDocument/2006/relationships/image" Target="../media/image297.png"/><Relationship Id="rId97" Type="http://schemas.openxmlformats.org/officeDocument/2006/relationships/image" Target="../media/image318.svg"/><Relationship Id="rId104" Type="http://schemas.openxmlformats.org/officeDocument/2006/relationships/image" Target="../media/image325.png"/><Relationship Id="rId120" Type="http://schemas.openxmlformats.org/officeDocument/2006/relationships/image" Target="../media/image340.png"/><Relationship Id="rId125" Type="http://schemas.openxmlformats.org/officeDocument/2006/relationships/image" Target="../media/image345.svg"/><Relationship Id="rId141" Type="http://schemas.openxmlformats.org/officeDocument/2006/relationships/image" Target="../media/image361.svg"/><Relationship Id="rId146" Type="http://schemas.openxmlformats.org/officeDocument/2006/relationships/image" Target="../media/image366.png"/><Relationship Id="rId167" Type="http://schemas.openxmlformats.org/officeDocument/2006/relationships/image" Target="../media/image387.svg"/><Relationship Id="rId188" Type="http://schemas.openxmlformats.org/officeDocument/2006/relationships/image" Target="../media/image408.png"/><Relationship Id="rId7" Type="http://schemas.openxmlformats.org/officeDocument/2006/relationships/image" Target="../media/image228.svg"/><Relationship Id="rId71" Type="http://schemas.openxmlformats.org/officeDocument/2006/relationships/image" Target="../media/image292.svg"/><Relationship Id="rId92" Type="http://schemas.openxmlformats.org/officeDocument/2006/relationships/image" Target="../media/image313.png"/><Relationship Id="rId162" Type="http://schemas.openxmlformats.org/officeDocument/2006/relationships/image" Target="../media/image382.png"/><Relationship Id="rId183" Type="http://schemas.openxmlformats.org/officeDocument/2006/relationships/image" Target="../media/image403.svg"/><Relationship Id="rId2" Type="http://schemas.openxmlformats.org/officeDocument/2006/relationships/image" Target="../media/image223.png"/><Relationship Id="rId29" Type="http://schemas.openxmlformats.org/officeDocument/2006/relationships/image" Target="../media/image250.svg"/><Relationship Id="rId24" Type="http://schemas.openxmlformats.org/officeDocument/2006/relationships/image" Target="../media/image245.png"/><Relationship Id="rId40" Type="http://schemas.openxmlformats.org/officeDocument/2006/relationships/image" Target="../media/image261.png"/><Relationship Id="rId45" Type="http://schemas.openxmlformats.org/officeDocument/2006/relationships/image" Target="../media/image266.svg"/><Relationship Id="rId66" Type="http://schemas.openxmlformats.org/officeDocument/2006/relationships/image" Target="../media/image287.png"/><Relationship Id="rId87" Type="http://schemas.openxmlformats.org/officeDocument/2006/relationships/image" Target="../media/image308.svg"/><Relationship Id="rId110" Type="http://schemas.openxmlformats.org/officeDocument/2006/relationships/image" Target="../media/image331.png"/><Relationship Id="rId115" Type="http://schemas.openxmlformats.org/officeDocument/2006/relationships/image" Target="../media/image336.svg"/><Relationship Id="rId131" Type="http://schemas.openxmlformats.org/officeDocument/2006/relationships/image" Target="../media/image351.svg"/><Relationship Id="rId136" Type="http://schemas.openxmlformats.org/officeDocument/2006/relationships/image" Target="../media/image356.png"/><Relationship Id="rId157" Type="http://schemas.openxmlformats.org/officeDocument/2006/relationships/image" Target="../media/image377.svg"/><Relationship Id="rId178" Type="http://schemas.openxmlformats.org/officeDocument/2006/relationships/image" Target="../media/image398.png"/><Relationship Id="rId61" Type="http://schemas.openxmlformats.org/officeDocument/2006/relationships/image" Target="../media/image282.svg"/><Relationship Id="rId82" Type="http://schemas.openxmlformats.org/officeDocument/2006/relationships/image" Target="../media/image303.png"/><Relationship Id="rId152" Type="http://schemas.openxmlformats.org/officeDocument/2006/relationships/image" Target="../media/image372.png"/><Relationship Id="rId173" Type="http://schemas.openxmlformats.org/officeDocument/2006/relationships/image" Target="../media/image393.svg"/><Relationship Id="rId19" Type="http://schemas.openxmlformats.org/officeDocument/2006/relationships/image" Target="../media/image240.svg"/><Relationship Id="rId14" Type="http://schemas.openxmlformats.org/officeDocument/2006/relationships/image" Target="../media/image235.png"/><Relationship Id="rId30" Type="http://schemas.openxmlformats.org/officeDocument/2006/relationships/image" Target="../media/image251.png"/><Relationship Id="rId35" Type="http://schemas.openxmlformats.org/officeDocument/2006/relationships/image" Target="../media/image256.svg"/><Relationship Id="rId56" Type="http://schemas.openxmlformats.org/officeDocument/2006/relationships/image" Target="../media/image277.png"/><Relationship Id="rId77" Type="http://schemas.openxmlformats.org/officeDocument/2006/relationships/image" Target="../media/image298.svg"/><Relationship Id="rId100" Type="http://schemas.openxmlformats.org/officeDocument/2006/relationships/image" Target="../media/image321.png"/><Relationship Id="rId105" Type="http://schemas.openxmlformats.org/officeDocument/2006/relationships/image" Target="../media/image326.svg"/><Relationship Id="rId126" Type="http://schemas.openxmlformats.org/officeDocument/2006/relationships/image" Target="../media/image346.png"/><Relationship Id="rId147" Type="http://schemas.openxmlformats.org/officeDocument/2006/relationships/image" Target="../media/image367.svg"/><Relationship Id="rId168" Type="http://schemas.openxmlformats.org/officeDocument/2006/relationships/image" Target="../media/image388.png"/><Relationship Id="rId8" Type="http://schemas.openxmlformats.org/officeDocument/2006/relationships/image" Target="../media/image229.png"/><Relationship Id="rId51" Type="http://schemas.openxmlformats.org/officeDocument/2006/relationships/image" Target="../media/image272.svg"/><Relationship Id="rId72" Type="http://schemas.openxmlformats.org/officeDocument/2006/relationships/image" Target="../media/image293.png"/><Relationship Id="rId93" Type="http://schemas.openxmlformats.org/officeDocument/2006/relationships/image" Target="../media/image314.svg"/><Relationship Id="rId98" Type="http://schemas.openxmlformats.org/officeDocument/2006/relationships/image" Target="../media/image319.png"/><Relationship Id="rId121" Type="http://schemas.openxmlformats.org/officeDocument/2006/relationships/image" Target="../media/image341.svg"/><Relationship Id="rId142" Type="http://schemas.openxmlformats.org/officeDocument/2006/relationships/image" Target="../media/image362.png"/><Relationship Id="rId163" Type="http://schemas.openxmlformats.org/officeDocument/2006/relationships/image" Target="../media/image383.svg"/><Relationship Id="rId184" Type="http://schemas.openxmlformats.org/officeDocument/2006/relationships/image" Target="../media/image404.png"/><Relationship Id="rId189" Type="http://schemas.openxmlformats.org/officeDocument/2006/relationships/image" Target="../media/image409.svg"/><Relationship Id="rId3" Type="http://schemas.openxmlformats.org/officeDocument/2006/relationships/image" Target="../media/image224.svg"/><Relationship Id="rId25" Type="http://schemas.openxmlformats.org/officeDocument/2006/relationships/image" Target="../media/image246.svg"/><Relationship Id="rId46" Type="http://schemas.openxmlformats.org/officeDocument/2006/relationships/image" Target="../media/image267.png"/><Relationship Id="rId67" Type="http://schemas.openxmlformats.org/officeDocument/2006/relationships/image" Target="../media/image288.svg"/><Relationship Id="rId116" Type="http://schemas.openxmlformats.org/officeDocument/2006/relationships/image" Target="../media/image169.png"/><Relationship Id="rId137" Type="http://schemas.openxmlformats.org/officeDocument/2006/relationships/image" Target="../media/image357.svg"/><Relationship Id="rId158" Type="http://schemas.openxmlformats.org/officeDocument/2006/relationships/image" Target="../media/image378.png"/><Relationship Id="rId20" Type="http://schemas.openxmlformats.org/officeDocument/2006/relationships/image" Target="../media/image241.png"/><Relationship Id="rId41" Type="http://schemas.openxmlformats.org/officeDocument/2006/relationships/image" Target="../media/image262.svg"/><Relationship Id="rId62" Type="http://schemas.openxmlformats.org/officeDocument/2006/relationships/image" Target="../media/image283.png"/><Relationship Id="rId83" Type="http://schemas.openxmlformats.org/officeDocument/2006/relationships/image" Target="../media/image304.svg"/><Relationship Id="rId88" Type="http://schemas.openxmlformats.org/officeDocument/2006/relationships/image" Target="../media/image309.png"/><Relationship Id="rId111" Type="http://schemas.openxmlformats.org/officeDocument/2006/relationships/image" Target="../media/image332.svg"/><Relationship Id="rId132" Type="http://schemas.openxmlformats.org/officeDocument/2006/relationships/image" Target="../media/image352.png"/><Relationship Id="rId153" Type="http://schemas.openxmlformats.org/officeDocument/2006/relationships/image" Target="../media/image373.svg"/><Relationship Id="rId174" Type="http://schemas.openxmlformats.org/officeDocument/2006/relationships/image" Target="../media/image394.png"/><Relationship Id="rId179" Type="http://schemas.openxmlformats.org/officeDocument/2006/relationships/image" Target="../media/image399.svg"/><Relationship Id="rId190" Type="http://schemas.openxmlformats.org/officeDocument/2006/relationships/image" Target="../media/image410.png"/><Relationship Id="rId15" Type="http://schemas.openxmlformats.org/officeDocument/2006/relationships/image" Target="../media/image236.svg"/><Relationship Id="rId36" Type="http://schemas.openxmlformats.org/officeDocument/2006/relationships/image" Target="../media/image257.png"/><Relationship Id="rId57" Type="http://schemas.openxmlformats.org/officeDocument/2006/relationships/image" Target="../media/image278.svg"/><Relationship Id="rId106" Type="http://schemas.openxmlformats.org/officeDocument/2006/relationships/image" Target="../media/image327.png"/><Relationship Id="rId127" Type="http://schemas.openxmlformats.org/officeDocument/2006/relationships/image" Target="../media/image347.svg"/><Relationship Id="rId10" Type="http://schemas.openxmlformats.org/officeDocument/2006/relationships/image" Target="../media/image231.png"/><Relationship Id="rId31" Type="http://schemas.openxmlformats.org/officeDocument/2006/relationships/image" Target="../media/image252.svg"/><Relationship Id="rId52" Type="http://schemas.openxmlformats.org/officeDocument/2006/relationships/image" Target="../media/image273.png"/><Relationship Id="rId73" Type="http://schemas.openxmlformats.org/officeDocument/2006/relationships/image" Target="../media/image294.svg"/><Relationship Id="rId78" Type="http://schemas.openxmlformats.org/officeDocument/2006/relationships/image" Target="../media/image299.png"/><Relationship Id="rId94" Type="http://schemas.openxmlformats.org/officeDocument/2006/relationships/image" Target="../media/image315.png"/><Relationship Id="rId99" Type="http://schemas.openxmlformats.org/officeDocument/2006/relationships/image" Target="../media/image320.svg"/><Relationship Id="rId101" Type="http://schemas.openxmlformats.org/officeDocument/2006/relationships/image" Target="../media/image322.svg"/><Relationship Id="rId122" Type="http://schemas.openxmlformats.org/officeDocument/2006/relationships/image" Target="../media/image342.png"/><Relationship Id="rId143" Type="http://schemas.openxmlformats.org/officeDocument/2006/relationships/image" Target="../media/image363.svg"/><Relationship Id="rId148" Type="http://schemas.openxmlformats.org/officeDocument/2006/relationships/image" Target="../media/image368.png"/><Relationship Id="rId164" Type="http://schemas.openxmlformats.org/officeDocument/2006/relationships/image" Target="../media/image384.png"/><Relationship Id="rId169" Type="http://schemas.openxmlformats.org/officeDocument/2006/relationships/image" Target="../media/image389.svg"/><Relationship Id="rId185" Type="http://schemas.openxmlformats.org/officeDocument/2006/relationships/image" Target="../media/image405.svg"/><Relationship Id="rId4" Type="http://schemas.openxmlformats.org/officeDocument/2006/relationships/image" Target="../media/image225.png"/><Relationship Id="rId9" Type="http://schemas.openxmlformats.org/officeDocument/2006/relationships/image" Target="../media/image230.svg"/><Relationship Id="rId180" Type="http://schemas.openxmlformats.org/officeDocument/2006/relationships/image" Target="../media/image400.png"/><Relationship Id="rId26" Type="http://schemas.openxmlformats.org/officeDocument/2006/relationships/image" Target="../media/image247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18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18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4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image" Target="../media/image414.png"/><Relationship Id="rId2" Type="http://schemas.openxmlformats.org/officeDocument/2006/relationships/hyperlink" Target="https://fonts.google.com/specimen/Poppins" TargetMode="External"/><Relationship Id="rId1" Type="http://schemas.openxmlformats.org/officeDocument/2006/relationships/slideLayout" Target="../slideLayouts/slideLayout1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14D512E-578B-4D38-B371-4EC12F140687}"/>
              </a:ext>
            </a:extLst>
          </p:cNvPr>
          <p:cNvSpPr txBox="1"/>
          <p:nvPr/>
        </p:nvSpPr>
        <p:spPr>
          <a:xfrm>
            <a:off x="867690" y="2225635"/>
            <a:ext cx="6125776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60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Bread Making Workshop</a:t>
            </a:r>
            <a:endParaRPr lang="ko-KR" altLang="en-US" sz="60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DB6AC972-9E79-4B71-BB83-7686E339AA98}"/>
              </a:ext>
            </a:extLst>
          </p:cNvPr>
          <p:cNvSpPr txBox="1"/>
          <p:nvPr/>
        </p:nvSpPr>
        <p:spPr>
          <a:xfrm>
            <a:off x="867690" y="4232255"/>
            <a:ext cx="612577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l"/>
            <a:r>
              <a:rPr lang="en-US" altLang="ko-KR" sz="2000" dirty="0">
                <a:solidFill>
                  <a:srgbClr val="331009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rgbClr val="331009"/>
              </a:solidFill>
              <a:cs typeface="Arial" panose="020B0604020202020204" pitchFamily="34" charset="0"/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CE521ECC-2E50-4A35-ABCF-6934CE679F8A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F1530F50-8A20-436C-82F2-6C083D48D8F1}"/>
              </a:ext>
            </a:extLst>
          </p:cNvPr>
          <p:cNvSpPr txBox="1"/>
          <p:nvPr/>
        </p:nvSpPr>
        <p:spPr>
          <a:xfrm>
            <a:off x="1045029" y="1599335"/>
            <a:ext cx="10101942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36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9D57D2F7-CDC3-4A76-B0AD-8ACEDDFEE2F3}"/>
              </a:ext>
            </a:extLst>
          </p:cNvPr>
          <p:cNvSpPr txBox="1"/>
          <p:nvPr/>
        </p:nvSpPr>
        <p:spPr>
          <a:xfrm>
            <a:off x="1347171" y="4304558"/>
            <a:ext cx="234985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34FABC17-0483-46CB-B881-372ABFCDE2D7}"/>
              </a:ext>
            </a:extLst>
          </p:cNvPr>
          <p:cNvSpPr/>
          <p:nvPr/>
        </p:nvSpPr>
        <p:spPr>
          <a:xfrm>
            <a:off x="1347170" y="3867757"/>
            <a:ext cx="234985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D9EA2E62-0763-490F-8D0D-5DDE05A98F30}"/>
              </a:ext>
            </a:extLst>
          </p:cNvPr>
          <p:cNvSpPr/>
          <p:nvPr/>
        </p:nvSpPr>
        <p:spPr>
          <a:xfrm>
            <a:off x="1347170" y="3322212"/>
            <a:ext cx="234985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331009"/>
                </a:solidFill>
                <a:latin typeface="+mj-lt"/>
              </a:rPr>
              <a:t>01.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338FFD8-965F-48F2-8866-4DBFC9D9C0C5}"/>
              </a:ext>
            </a:extLst>
          </p:cNvPr>
          <p:cNvSpPr txBox="1"/>
          <p:nvPr/>
        </p:nvSpPr>
        <p:spPr>
          <a:xfrm>
            <a:off x="3830488" y="4304558"/>
            <a:ext cx="234985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18B73350-1C52-46A7-954C-5C1CDF14E5DB}"/>
              </a:ext>
            </a:extLst>
          </p:cNvPr>
          <p:cNvSpPr/>
          <p:nvPr/>
        </p:nvSpPr>
        <p:spPr>
          <a:xfrm>
            <a:off x="3830487" y="3867757"/>
            <a:ext cx="234985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6C002019-0600-495F-A9CE-579BBA1C1634}"/>
              </a:ext>
            </a:extLst>
          </p:cNvPr>
          <p:cNvSpPr/>
          <p:nvPr/>
        </p:nvSpPr>
        <p:spPr>
          <a:xfrm>
            <a:off x="3830487" y="3322212"/>
            <a:ext cx="234985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331009"/>
                </a:solidFill>
                <a:latin typeface="+mj-lt"/>
              </a:rPr>
              <a:t>02.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76CBE2FB-6B4B-4838-A969-113DC1F75088}"/>
              </a:ext>
            </a:extLst>
          </p:cNvPr>
          <p:cNvSpPr txBox="1"/>
          <p:nvPr/>
        </p:nvSpPr>
        <p:spPr>
          <a:xfrm>
            <a:off x="6313805" y="4304558"/>
            <a:ext cx="234985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3671800D-6AFE-4A1C-93FC-4AE5F4491E4A}"/>
              </a:ext>
            </a:extLst>
          </p:cNvPr>
          <p:cNvSpPr/>
          <p:nvPr/>
        </p:nvSpPr>
        <p:spPr>
          <a:xfrm>
            <a:off x="6313804" y="3867757"/>
            <a:ext cx="234985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CC5162B1-E89A-4AFB-9419-FE63AC5446E1}"/>
              </a:ext>
            </a:extLst>
          </p:cNvPr>
          <p:cNvSpPr/>
          <p:nvPr/>
        </p:nvSpPr>
        <p:spPr>
          <a:xfrm>
            <a:off x="6313804" y="3322212"/>
            <a:ext cx="234985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331009"/>
                </a:solidFill>
                <a:latin typeface="+mj-lt"/>
              </a:rPr>
              <a:t>03.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BFCE841C-AAD4-4EF6-881E-12E2AC80AA00}"/>
              </a:ext>
            </a:extLst>
          </p:cNvPr>
          <p:cNvSpPr txBox="1"/>
          <p:nvPr/>
        </p:nvSpPr>
        <p:spPr>
          <a:xfrm>
            <a:off x="8797121" y="4304558"/>
            <a:ext cx="2349851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5812A02B-A67D-4018-82A3-C3319E432A3D}"/>
              </a:ext>
            </a:extLst>
          </p:cNvPr>
          <p:cNvSpPr/>
          <p:nvPr/>
        </p:nvSpPr>
        <p:spPr>
          <a:xfrm>
            <a:off x="8797120" y="3867757"/>
            <a:ext cx="2349851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FA39C6A8-4533-4B7C-A4C6-947F8BACF5D0}"/>
              </a:ext>
            </a:extLst>
          </p:cNvPr>
          <p:cNvSpPr/>
          <p:nvPr/>
        </p:nvSpPr>
        <p:spPr>
          <a:xfrm>
            <a:off x="8797120" y="3322212"/>
            <a:ext cx="234985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331009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130928029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타원 31">
            <a:extLst>
              <a:ext uri="{FF2B5EF4-FFF2-40B4-BE49-F238E27FC236}">
                <a16:creationId xmlns:a16="http://schemas.microsoft.com/office/drawing/2014/main" id="{E89F63E9-A82D-414B-ADC0-CF4A6884D9C0}"/>
              </a:ext>
            </a:extLst>
          </p:cNvPr>
          <p:cNvSpPr/>
          <p:nvPr/>
        </p:nvSpPr>
        <p:spPr>
          <a:xfrm>
            <a:off x="4238143" y="2648228"/>
            <a:ext cx="1131551" cy="1131551"/>
          </a:xfrm>
          <a:prstGeom prst="ellipse">
            <a:avLst/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91F75DA6-A633-454E-B4D8-22E1D5E361A2}"/>
              </a:ext>
            </a:extLst>
          </p:cNvPr>
          <p:cNvSpPr txBox="1"/>
          <p:nvPr/>
        </p:nvSpPr>
        <p:spPr>
          <a:xfrm>
            <a:off x="3683340" y="4520275"/>
            <a:ext cx="22411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2BD1A9FD-7C46-4131-A21A-2C5C118F3814}"/>
              </a:ext>
            </a:extLst>
          </p:cNvPr>
          <p:cNvSpPr/>
          <p:nvPr/>
        </p:nvSpPr>
        <p:spPr>
          <a:xfrm>
            <a:off x="3683339" y="4092472"/>
            <a:ext cx="22411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grpSp>
        <p:nvGrpSpPr>
          <p:cNvPr id="36" name="그룹 35">
            <a:extLst>
              <a:ext uri="{FF2B5EF4-FFF2-40B4-BE49-F238E27FC236}">
                <a16:creationId xmlns:a16="http://schemas.microsoft.com/office/drawing/2014/main" id="{3FAABC2B-4609-4C9F-ACFD-BE8F1B6A460E}"/>
              </a:ext>
            </a:extLst>
          </p:cNvPr>
          <p:cNvGrpSpPr/>
          <p:nvPr/>
        </p:nvGrpSpPr>
        <p:grpSpPr>
          <a:xfrm>
            <a:off x="4548436" y="2944242"/>
            <a:ext cx="511634" cy="524832"/>
            <a:chOff x="2772242" y="1560385"/>
            <a:chExt cx="376198" cy="385905"/>
          </a:xfrm>
          <a:solidFill>
            <a:srgbClr val="FFF5E5"/>
          </a:solidFill>
        </p:grpSpPr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1083C8F0-74A5-4665-B0D0-ACE15C594596}"/>
                </a:ext>
              </a:extLst>
            </p:cNvPr>
            <p:cNvSpPr/>
            <p:nvPr/>
          </p:nvSpPr>
          <p:spPr>
            <a:xfrm>
              <a:off x="2976990" y="1560385"/>
              <a:ext cx="171450" cy="171450"/>
            </a:xfrm>
            <a:custGeom>
              <a:avLst/>
              <a:gdLst>
                <a:gd name="connsiteX0" fmla="*/ 171489 w 171450"/>
                <a:gd name="connsiteY0" fmla="*/ 136684 h 171450"/>
                <a:gd name="connsiteX1" fmla="*/ 118626 w 171450"/>
                <a:gd name="connsiteY1" fmla="*/ 43910 h 171450"/>
                <a:gd name="connsiteX2" fmla="*/ 18328 w 171450"/>
                <a:gd name="connsiteY2" fmla="*/ 7144 h 171450"/>
                <a:gd name="connsiteX3" fmla="*/ 18328 w 171450"/>
                <a:gd name="connsiteY3" fmla="*/ 7144 h 171450"/>
                <a:gd name="connsiteX4" fmla="*/ 7183 w 171450"/>
                <a:gd name="connsiteY4" fmla="*/ 18288 h 171450"/>
                <a:gd name="connsiteX5" fmla="*/ 7183 w 171450"/>
                <a:gd name="connsiteY5" fmla="*/ 161735 h 171450"/>
                <a:gd name="connsiteX6" fmla="*/ 7279 w 171450"/>
                <a:gd name="connsiteY6" fmla="*/ 164306 h 171450"/>
                <a:gd name="connsiteX7" fmla="*/ 20137 w 171450"/>
                <a:gd name="connsiteY7" fmla="*/ 173450 h 171450"/>
                <a:gd name="connsiteX8" fmla="*/ 162250 w 171450"/>
                <a:gd name="connsiteY8" fmla="*/ 149447 h 171450"/>
                <a:gd name="connsiteX9" fmla="*/ 171489 w 171450"/>
                <a:gd name="connsiteY9" fmla="*/ 13668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71450" h="171450">
                  <a:moveTo>
                    <a:pt x="171489" y="136684"/>
                  </a:moveTo>
                  <a:cubicBezTo>
                    <a:pt x="165203" y="99250"/>
                    <a:pt x="145867" y="66961"/>
                    <a:pt x="118626" y="43910"/>
                  </a:cubicBezTo>
                  <a:cubicBezTo>
                    <a:pt x="91384" y="20860"/>
                    <a:pt x="56237" y="7144"/>
                    <a:pt x="18328" y="7144"/>
                  </a:cubicBezTo>
                  <a:lnTo>
                    <a:pt x="18328" y="7144"/>
                  </a:lnTo>
                  <a:cubicBezTo>
                    <a:pt x="12136" y="7144"/>
                    <a:pt x="7183" y="12097"/>
                    <a:pt x="7183" y="18288"/>
                  </a:cubicBezTo>
                  <a:lnTo>
                    <a:pt x="7183" y="161735"/>
                  </a:lnTo>
                  <a:cubicBezTo>
                    <a:pt x="7088" y="162592"/>
                    <a:pt x="7183" y="163449"/>
                    <a:pt x="7279" y="164306"/>
                  </a:cubicBezTo>
                  <a:cubicBezTo>
                    <a:pt x="8326" y="170402"/>
                    <a:pt x="14041" y="174498"/>
                    <a:pt x="20137" y="173450"/>
                  </a:cubicBezTo>
                  <a:lnTo>
                    <a:pt x="162250" y="149447"/>
                  </a:lnTo>
                  <a:cubicBezTo>
                    <a:pt x="168346" y="148495"/>
                    <a:pt x="172537" y="142780"/>
                    <a:pt x="171489" y="13668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E43ED5F2-CE45-41B4-835A-000BA310B73F}"/>
                </a:ext>
              </a:extLst>
            </p:cNvPr>
            <p:cNvSpPr/>
            <p:nvPr/>
          </p:nvSpPr>
          <p:spPr>
            <a:xfrm>
              <a:off x="2830203" y="1774840"/>
              <a:ext cx="238125" cy="171450"/>
            </a:xfrm>
            <a:custGeom>
              <a:avLst/>
              <a:gdLst>
                <a:gd name="connsiteX0" fmla="*/ 12143 w 238125"/>
                <a:gd name="connsiteY0" fmla="*/ 110347 h 171450"/>
                <a:gd name="connsiteX1" fmla="*/ 13477 w 238125"/>
                <a:gd name="connsiteY1" fmla="*/ 135684 h 171450"/>
                <a:gd name="connsiteX2" fmla="*/ 121300 w 238125"/>
                <a:gd name="connsiteY2" fmla="*/ 173593 h 171450"/>
                <a:gd name="connsiteX3" fmla="*/ 121300 w 238125"/>
                <a:gd name="connsiteY3" fmla="*/ 173498 h 171450"/>
                <a:gd name="connsiteX4" fmla="*/ 121395 w 238125"/>
                <a:gd name="connsiteY4" fmla="*/ 173498 h 171450"/>
                <a:gd name="connsiteX5" fmla="*/ 231694 w 238125"/>
                <a:gd name="connsiteY5" fmla="*/ 133588 h 171450"/>
                <a:gd name="connsiteX6" fmla="*/ 232647 w 238125"/>
                <a:gd name="connsiteY6" fmla="*/ 112633 h 171450"/>
                <a:gd name="connsiteX7" fmla="*/ 131301 w 238125"/>
                <a:gd name="connsiteY7" fmla="*/ 11287 h 171450"/>
                <a:gd name="connsiteX8" fmla="*/ 111203 w 238125"/>
                <a:gd name="connsiteY8" fmla="*/ 11287 h 171450"/>
                <a:gd name="connsiteX9" fmla="*/ 12143 w 238125"/>
                <a:gd name="connsiteY9" fmla="*/ 110347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38125" h="171450">
                  <a:moveTo>
                    <a:pt x="12143" y="110347"/>
                  </a:moveTo>
                  <a:cubicBezTo>
                    <a:pt x="4999" y="117491"/>
                    <a:pt x="5571" y="129302"/>
                    <a:pt x="13477" y="135684"/>
                  </a:cubicBezTo>
                  <a:cubicBezTo>
                    <a:pt x="43004" y="159306"/>
                    <a:pt x="80533" y="173593"/>
                    <a:pt x="121300" y="173593"/>
                  </a:cubicBezTo>
                  <a:lnTo>
                    <a:pt x="121300" y="173498"/>
                  </a:lnTo>
                  <a:lnTo>
                    <a:pt x="121395" y="173498"/>
                  </a:lnTo>
                  <a:cubicBezTo>
                    <a:pt x="160638" y="173498"/>
                    <a:pt x="199786" y="160163"/>
                    <a:pt x="231694" y="133588"/>
                  </a:cubicBezTo>
                  <a:cubicBezTo>
                    <a:pt x="238076" y="128254"/>
                    <a:pt x="238552" y="118539"/>
                    <a:pt x="232647" y="112633"/>
                  </a:cubicBezTo>
                  <a:lnTo>
                    <a:pt x="131301" y="11287"/>
                  </a:lnTo>
                  <a:cubicBezTo>
                    <a:pt x="125776" y="5763"/>
                    <a:pt x="116728" y="5763"/>
                    <a:pt x="111203" y="11287"/>
                  </a:cubicBezTo>
                  <a:lnTo>
                    <a:pt x="12143" y="11034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B249DCE-4EB1-404F-999B-198B70ECBE8D}"/>
                </a:ext>
              </a:extLst>
            </p:cNvPr>
            <p:cNvSpPr/>
            <p:nvPr/>
          </p:nvSpPr>
          <p:spPr>
            <a:xfrm>
              <a:off x="2986086" y="1739645"/>
              <a:ext cx="142875" cy="133350"/>
            </a:xfrm>
            <a:custGeom>
              <a:avLst/>
              <a:gdLst>
                <a:gd name="connsiteX0" fmla="*/ 137058 w 142875"/>
                <a:gd name="connsiteY0" fmla="*/ 18479 h 133350"/>
                <a:gd name="connsiteX1" fmla="*/ 124485 w 142875"/>
                <a:gd name="connsiteY1" fmla="*/ 7144 h 133350"/>
                <a:gd name="connsiteX2" fmla="*/ 122199 w 142875"/>
                <a:gd name="connsiteY2" fmla="*/ 7334 h 133350"/>
                <a:gd name="connsiteX3" fmla="*/ 18757 w 142875"/>
                <a:gd name="connsiteY3" fmla="*/ 26479 h 133350"/>
                <a:gd name="connsiteX4" fmla="*/ 11328 w 142875"/>
                <a:gd name="connsiteY4" fmla="*/ 50483 h 133350"/>
                <a:gd name="connsiteX5" fmla="*/ 90195 w 142875"/>
                <a:gd name="connsiteY5" fmla="*/ 129350 h 133350"/>
                <a:gd name="connsiteX6" fmla="*/ 112388 w 142875"/>
                <a:gd name="connsiteY6" fmla="*/ 126683 h 133350"/>
                <a:gd name="connsiteX7" fmla="*/ 132962 w 142875"/>
                <a:gd name="connsiteY7" fmla="*/ 77819 h 133350"/>
                <a:gd name="connsiteX8" fmla="*/ 133152 w 142875"/>
                <a:gd name="connsiteY8" fmla="*/ 76962 h 133350"/>
                <a:gd name="connsiteX9" fmla="*/ 135343 w 142875"/>
                <a:gd name="connsiteY9" fmla="*/ 66580 h 133350"/>
                <a:gd name="connsiteX10" fmla="*/ 137058 w 142875"/>
                <a:gd name="connsiteY10" fmla="*/ 18479 h 1333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42875" h="133350">
                  <a:moveTo>
                    <a:pt x="137058" y="18479"/>
                  </a:moveTo>
                  <a:cubicBezTo>
                    <a:pt x="136391" y="11906"/>
                    <a:pt x="130866" y="7144"/>
                    <a:pt x="124485" y="7144"/>
                  </a:cubicBezTo>
                  <a:cubicBezTo>
                    <a:pt x="123723" y="7144"/>
                    <a:pt x="122961" y="7239"/>
                    <a:pt x="122199" y="7334"/>
                  </a:cubicBezTo>
                  <a:lnTo>
                    <a:pt x="18757" y="26479"/>
                  </a:lnTo>
                  <a:cubicBezTo>
                    <a:pt x="7518" y="28575"/>
                    <a:pt x="3231" y="42386"/>
                    <a:pt x="11328" y="50483"/>
                  </a:cubicBezTo>
                  <a:lnTo>
                    <a:pt x="90195" y="129350"/>
                  </a:lnTo>
                  <a:cubicBezTo>
                    <a:pt x="96672" y="135827"/>
                    <a:pt x="107530" y="134493"/>
                    <a:pt x="112388" y="126683"/>
                  </a:cubicBezTo>
                  <a:cubicBezTo>
                    <a:pt x="121627" y="111728"/>
                    <a:pt x="128580" y="95250"/>
                    <a:pt x="132962" y="77819"/>
                  </a:cubicBezTo>
                  <a:cubicBezTo>
                    <a:pt x="133057" y="77533"/>
                    <a:pt x="133057" y="77248"/>
                    <a:pt x="133152" y="76962"/>
                  </a:cubicBezTo>
                  <a:cubicBezTo>
                    <a:pt x="134010" y="73533"/>
                    <a:pt x="134676" y="70104"/>
                    <a:pt x="135343" y="66580"/>
                  </a:cubicBezTo>
                  <a:cubicBezTo>
                    <a:pt x="138105" y="50959"/>
                    <a:pt x="138772" y="34862"/>
                    <a:pt x="137058" y="1847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E7912DC6-37BC-4DB0-B5C8-3206F7E13F58}"/>
                </a:ext>
              </a:extLst>
            </p:cNvPr>
            <p:cNvSpPr/>
            <p:nvPr/>
          </p:nvSpPr>
          <p:spPr>
            <a:xfrm>
              <a:off x="2772242" y="1597152"/>
              <a:ext cx="180975" cy="276225"/>
            </a:xfrm>
            <a:custGeom>
              <a:avLst/>
              <a:gdLst>
                <a:gd name="connsiteX0" fmla="*/ 163449 w 180975"/>
                <a:gd name="connsiteY0" fmla="*/ 162973 h 276225"/>
                <a:gd name="connsiteX1" fmla="*/ 175070 w 180975"/>
                <a:gd name="connsiteY1" fmla="*/ 151352 h 276225"/>
                <a:gd name="connsiteX2" fmla="*/ 179261 w 180975"/>
                <a:gd name="connsiteY2" fmla="*/ 141351 h 276225"/>
                <a:gd name="connsiteX3" fmla="*/ 179261 w 180975"/>
                <a:gd name="connsiteY3" fmla="*/ 19812 h 276225"/>
                <a:gd name="connsiteX4" fmla="*/ 166688 w 180975"/>
                <a:gd name="connsiteY4" fmla="*/ 7144 h 276225"/>
                <a:gd name="connsiteX5" fmla="*/ 165735 w 180975"/>
                <a:gd name="connsiteY5" fmla="*/ 7144 h 276225"/>
                <a:gd name="connsiteX6" fmla="*/ 7144 w 180975"/>
                <a:gd name="connsiteY6" fmla="*/ 178784 h 276225"/>
                <a:gd name="connsiteX7" fmla="*/ 32671 w 180975"/>
                <a:gd name="connsiteY7" fmla="*/ 269081 h 276225"/>
                <a:gd name="connsiteX8" fmla="*/ 54769 w 180975"/>
                <a:gd name="connsiteY8" fmla="*/ 271558 h 276225"/>
                <a:gd name="connsiteX9" fmla="*/ 163449 w 180975"/>
                <a:gd name="connsiteY9" fmla="*/ 162973 h 2762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180975" h="276225">
                  <a:moveTo>
                    <a:pt x="163449" y="162973"/>
                  </a:moveTo>
                  <a:lnTo>
                    <a:pt x="175070" y="151352"/>
                  </a:lnTo>
                  <a:cubicBezTo>
                    <a:pt x="177737" y="148685"/>
                    <a:pt x="179261" y="145066"/>
                    <a:pt x="179261" y="141351"/>
                  </a:cubicBezTo>
                  <a:lnTo>
                    <a:pt x="179261" y="19812"/>
                  </a:lnTo>
                  <a:cubicBezTo>
                    <a:pt x="179261" y="12763"/>
                    <a:pt x="173546" y="7144"/>
                    <a:pt x="166688" y="7144"/>
                  </a:cubicBezTo>
                  <a:cubicBezTo>
                    <a:pt x="166402" y="7144"/>
                    <a:pt x="166021" y="7144"/>
                    <a:pt x="165735" y="7144"/>
                  </a:cubicBezTo>
                  <a:cubicBezTo>
                    <a:pt x="76962" y="14097"/>
                    <a:pt x="7144" y="88297"/>
                    <a:pt x="7144" y="178784"/>
                  </a:cubicBezTo>
                  <a:cubicBezTo>
                    <a:pt x="7144" y="211931"/>
                    <a:pt x="16478" y="242888"/>
                    <a:pt x="32671" y="269081"/>
                  </a:cubicBezTo>
                  <a:cubicBezTo>
                    <a:pt x="37433" y="276892"/>
                    <a:pt x="48292" y="278035"/>
                    <a:pt x="54769" y="271558"/>
                  </a:cubicBezTo>
                  <a:lnTo>
                    <a:pt x="163449" y="16297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</p:grpSp>
      <p:sp>
        <p:nvSpPr>
          <p:cNvPr id="41" name="타원 40">
            <a:extLst>
              <a:ext uri="{FF2B5EF4-FFF2-40B4-BE49-F238E27FC236}">
                <a16:creationId xmlns:a16="http://schemas.microsoft.com/office/drawing/2014/main" id="{3F111690-AB67-47FC-A210-3E7F242FA774}"/>
              </a:ext>
            </a:extLst>
          </p:cNvPr>
          <p:cNvSpPr/>
          <p:nvPr/>
        </p:nvSpPr>
        <p:spPr>
          <a:xfrm>
            <a:off x="9406475" y="2648228"/>
            <a:ext cx="1131551" cy="1131551"/>
          </a:xfrm>
          <a:prstGeom prst="ellipse">
            <a:avLst/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9182304E-96CA-49E9-9098-F63F92AC6757}"/>
              </a:ext>
            </a:extLst>
          </p:cNvPr>
          <p:cNvSpPr txBox="1"/>
          <p:nvPr/>
        </p:nvSpPr>
        <p:spPr>
          <a:xfrm>
            <a:off x="8851672" y="4520275"/>
            <a:ext cx="22411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9021B81F-0D79-42FE-88CE-E39495F39274}"/>
              </a:ext>
            </a:extLst>
          </p:cNvPr>
          <p:cNvSpPr/>
          <p:nvPr/>
        </p:nvSpPr>
        <p:spPr>
          <a:xfrm>
            <a:off x="8851671" y="4092472"/>
            <a:ext cx="22411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grpSp>
        <p:nvGrpSpPr>
          <p:cNvPr id="44" name="그룹 43">
            <a:extLst>
              <a:ext uri="{FF2B5EF4-FFF2-40B4-BE49-F238E27FC236}">
                <a16:creationId xmlns:a16="http://schemas.microsoft.com/office/drawing/2014/main" id="{D7D4DAE6-A92F-4EF0-B773-0D5C66E6BE9F}"/>
              </a:ext>
            </a:extLst>
          </p:cNvPr>
          <p:cNvGrpSpPr/>
          <p:nvPr/>
        </p:nvGrpSpPr>
        <p:grpSpPr>
          <a:xfrm>
            <a:off x="9706884" y="2952305"/>
            <a:ext cx="530730" cy="508706"/>
            <a:chOff x="6793030" y="2235612"/>
            <a:chExt cx="390240" cy="374047"/>
          </a:xfrm>
          <a:solidFill>
            <a:srgbClr val="FFF5E5"/>
          </a:solidFill>
        </p:grpSpPr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AE3B3B0B-34F9-4106-96D2-22B72B0A303A}"/>
                </a:ext>
              </a:extLst>
            </p:cNvPr>
            <p:cNvSpPr/>
            <p:nvPr/>
          </p:nvSpPr>
          <p:spPr>
            <a:xfrm>
              <a:off x="6897520" y="2314384"/>
              <a:ext cx="285750" cy="295275"/>
            </a:xfrm>
            <a:custGeom>
              <a:avLst/>
              <a:gdLst>
                <a:gd name="connsiteX0" fmla="*/ 266033 w 285750"/>
                <a:gd name="connsiteY0" fmla="*/ 7144 h 295275"/>
                <a:gd name="connsiteX1" fmla="*/ 215455 w 285750"/>
                <a:gd name="connsiteY1" fmla="*/ 7144 h 295275"/>
                <a:gd name="connsiteX2" fmla="*/ 215455 w 285750"/>
                <a:gd name="connsiteY2" fmla="*/ 24194 h 295275"/>
                <a:gd name="connsiteX3" fmla="*/ 215455 w 285750"/>
                <a:gd name="connsiteY3" fmla="*/ 40958 h 295275"/>
                <a:gd name="connsiteX4" fmla="*/ 215455 w 285750"/>
                <a:gd name="connsiteY4" fmla="*/ 142589 h 295275"/>
                <a:gd name="connsiteX5" fmla="*/ 165068 w 285750"/>
                <a:gd name="connsiteY5" fmla="*/ 192977 h 295275"/>
                <a:gd name="connsiteX6" fmla="*/ 61436 w 285750"/>
                <a:gd name="connsiteY6" fmla="*/ 192977 h 295275"/>
                <a:gd name="connsiteX7" fmla="*/ 45529 w 285750"/>
                <a:gd name="connsiteY7" fmla="*/ 204121 h 295275"/>
                <a:gd name="connsiteX8" fmla="*/ 21621 w 285750"/>
                <a:gd name="connsiteY8" fmla="*/ 220885 h 295275"/>
                <a:gd name="connsiteX9" fmla="*/ 7144 w 285750"/>
                <a:gd name="connsiteY9" fmla="*/ 231077 h 295275"/>
                <a:gd name="connsiteX10" fmla="*/ 20383 w 285750"/>
                <a:gd name="connsiteY10" fmla="*/ 237649 h 295275"/>
                <a:gd name="connsiteX11" fmla="*/ 134683 w 285750"/>
                <a:gd name="connsiteY11" fmla="*/ 237649 h 295275"/>
                <a:gd name="connsiteX12" fmla="*/ 215836 w 285750"/>
                <a:gd name="connsiteY12" fmla="*/ 294418 h 295275"/>
                <a:gd name="connsiteX13" fmla="*/ 225457 w 285750"/>
                <a:gd name="connsiteY13" fmla="*/ 297466 h 295275"/>
                <a:gd name="connsiteX14" fmla="*/ 236696 w 285750"/>
                <a:gd name="connsiteY14" fmla="*/ 293084 h 295275"/>
                <a:gd name="connsiteX15" fmla="*/ 242125 w 285750"/>
                <a:gd name="connsiteY15" fmla="*/ 280416 h 295275"/>
                <a:gd name="connsiteX16" fmla="*/ 242125 w 285750"/>
                <a:gd name="connsiteY16" fmla="*/ 238411 h 295275"/>
                <a:gd name="connsiteX17" fmla="*/ 266223 w 285750"/>
                <a:gd name="connsiteY17" fmla="*/ 238411 h 295275"/>
                <a:gd name="connsiteX18" fmla="*/ 282987 w 285750"/>
                <a:gd name="connsiteY18" fmla="*/ 221647 h 295275"/>
                <a:gd name="connsiteX19" fmla="*/ 282987 w 285750"/>
                <a:gd name="connsiteY19" fmla="*/ 24003 h 295275"/>
                <a:gd name="connsiteX20" fmla="*/ 266033 w 285750"/>
                <a:gd name="connsiteY20" fmla="*/ 7144 h 2952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285750" h="295275">
                  <a:moveTo>
                    <a:pt x="266033" y="7144"/>
                  </a:moveTo>
                  <a:lnTo>
                    <a:pt x="215455" y="7144"/>
                  </a:lnTo>
                  <a:lnTo>
                    <a:pt x="215455" y="24194"/>
                  </a:lnTo>
                  <a:lnTo>
                    <a:pt x="215455" y="40958"/>
                  </a:lnTo>
                  <a:lnTo>
                    <a:pt x="215455" y="142589"/>
                  </a:lnTo>
                  <a:cubicBezTo>
                    <a:pt x="215455" y="170402"/>
                    <a:pt x="192881" y="192977"/>
                    <a:pt x="165068" y="192977"/>
                  </a:cubicBezTo>
                  <a:lnTo>
                    <a:pt x="61436" y="192977"/>
                  </a:lnTo>
                  <a:lnTo>
                    <a:pt x="45529" y="204121"/>
                  </a:lnTo>
                  <a:lnTo>
                    <a:pt x="21621" y="220885"/>
                  </a:lnTo>
                  <a:lnTo>
                    <a:pt x="7144" y="231077"/>
                  </a:lnTo>
                  <a:cubicBezTo>
                    <a:pt x="10191" y="235077"/>
                    <a:pt x="14954" y="237649"/>
                    <a:pt x="20383" y="237649"/>
                  </a:cubicBezTo>
                  <a:lnTo>
                    <a:pt x="134683" y="237649"/>
                  </a:lnTo>
                  <a:lnTo>
                    <a:pt x="215836" y="294418"/>
                  </a:lnTo>
                  <a:cubicBezTo>
                    <a:pt x="218694" y="296418"/>
                    <a:pt x="222028" y="297466"/>
                    <a:pt x="225457" y="297466"/>
                  </a:cubicBezTo>
                  <a:cubicBezTo>
                    <a:pt x="229457" y="297466"/>
                    <a:pt x="233457" y="296037"/>
                    <a:pt x="236696" y="293084"/>
                  </a:cubicBezTo>
                  <a:cubicBezTo>
                    <a:pt x="240220" y="289846"/>
                    <a:pt x="242125" y="285179"/>
                    <a:pt x="242125" y="280416"/>
                  </a:cubicBezTo>
                  <a:lnTo>
                    <a:pt x="242125" y="238411"/>
                  </a:lnTo>
                  <a:lnTo>
                    <a:pt x="266223" y="238411"/>
                  </a:lnTo>
                  <a:cubicBezTo>
                    <a:pt x="275463" y="238411"/>
                    <a:pt x="282987" y="230886"/>
                    <a:pt x="282987" y="221647"/>
                  </a:cubicBezTo>
                  <a:lnTo>
                    <a:pt x="282987" y="24003"/>
                  </a:lnTo>
                  <a:cubicBezTo>
                    <a:pt x="283083" y="14669"/>
                    <a:pt x="275463" y="7144"/>
                    <a:pt x="26603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48D637D2-5164-44B0-A8DE-BCC1AF071433}"/>
                </a:ext>
              </a:extLst>
            </p:cNvPr>
            <p:cNvSpPr/>
            <p:nvPr/>
          </p:nvSpPr>
          <p:spPr>
            <a:xfrm>
              <a:off x="6793030" y="2235612"/>
              <a:ext cx="285750" cy="304800"/>
            </a:xfrm>
            <a:custGeom>
              <a:avLst/>
              <a:gdLst>
                <a:gd name="connsiteX0" fmla="*/ 269748 w 285750"/>
                <a:gd name="connsiteY0" fmla="*/ 7144 h 304800"/>
                <a:gd name="connsiteX1" fmla="*/ 23908 w 285750"/>
                <a:gd name="connsiteY1" fmla="*/ 7144 h 304800"/>
                <a:gd name="connsiteX2" fmla="*/ 7144 w 285750"/>
                <a:gd name="connsiteY2" fmla="*/ 23908 h 304800"/>
                <a:gd name="connsiteX3" fmla="*/ 7144 w 285750"/>
                <a:gd name="connsiteY3" fmla="*/ 221361 h 304800"/>
                <a:gd name="connsiteX4" fmla="*/ 23908 w 285750"/>
                <a:gd name="connsiteY4" fmla="*/ 238125 h 304800"/>
                <a:gd name="connsiteX5" fmla="*/ 47244 w 285750"/>
                <a:gd name="connsiteY5" fmla="*/ 238125 h 304800"/>
                <a:gd name="connsiteX6" fmla="*/ 47244 w 285750"/>
                <a:gd name="connsiteY6" fmla="*/ 281178 h 304800"/>
                <a:gd name="connsiteX7" fmla="*/ 52007 w 285750"/>
                <a:gd name="connsiteY7" fmla="*/ 293180 h 304800"/>
                <a:gd name="connsiteX8" fmla="*/ 64008 w 285750"/>
                <a:gd name="connsiteY8" fmla="*/ 298228 h 304800"/>
                <a:gd name="connsiteX9" fmla="*/ 73628 w 285750"/>
                <a:gd name="connsiteY9" fmla="*/ 295180 h 304800"/>
                <a:gd name="connsiteX10" fmla="*/ 107632 w 285750"/>
                <a:gd name="connsiteY10" fmla="*/ 271367 h 304800"/>
                <a:gd name="connsiteX11" fmla="*/ 124396 w 285750"/>
                <a:gd name="connsiteY11" fmla="*/ 259651 h 304800"/>
                <a:gd name="connsiteX12" fmla="*/ 141161 w 285750"/>
                <a:gd name="connsiteY12" fmla="*/ 247936 h 304800"/>
                <a:gd name="connsiteX13" fmla="*/ 154972 w 285750"/>
                <a:gd name="connsiteY13" fmla="*/ 238220 h 304800"/>
                <a:gd name="connsiteX14" fmla="*/ 269653 w 285750"/>
                <a:gd name="connsiteY14" fmla="*/ 238220 h 304800"/>
                <a:gd name="connsiteX15" fmla="*/ 286417 w 285750"/>
                <a:gd name="connsiteY15" fmla="*/ 221456 h 304800"/>
                <a:gd name="connsiteX16" fmla="*/ 286417 w 285750"/>
                <a:gd name="connsiteY16" fmla="*/ 119158 h 304800"/>
                <a:gd name="connsiteX17" fmla="*/ 286417 w 285750"/>
                <a:gd name="connsiteY17" fmla="*/ 102394 h 304800"/>
                <a:gd name="connsiteX18" fmla="*/ 286417 w 285750"/>
                <a:gd name="connsiteY18" fmla="*/ 85630 h 304800"/>
                <a:gd name="connsiteX19" fmla="*/ 286417 w 285750"/>
                <a:gd name="connsiteY19" fmla="*/ 24003 h 304800"/>
                <a:gd name="connsiteX20" fmla="*/ 269748 w 285750"/>
                <a:gd name="connsiteY20" fmla="*/ 7144 h 304800"/>
                <a:gd name="connsiteX21" fmla="*/ 219170 w 285750"/>
                <a:gd name="connsiteY21" fmla="*/ 160877 h 304800"/>
                <a:gd name="connsiteX22" fmla="*/ 202216 w 285750"/>
                <a:gd name="connsiteY22" fmla="*/ 175165 h 304800"/>
                <a:gd name="connsiteX23" fmla="*/ 192405 w 285750"/>
                <a:gd name="connsiteY23" fmla="*/ 175165 h 304800"/>
                <a:gd name="connsiteX24" fmla="*/ 91630 w 285750"/>
                <a:gd name="connsiteY24" fmla="*/ 175165 h 304800"/>
                <a:gd name="connsiteX25" fmla="*/ 74486 w 285750"/>
                <a:gd name="connsiteY25" fmla="*/ 158972 h 304800"/>
                <a:gd name="connsiteX26" fmla="*/ 91154 w 285750"/>
                <a:gd name="connsiteY26" fmla="*/ 141732 h 304800"/>
                <a:gd name="connsiteX27" fmla="*/ 202597 w 285750"/>
                <a:gd name="connsiteY27" fmla="*/ 141732 h 304800"/>
                <a:gd name="connsiteX28" fmla="*/ 217741 w 285750"/>
                <a:gd name="connsiteY28" fmla="*/ 151352 h 304800"/>
                <a:gd name="connsiteX29" fmla="*/ 219170 w 285750"/>
                <a:gd name="connsiteY29" fmla="*/ 160877 h 304800"/>
                <a:gd name="connsiteX30" fmla="*/ 202597 w 285750"/>
                <a:gd name="connsiteY30" fmla="*/ 108204 h 304800"/>
                <a:gd name="connsiteX31" fmla="*/ 91630 w 285750"/>
                <a:gd name="connsiteY31" fmla="*/ 108204 h 304800"/>
                <a:gd name="connsiteX32" fmla="*/ 74486 w 285750"/>
                <a:gd name="connsiteY32" fmla="*/ 92107 h 304800"/>
                <a:gd name="connsiteX33" fmla="*/ 91154 w 285750"/>
                <a:gd name="connsiteY33" fmla="*/ 74771 h 304800"/>
                <a:gd name="connsiteX34" fmla="*/ 202597 w 285750"/>
                <a:gd name="connsiteY34" fmla="*/ 74771 h 304800"/>
                <a:gd name="connsiteX35" fmla="*/ 219361 w 285750"/>
                <a:gd name="connsiteY35" fmla="*/ 91535 h 304800"/>
                <a:gd name="connsiteX36" fmla="*/ 202597 w 285750"/>
                <a:gd name="connsiteY36" fmla="*/ 108204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85750" h="304800">
                  <a:moveTo>
                    <a:pt x="269748" y="7144"/>
                  </a:moveTo>
                  <a:lnTo>
                    <a:pt x="23908" y="7144"/>
                  </a:lnTo>
                  <a:cubicBezTo>
                    <a:pt x="14668" y="7144"/>
                    <a:pt x="7144" y="14668"/>
                    <a:pt x="7144" y="23908"/>
                  </a:cubicBezTo>
                  <a:lnTo>
                    <a:pt x="7144" y="221361"/>
                  </a:lnTo>
                  <a:cubicBezTo>
                    <a:pt x="7144" y="230600"/>
                    <a:pt x="14668" y="238125"/>
                    <a:pt x="23908" y="238125"/>
                  </a:cubicBezTo>
                  <a:lnTo>
                    <a:pt x="47244" y="238125"/>
                  </a:lnTo>
                  <a:lnTo>
                    <a:pt x="47244" y="281178"/>
                  </a:lnTo>
                  <a:cubicBezTo>
                    <a:pt x="47244" y="285655"/>
                    <a:pt x="48863" y="290036"/>
                    <a:pt x="52007" y="293180"/>
                  </a:cubicBezTo>
                  <a:cubicBezTo>
                    <a:pt x="55340" y="296609"/>
                    <a:pt x="59722" y="298228"/>
                    <a:pt x="64008" y="298228"/>
                  </a:cubicBezTo>
                  <a:cubicBezTo>
                    <a:pt x="67342" y="298228"/>
                    <a:pt x="70771" y="297180"/>
                    <a:pt x="73628" y="295180"/>
                  </a:cubicBezTo>
                  <a:lnTo>
                    <a:pt x="107632" y="271367"/>
                  </a:lnTo>
                  <a:lnTo>
                    <a:pt x="124396" y="259651"/>
                  </a:lnTo>
                  <a:lnTo>
                    <a:pt x="141161" y="247936"/>
                  </a:lnTo>
                  <a:lnTo>
                    <a:pt x="154972" y="238220"/>
                  </a:lnTo>
                  <a:lnTo>
                    <a:pt x="269653" y="238220"/>
                  </a:lnTo>
                  <a:cubicBezTo>
                    <a:pt x="278892" y="238220"/>
                    <a:pt x="286417" y="230695"/>
                    <a:pt x="286417" y="221456"/>
                  </a:cubicBezTo>
                  <a:lnTo>
                    <a:pt x="286417" y="119158"/>
                  </a:lnTo>
                  <a:lnTo>
                    <a:pt x="286417" y="102394"/>
                  </a:lnTo>
                  <a:lnTo>
                    <a:pt x="286417" y="85630"/>
                  </a:lnTo>
                  <a:lnTo>
                    <a:pt x="286417" y="24003"/>
                  </a:lnTo>
                  <a:cubicBezTo>
                    <a:pt x="286512" y="14668"/>
                    <a:pt x="279082" y="7144"/>
                    <a:pt x="269748" y="7144"/>
                  </a:cubicBezTo>
                  <a:close/>
                  <a:moveTo>
                    <a:pt x="219170" y="160877"/>
                  </a:moveTo>
                  <a:cubicBezTo>
                    <a:pt x="217932" y="169164"/>
                    <a:pt x="210598" y="175165"/>
                    <a:pt x="202216" y="175165"/>
                  </a:cubicBezTo>
                  <a:lnTo>
                    <a:pt x="192405" y="175165"/>
                  </a:lnTo>
                  <a:lnTo>
                    <a:pt x="91630" y="175165"/>
                  </a:lnTo>
                  <a:cubicBezTo>
                    <a:pt x="82582" y="175165"/>
                    <a:pt x="74771" y="168116"/>
                    <a:pt x="74486" y="158972"/>
                  </a:cubicBezTo>
                  <a:cubicBezTo>
                    <a:pt x="74200" y="149447"/>
                    <a:pt x="81725" y="141732"/>
                    <a:pt x="91154" y="141732"/>
                  </a:cubicBezTo>
                  <a:lnTo>
                    <a:pt x="202597" y="141732"/>
                  </a:lnTo>
                  <a:cubicBezTo>
                    <a:pt x="209265" y="141732"/>
                    <a:pt x="215075" y="145637"/>
                    <a:pt x="217741" y="151352"/>
                  </a:cubicBezTo>
                  <a:cubicBezTo>
                    <a:pt x="219075" y="154114"/>
                    <a:pt x="219646" y="157353"/>
                    <a:pt x="219170" y="160877"/>
                  </a:cubicBezTo>
                  <a:close/>
                  <a:moveTo>
                    <a:pt x="202597" y="108204"/>
                  </a:moveTo>
                  <a:lnTo>
                    <a:pt x="91630" y="108204"/>
                  </a:lnTo>
                  <a:cubicBezTo>
                    <a:pt x="82582" y="108204"/>
                    <a:pt x="74771" y="101155"/>
                    <a:pt x="74486" y="92107"/>
                  </a:cubicBezTo>
                  <a:cubicBezTo>
                    <a:pt x="74200" y="82582"/>
                    <a:pt x="81725" y="74771"/>
                    <a:pt x="91154" y="74771"/>
                  </a:cubicBezTo>
                  <a:lnTo>
                    <a:pt x="202597" y="74771"/>
                  </a:lnTo>
                  <a:cubicBezTo>
                    <a:pt x="211836" y="74771"/>
                    <a:pt x="219361" y="82296"/>
                    <a:pt x="219361" y="91535"/>
                  </a:cubicBezTo>
                  <a:cubicBezTo>
                    <a:pt x="219266" y="100774"/>
                    <a:pt x="211836" y="108204"/>
                    <a:pt x="202597" y="10820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>
                <a:solidFill>
                  <a:srgbClr val="331009"/>
                </a:solidFill>
              </a:endParaRPr>
            </a:p>
          </p:txBody>
        </p:sp>
      </p:grpSp>
      <p:sp>
        <p:nvSpPr>
          <p:cNvPr id="47" name="타원 46">
            <a:extLst>
              <a:ext uri="{FF2B5EF4-FFF2-40B4-BE49-F238E27FC236}">
                <a16:creationId xmlns:a16="http://schemas.microsoft.com/office/drawing/2014/main" id="{C4AE24C2-9BBD-4D1C-8870-92933B8B7565}"/>
              </a:ext>
            </a:extLst>
          </p:cNvPr>
          <p:cNvSpPr/>
          <p:nvPr/>
        </p:nvSpPr>
        <p:spPr>
          <a:xfrm>
            <a:off x="1653976" y="2648228"/>
            <a:ext cx="1131551" cy="1131551"/>
          </a:xfrm>
          <a:prstGeom prst="ellipse">
            <a:avLst/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3DF4A3A3-E670-4AA4-AF54-8982C3869DF8}"/>
              </a:ext>
            </a:extLst>
          </p:cNvPr>
          <p:cNvSpPr txBox="1"/>
          <p:nvPr/>
        </p:nvSpPr>
        <p:spPr>
          <a:xfrm>
            <a:off x="1099174" y="4520275"/>
            <a:ext cx="22411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300D38D4-1F1D-4090-B8FF-1F9B1845E21A}"/>
              </a:ext>
            </a:extLst>
          </p:cNvPr>
          <p:cNvSpPr/>
          <p:nvPr/>
        </p:nvSpPr>
        <p:spPr>
          <a:xfrm>
            <a:off x="1099173" y="4092472"/>
            <a:ext cx="22411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grpSp>
        <p:nvGrpSpPr>
          <p:cNvPr id="50" name="그룹 49">
            <a:extLst>
              <a:ext uri="{FF2B5EF4-FFF2-40B4-BE49-F238E27FC236}">
                <a16:creationId xmlns:a16="http://schemas.microsoft.com/office/drawing/2014/main" id="{73B04990-6E32-4178-8BA6-C24CE169D4B7}"/>
              </a:ext>
            </a:extLst>
          </p:cNvPr>
          <p:cNvGrpSpPr/>
          <p:nvPr/>
        </p:nvGrpSpPr>
        <p:grpSpPr>
          <a:xfrm>
            <a:off x="2018963" y="2938898"/>
            <a:ext cx="401576" cy="535520"/>
            <a:chOff x="3471472" y="902398"/>
            <a:chExt cx="295275" cy="393763"/>
          </a:xfrm>
          <a:solidFill>
            <a:srgbClr val="FFF5E5"/>
          </a:solidFill>
        </p:grpSpPr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BF0A3993-E464-4AE4-A9EA-C609BDCB991E}"/>
                </a:ext>
              </a:extLst>
            </p:cNvPr>
            <p:cNvSpPr/>
            <p:nvPr/>
          </p:nvSpPr>
          <p:spPr>
            <a:xfrm>
              <a:off x="3549482" y="902398"/>
              <a:ext cx="142875" cy="76200"/>
            </a:xfrm>
            <a:custGeom>
              <a:avLst/>
              <a:gdLst>
                <a:gd name="connsiteX0" fmla="*/ 107442 w 142875"/>
                <a:gd name="connsiteY0" fmla="*/ 7144 h 76200"/>
                <a:gd name="connsiteX1" fmla="*/ 40577 w 142875"/>
                <a:gd name="connsiteY1" fmla="*/ 7144 h 76200"/>
                <a:gd name="connsiteX2" fmla="*/ 7144 w 142875"/>
                <a:gd name="connsiteY2" fmla="*/ 40577 h 76200"/>
                <a:gd name="connsiteX3" fmla="*/ 40577 w 142875"/>
                <a:gd name="connsiteY3" fmla="*/ 74009 h 76200"/>
                <a:gd name="connsiteX4" fmla="*/ 107442 w 142875"/>
                <a:gd name="connsiteY4" fmla="*/ 74009 h 76200"/>
                <a:gd name="connsiteX5" fmla="*/ 140875 w 142875"/>
                <a:gd name="connsiteY5" fmla="*/ 40577 h 76200"/>
                <a:gd name="connsiteX6" fmla="*/ 107442 w 142875"/>
                <a:gd name="connsiteY6" fmla="*/ 7144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76200">
                  <a:moveTo>
                    <a:pt x="107442" y="7144"/>
                  </a:move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cubicBezTo>
                    <a:pt x="7144" y="59055"/>
                    <a:pt x="22098" y="74009"/>
                    <a:pt x="40577" y="74009"/>
                  </a:cubicBezTo>
                  <a:lnTo>
                    <a:pt x="107442" y="74009"/>
                  </a:lnTo>
                  <a:cubicBezTo>
                    <a:pt x="125921" y="74009"/>
                    <a:pt x="140875" y="59055"/>
                    <a:pt x="140875" y="40577"/>
                  </a:cubicBezTo>
                  <a:cubicBezTo>
                    <a:pt x="140875" y="22098"/>
                    <a:pt x="125825" y="7144"/>
                    <a:pt x="107442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498A08F7-EF80-4F7D-9499-AD38D3EEBAF5}"/>
                </a:ext>
              </a:extLst>
            </p:cNvPr>
            <p:cNvSpPr/>
            <p:nvPr/>
          </p:nvSpPr>
          <p:spPr>
            <a:xfrm>
              <a:off x="3471472" y="924686"/>
              <a:ext cx="295275" cy="371475"/>
            </a:xfrm>
            <a:custGeom>
              <a:avLst/>
              <a:gdLst>
                <a:gd name="connsiteX0" fmla="*/ 263462 w 295275"/>
                <a:gd name="connsiteY0" fmla="*/ 7144 h 371475"/>
                <a:gd name="connsiteX1" fmla="*/ 240030 w 295275"/>
                <a:gd name="connsiteY1" fmla="*/ 7144 h 371475"/>
                <a:gd name="connsiteX2" fmla="*/ 241173 w 295275"/>
                <a:gd name="connsiteY2" fmla="*/ 18288 h 371475"/>
                <a:gd name="connsiteX3" fmla="*/ 185452 w 295275"/>
                <a:gd name="connsiteY3" fmla="*/ 74009 h 371475"/>
                <a:gd name="connsiteX4" fmla="*/ 118586 w 295275"/>
                <a:gd name="connsiteY4" fmla="*/ 74009 h 371475"/>
                <a:gd name="connsiteX5" fmla="*/ 62865 w 295275"/>
                <a:gd name="connsiteY5" fmla="*/ 18288 h 371475"/>
                <a:gd name="connsiteX6" fmla="*/ 64008 w 295275"/>
                <a:gd name="connsiteY6" fmla="*/ 7144 h 371475"/>
                <a:gd name="connsiteX7" fmla="*/ 40577 w 295275"/>
                <a:gd name="connsiteY7" fmla="*/ 7144 h 371475"/>
                <a:gd name="connsiteX8" fmla="*/ 7144 w 295275"/>
                <a:gd name="connsiteY8" fmla="*/ 40577 h 371475"/>
                <a:gd name="connsiteX9" fmla="*/ 7144 w 295275"/>
                <a:gd name="connsiteY9" fmla="*/ 331851 h 371475"/>
                <a:gd name="connsiteX10" fmla="*/ 40577 w 295275"/>
                <a:gd name="connsiteY10" fmla="*/ 365284 h 371475"/>
                <a:gd name="connsiteX11" fmla="*/ 263462 w 295275"/>
                <a:gd name="connsiteY11" fmla="*/ 365284 h 371475"/>
                <a:gd name="connsiteX12" fmla="*/ 296894 w 295275"/>
                <a:gd name="connsiteY12" fmla="*/ 331851 h 371475"/>
                <a:gd name="connsiteX13" fmla="*/ 296894 w 295275"/>
                <a:gd name="connsiteY13" fmla="*/ 40577 h 371475"/>
                <a:gd name="connsiteX14" fmla="*/ 263462 w 295275"/>
                <a:gd name="connsiteY14" fmla="*/ 7144 h 371475"/>
                <a:gd name="connsiteX15" fmla="*/ 115253 w 295275"/>
                <a:gd name="connsiteY15" fmla="*/ 295085 h 371475"/>
                <a:gd name="connsiteX16" fmla="*/ 81820 w 295275"/>
                <a:gd name="connsiteY16" fmla="*/ 328517 h 371475"/>
                <a:gd name="connsiteX17" fmla="*/ 66104 w 295275"/>
                <a:gd name="connsiteY17" fmla="*/ 328517 h 371475"/>
                <a:gd name="connsiteX18" fmla="*/ 54959 w 295275"/>
                <a:gd name="connsiteY18" fmla="*/ 317373 h 371475"/>
                <a:gd name="connsiteX19" fmla="*/ 54959 w 295275"/>
                <a:gd name="connsiteY19" fmla="*/ 301657 h 371475"/>
                <a:gd name="connsiteX20" fmla="*/ 70676 w 295275"/>
                <a:gd name="connsiteY20" fmla="*/ 301657 h 371475"/>
                <a:gd name="connsiteX21" fmla="*/ 73914 w 295275"/>
                <a:gd name="connsiteY21" fmla="*/ 304895 h 371475"/>
                <a:gd name="connsiteX22" fmla="*/ 99441 w 295275"/>
                <a:gd name="connsiteY22" fmla="*/ 279368 h 371475"/>
                <a:gd name="connsiteX23" fmla="*/ 115157 w 295275"/>
                <a:gd name="connsiteY23" fmla="*/ 279368 h 371475"/>
                <a:gd name="connsiteX24" fmla="*/ 115253 w 295275"/>
                <a:gd name="connsiteY24" fmla="*/ 295085 h 371475"/>
                <a:gd name="connsiteX25" fmla="*/ 115253 w 295275"/>
                <a:gd name="connsiteY25" fmla="*/ 205264 h 371475"/>
                <a:gd name="connsiteX26" fmla="*/ 81820 w 295275"/>
                <a:gd name="connsiteY26" fmla="*/ 238697 h 371475"/>
                <a:gd name="connsiteX27" fmla="*/ 66104 w 295275"/>
                <a:gd name="connsiteY27" fmla="*/ 238697 h 371475"/>
                <a:gd name="connsiteX28" fmla="*/ 54959 w 295275"/>
                <a:gd name="connsiteY28" fmla="*/ 227552 h 371475"/>
                <a:gd name="connsiteX29" fmla="*/ 54959 w 295275"/>
                <a:gd name="connsiteY29" fmla="*/ 211836 h 371475"/>
                <a:gd name="connsiteX30" fmla="*/ 70676 w 295275"/>
                <a:gd name="connsiteY30" fmla="*/ 211836 h 371475"/>
                <a:gd name="connsiteX31" fmla="*/ 73914 w 295275"/>
                <a:gd name="connsiteY31" fmla="*/ 215075 h 371475"/>
                <a:gd name="connsiteX32" fmla="*/ 99441 w 295275"/>
                <a:gd name="connsiteY32" fmla="*/ 189548 h 371475"/>
                <a:gd name="connsiteX33" fmla="*/ 115157 w 295275"/>
                <a:gd name="connsiteY33" fmla="*/ 189548 h 371475"/>
                <a:gd name="connsiteX34" fmla="*/ 115253 w 295275"/>
                <a:gd name="connsiteY34" fmla="*/ 205264 h 371475"/>
                <a:gd name="connsiteX35" fmla="*/ 115253 w 295275"/>
                <a:gd name="connsiteY35" fmla="*/ 115348 h 371475"/>
                <a:gd name="connsiteX36" fmla="*/ 81820 w 295275"/>
                <a:gd name="connsiteY36" fmla="*/ 148781 h 371475"/>
                <a:gd name="connsiteX37" fmla="*/ 73914 w 295275"/>
                <a:gd name="connsiteY37" fmla="*/ 152019 h 371475"/>
                <a:gd name="connsiteX38" fmla="*/ 66008 w 295275"/>
                <a:gd name="connsiteY38" fmla="*/ 148781 h 371475"/>
                <a:gd name="connsiteX39" fmla="*/ 54864 w 295275"/>
                <a:gd name="connsiteY39" fmla="*/ 137636 h 371475"/>
                <a:gd name="connsiteX40" fmla="*/ 54864 w 295275"/>
                <a:gd name="connsiteY40" fmla="*/ 121920 h 371475"/>
                <a:gd name="connsiteX41" fmla="*/ 70580 w 295275"/>
                <a:gd name="connsiteY41" fmla="*/ 121920 h 371475"/>
                <a:gd name="connsiteX42" fmla="*/ 73819 w 295275"/>
                <a:gd name="connsiteY42" fmla="*/ 125159 h 371475"/>
                <a:gd name="connsiteX43" fmla="*/ 99346 w 295275"/>
                <a:gd name="connsiteY43" fmla="*/ 99632 h 371475"/>
                <a:gd name="connsiteX44" fmla="*/ 115062 w 295275"/>
                <a:gd name="connsiteY44" fmla="*/ 99632 h 371475"/>
                <a:gd name="connsiteX45" fmla="*/ 115253 w 295275"/>
                <a:gd name="connsiteY45" fmla="*/ 115348 h 371475"/>
                <a:gd name="connsiteX46" fmla="*/ 241173 w 295275"/>
                <a:gd name="connsiteY46" fmla="*/ 320707 h 371475"/>
                <a:gd name="connsiteX47" fmla="*/ 152019 w 295275"/>
                <a:gd name="connsiteY47" fmla="*/ 320707 h 371475"/>
                <a:gd name="connsiteX48" fmla="*/ 140875 w 295275"/>
                <a:gd name="connsiteY48" fmla="*/ 309563 h 371475"/>
                <a:gd name="connsiteX49" fmla="*/ 152019 w 295275"/>
                <a:gd name="connsiteY49" fmla="*/ 298418 h 371475"/>
                <a:gd name="connsiteX50" fmla="*/ 241173 w 295275"/>
                <a:gd name="connsiteY50" fmla="*/ 298418 h 371475"/>
                <a:gd name="connsiteX51" fmla="*/ 252317 w 295275"/>
                <a:gd name="connsiteY51" fmla="*/ 309563 h 371475"/>
                <a:gd name="connsiteX52" fmla="*/ 241173 w 295275"/>
                <a:gd name="connsiteY52" fmla="*/ 320707 h 371475"/>
                <a:gd name="connsiteX53" fmla="*/ 241173 w 295275"/>
                <a:gd name="connsiteY53" fmla="*/ 230791 h 371475"/>
                <a:gd name="connsiteX54" fmla="*/ 152019 w 295275"/>
                <a:gd name="connsiteY54" fmla="*/ 230791 h 371475"/>
                <a:gd name="connsiteX55" fmla="*/ 140875 w 295275"/>
                <a:gd name="connsiteY55" fmla="*/ 219647 h 371475"/>
                <a:gd name="connsiteX56" fmla="*/ 152019 w 295275"/>
                <a:gd name="connsiteY56" fmla="*/ 208502 h 371475"/>
                <a:gd name="connsiteX57" fmla="*/ 241173 w 295275"/>
                <a:gd name="connsiteY57" fmla="*/ 208502 h 371475"/>
                <a:gd name="connsiteX58" fmla="*/ 252317 w 295275"/>
                <a:gd name="connsiteY58" fmla="*/ 219647 h 371475"/>
                <a:gd name="connsiteX59" fmla="*/ 241173 w 295275"/>
                <a:gd name="connsiteY59" fmla="*/ 230791 h 371475"/>
                <a:gd name="connsiteX60" fmla="*/ 241173 w 295275"/>
                <a:gd name="connsiteY60" fmla="*/ 140875 h 371475"/>
                <a:gd name="connsiteX61" fmla="*/ 152019 w 295275"/>
                <a:gd name="connsiteY61" fmla="*/ 140875 h 371475"/>
                <a:gd name="connsiteX62" fmla="*/ 140875 w 295275"/>
                <a:gd name="connsiteY62" fmla="*/ 129731 h 371475"/>
                <a:gd name="connsiteX63" fmla="*/ 152019 w 295275"/>
                <a:gd name="connsiteY63" fmla="*/ 118586 h 371475"/>
                <a:gd name="connsiteX64" fmla="*/ 241173 w 295275"/>
                <a:gd name="connsiteY64" fmla="*/ 118586 h 371475"/>
                <a:gd name="connsiteX65" fmla="*/ 252317 w 295275"/>
                <a:gd name="connsiteY65" fmla="*/ 129731 h 371475"/>
                <a:gd name="connsiteX66" fmla="*/ 241173 w 295275"/>
                <a:gd name="connsiteY66" fmla="*/ 140875 h 3714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</a:cxnLst>
              <a:rect l="l" t="t" r="r" b="b"/>
              <a:pathLst>
                <a:path w="295275" h="371475">
                  <a:moveTo>
                    <a:pt x="263462" y="7144"/>
                  </a:moveTo>
                  <a:lnTo>
                    <a:pt x="240030" y="7144"/>
                  </a:lnTo>
                  <a:cubicBezTo>
                    <a:pt x="240792" y="10763"/>
                    <a:pt x="241173" y="14478"/>
                    <a:pt x="241173" y="18288"/>
                  </a:cubicBezTo>
                  <a:cubicBezTo>
                    <a:pt x="241173" y="49054"/>
                    <a:pt x="216218" y="74009"/>
                    <a:pt x="185452" y="74009"/>
                  </a:cubicBezTo>
                  <a:lnTo>
                    <a:pt x="118586" y="74009"/>
                  </a:lnTo>
                  <a:cubicBezTo>
                    <a:pt x="87821" y="74009"/>
                    <a:pt x="62865" y="49054"/>
                    <a:pt x="62865" y="18288"/>
                  </a:cubicBezTo>
                  <a:cubicBezTo>
                    <a:pt x="62865" y="14478"/>
                    <a:pt x="63246" y="10763"/>
                    <a:pt x="64008" y="7144"/>
                  </a:cubicBezTo>
                  <a:lnTo>
                    <a:pt x="40577" y="7144"/>
                  </a:lnTo>
                  <a:cubicBezTo>
                    <a:pt x="22098" y="7144"/>
                    <a:pt x="7144" y="22098"/>
                    <a:pt x="7144" y="40577"/>
                  </a:cubicBezTo>
                  <a:lnTo>
                    <a:pt x="7144" y="331851"/>
                  </a:lnTo>
                  <a:cubicBezTo>
                    <a:pt x="7144" y="350330"/>
                    <a:pt x="22098" y="365284"/>
                    <a:pt x="40577" y="365284"/>
                  </a:cubicBezTo>
                  <a:lnTo>
                    <a:pt x="263462" y="365284"/>
                  </a:lnTo>
                  <a:cubicBezTo>
                    <a:pt x="281940" y="365284"/>
                    <a:pt x="296894" y="350330"/>
                    <a:pt x="296894" y="331851"/>
                  </a:cubicBezTo>
                  <a:lnTo>
                    <a:pt x="296894" y="40577"/>
                  </a:lnTo>
                  <a:cubicBezTo>
                    <a:pt x="296894" y="22098"/>
                    <a:pt x="281845" y="7144"/>
                    <a:pt x="263462" y="7144"/>
                  </a:cubicBezTo>
                  <a:close/>
                  <a:moveTo>
                    <a:pt x="115253" y="295085"/>
                  </a:moveTo>
                  <a:lnTo>
                    <a:pt x="81820" y="328517"/>
                  </a:lnTo>
                  <a:cubicBezTo>
                    <a:pt x="77438" y="332899"/>
                    <a:pt x="70390" y="332899"/>
                    <a:pt x="66104" y="328517"/>
                  </a:cubicBezTo>
                  <a:lnTo>
                    <a:pt x="54959" y="317373"/>
                  </a:lnTo>
                  <a:cubicBezTo>
                    <a:pt x="50578" y="312992"/>
                    <a:pt x="50578" y="305943"/>
                    <a:pt x="54959" y="301657"/>
                  </a:cubicBezTo>
                  <a:cubicBezTo>
                    <a:pt x="59341" y="297275"/>
                    <a:pt x="66389" y="297275"/>
                    <a:pt x="70676" y="301657"/>
                  </a:cubicBezTo>
                  <a:lnTo>
                    <a:pt x="73914" y="304895"/>
                  </a:lnTo>
                  <a:lnTo>
                    <a:pt x="99441" y="279368"/>
                  </a:lnTo>
                  <a:cubicBezTo>
                    <a:pt x="103822" y="274987"/>
                    <a:pt x="110871" y="274987"/>
                    <a:pt x="115157" y="279368"/>
                  </a:cubicBezTo>
                  <a:cubicBezTo>
                    <a:pt x="119634" y="283750"/>
                    <a:pt x="119634" y="290798"/>
                    <a:pt x="115253" y="295085"/>
                  </a:cubicBezTo>
                  <a:close/>
                  <a:moveTo>
                    <a:pt x="115253" y="205264"/>
                  </a:moveTo>
                  <a:lnTo>
                    <a:pt x="81820" y="238697"/>
                  </a:lnTo>
                  <a:cubicBezTo>
                    <a:pt x="77438" y="243078"/>
                    <a:pt x="70390" y="243078"/>
                    <a:pt x="66104" y="238697"/>
                  </a:cubicBezTo>
                  <a:lnTo>
                    <a:pt x="54959" y="227552"/>
                  </a:lnTo>
                  <a:cubicBezTo>
                    <a:pt x="50578" y="223171"/>
                    <a:pt x="50578" y="216122"/>
                    <a:pt x="54959" y="211836"/>
                  </a:cubicBezTo>
                  <a:cubicBezTo>
                    <a:pt x="59341" y="207455"/>
                    <a:pt x="66389" y="207455"/>
                    <a:pt x="70676" y="211836"/>
                  </a:cubicBezTo>
                  <a:lnTo>
                    <a:pt x="73914" y="215075"/>
                  </a:lnTo>
                  <a:lnTo>
                    <a:pt x="99441" y="189548"/>
                  </a:lnTo>
                  <a:cubicBezTo>
                    <a:pt x="103822" y="185166"/>
                    <a:pt x="110871" y="185166"/>
                    <a:pt x="115157" y="189548"/>
                  </a:cubicBezTo>
                  <a:cubicBezTo>
                    <a:pt x="119634" y="193834"/>
                    <a:pt x="119634" y="200882"/>
                    <a:pt x="115253" y="205264"/>
                  </a:cubicBezTo>
                  <a:close/>
                  <a:moveTo>
                    <a:pt x="115253" y="115348"/>
                  </a:moveTo>
                  <a:lnTo>
                    <a:pt x="81820" y="148781"/>
                  </a:lnTo>
                  <a:cubicBezTo>
                    <a:pt x="79629" y="150971"/>
                    <a:pt x="76771" y="152019"/>
                    <a:pt x="73914" y="152019"/>
                  </a:cubicBezTo>
                  <a:cubicBezTo>
                    <a:pt x="71056" y="152019"/>
                    <a:pt x="68199" y="150971"/>
                    <a:pt x="66008" y="148781"/>
                  </a:cubicBezTo>
                  <a:lnTo>
                    <a:pt x="54864" y="137636"/>
                  </a:lnTo>
                  <a:cubicBezTo>
                    <a:pt x="50483" y="133255"/>
                    <a:pt x="50483" y="126206"/>
                    <a:pt x="54864" y="121920"/>
                  </a:cubicBezTo>
                  <a:cubicBezTo>
                    <a:pt x="59246" y="117539"/>
                    <a:pt x="66294" y="117539"/>
                    <a:pt x="70580" y="121920"/>
                  </a:cubicBezTo>
                  <a:lnTo>
                    <a:pt x="73819" y="125159"/>
                  </a:lnTo>
                  <a:lnTo>
                    <a:pt x="99346" y="99632"/>
                  </a:lnTo>
                  <a:cubicBezTo>
                    <a:pt x="103727" y="95250"/>
                    <a:pt x="110776" y="95250"/>
                    <a:pt x="115062" y="99632"/>
                  </a:cubicBezTo>
                  <a:cubicBezTo>
                    <a:pt x="119634" y="103918"/>
                    <a:pt x="119634" y="110966"/>
                    <a:pt x="115253" y="115348"/>
                  </a:cubicBezTo>
                  <a:close/>
                  <a:moveTo>
                    <a:pt x="241173" y="320707"/>
                  </a:moveTo>
                  <a:lnTo>
                    <a:pt x="152019" y="320707"/>
                  </a:lnTo>
                  <a:cubicBezTo>
                    <a:pt x="145828" y="320707"/>
                    <a:pt x="140875" y="315754"/>
                    <a:pt x="140875" y="309563"/>
                  </a:cubicBezTo>
                  <a:cubicBezTo>
                    <a:pt x="140875" y="303371"/>
                    <a:pt x="145828" y="298418"/>
                    <a:pt x="152019" y="298418"/>
                  </a:cubicBezTo>
                  <a:lnTo>
                    <a:pt x="241173" y="298418"/>
                  </a:lnTo>
                  <a:cubicBezTo>
                    <a:pt x="247364" y="298418"/>
                    <a:pt x="252317" y="303371"/>
                    <a:pt x="252317" y="309563"/>
                  </a:cubicBezTo>
                  <a:cubicBezTo>
                    <a:pt x="252317" y="315754"/>
                    <a:pt x="247269" y="320707"/>
                    <a:pt x="241173" y="320707"/>
                  </a:cubicBezTo>
                  <a:close/>
                  <a:moveTo>
                    <a:pt x="241173" y="230791"/>
                  </a:moveTo>
                  <a:lnTo>
                    <a:pt x="152019" y="230791"/>
                  </a:lnTo>
                  <a:cubicBezTo>
                    <a:pt x="145828" y="230791"/>
                    <a:pt x="140875" y="225838"/>
                    <a:pt x="140875" y="219647"/>
                  </a:cubicBezTo>
                  <a:cubicBezTo>
                    <a:pt x="140875" y="213455"/>
                    <a:pt x="145828" y="208502"/>
                    <a:pt x="152019" y="208502"/>
                  </a:cubicBezTo>
                  <a:lnTo>
                    <a:pt x="241173" y="208502"/>
                  </a:lnTo>
                  <a:cubicBezTo>
                    <a:pt x="247364" y="208502"/>
                    <a:pt x="252317" y="213455"/>
                    <a:pt x="252317" y="219647"/>
                  </a:cubicBezTo>
                  <a:cubicBezTo>
                    <a:pt x="252317" y="225838"/>
                    <a:pt x="247269" y="230791"/>
                    <a:pt x="241173" y="230791"/>
                  </a:cubicBezTo>
                  <a:close/>
                  <a:moveTo>
                    <a:pt x="241173" y="140875"/>
                  </a:moveTo>
                  <a:lnTo>
                    <a:pt x="152019" y="140875"/>
                  </a:lnTo>
                  <a:cubicBezTo>
                    <a:pt x="145828" y="140875"/>
                    <a:pt x="140875" y="135922"/>
                    <a:pt x="140875" y="129731"/>
                  </a:cubicBezTo>
                  <a:cubicBezTo>
                    <a:pt x="140875" y="123539"/>
                    <a:pt x="145828" y="118586"/>
                    <a:pt x="152019" y="118586"/>
                  </a:cubicBezTo>
                  <a:lnTo>
                    <a:pt x="241173" y="118586"/>
                  </a:lnTo>
                  <a:cubicBezTo>
                    <a:pt x="247364" y="118586"/>
                    <a:pt x="252317" y="123539"/>
                    <a:pt x="252317" y="129731"/>
                  </a:cubicBezTo>
                  <a:cubicBezTo>
                    <a:pt x="252317" y="135922"/>
                    <a:pt x="247269" y="140875"/>
                    <a:pt x="241173" y="14087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</p:grpSp>
      <p:sp>
        <p:nvSpPr>
          <p:cNvPr id="53" name="타원 52">
            <a:extLst>
              <a:ext uri="{FF2B5EF4-FFF2-40B4-BE49-F238E27FC236}">
                <a16:creationId xmlns:a16="http://schemas.microsoft.com/office/drawing/2014/main" id="{75A2ECFD-CA56-4A24-AA0C-EA97468E0F5C}"/>
              </a:ext>
            </a:extLst>
          </p:cNvPr>
          <p:cNvSpPr/>
          <p:nvPr/>
        </p:nvSpPr>
        <p:spPr>
          <a:xfrm>
            <a:off x="6822309" y="2648228"/>
            <a:ext cx="1131551" cy="1131551"/>
          </a:xfrm>
          <a:prstGeom prst="ellipse">
            <a:avLst/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CB740B03-0EAE-4A87-AFE6-9F2DF4DA756D}"/>
              </a:ext>
            </a:extLst>
          </p:cNvPr>
          <p:cNvSpPr txBox="1"/>
          <p:nvPr/>
        </p:nvSpPr>
        <p:spPr>
          <a:xfrm>
            <a:off x="6267506" y="4520275"/>
            <a:ext cx="22411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84" name="직사각형 83">
            <a:extLst>
              <a:ext uri="{FF2B5EF4-FFF2-40B4-BE49-F238E27FC236}">
                <a16:creationId xmlns:a16="http://schemas.microsoft.com/office/drawing/2014/main" id="{26553F97-814A-4B52-836F-F8C25F0F553C}"/>
              </a:ext>
            </a:extLst>
          </p:cNvPr>
          <p:cNvSpPr/>
          <p:nvPr/>
        </p:nvSpPr>
        <p:spPr>
          <a:xfrm>
            <a:off x="6267505" y="4092472"/>
            <a:ext cx="22411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grpSp>
        <p:nvGrpSpPr>
          <p:cNvPr id="85" name="그룹 84">
            <a:extLst>
              <a:ext uri="{FF2B5EF4-FFF2-40B4-BE49-F238E27FC236}">
                <a16:creationId xmlns:a16="http://schemas.microsoft.com/office/drawing/2014/main" id="{EFC521A8-6F57-4772-9EC0-01B5597B944D}"/>
              </a:ext>
            </a:extLst>
          </p:cNvPr>
          <p:cNvGrpSpPr/>
          <p:nvPr/>
        </p:nvGrpSpPr>
        <p:grpSpPr>
          <a:xfrm>
            <a:off x="7105223" y="2941101"/>
            <a:ext cx="531118" cy="531114"/>
            <a:chOff x="752656" y="1562597"/>
            <a:chExt cx="390525" cy="390525"/>
          </a:xfrm>
          <a:solidFill>
            <a:srgbClr val="FFF5E5"/>
          </a:solidFill>
        </p:grpSpPr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0D4FF94C-B55B-45D2-A32D-F11FB398E233}"/>
                </a:ext>
              </a:extLst>
            </p:cNvPr>
            <p:cNvSpPr/>
            <p:nvPr/>
          </p:nvSpPr>
          <p:spPr>
            <a:xfrm>
              <a:off x="797621" y="1607153"/>
              <a:ext cx="209550" cy="161925"/>
            </a:xfrm>
            <a:custGeom>
              <a:avLst/>
              <a:gdLst>
                <a:gd name="connsiteX0" fmla="*/ 26568 w 209550"/>
                <a:gd name="connsiteY0" fmla="*/ 159925 h 161925"/>
                <a:gd name="connsiteX1" fmla="*/ 85528 w 209550"/>
                <a:gd name="connsiteY1" fmla="*/ 100965 h 161925"/>
                <a:gd name="connsiteX2" fmla="*/ 102292 w 209550"/>
                <a:gd name="connsiteY2" fmla="*/ 117729 h 161925"/>
                <a:gd name="connsiteX3" fmla="*/ 113437 w 209550"/>
                <a:gd name="connsiteY3" fmla="*/ 117729 h 161925"/>
                <a:gd name="connsiteX4" fmla="*/ 185922 w 209550"/>
                <a:gd name="connsiteY4" fmla="*/ 45244 h 161925"/>
                <a:gd name="connsiteX5" fmla="*/ 185922 w 209550"/>
                <a:gd name="connsiteY5" fmla="*/ 64770 h 161925"/>
                <a:gd name="connsiteX6" fmla="*/ 189065 w 209550"/>
                <a:gd name="connsiteY6" fmla="*/ 71152 h 161925"/>
                <a:gd name="connsiteX7" fmla="*/ 208210 w 209550"/>
                <a:gd name="connsiteY7" fmla="*/ 62865 h 161925"/>
                <a:gd name="connsiteX8" fmla="*/ 208210 w 209550"/>
                <a:gd name="connsiteY8" fmla="*/ 18288 h 161925"/>
                <a:gd name="connsiteX9" fmla="*/ 197066 w 209550"/>
                <a:gd name="connsiteY9" fmla="*/ 7144 h 161925"/>
                <a:gd name="connsiteX10" fmla="*/ 150584 w 209550"/>
                <a:gd name="connsiteY10" fmla="*/ 7144 h 161925"/>
                <a:gd name="connsiteX11" fmla="*/ 144202 w 209550"/>
                <a:gd name="connsiteY11" fmla="*/ 10287 h 161925"/>
                <a:gd name="connsiteX12" fmla="*/ 152489 w 209550"/>
                <a:gd name="connsiteY12" fmla="*/ 29432 h 161925"/>
                <a:gd name="connsiteX13" fmla="*/ 170205 w 209550"/>
                <a:gd name="connsiteY13" fmla="*/ 29432 h 161925"/>
                <a:gd name="connsiteX14" fmla="*/ 107912 w 209550"/>
                <a:gd name="connsiteY14" fmla="*/ 91726 h 161925"/>
                <a:gd name="connsiteX15" fmla="*/ 91148 w 209550"/>
                <a:gd name="connsiteY15" fmla="*/ 74962 h 161925"/>
                <a:gd name="connsiteX16" fmla="*/ 80004 w 209550"/>
                <a:gd name="connsiteY16" fmla="*/ 74962 h 161925"/>
                <a:gd name="connsiteX17" fmla="*/ 9519 w 209550"/>
                <a:gd name="connsiteY17" fmla="*/ 145447 h 161925"/>
                <a:gd name="connsiteX18" fmla="*/ 7233 w 209550"/>
                <a:gd name="connsiteY18" fmla="*/ 152209 h 161925"/>
                <a:gd name="connsiteX19" fmla="*/ 26568 w 209550"/>
                <a:gd name="connsiteY19" fmla="*/ 159925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209550" h="161925">
                  <a:moveTo>
                    <a:pt x="26568" y="159925"/>
                  </a:moveTo>
                  <a:lnTo>
                    <a:pt x="85528" y="100965"/>
                  </a:lnTo>
                  <a:lnTo>
                    <a:pt x="102292" y="117729"/>
                  </a:lnTo>
                  <a:cubicBezTo>
                    <a:pt x="105340" y="120777"/>
                    <a:pt x="110388" y="120777"/>
                    <a:pt x="113437" y="117729"/>
                  </a:cubicBezTo>
                  <a:lnTo>
                    <a:pt x="185922" y="45244"/>
                  </a:lnTo>
                  <a:lnTo>
                    <a:pt x="185922" y="64770"/>
                  </a:lnTo>
                  <a:cubicBezTo>
                    <a:pt x="185922" y="67246"/>
                    <a:pt x="187065" y="69723"/>
                    <a:pt x="189065" y="71152"/>
                  </a:cubicBezTo>
                  <a:cubicBezTo>
                    <a:pt x="198209" y="77915"/>
                    <a:pt x="208210" y="71533"/>
                    <a:pt x="208210" y="62865"/>
                  </a:cubicBezTo>
                  <a:lnTo>
                    <a:pt x="208210" y="18288"/>
                  </a:lnTo>
                  <a:cubicBezTo>
                    <a:pt x="208210" y="12097"/>
                    <a:pt x="203162" y="7144"/>
                    <a:pt x="197066" y="7144"/>
                  </a:cubicBezTo>
                  <a:lnTo>
                    <a:pt x="150584" y="7144"/>
                  </a:lnTo>
                  <a:cubicBezTo>
                    <a:pt x="148107" y="7144"/>
                    <a:pt x="145631" y="8287"/>
                    <a:pt x="144202" y="10287"/>
                  </a:cubicBezTo>
                  <a:cubicBezTo>
                    <a:pt x="137439" y="19431"/>
                    <a:pt x="143821" y="29432"/>
                    <a:pt x="152489" y="29432"/>
                  </a:cubicBezTo>
                  <a:lnTo>
                    <a:pt x="170205" y="29432"/>
                  </a:lnTo>
                  <a:lnTo>
                    <a:pt x="107912" y="91726"/>
                  </a:lnTo>
                  <a:lnTo>
                    <a:pt x="91148" y="74962"/>
                  </a:lnTo>
                  <a:cubicBezTo>
                    <a:pt x="88100" y="71914"/>
                    <a:pt x="83052" y="71914"/>
                    <a:pt x="80004" y="74962"/>
                  </a:cubicBezTo>
                  <a:lnTo>
                    <a:pt x="9519" y="145447"/>
                  </a:lnTo>
                  <a:cubicBezTo>
                    <a:pt x="7709" y="147256"/>
                    <a:pt x="6852" y="149733"/>
                    <a:pt x="7233" y="152209"/>
                  </a:cubicBezTo>
                  <a:cubicBezTo>
                    <a:pt x="8852" y="163544"/>
                    <a:pt x="20377" y="166116"/>
                    <a:pt x="26568" y="15992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5BB7BE40-559D-4F61-9CF9-AC545EC49C06}"/>
                </a:ext>
              </a:extLst>
            </p:cNvPr>
            <p:cNvSpPr/>
            <p:nvPr/>
          </p:nvSpPr>
          <p:spPr>
            <a:xfrm>
              <a:off x="797995" y="1807749"/>
              <a:ext cx="95250" cy="104775"/>
            </a:xfrm>
            <a:custGeom>
              <a:avLst/>
              <a:gdLst>
                <a:gd name="connsiteX0" fmla="*/ 18288 w 95250"/>
                <a:gd name="connsiteY0" fmla="*/ 97822 h 104775"/>
                <a:gd name="connsiteX1" fmla="*/ 85154 w 95250"/>
                <a:gd name="connsiteY1" fmla="*/ 97822 h 104775"/>
                <a:gd name="connsiteX2" fmla="*/ 96298 w 95250"/>
                <a:gd name="connsiteY2" fmla="*/ 86677 h 104775"/>
                <a:gd name="connsiteX3" fmla="*/ 96298 w 95250"/>
                <a:gd name="connsiteY3" fmla="*/ 18288 h 104775"/>
                <a:gd name="connsiteX4" fmla="*/ 85154 w 95250"/>
                <a:gd name="connsiteY4" fmla="*/ 7144 h 104775"/>
                <a:gd name="connsiteX5" fmla="*/ 18288 w 95250"/>
                <a:gd name="connsiteY5" fmla="*/ 7144 h 104775"/>
                <a:gd name="connsiteX6" fmla="*/ 7144 w 95250"/>
                <a:gd name="connsiteY6" fmla="*/ 18288 h 104775"/>
                <a:gd name="connsiteX7" fmla="*/ 7144 w 95250"/>
                <a:gd name="connsiteY7" fmla="*/ 86677 h 104775"/>
                <a:gd name="connsiteX8" fmla="*/ 18288 w 95250"/>
                <a:gd name="connsiteY8" fmla="*/ 97822 h 1047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04775">
                  <a:moveTo>
                    <a:pt x="18288" y="97822"/>
                  </a:moveTo>
                  <a:lnTo>
                    <a:pt x="85154" y="97822"/>
                  </a:lnTo>
                  <a:cubicBezTo>
                    <a:pt x="91345" y="97822"/>
                    <a:pt x="96298" y="92869"/>
                    <a:pt x="96298" y="86677"/>
                  </a:cubicBezTo>
                  <a:lnTo>
                    <a:pt x="96298" y="18288"/>
                  </a:lnTo>
                  <a:cubicBezTo>
                    <a:pt x="96298" y="12097"/>
                    <a:pt x="91345" y="7144"/>
                    <a:pt x="85154" y="7144"/>
                  </a:cubicBez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86677"/>
                  </a:lnTo>
                  <a:cubicBezTo>
                    <a:pt x="7144" y="92773"/>
                    <a:pt x="12097" y="97822"/>
                    <a:pt x="18288" y="9782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A264BFD5-DDCD-4B3A-929E-06AACFBF08D8}"/>
                </a:ext>
              </a:extLst>
            </p:cNvPr>
            <p:cNvSpPr/>
            <p:nvPr/>
          </p:nvSpPr>
          <p:spPr>
            <a:xfrm>
              <a:off x="909438" y="1740884"/>
              <a:ext cx="95250" cy="171450"/>
            </a:xfrm>
            <a:custGeom>
              <a:avLst/>
              <a:gdLst>
                <a:gd name="connsiteX0" fmla="*/ 85153 w 95250"/>
                <a:gd name="connsiteY0" fmla="*/ 7144 h 171450"/>
                <a:gd name="connsiteX1" fmla="*/ 18288 w 95250"/>
                <a:gd name="connsiteY1" fmla="*/ 7144 h 171450"/>
                <a:gd name="connsiteX2" fmla="*/ 7144 w 95250"/>
                <a:gd name="connsiteY2" fmla="*/ 18288 h 171450"/>
                <a:gd name="connsiteX3" fmla="*/ 7144 w 95250"/>
                <a:gd name="connsiteY3" fmla="*/ 153543 h 171450"/>
                <a:gd name="connsiteX4" fmla="*/ 18288 w 95250"/>
                <a:gd name="connsiteY4" fmla="*/ 164687 h 171450"/>
                <a:gd name="connsiteX5" fmla="*/ 85153 w 95250"/>
                <a:gd name="connsiteY5" fmla="*/ 164687 h 171450"/>
                <a:gd name="connsiteX6" fmla="*/ 96298 w 95250"/>
                <a:gd name="connsiteY6" fmla="*/ 153543 h 171450"/>
                <a:gd name="connsiteX7" fmla="*/ 96298 w 95250"/>
                <a:gd name="connsiteY7" fmla="*/ 18288 h 171450"/>
                <a:gd name="connsiteX8" fmla="*/ 85153 w 95250"/>
                <a:gd name="connsiteY8" fmla="*/ 7144 h 1714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95250" h="171450">
                  <a:moveTo>
                    <a:pt x="85153" y="7144"/>
                  </a:moveTo>
                  <a:lnTo>
                    <a:pt x="18288" y="7144"/>
                  </a:lnTo>
                  <a:cubicBezTo>
                    <a:pt x="12097" y="7144"/>
                    <a:pt x="7144" y="12097"/>
                    <a:pt x="7144" y="18288"/>
                  </a:cubicBezTo>
                  <a:lnTo>
                    <a:pt x="7144" y="153543"/>
                  </a:lnTo>
                  <a:cubicBezTo>
                    <a:pt x="7144" y="159734"/>
                    <a:pt x="12097" y="164687"/>
                    <a:pt x="18288" y="164687"/>
                  </a:cubicBezTo>
                  <a:lnTo>
                    <a:pt x="85153" y="164687"/>
                  </a:lnTo>
                  <a:cubicBezTo>
                    <a:pt x="91345" y="164687"/>
                    <a:pt x="96298" y="159734"/>
                    <a:pt x="96298" y="153543"/>
                  </a:cubicBezTo>
                  <a:lnTo>
                    <a:pt x="96298" y="18288"/>
                  </a:lnTo>
                  <a:cubicBezTo>
                    <a:pt x="96298" y="12192"/>
                    <a:pt x="91345" y="7144"/>
                    <a:pt x="851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0DA52C3-E819-42A7-ABD0-12EE6989CB8E}"/>
                </a:ext>
              </a:extLst>
            </p:cNvPr>
            <p:cNvSpPr/>
            <p:nvPr/>
          </p:nvSpPr>
          <p:spPr>
            <a:xfrm>
              <a:off x="998589" y="1607534"/>
              <a:ext cx="142875" cy="304800"/>
            </a:xfrm>
            <a:custGeom>
              <a:avLst/>
              <a:gdLst>
                <a:gd name="connsiteX0" fmla="*/ 18291 w 142875"/>
                <a:gd name="connsiteY0" fmla="*/ 118205 h 304800"/>
                <a:gd name="connsiteX1" fmla="*/ 29435 w 142875"/>
                <a:gd name="connsiteY1" fmla="*/ 118205 h 304800"/>
                <a:gd name="connsiteX2" fmla="*/ 29435 w 142875"/>
                <a:gd name="connsiteY2" fmla="*/ 286893 h 304800"/>
                <a:gd name="connsiteX3" fmla="*/ 40580 w 142875"/>
                <a:gd name="connsiteY3" fmla="*/ 298037 h 304800"/>
                <a:gd name="connsiteX4" fmla="*/ 108207 w 142875"/>
                <a:gd name="connsiteY4" fmla="*/ 298037 h 304800"/>
                <a:gd name="connsiteX5" fmla="*/ 119352 w 142875"/>
                <a:gd name="connsiteY5" fmla="*/ 286893 h 304800"/>
                <a:gd name="connsiteX6" fmla="*/ 119352 w 142875"/>
                <a:gd name="connsiteY6" fmla="*/ 118205 h 304800"/>
                <a:gd name="connsiteX7" fmla="*/ 130496 w 142875"/>
                <a:gd name="connsiteY7" fmla="*/ 118205 h 304800"/>
                <a:gd name="connsiteX8" fmla="*/ 140211 w 142875"/>
                <a:gd name="connsiteY8" fmla="*/ 112490 h 304800"/>
                <a:gd name="connsiteX9" fmla="*/ 139926 w 142875"/>
                <a:gd name="connsiteY9" fmla="*/ 101156 h 304800"/>
                <a:gd name="connsiteX10" fmla="*/ 83442 w 142875"/>
                <a:gd name="connsiteY10" fmla="*/ 12002 h 304800"/>
                <a:gd name="connsiteX11" fmla="*/ 64583 w 142875"/>
                <a:gd name="connsiteY11" fmla="*/ 12002 h 304800"/>
                <a:gd name="connsiteX12" fmla="*/ 8861 w 142875"/>
                <a:gd name="connsiteY12" fmla="*/ 101156 h 304800"/>
                <a:gd name="connsiteX13" fmla="*/ 8576 w 142875"/>
                <a:gd name="connsiteY13" fmla="*/ 112490 h 304800"/>
                <a:gd name="connsiteX14" fmla="*/ 18291 w 142875"/>
                <a:gd name="connsiteY14" fmla="*/ 118205 h 3048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42875" h="304800">
                  <a:moveTo>
                    <a:pt x="18291" y="118205"/>
                  </a:moveTo>
                  <a:lnTo>
                    <a:pt x="29435" y="118205"/>
                  </a:lnTo>
                  <a:lnTo>
                    <a:pt x="29435" y="286893"/>
                  </a:lnTo>
                  <a:cubicBezTo>
                    <a:pt x="29435" y="293084"/>
                    <a:pt x="34388" y="298037"/>
                    <a:pt x="40580" y="298037"/>
                  </a:cubicBezTo>
                  <a:lnTo>
                    <a:pt x="108207" y="298037"/>
                  </a:lnTo>
                  <a:cubicBezTo>
                    <a:pt x="114398" y="298037"/>
                    <a:pt x="119352" y="293084"/>
                    <a:pt x="119352" y="286893"/>
                  </a:cubicBezTo>
                  <a:lnTo>
                    <a:pt x="119352" y="118205"/>
                  </a:lnTo>
                  <a:lnTo>
                    <a:pt x="130496" y="118205"/>
                  </a:lnTo>
                  <a:cubicBezTo>
                    <a:pt x="134591" y="118205"/>
                    <a:pt x="138306" y="116014"/>
                    <a:pt x="140211" y="112490"/>
                  </a:cubicBezTo>
                  <a:cubicBezTo>
                    <a:pt x="142212" y="108966"/>
                    <a:pt x="142021" y="104585"/>
                    <a:pt x="139926" y="101156"/>
                  </a:cubicBezTo>
                  <a:lnTo>
                    <a:pt x="83442" y="12002"/>
                  </a:lnTo>
                  <a:cubicBezTo>
                    <a:pt x="79346" y="5524"/>
                    <a:pt x="68583" y="5524"/>
                    <a:pt x="64583" y="12002"/>
                  </a:cubicBezTo>
                  <a:lnTo>
                    <a:pt x="8861" y="101156"/>
                  </a:lnTo>
                  <a:cubicBezTo>
                    <a:pt x="6671" y="104585"/>
                    <a:pt x="6575" y="108966"/>
                    <a:pt x="8576" y="112490"/>
                  </a:cubicBezTo>
                  <a:cubicBezTo>
                    <a:pt x="10481" y="116014"/>
                    <a:pt x="14291" y="118205"/>
                    <a:pt x="18291" y="11820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0378140-8A21-4747-896C-5B76B1C71DCF}"/>
                </a:ext>
              </a:extLst>
            </p:cNvPr>
            <p:cNvSpPr/>
            <p:nvPr/>
          </p:nvSpPr>
          <p:spPr>
            <a:xfrm>
              <a:off x="752656" y="1562597"/>
              <a:ext cx="390525" cy="390525"/>
            </a:xfrm>
            <a:custGeom>
              <a:avLst/>
              <a:gdLst>
                <a:gd name="connsiteX0" fmla="*/ 376142 w 390525"/>
                <a:gd name="connsiteY0" fmla="*/ 365262 h 390525"/>
                <a:gd name="connsiteX1" fmla="*/ 29432 w 390525"/>
                <a:gd name="connsiteY1" fmla="*/ 365262 h 390525"/>
                <a:gd name="connsiteX2" fmla="*/ 29432 w 390525"/>
                <a:gd name="connsiteY2" fmla="*/ 18552 h 390525"/>
                <a:gd name="connsiteX3" fmla="*/ 19526 w 390525"/>
                <a:gd name="connsiteY3" fmla="*/ 7218 h 390525"/>
                <a:gd name="connsiteX4" fmla="*/ 7144 w 390525"/>
                <a:gd name="connsiteY4" fmla="*/ 18267 h 390525"/>
                <a:gd name="connsiteX5" fmla="*/ 7144 w 390525"/>
                <a:gd name="connsiteY5" fmla="*/ 376407 h 390525"/>
                <a:gd name="connsiteX6" fmla="*/ 18288 w 390525"/>
                <a:gd name="connsiteY6" fmla="*/ 387551 h 390525"/>
                <a:gd name="connsiteX7" fmla="*/ 376428 w 390525"/>
                <a:gd name="connsiteY7" fmla="*/ 387551 h 390525"/>
                <a:gd name="connsiteX8" fmla="*/ 387477 w 390525"/>
                <a:gd name="connsiteY8" fmla="*/ 375168 h 390525"/>
                <a:gd name="connsiteX9" fmla="*/ 376142 w 390525"/>
                <a:gd name="connsiteY9" fmla="*/ 365262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390525" h="390525">
                  <a:moveTo>
                    <a:pt x="376142" y="365262"/>
                  </a:moveTo>
                  <a:lnTo>
                    <a:pt x="29432" y="365262"/>
                  </a:lnTo>
                  <a:lnTo>
                    <a:pt x="29432" y="18552"/>
                  </a:lnTo>
                  <a:cubicBezTo>
                    <a:pt x="29432" y="12837"/>
                    <a:pt x="25241" y="7789"/>
                    <a:pt x="19526" y="7218"/>
                  </a:cubicBezTo>
                  <a:cubicBezTo>
                    <a:pt x="12764" y="6456"/>
                    <a:pt x="7144" y="11694"/>
                    <a:pt x="7144" y="18267"/>
                  </a:cubicBezTo>
                  <a:lnTo>
                    <a:pt x="7144" y="376407"/>
                  </a:lnTo>
                  <a:cubicBezTo>
                    <a:pt x="7144" y="382598"/>
                    <a:pt x="12097" y="387551"/>
                    <a:pt x="18288" y="387551"/>
                  </a:cubicBezTo>
                  <a:lnTo>
                    <a:pt x="376428" y="387551"/>
                  </a:lnTo>
                  <a:cubicBezTo>
                    <a:pt x="383000" y="387551"/>
                    <a:pt x="388239" y="381836"/>
                    <a:pt x="387477" y="375168"/>
                  </a:cubicBezTo>
                  <a:cubicBezTo>
                    <a:pt x="386906" y="369453"/>
                    <a:pt x="381857" y="365262"/>
                    <a:pt x="376142" y="36526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>
                <a:solidFill>
                  <a:srgbClr val="331009"/>
                </a:solidFill>
              </a:endParaRPr>
            </a:p>
          </p:txBody>
        </p:sp>
      </p:grpSp>
      <p:sp>
        <p:nvSpPr>
          <p:cNvPr id="91" name="TextBox 90">
            <a:extLst>
              <a:ext uri="{FF2B5EF4-FFF2-40B4-BE49-F238E27FC236}">
                <a16:creationId xmlns:a16="http://schemas.microsoft.com/office/drawing/2014/main" id="{55010826-75D8-4FC3-869D-F64BBAC34548}"/>
              </a:ext>
            </a:extLst>
          </p:cNvPr>
          <p:cNvSpPr txBox="1"/>
          <p:nvPr/>
        </p:nvSpPr>
        <p:spPr>
          <a:xfrm>
            <a:off x="1653976" y="1383619"/>
            <a:ext cx="888405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36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55133253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D5433723-3263-4050-9CD5-087CBEC06116}"/>
              </a:ext>
            </a:extLst>
          </p:cNvPr>
          <p:cNvSpPr txBox="1"/>
          <p:nvPr/>
        </p:nvSpPr>
        <p:spPr>
          <a:xfrm>
            <a:off x="3632200" y="2354761"/>
            <a:ext cx="4927600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48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48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F863381F-82CE-4F79-9C3D-C5B4645045DE}"/>
              </a:ext>
            </a:extLst>
          </p:cNvPr>
          <p:cNvSpPr txBox="1"/>
          <p:nvPr/>
        </p:nvSpPr>
        <p:spPr>
          <a:xfrm>
            <a:off x="3638650" y="3918464"/>
            <a:ext cx="4914700" cy="584775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6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009"/>
                </a:solidFill>
              </a:rPr>
              <a:t>amet</a:t>
            </a:r>
            <a:r>
              <a:rPr lang="en-US" altLang="ko-KR" sz="1600" dirty="0">
                <a:solidFill>
                  <a:srgbClr val="331009"/>
                </a:solidFill>
              </a:rPr>
              <a:t>, </a:t>
            </a:r>
            <a:r>
              <a:rPr lang="en-US" altLang="ko-KR" sz="16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adipiscing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elit</a:t>
            </a:r>
            <a:r>
              <a:rPr lang="en-US" altLang="ko-KR" sz="1600" dirty="0">
                <a:solidFill>
                  <a:srgbClr val="331009"/>
                </a:solidFill>
              </a:rPr>
              <a:t>, sed do </a:t>
            </a:r>
            <a:r>
              <a:rPr lang="en-US" altLang="ko-KR" sz="160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tempor</a:t>
            </a:r>
            <a:endParaRPr lang="en-US" altLang="ko-KR" sz="1600" dirty="0">
              <a:solidFill>
                <a:srgbClr val="33100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808582908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TextBox 15">
            <a:extLst>
              <a:ext uri="{FF2B5EF4-FFF2-40B4-BE49-F238E27FC236}">
                <a16:creationId xmlns:a16="http://schemas.microsoft.com/office/drawing/2014/main" id="{1B938D4C-024B-44EB-84EE-1DC90FAC8204}"/>
              </a:ext>
            </a:extLst>
          </p:cNvPr>
          <p:cNvSpPr txBox="1"/>
          <p:nvPr/>
        </p:nvSpPr>
        <p:spPr>
          <a:xfrm>
            <a:off x="1286130" y="1603189"/>
            <a:ext cx="366031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Section Break</a:t>
            </a:r>
          </a:p>
          <a:p>
            <a:r>
              <a:rPr lang="en-US" altLang="ko-KR" sz="28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28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8A0B2E33-9D11-4909-B769-B2229B132C7B}"/>
              </a:ext>
            </a:extLst>
          </p:cNvPr>
          <p:cNvSpPr txBox="1"/>
          <p:nvPr/>
        </p:nvSpPr>
        <p:spPr>
          <a:xfrm>
            <a:off x="5941545" y="2566643"/>
            <a:ext cx="239171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76A325BA-CE57-4902-9627-F84F74572B3C}"/>
              </a:ext>
            </a:extLst>
          </p:cNvPr>
          <p:cNvSpPr/>
          <p:nvPr/>
        </p:nvSpPr>
        <p:spPr>
          <a:xfrm>
            <a:off x="5941544" y="2218742"/>
            <a:ext cx="239171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3AAA9D40-D21D-4CE2-9E38-898F80DAC946}"/>
              </a:ext>
            </a:extLst>
          </p:cNvPr>
          <p:cNvSpPr/>
          <p:nvPr/>
        </p:nvSpPr>
        <p:spPr>
          <a:xfrm>
            <a:off x="5916144" y="1655055"/>
            <a:ext cx="15240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1009"/>
                </a:solidFill>
                <a:latin typeface="+mj-lt"/>
              </a:rPr>
              <a:t>01.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74F5EC23-2915-4B84-81E5-FA6DA5B183B6}"/>
              </a:ext>
            </a:extLst>
          </p:cNvPr>
          <p:cNvSpPr txBox="1"/>
          <p:nvPr/>
        </p:nvSpPr>
        <p:spPr>
          <a:xfrm>
            <a:off x="8708750" y="2566643"/>
            <a:ext cx="239171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577F9578-0165-4D4D-A7B9-0C6DD240690E}"/>
              </a:ext>
            </a:extLst>
          </p:cNvPr>
          <p:cNvSpPr/>
          <p:nvPr/>
        </p:nvSpPr>
        <p:spPr>
          <a:xfrm>
            <a:off x="8708749" y="2218742"/>
            <a:ext cx="239171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DD7F1D72-B752-4D83-BAFA-B3943C6E4564}"/>
              </a:ext>
            </a:extLst>
          </p:cNvPr>
          <p:cNvSpPr/>
          <p:nvPr/>
        </p:nvSpPr>
        <p:spPr>
          <a:xfrm>
            <a:off x="8683349" y="1655055"/>
            <a:ext cx="15240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1009"/>
                </a:solidFill>
                <a:latin typeface="+mj-lt"/>
              </a:rPr>
              <a:t>02.</a:t>
            </a: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3652FFDA-AA44-4DF4-92AA-DDC4DB721929}"/>
              </a:ext>
            </a:extLst>
          </p:cNvPr>
          <p:cNvSpPr txBox="1"/>
          <p:nvPr/>
        </p:nvSpPr>
        <p:spPr>
          <a:xfrm>
            <a:off x="5941545" y="4838684"/>
            <a:ext cx="239171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ACC7F651-C437-44F4-B478-C18DF87EEDE7}"/>
              </a:ext>
            </a:extLst>
          </p:cNvPr>
          <p:cNvSpPr/>
          <p:nvPr/>
        </p:nvSpPr>
        <p:spPr>
          <a:xfrm>
            <a:off x="5941544" y="4490783"/>
            <a:ext cx="239171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DDA74F51-B351-4626-939B-BE9C234D8C5A}"/>
              </a:ext>
            </a:extLst>
          </p:cNvPr>
          <p:cNvSpPr/>
          <p:nvPr/>
        </p:nvSpPr>
        <p:spPr>
          <a:xfrm>
            <a:off x="5916144" y="3927096"/>
            <a:ext cx="15240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1009"/>
                </a:solidFill>
                <a:latin typeface="+mj-lt"/>
              </a:rPr>
              <a:t>03.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7A76946A-D37D-4BEC-8EE8-F55A5A6FD2A7}"/>
              </a:ext>
            </a:extLst>
          </p:cNvPr>
          <p:cNvSpPr txBox="1"/>
          <p:nvPr/>
        </p:nvSpPr>
        <p:spPr>
          <a:xfrm>
            <a:off x="8708750" y="4838684"/>
            <a:ext cx="2391714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AB9BD5F4-A1E6-4692-98D6-C427D7075F0B}"/>
              </a:ext>
            </a:extLst>
          </p:cNvPr>
          <p:cNvSpPr/>
          <p:nvPr/>
        </p:nvSpPr>
        <p:spPr>
          <a:xfrm>
            <a:off x="8708749" y="4490783"/>
            <a:ext cx="239171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70061D55-243F-4441-B616-27D6AEFEC1C0}"/>
              </a:ext>
            </a:extLst>
          </p:cNvPr>
          <p:cNvSpPr/>
          <p:nvPr/>
        </p:nvSpPr>
        <p:spPr>
          <a:xfrm>
            <a:off x="8683349" y="3927096"/>
            <a:ext cx="152400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dirty="0">
                <a:solidFill>
                  <a:srgbClr val="331009"/>
                </a:solidFill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3280185003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TextBox 44">
            <a:extLst>
              <a:ext uri="{FF2B5EF4-FFF2-40B4-BE49-F238E27FC236}">
                <a16:creationId xmlns:a16="http://schemas.microsoft.com/office/drawing/2014/main" id="{7DFDCB14-2769-46B5-B1DE-08F04AA782AA}"/>
              </a:ext>
            </a:extLst>
          </p:cNvPr>
          <p:cNvSpPr txBox="1"/>
          <p:nvPr/>
        </p:nvSpPr>
        <p:spPr>
          <a:xfrm>
            <a:off x="878190" y="1194239"/>
            <a:ext cx="4904367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dirty="0">
                <a:solidFill>
                  <a:srgbClr val="331009"/>
                </a:solidFill>
                <a:cs typeface="Arial" panose="020B0604020202020204" pitchFamily="34" charset="0"/>
              </a:rPr>
              <a:t>Make Your </a:t>
            </a:r>
            <a:r>
              <a:rPr lang="en-US" altLang="ko-KR" sz="32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Title</a:t>
            </a:r>
            <a:endParaRPr lang="ko-KR" altLang="en-US" sz="32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1E2065E1-171A-4885-AC81-3F0542AFE6BB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C75D1EEA-5711-41CC-9580-DBD3F5C498B5}"/>
              </a:ext>
            </a:extLst>
          </p:cNvPr>
          <p:cNvSpPr txBox="1"/>
          <p:nvPr/>
        </p:nvSpPr>
        <p:spPr>
          <a:xfrm>
            <a:off x="1052790" y="3205490"/>
            <a:ext cx="2712833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0AFAA390-FFA8-440C-80A4-FF4430CF8AD8}"/>
              </a:ext>
            </a:extLst>
          </p:cNvPr>
          <p:cNvSpPr/>
          <p:nvPr/>
        </p:nvSpPr>
        <p:spPr>
          <a:xfrm>
            <a:off x="1052789" y="2794625"/>
            <a:ext cx="2712833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</a:rPr>
              <a:t>Lorem ipsum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F985CAC4-B9EF-48D9-B61F-60ED795D4E33}"/>
              </a:ext>
            </a:extLst>
          </p:cNvPr>
          <p:cNvSpPr txBox="1"/>
          <p:nvPr/>
        </p:nvSpPr>
        <p:spPr>
          <a:xfrm>
            <a:off x="4052056" y="3205490"/>
            <a:ext cx="2712833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5486E2AE-CB74-43F2-ADB3-2E0F949F356D}"/>
              </a:ext>
            </a:extLst>
          </p:cNvPr>
          <p:cNvSpPr/>
          <p:nvPr/>
        </p:nvSpPr>
        <p:spPr>
          <a:xfrm>
            <a:off x="4052055" y="2794625"/>
            <a:ext cx="2712833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</a:rPr>
              <a:t>Lorem ipsum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4D7DE14F-03EF-4EBC-AEE4-25F2AACE95AE}"/>
              </a:ext>
            </a:extLst>
          </p:cNvPr>
          <p:cNvSpPr txBox="1"/>
          <p:nvPr/>
        </p:nvSpPr>
        <p:spPr>
          <a:xfrm>
            <a:off x="1052790" y="5155186"/>
            <a:ext cx="2712833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A7E5CDD1-FE0F-4FA5-9994-F1DF4F17E946}"/>
              </a:ext>
            </a:extLst>
          </p:cNvPr>
          <p:cNvSpPr/>
          <p:nvPr/>
        </p:nvSpPr>
        <p:spPr>
          <a:xfrm>
            <a:off x="1052789" y="4744321"/>
            <a:ext cx="2712833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</a:rPr>
              <a:t>Lorem ipsum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97B122D4-4E05-4413-9E78-D252C9C77C63}"/>
              </a:ext>
            </a:extLst>
          </p:cNvPr>
          <p:cNvSpPr txBox="1"/>
          <p:nvPr/>
        </p:nvSpPr>
        <p:spPr>
          <a:xfrm>
            <a:off x="4052056" y="5155186"/>
            <a:ext cx="2712833" cy="523220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B8579190-E56A-4C23-8D8B-8FA9A32665E4}"/>
              </a:ext>
            </a:extLst>
          </p:cNvPr>
          <p:cNvSpPr/>
          <p:nvPr/>
        </p:nvSpPr>
        <p:spPr>
          <a:xfrm>
            <a:off x="4052055" y="4744321"/>
            <a:ext cx="2712833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</a:rPr>
              <a:t>Lorem ipsum</a:t>
            </a:r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C4DB686E-ECF9-4F91-BBF9-52A09DD8244F}"/>
              </a:ext>
            </a:extLst>
          </p:cNvPr>
          <p:cNvGrpSpPr/>
          <p:nvPr/>
        </p:nvGrpSpPr>
        <p:grpSpPr>
          <a:xfrm>
            <a:off x="1101988" y="2244546"/>
            <a:ext cx="390525" cy="390525"/>
            <a:chOff x="2801293" y="892968"/>
            <a:chExt cx="390525" cy="390525"/>
          </a:xfrm>
          <a:solidFill>
            <a:srgbClr val="FF6D56"/>
          </a:solidFill>
          <a:effectLst/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ADAF10CE-3FE3-486C-83AE-9762FCB643C5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645B6E64-0F1E-4D24-9CE6-67713BCF6C64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BF6E68E4-B411-4A0D-B44B-B0D0C137A2B5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02588229-6EE3-442A-A2B3-1E607BFA38DB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7BC06313-8EC4-42CF-9558-C1C62E6792B0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5F92B584-DF20-4BF3-8C24-51921071A49B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</p:grpSp>
      <p:sp>
        <p:nvSpPr>
          <p:cNvPr id="38" name="자유형: 도형 37">
            <a:extLst>
              <a:ext uri="{FF2B5EF4-FFF2-40B4-BE49-F238E27FC236}">
                <a16:creationId xmlns:a16="http://schemas.microsoft.com/office/drawing/2014/main" id="{AB2FADE5-CC7B-4534-B0F5-FFB276D04AB8}"/>
              </a:ext>
            </a:extLst>
          </p:cNvPr>
          <p:cNvSpPr/>
          <p:nvPr/>
        </p:nvSpPr>
        <p:spPr>
          <a:xfrm>
            <a:off x="1126913" y="4209631"/>
            <a:ext cx="390525" cy="390525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FFF5E5"/>
              </a:solidFill>
              <a:latin typeface="+mj-lt"/>
            </a:endParaRPr>
          </a:p>
        </p:txBody>
      </p:sp>
      <p:grpSp>
        <p:nvGrpSpPr>
          <p:cNvPr id="39" name="그룹 38">
            <a:extLst>
              <a:ext uri="{FF2B5EF4-FFF2-40B4-BE49-F238E27FC236}">
                <a16:creationId xmlns:a16="http://schemas.microsoft.com/office/drawing/2014/main" id="{6005AB28-D387-4AE2-86D6-4EAE267DF3CE}"/>
              </a:ext>
            </a:extLst>
          </p:cNvPr>
          <p:cNvGrpSpPr/>
          <p:nvPr/>
        </p:nvGrpSpPr>
        <p:grpSpPr>
          <a:xfrm>
            <a:off x="4142749" y="2264681"/>
            <a:ext cx="390525" cy="390525"/>
            <a:chOff x="4144033" y="2229040"/>
            <a:chExt cx="390525" cy="390525"/>
          </a:xfrm>
          <a:solidFill>
            <a:srgbClr val="FF6D56"/>
          </a:solidFill>
          <a:effectLst/>
        </p:grpSpPr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20F9536F-526B-4F9B-97E0-E2487FD29C92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7CD44B80-1C2A-4C56-A7DF-679A7849005E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C36EBB7A-346F-49E1-971B-5A9D5AE036DE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54C631AD-035C-4C8F-9805-8F46054987CD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A9DDB823-C956-4C61-82EB-DB1DB70D9325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</p:grpSp>
      <p:grpSp>
        <p:nvGrpSpPr>
          <p:cNvPr id="65" name="그룹 64">
            <a:extLst>
              <a:ext uri="{FF2B5EF4-FFF2-40B4-BE49-F238E27FC236}">
                <a16:creationId xmlns:a16="http://schemas.microsoft.com/office/drawing/2014/main" id="{CE1A2474-5B8A-4298-A25F-5FD422012CF6}"/>
              </a:ext>
            </a:extLst>
          </p:cNvPr>
          <p:cNvGrpSpPr/>
          <p:nvPr/>
        </p:nvGrpSpPr>
        <p:grpSpPr>
          <a:xfrm>
            <a:off x="4105064" y="4203314"/>
            <a:ext cx="371475" cy="390525"/>
            <a:chOff x="4143556" y="4903660"/>
            <a:chExt cx="371475" cy="390525"/>
          </a:xfrm>
          <a:solidFill>
            <a:srgbClr val="FF6D56"/>
          </a:solidFill>
          <a:effectLst/>
        </p:grpSpPr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4DBFBEFA-312A-445D-8FEE-123A1168BDF9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419866F9-2B8A-4DC4-B859-4A644B0F8C4A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1F2B7A21-D0CA-494F-ABB1-4E696897CA5B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0B7D79E2-5242-46FA-925B-81B778904906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31790990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직사각형 1">
            <a:extLst>
              <a:ext uri="{FF2B5EF4-FFF2-40B4-BE49-F238E27FC236}">
                <a16:creationId xmlns:a16="http://schemas.microsoft.com/office/drawing/2014/main" id="{F2118BED-8104-4AC6-AD00-602BB0CDA988}"/>
              </a:ext>
            </a:extLst>
          </p:cNvPr>
          <p:cNvSpPr/>
          <p:nvPr/>
        </p:nvSpPr>
        <p:spPr>
          <a:xfrm>
            <a:off x="1321701" y="1490068"/>
            <a:ext cx="95485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1009"/>
                </a:solidFill>
                <a:cs typeface="Arial" panose="020B0604020202020204" pitchFamily="34" charset="0"/>
              </a:rPr>
              <a:t>Insert Your </a:t>
            </a:r>
            <a:r>
              <a:rPr lang="en-US" altLang="ko-KR" sz="32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32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cxnSp>
        <p:nvCxnSpPr>
          <p:cNvPr id="3" name="직선 연결선 2">
            <a:extLst>
              <a:ext uri="{FF2B5EF4-FFF2-40B4-BE49-F238E27FC236}">
                <a16:creationId xmlns:a16="http://schemas.microsoft.com/office/drawing/2014/main" id="{D40336EC-50CB-4145-BB71-738B237BCC63}"/>
              </a:ext>
            </a:extLst>
          </p:cNvPr>
          <p:cNvCxnSpPr>
            <a:cxnSpLocks/>
          </p:cNvCxnSpPr>
          <p:nvPr/>
        </p:nvCxnSpPr>
        <p:spPr>
          <a:xfrm>
            <a:off x="2101405" y="2933700"/>
            <a:ext cx="7937945" cy="0"/>
          </a:xfrm>
          <a:prstGeom prst="line">
            <a:avLst/>
          </a:prstGeom>
          <a:ln w="88900">
            <a:solidFill>
              <a:srgbClr val="FF5033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" name="TextBox 3">
            <a:extLst>
              <a:ext uri="{FF2B5EF4-FFF2-40B4-BE49-F238E27FC236}">
                <a16:creationId xmlns:a16="http://schemas.microsoft.com/office/drawing/2014/main" id="{B847BC7C-BF51-49B2-A82F-BF221A5EE601}"/>
              </a:ext>
            </a:extLst>
          </p:cNvPr>
          <p:cNvSpPr txBox="1"/>
          <p:nvPr/>
        </p:nvSpPr>
        <p:spPr>
          <a:xfrm>
            <a:off x="1028701" y="4193700"/>
            <a:ext cx="224790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331009"/>
                </a:solidFill>
              </a:rPr>
              <a:t>amet</a:t>
            </a:r>
            <a:r>
              <a:rPr lang="en-US" altLang="ko-KR" sz="1600" b="0" dirty="0">
                <a:solidFill>
                  <a:srgbClr val="331009"/>
                </a:solidFill>
              </a:rPr>
              <a:t>, </a:t>
            </a:r>
            <a:r>
              <a:rPr lang="en-US" altLang="ko-KR" sz="1600" b="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adipisicing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elit</a:t>
            </a:r>
            <a:r>
              <a:rPr lang="en-US" altLang="ko-KR" sz="1600" b="0" dirty="0">
                <a:solidFill>
                  <a:srgbClr val="331009"/>
                </a:solidFill>
              </a:rPr>
              <a:t>, sed do </a:t>
            </a:r>
            <a:r>
              <a:rPr lang="en-US" altLang="ko-KR" sz="1600" b="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tempor</a:t>
            </a:r>
            <a:endParaRPr lang="ko-KR" altLang="en-US" sz="1600" b="0" dirty="0">
              <a:solidFill>
                <a:srgbClr val="331009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FB730665-67D2-47E8-A453-043157594AD8}"/>
              </a:ext>
            </a:extLst>
          </p:cNvPr>
          <p:cNvSpPr/>
          <p:nvPr/>
        </p:nvSpPr>
        <p:spPr>
          <a:xfrm>
            <a:off x="1028700" y="3660241"/>
            <a:ext cx="22479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0" dirty="0">
                <a:solidFill>
                  <a:srgbClr val="331009"/>
                </a:solidFill>
                <a:latin typeface="+mj-lt"/>
              </a:rPr>
              <a:t>19XX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86E59D9F-0133-4E6C-9C71-E79CB3C3D378}"/>
              </a:ext>
            </a:extLst>
          </p:cNvPr>
          <p:cNvSpPr txBox="1"/>
          <p:nvPr/>
        </p:nvSpPr>
        <p:spPr>
          <a:xfrm>
            <a:off x="3657601" y="4193700"/>
            <a:ext cx="224790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331009"/>
                </a:solidFill>
              </a:rPr>
              <a:t>amet</a:t>
            </a:r>
            <a:r>
              <a:rPr lang="en-US" altLang="ko-KR" sz="1600" b="0" dirty="0">
                <a:solidFill>
                  <a:srgbClr val="331009"/>
                </a:solidFill>
              </a:rPr>
              <a:t>, </a:t>
            </a:r>
            <a:r>
              <a:rPr lang="en-US" altLang="ko-KR" sz="1600" b="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adipisicing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elit</a:t>
            </a:r>
            <a:r>
              <a:rPr lang="en-US" altLang="ko-KR" sz="1600" b="0" dirty="0">
                <a:solidFill>
                  <a:srgbClr val="331009"/>
                </a:solidFill>
              </a:rPr>
              <a:t>, sed do </a:t>
            </a:r>
            <a:r>
              <a:rPr lang="en-US" altLang="ko-KR" sz="1600" b="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tempor</a:t>
            </a:r>
            <a:endParaRPr lang="ko-KR" altLang="en-US" sz="1600" b="0" dirty="0">
              <a:solidFill>
                <a:srgbClr val="331009"/>
              </a:solidFill>
            </a:endParaRPr>
          </a:p>
        </p:txBody>
      </p:sp>
      <p:sp>
        <p:nvSpPr>
          <p:cNvPr id="7" name="직사각형 6">
            <a:extLst>
              <a:ext uri="{FF2B5EF4-FFF2-40B4-BE49-F238E27FC236}">
                <a16:creationId xmlns:a16="http://schemas.microsoft.com/office/drawing/2014/main" id="{350E35D6-C22F-41FC-815F-F5889A1C2BE1}"/>
              </a:ext>
            </a:extLst>
          </p:cNvPr>
          <p:cNvSpPr/>
          <p:nvPr/>
        </p:nvSpPr>
        <p:spPr>
          <a:xfrm>
            <a:off x="3657600" y="3660241"/>
            <a:ext cx="22479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0" dirty="0">
                <a:solidFill>
                  <a:srgbClr val="331009"/>
                </a:solidFill>
                <a:latin typeface="+mj-lt"/>
              </a:rPr>
              <a:t>19XX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9F068C3A-8A32-4C98-A48C-254369C88E46}"/>
              </a:ext>
            </a:extLst>
          </p:cNvPr>
          <p:cNvSpPr txBox="1"/>
          <p:nvPr/>
        </p:nvSpPr>
        <p:spPr>
          <a:xfrm>
            <a:off x="6286501" y="4193700"/>
            <a:ext cx="224790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331009"/>
                </a:solidFill>
              </a:rPr>
              <a:t>amet</a:t>
            </a:r>
            <a:r>
              <a:rPr lang="en-US" altLang="ko-KR" sz="1600" b="0" dirty="0">
                <a:solidFill>
                  <a:srgbClr val="331009"/>
                </a:solidFill>
              </a:rPr>
              <a:t>, </a:t>
            </a:r>
            <a:r>
              <a:rPr lang="en-US" altLang="ko-KR" sz="1600" b="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adipisicing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elit</a:t>
            </a:r>
            <a:r>
              <a:rPr lang="en-US" altLang="ko-KR" sz="1600" b="0" dirty="0">
                <a:solidFill>
                  <a:srgbClr val="331009"/>
                </a:solidFill>
              </a:rPr>
              <a:t>, sed do </a:t>
            </a:r>
            <a:r>
              <a:rPr lang="en-US" altLang="ko-KR" sz="1600" b="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tempor</a:t>
            </a:r>
            <a:endParaRPr lang="ko-KR" altLang="en-US" sz="1600" b="0" dirty="0">
              <a:solidFill>
                <a:srgbClr val="331009"/>
              </a:solidFill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2A868DB1-F4CA-459F-856B-291C59B3AE13}"/>
              </a:ext>
            </a:extLst>
          </p:cNvPr>
          <p:cNvSpPr/>
          <p:nvPr/>
        </p:nvSpPr>
        <p:spPr>
          <a:xfrm>
            <a:off x="6286500" y="3660241"/>
            <a:ext cx="22479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0" dirty="0">
                <a:solidFill>
                  <a:srgbClr val="331009"/>
                </a:solidFill>
                <a:latin typeface="+mj-lt"/>
              </a:rPr>
              <a:t>20XX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622CE0CB-CBC5-4854-9415-FE758595C8A3}"/>
              </a:ext>
            </a:extLst>
          </p:cNvPr>
          <p:cNvSpPr txBox="1"/>
          <p:nvPr/>
        </p:nvSpPr>
        <p:spPr>
          <a:xfrm>
            <a:off x="8915400" y="4193700"/>
            <a:ext cx="2247900" cy="132343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331009"/>
                </a:solidFill>
              </a:rPr>
              <a:t>amet</a:t>
            </a:r>
            <a:r>
              <a:rPr lang="en-US" altLang="ko-KR" sz="1600" b="0" dirty="0">
                <a:solidFill>
                  <a:srgbClr val="331009"/>
                </a:solidFill>
              </a:rPr>
              <a:t>, </a:t>
            </a:r>
            <a:r>
              <a:rPr lang="en-US" altLang="ko-KR" sz="1600" b="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adipisicing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elit</a:t>
            </a:r>
            <a:r>
              <a:rPr lang="en-US" altLang="ko-KR" sz="1600" b="0" dirty="0">
                <a:solidFill>
                  <a:srgbClr val="331009"/>
                </a:solidFill>
              </a:rPr>
              <a:t>, sed do </a:t>
            </a:r>
            <a:r>
              <a:rPr lang="en-US" altLang="ko-KR" sz="1600" b="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tempor</a:t>
            </a:r>
            <a:endParaRPr lang="ko-KR" altLang="en-US" sz="1600" b="0" dirty="0">
              <a:solidFill>
                <a:srgbClr val="331009"/>
              </a:solidFill>
            </a:endParaRPr>
          </a:p>
        </p:txBody>
      </p:sp>
      <p:sp>
        <p:nvSpPr>
          <p:cNvPr id="11" name="직사각형 10">
            <a:extLst>
              <a:ext uri="{FF2B5EF4-FFF2-40B4-BE49-F238E27FC236}">
                <a16:creationId xmlns:a16="http://schemas.microsoft.com/office/drawing/2014/main" id="{C5751C0A-8C04-4435-A864-A18CD47310B4}"/>
              </a:ext>
            </a:extLst>
          </p:cNvPr>
          <p:cNvSpPr/>
          <p:nvPr/>
        </p:nvSpPr>
        <p:spPr>
          <a:xfrm>
            <a:off x="8915399" y="3660241"/>
            <a:ext cx="22479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0" dirty="0">
                <a:solidFill>
                  <a:srgbClr val="331009"/>
                </a:solidFill>
                <a:latin typeface="+mj-lt"/>
              </a:rPr>
              <a:t>20XX</a:t>
            </a: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9C3E875F-952B-4F0A-A9B3-052CF5CE8A8A}"/>
              </a:ext>
            </a:extLst>
          </p:cNvPr>
          <p:cNvSpPr/>
          <p:nvPr/>
        </p:nvSpPr>
        <p:spPr>
          <a:xfrm>
            <a:off x="1949450" y="2730500"/>
            <a:ext cx="406400" cy="406400"/>
          </a:xfrm>
          <a:prstGeom prst="ellipse">
            <a:avLst/>
          </a:prstGeom>
          <a:solidFill>
            <a:srgbClr val="FFF5E5"/>
          </a:solidFill>
          <a:ln w="88900" cap="flat">
            <a:solidFill>
              <a:srgbClr val="FF5033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331009"/>
              </a:solidFill>
              <a:latin typeface="+mj-lt"/>
            </a:endParaRPr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3F4480BF-A321-42E6-A0DD-0FBD485C3112}"/>
              </a:ext>
            </a:extLst>
          </p:cNvPr>
          <p:cNvSpPr/>
          <p:nvPr/>
        </p:nvSpPr>
        <p:spPr>
          <a:xfrm>
            <a:off x="4578350" y="2730500"/>
            <a:ext cx="406400" cy="406400"/>
          </a:xfrm>
          <a:prstGeom prst="ellipse">
            <a:avLst/>
          </a:prstGeom>
          <a:solidFill>
            <a:srgbClr val="FFF5E5"/>
          </a:solidFill>
          <a:ln w="88900" cap="flat">
            <a:solidFill>
              <a:srgbClr val="FF5033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331009"/>
              </a:solidFill>
              <a:latin typeface="+mj-lt"/>
            </a:endParaRPr>
          </a:p>
        </p:txBody>
      </p:sp>
      <p:sp>
        <p:nvSpPr>
          <p:cNvPr id="14" name="타원 13">
            <a:extLst>
              <a:ext uri="{FF2B5EF4-FFF2-40B4-BE49-F238E27FC236}">
                <a16:creationId xmlns:a16="http://schemas.microsoft.com/office/drawing/2014/main" id="{A20EF237-341A-410F-AFB1-615C98030ED5}"/>
              </a:ext>
            </a:extLst>
          </p:cNvPr>
          <p:cNvSpPr/>
          <p:nvPr/>
        </p:nvSpPr>
        <p:spPr>
          <a:xfrm>
            <a:off x="7207250" y="2730500"/>
            <a:ext cx="406400" cy="406400"/>
          </a:xfrm>
          <a:prstGeom prst="ellipse">
            <a:avLst/>
          </a:prstGeom>
          <a:solidFill>
            <a:srgbClr val="FFF5E5"/>
          </a:solidFill>
          <a:ln w="88900" cap="flat">
            <a:solidFill>
              <a:srgbClr val="FF5033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331009"/>
              </a:solidFill>
              <a:latin typeface="+mj-lt"/>
            </a:endParaRPr>
          </a:p>
        </p:txBody>
      </p:sp>
      <p:sp>
        <p:nvSpPr>
          <p:cNvPr id="15" name="타원 14">
            <a:extLst>
              <a:ext uri="{FF2B5EF4-FFF2-40B4-BE49-F238E27FC236}">
                <a16:creationId xmlns:a16="http://schemas.microsoft.com/office/drawing/2014/main" id="{7B280CCE-F7D4-4B78-B0C0-9985F91C0D11}"/>
              </a:ext>
            </a:extLst>
          </p:cNvPr>
          <p:cNvSpPr/>
          <p:nvPr/>
        </p:nvSpPr>
        <p:spPr>
          <a:xfrm>
            <a:off x="9836150" y="2730500"/>
            <a:ext cx="406400" cy="406400"/>
          </a:xfrm>
          <a:prstGeom prst="ellipse">
            <a:avLst/>
          </a:prstGeom>
          <a:solidFill>
            <a:srgbClr val="FFF5E5"/>
          </a:solidFill>
          <a:ln w="88900" cap="flat">
            <a:solidFill>
              <a:srgbClr val="FF5033"/>
            </a:solidFill>
            <a:prstDash val="solid"/>
            <a:miter/>
          </a:ln>
        </p:spPr>
        <p:txBody>
          <a:bodyPr rtlCol="0" anchor="ctr"/>
          <a:lstStyle/>
          <a:p>
            <a:pPr algn="l"/>
            <a:endParaRPr lang="ko-KR" altLang="en-US">
              <a:solidFill>
                <a:srgbClr val="331009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448222122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TextBox 33">
            <a:extLst>
              <a:ext uri="{FF2B5EF4-FFF2-40B4-BE49-F238E27FC236}">
                <a16:creationId xmlns:a16="http://schemas.microsoft.com/office/drawing/2014/main" id="{B549CB3C-CBE7-4283-9A08-6DFA58CBBAE5}"/>
              </a:ext>
            </a:extLst>
          </p:cNvPr>
          <p:cNvSpPr txBox="1"/>
          <p:nvPr/>
        </p:nvSpPr>
        <p:spPr>
          <a:xfrm>
            <a:off x="2603945" y="1081989"/>
            <a:ext cx="6984110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8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Core Values</a:t>
            </a:r>
            <a:endParaRPr lang="ko-KR" altLang="en-US" sz="28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461AC161-C73E-486A-809F-4072B7112BC8}"/>
              </a:ext>
            </a:extLst>
          </p:cNvPr>
          <p:cNvGrpSpPr/>
          <p:nvPr/>
        </p:nvGrpSpPr>
        <p:grpSpPr>
          <a:xfrm>
            <a:off x="2883846" y="2088865"/>
            <a:ext cx="629662" cy="984382"/>
            <a:chOff x="2176740" y="5552108"/>
            <a:chExt cx="257175" cy="402049"/>
          </a:xfrm>
          <a:solidFill>
            <a:srgbClr val="FF6D56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F06180C-6EFA-4D8C-8958-D4E553C882F0}"/>
                </a:ext>
              </a:extLst>
            </p:cNvPr>
            <p:cNvSpPr/>
            <p:nvPr/>
          </p:nvSpPr>
          <p:spPr>
            <a:xfrm>
              <a:off x="2176740" y="5620788"/>
              <a:ext cx="257175" cy="333369"/>
            </a:xfrm>
            <a:custGeom>
              <a:avLst/>
              <a:gdLst>
                <a:gd name="connsiteX0" fmla="*/ 250603 w 257175"/>
                <a:gd name="connsiteY0" fmla="*/ 128873 h 333375"/>
                <a:gd name="connsiteX1" fmla="*/ 128873 w 257175"/>
                <a:gd name="connsiteY1" fmla="*/ 7144 h 333375"/>
                <a:gd name="connsiteX2" fmla="*/ 7144 w 257175"/>
                <a:gd name="connsiteY2" fmla="*/ 128873 h 333375"/>
                <a:gd name="connsiteX3" fmla="*/ 62389 w 257175"/>
                <a:gd name="connsiteY3" fmla="*/ 230886 h 333375"/>
                <a:gd name="connsiteX4" fmla="*/ 62389 w 257175"/>
                <a:gd name="connsiteY4" fmla="*/ 268319 h 333375"/>
                <a:gd name="connsiteX5" fmla="*/ 130016 w 257175"/>
                <a:gd name="connsiteY5" fmla="*/ 335661 h 333375"/>
                <a:gd name="connsiteX6" fmla="*/ 195263 w 257175"/>
                <a:gd name="connsiteY6" fmla="*/ 269272 h 333375"/>
                <a:gd name="connsiteX7" fmla="*/ 195263 w 257175"/>
                <a:gd name="connsiteY7" fmla="*/ 247745 h 333375"/>
                <a:gd name="connsiteX8" fmla="*/ 195263 w 257175"/>
                <a:gd name="connsiteY8" fmla="*/ 230981 h 333375"/>
                <a:gd name="connsiteX9" fmla="*/ 250603 w 257175"/>
                <a:gd name="connsiteY9" fmla="*/ 128873 h 333375"/>
                <a:gd name="connsiteX10" fmla="*/ 171926 w 257175"/>
                <a:gd name="connsiteY10" fmla="*/ 269748 h 333375"/>
                <a:gd name="connsiteX11" fmla="*/ 125254 w 257175"/>
                <a:gd name="connsiteY11" fmla="*/ 312706 h 333375"/>
                <a:gd name="connsiteX12" fmla="*/ 85630 w 257175"/>
                <a:gd name="connsiteY12" fmla="*/ 269177 h 333375"/>
                <a:gd name="connsiteX13" fmla="*/ 85630 w 257175"/>
                <a:gd name="connsiteY13" fmla="*/ 259937 h 333375"/>
                <a:gd name="connsiteX14" fmla="*/ 171926 w 257175"/>
                <a:gd name="connsiteY14" fmla="*/ 259937 h 333375"/>
                <a:gd name="connsiteX15" fmla="*/ 171926 w 257175"/>
                <a:gd name="connsiteY15" fmla="*/ 269748 h 333375"/>
                <a:gd name="connsiteX16" fmla="*/ 177927 w 257175"/>
                <a:gd name="connsiteY16" fmla="*/ 213932 h 333375"/>
                <a:gd name="connsiteX17" fmla="*/ 171926 w 257175"/>
                <a:gd name="connsiteY17" fmla="*/ 224124 h 333375"/>
                <a:gd name="connsiteX18" fmla="*/ 171926 w 257175"/>
                <a:gd name="connsiteY18" fmla="*/ 235839 h 333375"/>
                <a:gd name="connsiteX19" fmla="*/ 140017 w 257175"/>
                <a:gd name="connsiteY19" fmla="*/ 235839 h 333375"/>
                <a:gd name="connsiteX20" fmla="*/ 140017 w 257175"/>
                <a:gd name="connsiteY20" fmla="*/ 174974 h 333375"/>
                <a:gd name="connsiteX21" fmla="*/ 166116 w 257175"/>
                <a:gd name="connsiteY21" fmla="*/ 139065 h 333375"/>
                <a:gd name="connsiteX22" fmla="*/ 155448 w 257175"/>
                <a:gd name="connsiteY22" fmla="*/ 126968 h 333375"/>
                <a:gd name="connsiteX23" fmla="*/ 142780 w 257175"/>
                <a:gd name="connsiteY23" fmla="*/ 138684 h 333375"/>
                <a:gd name="connsiteX24" fmla="*/ 128302 w 257175"/>
                <a:gd name="connsiteY24" fmla="*/ 153257 h 333375"/>
                <a:gd name="connsiteX25" fmla="*/ 113824 w 257175"/>
                <a:gd name="connsiteY25" fmla="*/ 138684 h 333375"/>
                <a:gd name="connsiteX26" fmla="*/ 106489 w 257175"/>
                <a:gd name="connsiteY26" fmla="*/ 127730 h 333375"/>
                <a:gd name="connsiteX27" fmla="*/ 90583 w 257175"/>
                <a:gd name="connsiteY27" fmla="*/ 138684 h 333375"/>
                <a:gd name="connsiteX28" fmla="*/ 116681 w 257175"/>
                <a:gd name="connsiteY28" fmla="*/ 174974 h 333375"/>
                <a:gd name="connsiteX29" fmla="*/ 116681 w 257175"/>
                <a:gd name="connsiteY29" fmla="*/ 235839 h 333375"/>
                <a:gd name="connsiteX30" fmla="*/ 85630 w 257175"/>
                <a:gd name="connsiteY30" fmla="*/ 235839 h 333375"/>
                <a:gd name="connsiteX31" fmla="*/ 85630 w 257175"/>
                <a:gd name="connsiteY31" fmla="*/ 224124 h 333375"/>
                <a:gd name="connsiteX32" fmla="*/ 79629 w 257175"/>
                <a:gd name="connsiteY32" fmla="*/ 213932 h 333375"/>
                <a:gd name="connsiteX33" fmla="*/ 30099 w 257175"/>
                <a:gd name="connsiteY33" fmla="*/ 128492 h 333375"/>
                <a:gd name="connsiteX34" fmla="*/ 128683 w 257175"/>
                <a:gd name="connsiteY34" fmla="*/ 30004 h 333375"/>
                <a:gd name="connsiteX35" fmla="*/ 227267 w 257175"/>
                <a:gd name="connsiteY35" fmla="*/ 128492 h 333375"/>
                <a:gd name="connsiteX36" fmla="*/ 177927 w 257175"/>
                <a:gd name="connsiteY36" fmla="*/ 213932 h 3333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</a:cxnLst>
              <a:rect l="l" t="t" r="r" b="b"/>
              <a:pathLst>
                <a:path w="257175" h="333375">
                  <a:moveTo>
                    <a:pt x="250603" y="128873"/>
                  </a:moveTo>
                  <a:cubicBezTo>
                    <a:pt x="250603" y="61722"/>
                    <a:pt x="196025" y="7144"/>
                    <a:pt x="128873" y="7144"/>
                  </a:cubicBezTo>
                  <a:cubicBezTo>
                    <a:pt x="61722" y="7144"/>
                    <a:pt x="7144" y="61722"/>
                    <a:pt x="7144" y="128873"/>
                  </a:cubicBezTo>
                  <a:cubicBezTo>
                    <a:pt x="7144" y="170021"/>
                    <a:pt x="28194" y="208502"/>
                    <a:pt x="62389" y="230886"/>
                  </a:cubicBezTo>
                  <a:lnTo>
                    <a:pt x="62389" y="268319"/>
                  </a:lnTo>
                  <a:cubicBezTo>
                    <a:pt x="62389" y="305658"/>
                    <a:pt x="92678" y="336328"/>
                    <a:pt x="130016" y="335661"/>
                  </a:cubicBezTo>
                  <a:cubicBezTo>
                    <a:pt x="166116" y="334994"/>
                    <a:pt x="195263" y="305467"/>
                    <a:pt x="195263" y="269272"/>
                  </a:cubicBezTo>
                  <a:lnTo>
                    <a:pt x="195263" y="247745"/>
                  </a:lnTo>
                  <a:cubicBezTo>
                    <a:pt x="195263" y="247745"/>
                    <a:pt x="195263" y="230981"/>
                    <a:pt x="195263" y="230981"/>
                  </a:cubicBezTo>
                  <a:cubicBezTo>
                    <a:pt x="229552" y="208502"/>
                    <a:pt x="250603" y="170021"/>
                    <a:pt x="250603" y="128873"/>
                  </a:cubicBezTo>
                  <a:close/>
                  <a:moveTo>
                    <a:pt x="171926" y="269748"/>
                  </a:moveTo>
                  <a:cubicBezTo>
                    <a:pt x="171926" y="294704"/>
                    <a:pt x="150685" y="314706"/>
                    <a:pt x="125254" y="312706"/>
                  </a:cubicBezTo>
                  <a:cubicBezTo>
                    <a:pt x="102775" y="310896"/>
                    <a:pt x="85630" y="291751"/>
                    <a:pt x="85630" y="269177"/>
                  </a:cubicBezTo>
                  <a:lnTo>
                    <a:pt x="85630" y="259937"/>
                  </a:lnTo>
                  <a:lnTo>
                    <a:pt x="171926" y="259937"/>
                  </a:lnTo>
                  <a:lnTo>
                    <a:pt x="171926" y="269748"/>
                  </a:lnTo>
                  <a:close/>
                  <a:moveTo>
                    <a:pt x="177927" y="213932"/>
                  </a:moveTo>
                  <a:cubicBezTo>
                    <a:pt x="174308" y="216027"/>
                    <a:pt x="171926" y="219933"/>
                    <a:pt x="171926" y="224124"/>
                  </a:cubicBezTo>
                  <a:lnTo>
                    <a:pt x="171926" y="235839"/>
                  </a:lnTo>
                  <a:lnTo>
                    <a:pt x="140017" y="235839"/>
                  </a:lnTo>
                  <a:lnTo>
                    <a:pt x="140017" y="174974"/>
                  </a:lnTo>
                  <a:cubicBezTo>
                    <a:pt x="155067" y="170021"/>
                    <a:pt x="166021" y="155829"/>
                    <a:pt x="166116" y="139065"/>
                  </a:cubicBezTo>
                  <a:cubicBezTo>
                    <a:pt x="166211" y="132874"/>
                    <a:pt x="161544" y="127540"/>
                    <a:pt x="155448" y="126968"/>
                  </a:cubicBezTo>
                  <a:cubicBezTo>
                    <a:pt x="148590" y="126397"/>
                    <a:pt x="142780" y="131826"/>
                    <a:pt x="142780" y="138684"/>
                  </a:cubicBezTo>
                  <a:cubicBezTo>
                    <a:pt x="142780" y="146685"/>
                    <a:pt x="136303" y="153257"/>
                    <a:pt x="128302" y="153257"/>
                  </a:cubicBezTo>
                  <a:cubicBezTo>
                    <a:pt x="120301" y="153257"/>
                    <a:pt x="113824" y="146685"/>
                    <a:pt x="113824" y="138684"/>
                  </a:cubicBezTo>
                  <a:cubicBezTo>
                    <a:pt x="113824" y="133826"/>
                    <a:pt x="110966" y="129350"/>
                    <a:pt x="106489" y="127730"/>
                  </a:cubicBezTo>
                  <a:cubicBezTo>
                    <a:pt x="98298" y="124778"/>
                    <a:pt x="90583" y="130778"/>
                    <a:pt x="90583" y="138684"/>
                  </a:cubicBezTo>
                  <a:cubicBezTo>
                    <a:pt x="90583" y="155638"/>
                    <a:pt x="101537" y="169926"/>
                    <a:pt x="116681" y="174974"/>
                  </a:cubicBezTo>
                  <a:lnTo>
                    <a:pt x="116681" y="235839"/>
                  </a:lnTo>
                  <a:lnTo>
                    <a:pt x="85630" y="235839"/>
                  </a:lnTo>
                  <a:lnTo>
                    <a:pt x="85630" y="224124"/>
                  </a:lnTo>
                  <a:cubicBezTo>
                    <a:pt x="85630" y="219933"/>
                    <a:pt x="83344" y="216027"/>
                    <a:pt x="79629" y="213932"/>
                  </a:cubicBezTo>
                  <a:cubicBezTo>
                    <a:pt x="49054" y="196405"/>
                    <a:pt x="30099" y="163639"/>
                    <a:pt x="30099" y="128492"/>
                  </a:cubicBezTo>
                  <a:cubicBezTo>
                    <a:pt x="30099" y="74200"/>
                    <a:pt x="74295" y="30004"/>
                    <a:pt x="128683" y="30004"/>
                  </a:cubicBezTo>
                  <a:cubicBezTo>
                    <a:pt x="183071" y="30004"/>
                    <a:pt x="227267" y="74200"/>
                    <a:pt x="227267" y="128492"/>
                  </a:cubicBezTo>
                  <a:cubicBezTo>
                    <a:pt x="227457" y="163639"/>
                    <a:pt x="208502" y="196405"/>
                    <a:pt x="177927" y="213932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 dirty="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44E6AEBF-4A46-4B8F-98B9-7BF12EFA29E8}"/>
                </a:ext>
              </a:extLst>
            </p:cNvPr>
            <p:cNvSpPr/>
            <p:nvPr/>
          </p:nvSpPr>
          <p:spPr>
            <a:xfrm>
              <a:off x="2286374" y="5552108"/>
              <a:ext cx="28576" cy="57149"/>
            </a:xfrm>
            <a:custGeom>
              <a:avLst/>
              <a:gdLst>
                <a:gd name="connsiteX0" fmla="*/ 7144 w 28575"/>
                <a:gd name="connsiteY0" fmla="*/ 19156 h 57150"/>
                <a:gd name="connsiteX1" fmla="*/ 7144 w 28575"/>
                <a:gd name="connsiteY1" fmla="*/ 38873 h 57150"/>
                <a:gd name="connsiteX2" fmla="*/ 18288 w 28575"/>
                <a:gd name="connsiteY2" fmla="*/ 50874 h 57150"/>
                <a:gd name="connsiteX3" fmla="*/ 30480 w 28575"/>
                <a:gd name="connsiteY3" fmla="*/ 39254 h 57150"/>
                <a:gd name="connsiteX4" fmla="*/ 30480 w 28575"/>
                <a:gd name="connsiteY4" fmla="*/ 18775 h 57150"/>
                <a:gd name="connsiteX5" fmla="*/ 18288 w 28575"/>
                <a:gd name="connsiteY5" fmla="*/ 7155 h 57150"/>
                <a:gd name="connsiteX6" fmla="*/ 7144 w 28575"/>
                <a:gd name="connsiteY6" fmla="*/ 19156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9156"/>
                  </a:moveTo>
                  <a:lnTo>
                    <a:pt x="7144" y="38873"/>
                  </a:lnTo>
                  <a:cubicBezTo>
                    <a:pt x="7144" y="45159"/>
                    <a:pt x="12001" y="50589"/>
                    <a:pt x="18288" y="50874"/>
                  </a:cubicBezTo>
                  <a:cubicBezTo>
                    <a:pt x="24955" y="51160"/>
                    <a:pt x="30480" y="45826"/>
                    <a:pt x="30480" y="39254"/>
                  </a:cubicBezTo>
                  <a:lnTo>
                    <a:pt x="30480" y="18775"/>
                  </a:lnTo>
                  <a:cubicBezTo>
                    <a:pt x="30480" y="12203"/>
                    <a:pt x="24955" y="6869"/>
                    <a:pt x="18288" y="7155"/>
                  </a:cubicBezTo>
                  <a:cubicBezTo>
                    <a:pt x="12001" y="7345"/>
                    <a:pt x="7144" y="12870"/>
                    <a:pt x="7144" y="19156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5B852203-53AB-4023-AEEB-BEB695E287E8}"/>
                </a:ext>
              </a:extLst>
            </p:cNvPr>
            <p:cNvSpPr/>
            <p:nvPr/>
          </p:nvSpPr>
          <p:spPr>
            <a:xfrm>
              <a:off x="2234946" y="5560356"/>
              <a:ext cx="38100" cy="47624"/>
            </a:xfrm>
            <a:custGeom>
              <a:avLst/>
              <a:gdLst>
                <a:gd name="connsiteX0" fmla="*/ 37240 w 38100"/>
                <a:gd name="connsiteY0" fmla="*/ 34097 h 47625"/>
                <a:gd name="connsiteX1" fmla="*/ 29906 w 38100"/>
                <a:gd name="connsiteY1" fmla="*/ 14761 h 47625"/>
                <a:gd name="connsiteX2" fmla="*/ 14761 w 38100"/>
                <a:gd name="connsiteY2" fmla="*/ 7903 h 47625"/>
                <a:gd name="connsiteX3" fmla="*/ 7903 w 38100"/>
                <a:gd name="connsiteY3" fmla="*/ 23048 h 47625"/>
                <a:gd name="connsiteX4" fmla="*/ 15237 w 38100"/>
                <a:gd name="connsiteY4" fmla="*/ 42383 h 47625"/>
                <a:gd name="connsiteX5" fmla="*/ 26286 w 38100"/>
                <a:gd name="connsiteY5" fmla="*/ 50003 h 47625"/>
                <a:gd name="connsiteX6" fmla="*/ 30477 w 38100"/>
                <a:gd name="connsiteY6" fmla="*/ 49241 h 47625"/>
                <a:gd name="connsiteX7" fmla="*/ 37240 w 38100"/>
                <a:gd name="connsiteY7" fmla="*/ 34097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7240" y="34097"/>
                  </a:moveTo>
                  <a:lnTo>
                    <a:pt x="29906" y="14761"/>
                  </a:lnTo>
                  <a:cubicBezTo>
                    <a:pt x="27619" y="8665"/>
                    <a:pt x="20857" y="5617"/>
                    <a:pt x="14761" y="7903"/>
                  </a:cubicBezTo>
                  <a:cubicBezTo>
                    <a:pt x="8665" y="10189"/>
                    <a:pt x="5617" y="16951"/>
                    <a:pt x="7903" y="23048"/>
                  </a:cubicBezTo>
                  <a:lnTo>
                    <a:pt x="15237" y="42383"/>
                  </a:lnTo>
                  <a:cubicBezTo>
                    <a:pt x="17047" y="47050"/>
                    <a:pt x="21523" y="50003"/>
                    <a:pt x="26286" y="50003"/>
                  </a:cubicBezTo>
                  <a:cubicBezTo>
                    <a:pt x="27715" y="50003"/>
                    <a:pt x="29048" y="49717"/>
                    <a:pt x="30477" y="49241"/>
                  </a:cubicBezTo>
                  <a:cubicBezTo>
                    <a:pt x="36478" y="46955"/>
                    <a:pt x="39526" y="40192"/>
                    <a:pt x="37240" y="34097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F997E5C0-7732-47ED-97AB-4282E35C51D1}"/>
                </a:ext>
              </a:extLst>
            </p:cNvPr>
            <p:cNvSpPr/>
            <p:nvPr/>
          </p:nvSpPr>
          <p:spPr>
            <a:xfrm>
              <a:off x="2330381" y="5560507"/>
              <a:ext cx="38100" cy="47624"/>
            </a:xfrm>
            <a:custGeom>
              <a:avLst/>
              <a:gdLst>
                <a:gd name="connsiteX0" fmla="*/ 30382 w 38100"/>
                <a:gd name="connsiteY0" fmla="*/ 7903 h 47625"/>
                <a:gd name="connsiteX1" fmla="*/ 15237 w 38100"/>
                <a:gd name="connsiteY1" fmla="*/ 14761 h 47625"/>
                <a:gd name="connsiteX2" fmla="*/ 7903 w 38100"/>
                <a:gd name="connsiteY2" fmla="*/ 34096 h 47625"/>
                <a:gd name="connsiteX3" fmla="*/ 14761 w 38100"/>
                <a:gd name="connsiteY3" fmla="*/ 49241 h 47625"/>
                <a:gd name="connsiteX4" fmla="*/ 18952 w 38100"/>
                <a:gd name="connsiteY4" fmla="*/ 50003 h 47625"/>
                <a:gd name="connsiteX5" fmla="*/ 30001 w 38100"/>
                <a:gd name="connsiteY5" fmla="*/ 42383 h 47625"/>
                <a:gd name="connsiteX6" fmla="*/ 37335 w 38100"/>
                <a:gd name="connsiteY6" fmla="*/ 23048 h 47625"/>
                <a:gd name="connsiteX7" fmla="*/ 30382 w 38100"/>
                <a:gd name="connsiteY7" fmla="*/ 7903 h 476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38100" h="47625">
                  <a:moveTo>
                    <a:pt x="30382" y="7903"/>
                  </a:moveTo>
                  <a:cubicBezTo>
                    <a:pt x="24286" y="5617"/>
                    <a:pt x="17523" y="8665"/>
                    <a:pt x="15237" y="14761"/>
                  </a:cubicBezTo>
                  <a:lnTo>
                    <a:pt x="7903" y="34096"/>
                  </a:lnTo>
                  <a:cubicBezTo>
                    <a:pt x="5617" y="40193"/>
                    <a:pt x="8665" y="46955"/>
                    <a:pt x="14761" y="49241"/>
                  </a:cubicBezTo>
                  <a:cubicBezTo>
                    <a:pt x="16094" y="49718"/>
                    <a:pt x="17523" y="50003"/>
                    <a:pt x="18952" y="50003"/>
                  </a:cubicBezTo>
                  <a:cubicBezTo>
                    <a:pt x="23714" y="50003"/>
                    <a:pt x="28191" y="47146"/>
                    <a:pt x="30001" y="42383"/>
                  </a:cubicBezTo>
                  <a:lnTo>
                    <a:pt x="37335" y="23048"/>
                  </a:lnTo>
                  <a:cubicBezTo>
                    <a:pt x="39526" y="16952"/>
                    <a:pt x="36478" y="10189"/>
                    <a:pt x="30382" y="7903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</p:grpSp>
      <p:sp>
        <p:nvSpPr>
          <p:cNvPr id="40" name="TextBox 39">
            <a:extLst>
              <a:ext uri="{FF2B5EF4-FFF2-40B4-BE49-F238E27FC236}">
                <a16:creationId xmlns:a16="http://schemas.microsoft.com/office/drawing/2014/main" id="{9A691D74-9B9D-4519-8BD8-247E6A4BF2EC}"/>
              </a:ext>
            </a:extLst>
          </p:cNvPr>
          <p:cNvSpPr txBox="1"/>
          <p:nvPr/>
        </p:nvSpPr>
        <p:spPr>
          <a:xfrm>
            <a:off x="2014895" y="4095339"/>
            <a:ext cx="2427318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endParaRPr lang="en-US" altLang="ko-KR" sz="1400" dirty="0">
              <a:solidFill>
                <a:srgbClr val="331009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en-US" altLang="ko-KR" sz="1400" dirty="0">
              <a:solidFill>
                <a:srgbClr val="331009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009"/>
                </a:solidFill>
              </a:rPr>
              <a:t>Incididunt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labore</a:t>
            </a:r>
            <a:r>
              <a:rPr lang="en-US" altLang="ko-KR" sz="1400" dirty="0">
                <a:solidFill>
                  <a:srgbClr val="33100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009"/>
                </a:solidFill>
              </a:rPr>
              <a:t>aliqua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B0863141-7166-4B27-85B9-97FD7B23BDD3}"/>
              </a:ext>
            </a:extLst>
          </p:cNvPr>
          <p:cNvSpPr/>
          <p:nvPr/>
        </p:nvSpPr>
        <p:spPr>
          <a:xfrm>
            <a:off x="2014895" y="3524651"/>
            <a:ext cx="242732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42" name="자유형: 도형 41">
            <a:extLst>
              <a:ext uri="{FF2B5EF4-FFF2-40B4-BE49-F238E27FC236}">
                <a16:creationId xmlns:a16="http://schemas.microsoft.com/office/drawing/2014/main" id="{0EE44298-9DDC-4704-A0DA-9AB1A4F5534B}"/>
              </a:ext>
            </a:extLst>
          </p:cNvPr>
          <p:cNvSpPr/>
          <p:nvPr/>
        </p:nvSpPr>
        <p:spPr>
          <a:xfrm>
            <a:off x="5677284" y="2161278"/>
            <a:ext cx="861508" cy="861504"/>
          </a:xfrm>
          <a:custGeom>
            <a:avLst/>
            <a:gdLst>
              <a:gd name="connsiteX0" fmla="*/ 379952 w 390525"/>
              <a:gd name="connsiteY0" fmla="*/ 228886 h 390525"/>
              <a:gd name="connsiteX1" fmla="*/ 386239 w 390525"/>
              <a:gd name="connsiteY1" fmla="*/ 218884 h 390525"/>
              <a:gd name="connsiteX2" fmla="*/ 386239 w 390525"/>
              <a:gd name="connsiteY2" fmla="*/ 174498 h 390525"/>
              <a:gd name="connsiteX3" fmla="*/ 379952 w 390525"/>
              <a:gd name="connsiteY3" fmla="*/ 164497 h 390525"/>
              <a:gd name="connsiteX4" fmla="*/ 357474 w 390525"/>
              <a:gd name="connsiteY4" fmla="*/ 153543 h 390525"/>
              <a:gd name="connsiteX5" fmla="*/ 340805 w 390525"/>
              <a:gd name="connsiteY5" fmla="*/ 113538 h 390525"/>
              <a:gd name="connsiteX6" fmla="*/ 348520 w 390525"/>
              <a:gd name="connsiteY6" fmla="*/ 90297 h 390525"/>
              <a:gd name="connsiteX7" fmla="*/ 345853 w 390525"/>
              <a:gd name="connsiteY7" fmla="*/ 78962 h 390525"/>
              <a:gd name="connsiteX8" fmla="*/ 314420 w 390525"/>
              <a:gd name="connsiteY8" fmla="*/ 47530 h 390525"/>
              <a:gd name="connsiteX9" fmla="*/ 303086 w 390525"/>
              <a:gd name="connsiteY9" fmla="*/ 44863 h 390525"/>
              <a:gd name="connsiteX10" fmla="*/ 279845 w 390525"/>
              <a:gd name="connsiteY10" fmla="*/ 52578 h 390525"/>
              <a:gd name="connsiteX11" fmla="*/ 239840 w 390525"/>
              <a:gd name="connsiteY11" fmla="*/ 35909 h 390525"/>
              <a:gd name="connsiteX12" fmla="*/ 228886 w 390525"/>
              <a:gd name="connsiteY12" fmla="*/ 13430 h 390525"/>
              <a:gd name="connsiteX13" fmla="*/ 218885 w 390525"/>
              <a:gd name="connsiteY13" fmla="*/ 7144 h 390525"/>
              <a:gd name="connsiteX14" fmla="*/ 174498 w 390525"/>
              <a:gd name="connsiteY14" fmla="*/ 7144 h 390525"/>
              <a:gd name="connsiteX15" fmla="*/ 164497 w 390525"/>
              <a:gd name="connsiteY15" fmla="*/ 13430 h 390525"/>
              <a:gd name="connsiteX16" fmla="*/ 153543 w 390525"/>
              <a:gd name="connsiteY16" fmla="*/ 35909 h 390525"/>
              <a:gd name="connsiteX17" fmla="*/ 113538 w 390525"/>
              <a:gd name="connsiteY17" fmla="*/ 52578 h 390525"/>
              <a:gd name="connsiteX18" fmla="*/ 90297 w 390525"/>
              <a:gd name="connsiteY18" fmla="*/ 44863 h 390525"/>
              <a:gd name="connsiteX19" fmla="*/ 78962 w 390525"/>
              <a:gd name="connsiteY19" fmla="*/ 47530 h 390525"/>
              <a:gd name="connsiteX20" fmla="*/ 47530 w 390525"/>
              <a:gd name="connsiteY20" fmla="*/ 78962 h 390525"/>
              <a:gd name="connsiteX21" fmla="*/ 44863 w 390525"/>
              <a:gd name="connsiteY21" fmla="*/ 90297 h 390525"/>
              <a:gd name="connsiteX22" fmla="*/ 52578 w 390525"/>
              <a:gd name="connsiteY22" fmla="*/ 113538 h 390525"/>
              <a:gd name="connsiteX23" fmla="*/ 35909 w 390525"/>
              <a:gd name="connsiteY23" fmla="*/ 153543 h 390525"/>
              <a:gd name="connsiteX24" fmla="*/ 13430 w 390525"/>
              <a:gd name="connsiteY24" fmla="*/ 164497 h 390525"/>
              <a:gd name="connsiteX25" fmla="*/ 7144 w 390525"/>
              <a:gd name="connsiteY25" fmla="*/ 174498 h 390525"/>
              <a:gd name="connsiteX26" fmla="*/ 7144 w 390525"/>
              <a:gd name="connsiteY26" fmla="*/ 218884 h 390525"/>
              <a:gd name="connsiteX27" fmla="*/ 13430 w 390525"/>
              <a:gd name="connsiteY27" fmla="*/ 228886 h 390525"/>
              <a:gd name="connsiteX28" fmla="*/ 35909 w 390525"/>
              <a:gd name="connsiteY28" fmla="*/ 239839 h 390525"/>
              <a:gd name="connsiteX29" fmla="*/ 52578 w 390525"/>
              <a:gd name="connsiteY29" fmla="*/ 279844 h 390525"/>
              <a:gd name="connsiteX30" fmla="*/ 44863 w 390525"/>
              <a:gd name="connsiteY30" fmla="*/ 303085 h 390525"/>
              <a:gd name="connsiteX31" fmla="*/ 47530 w 390525"/>
              <a:gd name="connsiteY31" fmla="*/ 314420 h 390525"/>
              <a:gd name="connsiteX32" fmla="*/ 78962 w 390525"/>
              <a:gd name="connsiteY32" fmla="*/ 345853 h 390525"/>
              <a:gd name="connsiteX33" fmla="*/ 90297 w 390525"/>
              <a:gd name="connsiteY33" fmla="*/ 348520 h 390525"/>
              <a:gd name="connsiteX34" fmla="*/ 113538 w 390525"/>
              <a:gd name="connsiteY34" fmla="*/ 340805 h 390525"/>
              <a:gd name="connsiteX35" fmla="*/ 153543 w 390525"/>
              <a:gd name="connsiteY35" fmla="*/ 357473 h 390525"/>
              <a:gd name="connsiteX36" fmla="*/ 164497 w 390525"/>
              <a:gd name="connsiteY36" fmla="*/ 379952 h 390525"/>
              <a:gd name="connsiteX37" fmla="*/ 174498 w 390525"/>
              <a:gd name="connsiteY37" fmla="*/ 386239 h 390525"/>
              <a:gd name="connsiteX38" fmla="*/ 218885 w 390525"/>
              <a:gd name="connsiteY38" fmla="*/ 386239 h 390525"/>
              <a:gd name="connsiteX39" fmla="*/ 228886 w 390525"/>
              <a:gd name="connsiteY39" fmla="*/ 379952 h 390525"/>
              <a:gd name="connsiteX40" fmla="*/ 239840 w 390525"/>
              <a:gd name="connsiteY40" fmla="*/ 357473 h 390525"/>
              <a:gd name="connsiteX41" fmla="*/ 288417 w 390525"/>
              <a:gd name="connsiteY41" fmla="*/ 335566 h 390525"/>
              <a:gd name="connsiteX42" fmla="*/ 335756 w 390525"/>
              <a:gd name="connsiteY42" fmla="*/ 382905 h 390525"/>
              <a:gd name="connsiteX43" fmla="*/ 351473 w 390525"/>
              <a:gd name="connsiteY43" fmla="*/ 382905 h 390525"/>
              <a:gd name="connsiteX44" fmla="*/ 382905 w 390525"/>
              <a:gd name="connsiteY44" fmla="*/ 351472 h 390525"/>
              <a:gd name="connsiteX45" fmla="*/ 382905 w 390525"/>
              <a:gd name="connsiteY45" fmla="*/ 335756 h 390525"/>
              <a:gd name="connsiteX46" fmla="*/ 335566 w 390525"/>
              <a:gd name="connsiteY46" fmla="*/ 288417 h 390525"/>
              <a:gd name="connsiteX47" fmla="*/ 357474 w 390525"/>
              <a:gd name="connsiteY47" fmla="*/ 239839 h 390525"/>
              <a:gd name="connsiteX48" fmla="*/ 379952 w 390525"/>
              <a:gd name="connsiteY48" fmla="*/ 228886 h 390525"/>
              <a:gd name="connsiteX49" fmla="*/ 343662 w 390525"/>
              <a:gd name="connsiteY49" fmla="*/ 359283 h 390525"/>
              <a:gd name="connsiteX50" fmla="*/ 233077 w 390525"/>
              <a:gd name="connsiteY50" fmla="*/ 248698 h 390525"/>
              <a:gd name="connsiteX51" fmla="*/ 220504 w 390525"/>
              <a:gd name="connsiteY51" fmla="*/ 246507 h 390525"/>
              <a:gd name="connsiteX52" fmla="*/ 157544 w 390525"/>
              <a:gd name="connsiteY52" fmla="*/ 235839 h 390525"/>
              <a:gd name="connsiteX53" fmla="*/ 142018 w 390525"/>
              <a:gd name="connsiteY53" fmla="*/ 188976 h 390525"/>
              <a:gd name="connsiteX54" fmla="*/ 157544 w 390525"/>
              <a:gd name="connsiteY54" fmla="*/ 204502 h 390525"/>
              <a:gd name="connsiteX55" fmla="*/ 165354 w 390525"/>
              <a:gd name="connsiteY55" fmla="*/ 207740 h 390525"/>
              <a:gd name="connsiteX56" fmla="*/ 196787 w 390525"/>
              <a:gd name="connsiteY56" fmla="*/ 207740 h 390525"/>
              <a:gd name="connsiteX57" fmla="*/ 207931 w 390525"/>
              <a:gd name="connsiteY57" fmla="*/ 196596 h 390525"/>
              <a:gd name="connsiteX58" fmla="*/ 207931 w 390525"/>
              <a:gd name="connsiteY58" fmla="*/ 165163 h 390525"/>
              <a:gd name="connsiteX59" fmla="*/ 204692 w 390525"/>
              <a:gd name="connsiteY59" fmla="*/ 157353 h 390525"/>
              <a:gd name="connsiteX60" fmla="*/ 189167 w 390525"/>
              <a:gd name="connsiteY60" fmla="*/ 141827 h 390525"/>
              <a:gd name="connsiteX61" fmla="*/ 236030 w 390525"/>
              <a:gd name="connsiteY61" fmla="*/ 157353 h 390525"/>
              <a:gd name="connsiteX62" fmla="*/ 246698 w 390525"/>
              <a:gd name="connsiteY62" fmla="*/ 220313 h 390525"/>
              <a:gd name="connsiteX63" fmla="*/ 248888 w 390525"/>
              <a:gd name="connsiteY63" fmla="*/ 232886 h 390525"/>
              <a:gd name="connsiteX64" fmla="*/ 359474 w 390525"/>
              <a:gd name="connsiteY64" fmla="*/ 343471 h 390525"/>
              <a:gd name="connsiteX65" fmla="*/ 343662 w 390525"/>
              <a:gd name="connsiteY65" fmla="*/ 359283 h 390525"/>
              <a:gd name="connsiteX66" fmla="*/ 286988 w 390525"/>
              <a:gd name="connsiteY66" fmla="*/ 239744 h 390525"/>
              <a:gd name="connsiteX67" fmla="*/ 269843 w 390525"/>
              <a:gd name="connsiteY67" fmla="*/ 222599 h 390525"/>
              <a:gd name="connsiteX68" fmla="*/ 251746 w 390525"/>
              <a:gd name="connsiteY68" fmla="*/ 141732 h 390525"/>
              <a:gd name="connsiteX69" fmla="*/ 163544 w 390525"/>
              <a:gd name="connsiteY69" fmla="*/ 126778 h 390525"/>
              <a:gd name="connsiteX70" fmla="*/ 160496 w 390525"/>
              <a:gd name="connsiteY70" fmla="*/ 144685 h 390525"/>
              <a:gd name="connsiteX71" fmla="*/ 185738 w 390525"/>
              <a:gd name="connsiteY71" fmla="*/ 169926 h 390525"/>
              <a:gd name="connsiteX72" fmla="*/ 185738 w 390525"/>
              <a:gd name="connsiteY72" fmla="*/ 185642 h 390525"/>
              <a:gd name="connsiteX73" fmla="*/ 170021 w 390525"/>
              <a:gd name="connsiteY73" fmla="*/ 185642 h 390525"/>
              <a:gd name="connsiteX74" fmla="*/ 144780 w 390525"/>
              <a:gd name="connsiteY74" fmla="*/ 160401 h 390525"/>
              <a:gd name="connsiteX75" fmla="*/ 126873 w 390525"/>
              <a:gd name="connsiteY75" fmla="*/ 163449 h 390525"/>
              <a:gd name="connsiteX76" fmla="*/ 141827 w 390525"/>
              <a:gd name="connsiteY76" fmla="*/ 251650 h 390525"/>
              <a:gd name="connsiteX77" fmla="*/ 222695 w 390525"/>
              <a:gd name="connsiteY77" fmla="*/ 269748 h 390525"/>
              <a:gd name="connsiteX78" fmla="*/ 239840 w 390525"/>
              <a:gd name="connsiteY78" fmla="*/ 286893 h 390525"/>
              <a:gd name="connsiteX79" fmla="*/ 126111 w 390525"/>
              <a:gd name="connsiteY79" fmla="*/ 267367 h 390525"/>
              <a:gd name="connsiteX80" fmla="*/ 126111 w 390525"/>
              <a:gd name="connsiteY80" fmla="*/ 126111 h 390525"/>
              <a:gd name="connsiteX81" fmla="*/ 267367 w 390525"/>
              <a:gd name="connsiteY81" fmla="*/ 126111 h 390525"/>
              <a:gd name="connsiteX82" fmla="*/ 286988 w 390525"/>
              <a:gd name="connsiteY82" fmla="*/ 239744 h 390525"/>
              <a:gd name="connsiteX83" fmla="*/ 337185 w 390525"/>
              <a:gd name="connsiteY83" fmla="*/ 229552 h 390525"/>
              <a:gd name="connsiteX84" fmla="*/ 319469 w 390525"/>
              <a:gd name="connsiteY84" fmla="*/ 272320 h 390525"/>
              <a:gd name="connsiteX85" fmla="*/ 303371 w 390525"/>
              <a:gd name="connsiteY85" fmla="*/ 256222 h 390525"/>
              <a:gd name="connsiteX86" fmla="*/ 318326 w 390525"/>
              <a:gd name="connsiteY86" fmla="*/ 185071 h 390525"/>
              <a:gd name="connsiteX87" fmla="*/ 283083 w 390525"/>
              <a:gd name="connsiteY87" fmla="*/ 110300 h 390525"/>
              <a:gd name="connsiteX88" fmla="*/ 110395 w 390525"/>
              <a:gd name="connsiteY88" fmla="*/ 110300 h 390525"/>
              <a:gd name="connsiteX89" fmla="*/ 110395 w 390525"/>
              <a:gd name="connsiteY89" fmla="*/ 282988 h 390525"/>
              <a:gd name="connsiteX90" fmla="*/ 256318 w 390525"/>
              <a:gd name="connsiteY90" fmla="*/ 303276 h 390525"/>
              <a:gd name="connsiteX91" fmla="*/ 272415 w 390525"/>
              <a:gd name="connsiteY91" fmla="*/ 319373 h 390525"/>
              <a:gd name="connsiteX92" fmla="*/ 229648 w 390525"/>
              <a:gd name="connsiteY92" fmla="*/ 337090 h 390525"/>
              <a:gd name="connsiteX93" fmla="*/ 222218 w 390525"/>
              <a:gd name="connsiteY93" fmla="*/ 343091 h 390525"/>
              <a:gd name="connsiteX94" fmla="*/ 212027 w 390525"/>
              <a:gd name="connsiteY94" fmla="*/ 363950 h 390525"/>
              <a:gd name="connsiteX95" fmla="*/ 181547 w 390525"/>
              <a:gd name="connsiteY95" fmla="*/ 363950 h 390525"/>
              <a:gd name="connsiteX96" fmla="*/ 171355 w 390525"/>
              <a:gd name="connsiteY96" fmla="*/ 343091 h 390525"/>
              <a:gd name="connsiteX97" fmla="*/ 163925 w 390525"/>
              <a:gd name="connsiteY97" fmla="*/ 337090 h 390525"/>
              <a:gd name="connsiteX98" fmla="*/ 120872 w 390525"/>
              <a:gd name="connsiteY98" fmla="*/ 319183 h 390525"/>
              <a:gd name="connsiteX99" fmla="*/ 111538 w 390525"/>
              <a:gd name="connsiteY99" fmla="*/ 318040 h 390525"/>
              <a:gd name="connsiteX100" fmla="*/ 90011 w 390525"/>
              <a:gd name="connsiteY100" fmla="*/ 325184 h 390525"/>
              <a:gd name="connsiteX101" fmla="*/ 68294 w 390525"/>
              <a:gd name="connsiteY101" fmla="*/ 303467 h 390525"/>
              <a:gd name="connsiteX102" fmla="*/ 75438 w 390525"/>
              <a:gd name="connsiteY102" fmla="*/ 281940 h 390525"/>
              <a:gd name="connsiteX103" fmla="*/ 74295 w 390525"/>
              <a:gd name="connsiteY103" fmla="*/ 272605 h 390525"/>
              <a:gd name="connsiteX104" fmla="*/ 56388 w 390525"/>
              <a:gd name="connsiteY104" fmla="*/ 229552 h 390525"/>
              <a:gd name="connsiteX105" fmla="*/ 50387 w 390525"/>
              <a:gd name="connsiteY105" fmla="*/ 222123 h 390525"/>
              <a:gd name="connsiteX106" fmla="*/ 29528 w 390525"/>
              <a:gd name="connsiteY106" fmla="*/ 211931 h 390525"/>
              <a:gd name="connsiteX107" fmla="*/ 29528 w 390525"/>
              <a:gd name="connsiteY107" fmla="*/ 181451 h 390525"/>
              <a:gd name="connsiteX108" fmla="*/ 50387 w 390525"/>
              <a:gd name="connsiteY108" fmla="*/ 171259 h 390525"/>
              <a:gd name="connsiteX109" fmla="*/ 56388 w 390525"/>
              <a:gd name="connsiteY109" fmla="*/ 163830 h 390525"/>
              <a:gd name="connsiteX110" fmla="*/ 74295 w 390525"/>
              <a:gd name="connsiteY110" fmla="*/ 120777 h 390525"/>
              <a:gd name="connsiteX111" fmla="*/ 75438 w 390525"/>
              <a:gd name="connsiteY111" fmla="*/ 111442 h 390525"/>
              <a:gd name="connsiteX112" fmla="*/ 68294 w 390525"/>
              <a:gd name="connsiteY112" fmla="*/ 89916 h 390525"/>
              <a:gd name="connsiteX113" fmla="*/ 90011 w 390525"/>
              <a:gd name="connsiteY113" fmla="*/ 68199 h 390525"/>
              <a:gd name="connsiteX114" fmla="*/ 111538 w 390525"/>
              <a:gd name="connsiteY114" fmla="*/ 75343 h 390525"/>
              <a:gd name="connsiteX115" fmla="*/ 120872 w 390525"/>
              <a:gd name="connsiteY115" fmla="*/ 74200 h 390525"/>
              <a:gd name="connsiteX116" fmla="*/ 163925 w 390525"/>
              <a:gd name="connsiteY116" fmla="*/ 56293 h 390525"/>
              <a:gd name="connsiteX117" fmla="*/ 171355 w 390525"/>
              <a:gd name="connsiteY117" fmla="*/ 50292 h 390525"/>
              <a:gd name="connsiteX118" fmla="*/ 181547 w 390525"/>
              <a:gd name="connsiteY118" fmla="*/ 29432 h 390525"/>
              <a:gd name="connsiteX119" fmla="*/ 212027 w 390525"/>
              <a:gd name="connsiteY119" fmla="*/ 29432 h 390525"/>
              <a:gd name="connsiteX120" fmla="*/ 222218 w 390525"/>
              <a:gd name="connsiteY120" fmla="*/ 50292 h 390525"/>
              <a:gd name="connsiteX121" fmla="*/ 229648 w 390525"/>
              <a:gd name="connsiteY121" fmla="*/ 56293 h 390525"/>
              <a:gd name="connsiteX122" fmla="*/ 272701 w 390525"/>
              <a:gd name="connsiteY122" fmla="*/ 74200 h 390525"/>
              <a:gd name="connsiteX123" fmla="*/ 282035 w 390525"/>
              <a:gd name="connsiteY123" fmla="*/ 75343 h 390525"/>
              <a:gd name="connsiteX124" fmla="*/ 303562 w 390525"/>
              <a:gd name="connsiteY124" fmla="*/ 68199 h 390525"/>
              <a:gd name="connsiteX125" fmla="*/ 325279 w 390525"/>
              <a:gd name="connsiteY125" fmla="*/ 89916 h 390525"/>
              <a:gd name="connsiteX126" fmla="*/ 318135 w 390525"/>
              <a:gd name="connsiteY126" fmla="*/ 111442 h 390525"/>
              <a:gd name="connsiteX127" fmla="*/ 319278 w 390525"/>
              <a:gd name="connsiteY127" fmla="*/ 120777 h 390525"/>
              <a:gd name="connsiteX128" fmla="*/ 337185 w 390525"/>
              <a:gd name="connsiteY128" fmla="*/ 163830 h 390525"/>
              <a:gd name="connsiteX129" fmla="*/ 343186 w 390525"/>
              <a:gd name="connsiteY129" fmla="*/ 171259 h 390525"/>
              <a:gd name="connsiteX130" fmla="*/ 364046 w 390525"/>
              <a:gd name="connsiteY130" fmla="*/ 181451 h 390525"/>
              <a:gd name="connsiteX131" fmla="*/ 364046 w 390525"/>
              <a:gd name="connsiteY131" fmla="*/ 211931 h 390525"/>
              <a:gd name="connsiteX132" fmla="*/ 343186 w 390525"/>
              <a:gd name="connsiteY132" fmla="*/ 222123 h 390525"/>
              <a:gd name="connsiteX133" fmla="*/ 337185 w 390525"/>
              <a:gd name="connsiteY133" fmla="*/ 229552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</a:cxnLst>
            <a:rect l="l" t="t" r="r" b="b"/>
            <a:pathLst>
              <a:path w="390525" h="390525">
                <a:moveTo>
                  <a:pt x="379952" y="228886"/>
                </a:moveTo>
                <a:cubicBezTo>
                  <a:pt x="383762" y="226981"/>
                  <a:pt x="386239" y="223171"/>
                  <a:pt x="386239" y="218884"/>
                </a:cubicBezTo>
                <a:lnTo>
                  <a:pt x="386239" y="174498"/>
                </a:lnTo>
                <a:cubicBezTo>
                  <a:pt x="386239" y="170212"/>
                  <a:pt x="383858" y="166402"/>
                  <a:pt x="379952" y="164497"/>
                </a:cubicBezTo>
                <a:lnTo>
                  <a:pt x="357474" y="153543"/>
                </a:lnTo>
                <a:cubicBezTo>
                  <a:pt x="353759" y="139541"/>
                  <a:pt x="348139" y="126111"/>
                  <a:pt x="340805" y="113538"/>
                </a:cubicBezTo>
                <a:lnTo>
                  <a:pt x="348520" y="90297"/>
                </a:lnTo>
                <a:cubicBezTo>
                  <a:pt x="349853" y="86296"/>
                  <a:pt x="348806" y="81915"/>
                  <a:pt x="345853" y="78962"/>
                </a:cubicBezTo>
                <a:lnTo>
                  <a:pt x="314420" y="47530"/>
                </a:lnTo>
                <a:cubicBezTo>
                  <a:pt x="311468" y="44577"/>
                  <a:pt x="307086" y="43529"/>
                  <a:pt x="303086" y="44863"/>
                </a:cubicBezTo>
                <a:lnTo>
                  <a:pt x="279845" y="52578"/>
                </a:lnTo>
                <a:cubicBezTo>
                  <a:pt x="267272" y="45244"/>
                  <a:pt x="253841" y="39719"/>
                  <a:pt x="239840" y="35909"/>
                </a:cubicBezTo>
                <a:lnTo>
                  <a:pt x="228886" y="13430"/>
                </a:lnTo>
                <a:cubicBezTo>
                  <a:pt x="226981" y="9620"/>
                  <a:pt x="223171" y="7144"/>
                  <a:pt x="218885" y="7144"/>
                </a:cubicBezTo>
                <a:lnTo>
                  <a:pt x="174498" y="7144"/>
                </a:lnTo>
                <a:cubicBezTo>
                  <a:pt x="170212" y="7144"/>
                  <a:pt x="166402" y="9525"/>
                  <a:pt x="164497" y="13430"/>
                </a:cubicBezTo>
                <a:lnTo>
                  <a:pt x="153543" y="35909"/>
                </a:lnTo>
                <a:cubicBezTo>
                  <a:pt x="139541" y="39624"/>
                  <a:pt x="126111" y="45244"/>
                  <a:pt x="113538" y="52578"/>
                </a:cubicBezTo>
                <a:lnTo>
                  <a:pt x="90297" y="44863"/>
                </a:lnTo>
                <a:cubicBezTo>
                  <a:pt x="86297" y="43529"/>
                  <a:pt x="81915" y="44577"/>
                  <a:pt x="78962" y="47530"/>
                </a:cubicBezTo>
                <a:lnTo>
                  <a:pt x="47530" y="78962"/>
                </a:lnTo>
                <a:cubicBezTo>
                  <a:pt x="44577" y="81915"/>
                  <a:pt x="43529" y="86296"/>
                  <a:pt x="44863" y="90297"/>
                </a:cubicBezTo>
                <a:lnTo>
                  <a:pt x="52578" y="113538"/>
                </a:lnTo>
                <a:cubicBezTo>
                  <a:pt x="45244" y="126111"/>
                  <a:pt x="39719" y="139541"/>
                  <a:pt x="35909" y="153543"/>
                </a:cubicBezTo>
                <a:lnTo>
                  <a:pt x="13430" y="164497"/>
                </a:lnTo>
                <a:cubicBezTo>
                  <a:pt x="9620" y="166402"/>
                  <a:pt x="7144" y="170212"/>
                  <a:pt x="7144" y="174498"/>
                </a:cubicBezTo>
                <a:lnTo>
                  <a:pt x="7144" y="218884"/>
                </a:lnTo>
                <a:cubicBezTo>
                  <a:pt x="7144" y="223171"/>
                  <a:pt x="9525" y="226981"/>
                  <a:pt x="13430" y="228886"/>
                </a:cubicBezTo>
                <a:lnTo>
                  <a:pt x="35909" y="239839"/>
                </a:lnTo>
                <a:cubicBezTo>
                  <a:pt x="39624" y="253841"/>
                  <a:pt x="45244" y="267271"/>
                  <a:pt x="52578" y="279844"/>
                </a:cubicBezTo>
                <a:lnTo>
                  <a:pt x="44863" y="303085"/>
                </a:lnTo>
                <a:cubicBezTo>
                  <a:pt x="43529" y="307086"/>
                  <a:pt x="44577" y="311467"/>
                  <a:pt x="47530" y="314420"/>
                </a:cubicBezTo>
                <a:lnTo>
                  <a:pt x="78962" y="345853"/>
                </a:lnTo>
                <a:cubicBezTo>
                  <a:pt x="81915" y="348805"/>
                  <a:pt x="86297" y="349853"/>
                  <a:pt x="90297" y="348520"/>
                </a:cubicBezTo>
                <a:lnTo>
                  <a:pt x="113538" y="340805"/>
                </a:lnTo>
                <a:cubicBezTo>
                  <a:pt x="126111" y="348139"/>
                  <a:pt x="139541" y="353663"/>
                  <a:pt x="153543" y="357473"/>
                </a:cubicBezTo>
                <a:lnTo>
                  <a:pt x="164497" y="379952"/>
                </a:lnTo>
                <a:cubicBezTo>
                  <a:pt x="166402" y="383762"/>
                  <a:pt x="170212" y="386239"/>
                  <a:pt x="174498" y="386239"/>
                </a:cubicBezTo>
                <a:lnTo>
                  <a:pt x="218885" y="386239"/>
                </a:lnTo>
                <a:cubicBezTo>
                  <a:pt x="223171" y="386239"/>
                  <a:pt x="226981" y="383858"/>
                  <a:pt x="228886" y="379952"/>
                </a:cubicBezTo>
                <a:lnTo>
                  <a:pt x="239840" y="357473"/>
                </a:lnTo>
                <a:cubicBezTo>
                  <a:pt x="257175" y="352806"/>
                  <a:pt x="273368" y="345472"/>
                  <a:pt x="288417" y="335566"/>
                </a:cubicBezTo>
                <a:lnTo>
                  <a:pt x="335756" y="382905"/>
                </a:lnTo>
                <a:cubicBezTo>
                  <a:pt x="340138" y="387287"/>
                  <a:pt x="347091" y="387287"/>
                  <a:pt x="351473" y="382905"/>
                </a:cubicBezTo>
                <a:lnTo>
                  <a:pt x="382905" y="351472"/>
                </a:lnTo>
                <a:cubicBezTo>
                  <a:pt x="387287" y="347091"/>
                  <a:pt x="387287" y="340138"/>
                  <a:pt x="382905" y="335756"/>
                </a:cubicBezTo>
                <a:lnTo>
                  <a:pt x="335566" y="288417"/>
                </a:lnTo>
                <a:cubicBezTo>
                  <a:pt x="345472" y="273367"/>
                  <a:pt x="352901" y="257175"/>
                  <a:pt x="357474" y="239839"/>
                </a:cubicBezTo>
                <a:lnTo>
                  <a:pt x="379952" y="228886"/>
                </a:lnTo>
                <a:close/>
                <a:moveTo>
                  <a:pt x="343662" y="359283"/>
                </a:moveTo>
                <a:cubicBezTo>
                  <a:pt x="336709" y="352330"/>
                  <a:pt x="236506" y="252127"/>
                  <a:pt x="233077" y="248698"/>
                </a:cubicBezTo>
                <a:cubicBezTo>
                  <a:pt x="229743" y="245364"/>
                  <a:pt x="224695" y="244507"/>
                  <a:pt x="220504" y="246507"/>
                </a:cubicBezTo>
                <a:cubicBezTo>
                  <a:pt x="199263" y="256604"/>
                  <a:pt x="173927" y="252317"/>
                  <a:pt x="157544" y="235839"/>
                </a:cubicBezTo>
                <a:cubicBezTo>
                  <a:pt x="145066" y="223361"/>
                  <a:pt x="139637" y="205930"/>
                  <a:pt x="142018" y="188976"/>
                </a:cubicBezTo>
                <a:lnTo>
                  <a:pt x="157544" y="204502"/>
                </a:lnTo>
                <a:cubicBezTo>
                  <a:pt x="159639" y="206597"/>
                  <a:pt x="162497" y="207740"/>
                  <a:pt x="165354" y="207740"/>
                </a:cubicBezTo>
                <a:lnTo>
                  <a:pt x="196787" y="207740"/>
                </a:lnTo>
                <a:cubicBezTo>
                  <a:pt x="202883" y="207740"/>
                  <a:pt x="207931" y="202787"/>
                  <a:pt x="207931" y="196596"/>
                </a:cubicBezTo>
                <a:lnTo>
                  <a:pt x="207931" y="165163"/>
                </a:lnTo>
                <a:cubicBezTo>
                  <a:pt x="207931" y="162211"/>
                  <a:pt x="206788" y="159353"/>
                  <a:pt x="204692" y="157353"/>
                </a:cubicBezTo>
                <a:lnTo>
                  <a:pt x="189167" y="141827"/>
                </a:lnTo>
                <a:cubicBezTo>
                  <a:pt x="206121" y="139446"/>
                  <a:pt x="223647" y="144875"/>
                  <a:pt x="236030" y="157353"/>
                </a:cubicBezTo>
                <a:cubicBezTo>
                  <a:pt x="252508" y="173831"/>
                  <a:pt x="256794" y="199168"/>
                  <a:pt x="246698" y="220313"/>
                </a:cubicBezTo>
                <a:cubicBezTo>
                  <a:pt x="244697" y="224600"/>
                  <a:pt x="245555" y="229648"/>
                  <a:pt x="248888" y="232886"/>
                </a:cubicBezTo>
                <a:cubicBezTo>
                  <a:pt x="251746" y="235744"/>
                  <a:pt x="352044" y="336042"/>
                  <a:pt x="359474" y="343471"/>
                </a:cubicBezTo>
                <a:lnTo>
                  <a:pt x="343662" y="359283"/>
                </a:lnTo>
                <a:close/>
                <a:moveTo>
                  <a:pt x="286988" y="239744"/>
                </a:moveTo>
                <a:lnTo>
                  <a:pt x="269843" y="222599"/>
                </a:lnTo>
                <a:cubicBezTo>
                  <a:pt x="279845" y="194596"/>
                  <a:pt x="272987" y="162973"/>
                  <a:pt x="251746" y="141732"/>
                </a:cubicBezTo>
                <a:cubicBezTo>
                  <a:pt x="228695" y="118681"/>
                  <a:pt x="193167" y="112585"/>
                  <a:pt x="163544" y="126778"/>
                </a:cubicBezTo>
                <a:cubicBezTo>
                  <a:pt x="156591" y="130112"/>
                  <a:pt x="155067" y="139255"/>
                  <a:pt x="160496" y="144685"/>
                </a:cubicBezTo>
                <a:lnTo>
                  <a:pt x="185738" y="169926"/>
                </a:lnTo>
                <a:lnTo>
                  <a:pt x="185738" y="185642"/>
                </a:lnTo>
                <a:lnTo>
                  <a:pt x="170021" y="185642"/>
                </a:lnTo>
                <a:lnTo>
                  <a:pt x="144780" y="160401"/>
                </a:lnTo>
                <a:cubicBezTo>
                  <a:pt x="139351" y="154972"/>
                  <a:pt x="130207" y="156591"/>
                  <a:pt x="126873" y="163449"/>
                </a:cubicBezTo>
                <a:cubicBezTo>
                  <a:pt x="112776" y="193167"/>
                  <a:pt x="118777" y="228600"/>
                  <a:pt x="141827" y="251650"/>
                </a:cubicBezTo>
                <a:cubicBezTo>
                  <a:pt x="163068" y="272891"/>
                  <a:pt x="194691" y="279654"/>
                  <a:pt x="222695" y="269748"/>
                </a:cubicBezTo>
                <a:lnTo>
                  <a:pt x="239840" y="286893"/>
                </a:lnTo>
                <a:cubicBezTo>
                  <a:pt x="202216" y="304895"/>
                  <a:pt x="156305" y="297561"/>
                  <a:pt x="126111" y="267367"/>
                </a:cubicBezTo>
                <a:cubicBezTo>
                  <a:pt x="87154" y="228409"/>
                  <a:pt x="87154" y="165068"/>
                  <a:pt x="126111" y="126111"/>
                </a:cubicBezTo>
                <a:cubicBezTo>
                  <a:pt x="165068" y="87154"/>
                  <a:pt x="228410" y="87154"/>
                  <a:pt x="267367" y="126111"/>
                </a:cubicBezTo>
                <a:cubicBezTo>
                  <a:pt x="297561" y="156210"/>
                  <a:pt x="304895" y="202121"/>
                  <a:pt x="286988" y="239744"/>
                </a:cubicBezTo>
                <a:close/>
                <a:moveTo>
                  <a:pt x="337185" y="229552"/>
                </a:moveTo>
                <a:cubicBezTo>
                  <a:pt x="333661" y="244697"/>
                  <a:pt x="327755" y="259080"/>
                  <a:pt x="319469" y="272320"/>
                </a:cubicBezTo>
                <a:lnTo>
                  <a:pt x="303371" y="256222"/>
                </a:lnTo>
                <a:cubicBezTo>
                  <a:pt x="315373" y="234696"/>
                  <a:pt x="320612" y="209836"/>
                  <a:pt x="318326" y="185071"/>
                </a:cubicBezTo>
                <a:cubicBezTo>
                  <a:pt x="315659" y="156877"/>
                  <a:pt x="303181" y="130397"/>
                  <a:pt x="283083" y="110300"/>
                </a:cubicBezTo>
                <a:cubicBezTo>
                  <a:pt x="235458" y="62675"/>
                  <a:pt x="158020" y="62675"/>
                  <a:pt x="110395" y="110300"/>
                </a:cubicBezTo>
                <a:cubicBezTo>
                  <a:pt x="62770" y="157925"/>
                  <a:pt x="62770" y="235363"/>
                  <a:pt x="110395" y="282988"/>
                </a:cubicBezTo>
                <a:cubicBezTo>
                  <a:pt x="149352" y="321945"/>
                  <a:pt x="209074" y="329660"/>
                  <a:pt x="256318" y="303276"/>
                </a:cubicBezTo>
                <a:lnTo>
                  <a:pt x="272415" y="319373"/>
                </a:lnTo>
                <a:cubicBezTo>
                  <a:pt x="259175" y="327565"/>
                  <a:pt x="244793" y="333470"/>
                  <a:pt x="229648" y="337090"/>
                </a:cubicBezTo>
                <a:cubicBezTo>
                  <a:pt x="226409" y="337852"/>
                  <a:pt x="223647" y="340042"/>
                  <a:pt x="222218" y="343091"/>
                </a:cubicBezTo>
                <a:lnTo>
                  <a:pt x="212027" y="363950"/>
                </a:lnTo>
                <a:lnTo>
                  <a:pt x="181547" y="363950"/>
                </a:lnTo>
                <a:lnTo>
                  <a:pt x="171355" y="343091"/>
                </a:lnTo>
                <a:cubicBezTo>
                  <a:pt x="169926" y="340042"/>
                  <a:pt x="167164" y="337852"/>
                  <a:pt x="163925" y="337090"/>
                </a:cubicBezTo>
                <a:cubicBezTo>
                  <a:pt x="148685" y="333566"/>
                  <a:pt x="134208" y="327565"/>
                  <a:pt x="120872" y="319183"/>
                </a:cubicBezTo>
                <a:cubicBezTo>
                  <a:pt x="118110" y="317468"/>
                  <a:pt x="114681" y="316992"/>
                  <a:pt x="111538" y="318040"/>
                </a:cubicBezTo>
                <a:lnTo>
                  <a:pt x="90011" y="325184"/>
                </a:lnTo>
                <a:lnTo>
                  <a:pt x="68294" y="303467"/>
                </a:lnTo>
                <a:lnTo>
                  <a:pt x="75438" y="281940"/>
                </a:lnTo>
                <a:cubicBezTo>
                  <a:pt x="76486" y="278797"/>
                  <a:pt x="76105" y="275368"/>
                  <a:pt x="74295" y="272605"/>
                </a:cubicBezTo>
                <a:cubicBezTo>
                  <a:pt x="66008" y="259271"/>
                  <a:pt x="60008" y="244697"/>
                  <a:pt x="56388" y="229552"/>
                </a:cubicBezTo>
                <a:cubicBezTo>
                  <a:pt x="55626" y="226314"/>
                  <a:pt x="53435" y="223552"/>
                  <a:pt x="50387" y="222123"/>
                </a:cubicBezTo>
                <a:lnTo>
                  <a:pt x="29528" y="211931"/>
                </a:lnTo>
                <a:lnTo>
                  <a:pt x="29528" y="181451"/>
                </a:lnTo>
                <a:lnTo>
                  <a:pt x="50387" y="171259"/>
                </a:lnTo>
                <a:cubicBezTo>
                  <a:pt x="53435" y="169831"/>
                  <a:pt x="55626" y="167068"/>
                  <a:pt x="56388" y="163830"/>
                </a:cubicBezTo>
                <a:cubicBezTo>
                  <a:pt x="59912" y="148590"/>
                  <a:pt x="65913" y="134112"/>
                  <a:pt x="74295" y="120777"/>
                </a:cubicBezTo>
                <a:cubicBezTo>
                  <a:pt x="76010" y="118015"/>
                  <a:pt x="76486" y="114491"/>
                  <a:pt x="75438" y="111442"/>
                </a:cubicBezTo>
                <a:lnTo>
                  <a:pt x="68294" y="89916"/>
                </a:lnTo>
                <a:lnTo>
                  <a:pt x="90011" y="68199"/>
                </a:lnTo>
                <a:lnTo>
                  <a:pt x="111538" y="75343"/>
                </a:lnTo>
                <a:cubicBezTo>
                  <a:pt x="114681" y="76391"/>
                  <a:pt x="118110" y="76009"/>
                  <a:pt x="120872" y="74200"/>
                </a:cubicBezTo>
                <a:cubicBezTo>
                  <a:pt x="134208" y="65913"/>
                  <a:pt x="148781" y="59912"/>
                  <a:pt x="163925" y="56293"/>
                </a:cubicBezTo>
                <a:cubicBezTo>
                  <a:pt x="167164" y="55531"/>
                  <a:pt x="169926" y="53340"/>
                  <a:pt x="171355" y="50292"/>
                </a:cubicBezTo>
                <a:lnTo>
                  <a:pt x="181547" y="29432"/>
                </a:lnTo>
                <a:lnTo>
                  <a:pt x="212027" y="29432"/>
                </a:lnTo>
                <a:lnTo>
                  <a:pt x="222218" y="50292"/>
                </a:lnTo>
                <a:cubicBezTo>
                  <a:pt x="223647" y="53340"/>
                  <a:pt x="226409" y="55531"/>
                  <a:pt x="229648" y="56293"/>
                </a:cubicBezTo>
                <a:cubicBezTo>
                  <a:pt x="244888" y="59817"/>
                  <a:pt x="259366" y="65818"/>
                  <a:pt x="272701" y="74200"/>
                </a:cubicBezTo>
                <a:cubicBezTo>
                  <a:pt x="275463" y="75914"/>
                  <a:pt x="278892" y="76391"/>
                  <a:pt x="282035" y="75343"/>
                </a:cubicBezTo>
                <a:lnTo>
                  <a:pt x="303562" y="68199"/>
                </a:lnTo>
                <a:lnTo>
                  <a:pt x="325279" y="89916"/>
                </a:lnTo>
                <a:lnTo>
                  <a:pt x="318135" y="111442"/>
                </a:lnTo>
                <a:cubicBezTo>
                  <a:pt x="317087" y="114586"/>
                  <a:pt x="317468" y="118015"/>
                  <a:pt x="319278" y="120777"/>
                </a:cubicBezTo>
                <a:cubicBezTo>
                  <a:pt x="327565" y="134112"/>
                  <a:pt x="333566" y="148685"/>
                  <a:pt x="337185" y="163830"/>
                </a:cubicBezTo>
                <a:cubicBezTo>
                  <a:pt x="337947" y="167068"/>
                  <a:pt x="340138" y="169831"/>
                  <a:pt x="343186" y="171259"/>
                </a:cubicBezTo>
                <a:lnTo>
                  <a:pt x="364046" y="181451"/>
                </a:lnTo>
                <a:lnTo>
                  <a:pt x="364046" y="211931"/>
                </a:lnTo>
                <a:lnTo>
                  <a:pt x="343186" y="222123"/>
                </a:lnTo>
                <a:cubicBezTo>
                  <a:pt x="340138" y="223552"/>
                  <a:pt x="337947" y="226314"/>
                  <a:pt x="337185" y="229552"/>
                </a:cubicBezTo>
                <a:close/>
              </a:path>
            </a:pathLst>
          </a:cu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AB857976-8504-4E97-A791-7F7F644948E3}"/>
              </a:ext>
            </a:extLst>
          </p:cNvPr>
          <p:cNvSpPr txBox="1"/>
          <p:nvPr/>
        </p:nvSpPr>
        <p:spPr>
          <a:xfrm>
            <a:off x="4882340" y="4095339"/>
            <a:ext cx="2427318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endParaRPr lang="en-US" altLang="ko-KR" sz="1400" dirty="0">
              <a:solidFill>
                <a:srgbClr val="331009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en-US" altLang="ko-KR" sz="1400" dirty="0">
              <a:solidFill>
                <a:srgbClr val="331009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009"/>
                </a:solidFill>
              </a:rPr>
              <a:t>Incididunt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labore</a:t>
            </a:r>
            <a:r>
              <a:rPr lang="en-US" altLang="ko-KR" sz="1400" dirty="0">
                <a:solidFill>
                  <a:srgbClr val="33100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009"/>
                </a:solidFill>
              </a:rPr>
              <a:t>aliqua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A6602203-58D9-424E-BF35-7A9704A2AF5F}"/>
              </a:ext>
            </a:extLst>
          </p:cNvPr>
          <p:cNvSpPr/>
          <p:nvPr/>
        </p:nvSpPr>
        <p:spPr>
          <a:xfrm>
            <a:off x="4882340" y="3524651"/>
            <a:ext cx="242732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45" name="자유형: 도형 44">
            <a:extLst>
              <a:ext uri="{FF2B5EF4-FFF2-40B4-BE49-F238E27FC236}">
                <a16:creationId xmlns:a16="http://schemas.microsoft.com/office/drawing/2014/main" id="{C30A97A6-9E86-44AB-8371-ECB9C7156448}"/>
              </a:ext>
            </a:extLst>
          </p:cNvPr>
          <p:cNvSpPr/>
          <p:nvPr/>
        </p:nvSpPr>
        <p:spPr>
          <a:xfrm>
            <a:off x="8569530" y="2117753"/>
            <a:ext cx="783812" cy="945186"/>
          </a:xfrm>
          <a:custGeom>
            <a:avLst/>
            <a:gdLst>
              <a:gd name="connsiteX0" fmla="*/ 324136 w 323850"/>
              <a:gd name="connsiteY0" fmla="*/ 165643 h 390525"/>
              <a:gd name="connsiteX1" fmla="*/ 301181 w 323850"/>
              <a:gd name="connsiteY1" fmla="*/ 83538 h 390525"/>
              <a:gd name="connsiteX2" fmla="*/ 320612 w 323850"/>
              <a:gd name="connsiteY2" fmla="*/ 65250 h 390525"/>
              <a:gd name="connsiteX3" fmla="*/ 323279 w 323850"/>
              <a:gd name="connsiteY3" fmla="*/ 53248 h 390525"/>
              <a:gd name="connsiteX4" fmla="*/ 313087 w 323850"/>
              <a:gd name="connsiteY4" fmla="*/ 46390 h 390525"/>
              <a:gd name="connsiteX5" fmla="*/ 284893 w 323850"/>
              <a:gd name="connsiteY5" fmla="*/ 46390 h 390525"/>
              <a:gd name="connsiteX6" fmla="*/ 284893 w 323850"/>
              <a:gd name="connsiteY6" fmla="*/ 18196 h 390525"/>
              <a:gd name="connsiteX7" fmla="*/ 278035 w 323850"/>
              <a:gd name="connsiteY7" fmla="*/ 8004 h 390525"/>
              <a:gd name="connsiteX8" fmla="*/ 266033 w 323850"/>
              <a:gd name="connsiteY8" fmla="*/ 10671 h 390525"/>
              <a:gd name="connsiteX9" fmla="*/ 247745 w 323850"/>
              <a:gd name="connsiteY9" fmla="*/ 30102 h 390525"/>
              <a:gd name="connsiteX10" fmla="*/ 164592 w 323850"/>
              <a:gd name="connsiteY10" fmla="*/ 7147 h 390525"/>
              <a:gd name="connsiteX11" fmla="*/ 7144 w 323850"/>
              <a:gd name="connsiteY11" fmla="*/ 166024 h 390525"/>
              <a:gd name="connsiteX12" fmla="*/ 64675 w 323850"/>
              <a:gd name="connsiteY12" fmla="*/ 287658 h 390525"/>
              <a:gd name="connsiteX13" fmla="*/ 52864 w 323850"/>
              <a:gd name="connsiteY13" fmla="*/ 373574 h 390525"/>
              <a:gd name="connsiteX14" fmla="*/ 63723 w 323850"/>
              <a:gd name="connsiteY14" fmla="*/ 385956 h 390525"/>
              <a:gd name="connsiteX15" fmla="*/ 107442 w 323850"/>
              <a:gd name="connsiteY15" fmla="*/ 385956 h 390525"/>
              <a:gd name="connsiteX16" fmla="*/ 118015 w 323850"/>
              <a:gd name="connsiteY16" fmla="*/ 377955 h 390525"/>
              <a:gd name="connsiteX17" fmla="*/ 133827 w 323850"/>
              <a:gd name="connsiteY17" fmla="*/ 320805 h 390525"/>
              <a:gd name="connsiteX18" fmla="*/ 165831 w 323850"/>
              <a:gd name="connsiteY18" fmla="*/ 324044 h 390525"/>
              <a:gd name="connsiteX19" fmla="*/ 197835 w 323850"/>
              <a:gd name="connsiteY19" fmla="*/ 320805 h 390525"/>
              <a:gd name="connsiteX20" fmla="*/ 213646 w 323850"/>
              <a:gd name="connsiteY20" fmla="*/ 377955 h 390525"/>
              <a:gd name="connsiteX21" fmla="*/ 224219 w 323850"/>
              <a:gd name="connsiteY21" fmla="*/ 385956 h 390525"/>
              <a:gd name="connsiteX22" fmla="*/ 267938 w 323850"/>
              <a:gd name="connsiteY22" fmla="*/ 385956 h 390525"/>
              <a:gd name="connsiteX23" fmla="*/ 278797 w 323850"/>
              <a:gd name="connsiteY23" fmla="*/ 373574 h 390525"/>
              <a:gd name="connsiteX24" fmla="*/ 266986 w 323850"/>
              <a:gd name="connsiteY24" fmla="*/ 287658 h 390525"/>
              <a:gd name="connsiteX25" fmla="*/ 324136 w 323850"/>
              <a:gd name="connsiteY25" fmla="*/ 165643 h 390525"/>
              <a:gd name="connsiteX26" fmla="*/ 98965 w 323850"/>
              <a:gd name="connsiteY26" fmla="*/ 363858 h 390525"/>
              <a:gd name="connsiteX27" fmla="*/ 76105 w 323850"/>
              <a:gd name="connsiteY27" fmla="*/ 363858 h 390525"/>
              <a:gd name="connsiteX28" fmla="*/ 84677 w 323850"/>
              <a:gd name="connsiteY28" fmla="*/ 301565 h 390525"/>
              <a:gd name="connsiteX29" fmla="*/ 112491 w 323850"/>
              <a:gd name="connsiteY29" fmla="*/ 314614 h 390525"/>
              <a:gd name="connsiteX30" fmla="*/ 98965 w 323850"/>
              <a:gd name="connsiteY30" fmla="*/ 363858 h 390525"/>
              <a:gd name="connsiteX31" fmla="*/ 232220 w 323850"/>
              <a:gd name="connsiteY31" fmla="*/ 363858 h 390525"/>
              <a:gd name="connsiteX32" fmla="*/ 218694 w 323850"/>
              <a:gd name="connsiteY32" fmla="*/ 314709 h 390525"/>
              <a:gd name="connsiteX33" fmla="*/ 246507 w 323850"/>
              <a:gd name="connsiteY33" fmla="*/ 301660 h 390525"/>
              <a:gd name="connsiteX34" fmla="*/ 255080 w 323850"/>
              <a:gd name="connsiteY34" fmla="*/ 363954 h 390525"/>
              <a:gd name="connsiteX35" fmla="*/ 232220 w 323850"/>
              <a:gd name="connsiteY35" fmla="*/ 363954 h 390525"/>
              <a:gd name="connsiteX36" fmla="*/ 258318 w 323850"/>
              <a:gd name="connsiteY36" fmla="*/ 165929 h 390525"/>
              <a:gd name="connsiteX37" fmla="*/ 144495 w 323850"/>
              <a:gd name="connsiteY37" fmla="*/ 256512 h 390525"/>
              <a:gd name="connsiteX38" fmla="*/ 74771 w 323850"/>
              <a:gd name="connsiteY38" fmla="*/ 186789 h 390525"/>
              <a:gd name="connsiteX39" fmla="*/ 165355 w 323850"/>
              <a:gd name="connsiteY39" fmla="*/ 72965 h 390525"/>
              <a:gd name="connsiteX40" fmla="*/ 214694 w 323850"/>
              <a:gd name="connsiteY40" fmla="*/ 87157 h 390525"/>
              <a:gd name="connsiteX41" fmla="*/ 214694 w 323850"/>
              <a:gd name="connsiteY41" fmla="*/ 101159 h 390525"/>
              <a:gd name="connsiteX42" fmla="*/ 207264 w 323850"/>
              <a:gd name="connsiteY42" fmla="*/ 108588 h 390525"/>
              <a:gd name="connsiteX43" fmla="*/ 162211 w 323850"/>
              <a:gd name="connsiteY43" fmla="*/ 94968 h 390525"/>
              <a:gd name="connsiteX44" fmla="*/ 94488 w 323850"/>
              <a:gd name="connsiteY44" fmla="*/ 162500 h 390525"/>
              <a:gd name="connsiteX45" fmla="*/ 168879 w 323850"/>
              <a:gd name="connsiteY45" fmla="*/ 236890 h 390525"/>
              <a:gd name="connsiteX46" fmla="*/ 236411 w 323850"/>
              <a:gd name="connsiteY46" fmla="*/ 169167 h 390525"/>
              <a:gd name="connsiteX47" fmla="*/ 222790 w 323850"/>
              <a:gd name="connsiteY47" fmla="*/ 124019 h 390525"/>
              <a:gd name="connsiteX48" fmla="*/ 230220 w 323850"/>
              <a:gd name="connsiteY48" fmla="*/ 116589 h 390525"/>
              <a:gd name="connsiteX49" fmla="*/ 244221 w 323850"/>
              <a:gd name="connsiteY49" fmla="*/ 116589 h 390525"/>
              <a:gd name="connsiteX50" fmla="*/ 258318 w 323850"/>
              <a:gd name="connsiteY50" fmla="*/ 165929 h 390525"/>
              <a:gd name="connsiteX51" fmla="*/ 214789 w 323850"/>
              <a:gd name="connsiteY51" fmla="*/ 165643 h 390525"/>
              <a:gd name="connsiteX52" fmla="*/ 165640 w 323850"/>
              <a:gd name="connsiteY52" fmla="*/ 214792 h 390525"/>
              <a:gd name="connsiteX53" fmla="*/ 116491 w 323850"/>
              <a:gd name="connsiteY53" fmla="*/ 165643 h 390525"/>
              <a:gd name="connsiteX54" fmla="*/ 165640 w 323850"/>
              <a:gd name="connsiteY54" fmla="*/ 116494 h 390525"/>
              <a:gd name="connsiteX55" fmla="*/ 191834 w 323850"/>
              <a:gd name="connsiteY55" fmla="*/ 124019 h 390525"/>
              <a:gd name="connsiteX56" fmla="*/ 157925 w 323850"/>
              <a:gd name="connsiteY56" fmla="*/ 157928 h 390525"/>
              <a:gd name="connsiteX57" fmla="*/ 157925 w 323850"/>
              <a:gd name="connsiteY57" fmla="*/ 173358 h 390525"/>
              <a:gd name="connsiteX58" fmla="*/ 173355 w 323850"/>
              <a:gd name="connsiteY58" fmla="*/ 173358 h 390525"/>
              <a:gd name="connsiteX59" fmla="*/ 207264 w 323850"/>
              <a:gd name="connsiteY59" fmla="*/ 139450 h 390525"/>
              <a:gd name="connsiteX60" fmla="*/ 214789 w 323850"/>
              <a:gd name="connsiteY60" fmla="*/ 165643 h 390525"/>
              <a:gd name="connsiteX61" fmla="*/ 274511 w 323850"/>
              <a:gd name="connsiteY61" fmla="*/ 67821 h 390525"/>
              <a:gd name="connsiteX62" fmla="*/ 286322 w 323850"/>
              <a:gd name="connsiteY62" fmla="*/ 67821 h 390525"/>
              <a:gd name="connsiteX63" fmla="*/ 258033 w 323850"/>
              <a:gd name="connsiteY63" fmla="*/ 94491 h 390525"/>
              <a:gd name="connsiteX64" fmla="*/ 236887 w 323850"/>
              <a:gd name="connsiteY64" fmla="*/ 94491 h 390525"/>
              <a:gd name="connsiteX65" fmla="*/ 236887 w 323850"/>
              <a:gd name="connsiteY65" fmla="*/ 73346 h 390525"/>
              <a:gd name="connsiteX66" fmla="*/ 263557 w 323850"/>
              <a:gd name="connsiteY66" fmla="*/ 45057 h 390525"/>
              <a:gd name="connsiteX67" fmla="*/ 263557 w 323850"/>
              <a:gd name="connsiteY67" fmla="*/ 56963 h 390525"/>
              <a:gd name="connsiteX68" fmla="*/ 274511 w 323850"/>
              <a:gd name="connsiteY68" fmla="*/ 67821 h 390525"/>
              <a:gd name="connsiteX69" fmla="*/ 28956 w 323850"/>
              <a:gd name="connsiteY69" fmla="*/ 165643 h 390525"/>
              <a:gd name="connsiteX70" fmla="*/ 165545 w 323850"/>
              <a:gd name="connsiteY70" fmla="*/ 29054 h 390525"/>
              <a:gd name="connsiteX71" fmla="*/ 232315 w 323850"/>
              <a:gd name="connsiteY71" fmla="*/ 46485 h 390525"/>
              <a:gd name="connsiteX72" fmla="*/ 217837 w 323850"/>
              <a:gd name="connsiteY72" fmla="*/ 61916 h 390525"/>
              <a:gd name="connsiteX73" fmla="*/ 216885 w 323850"/>
              <a:gd name="connsiteY73" fmla="*/ 63059 h 390525"/>
              <a:gd name="connsiteX74" fmla="*/ 165545 w 323850"/>
              <a:gd name="connsiteY74" fmla="*/ 50962 h 390525"/>
              <a:gd name="connsiteX75" fmla="*/ 50769 w 323850"/>
              <a:gd name="connsiteY75" fmla="*/ 165738 h 390525"/>
              <a:gd name="connsiteX76" fmla="*/ 165545 w 323850"/>
              <a:gd name="connsiteY76" fmla="*/ 280515 h 390525"/>
              <a:gd name="connsiteX77" fmla="*/ 280321 w 323850"/>
              <a:gd name="connsiteY77" fmla="*/ 165738 h 390525"/>
              <a:gd name="connsiteX78" fmla="*/ 268224 w 323850"/>
              <a:gd name="connsiteY78" fmla="*/ 114399 h 390525"/>
              <a:gd name="connsiteX79" fmla="*/ 269367 w 323850"/>
              <a:gd name="connsiteY79" fmla="*/ 113446 h 390525"/>
              <a:gd name="connsiteX80" fmla="*/ 284798 w 323850"/>
              <a:gd name="connsiteY80" fmla="*/ 98968 h 390525"/>
              <a:gd name="connsiteX81" fmla="*/ 302229 w 323850"/>
              <a:gd name="connsiteY81" fmla="*/ 165738 h 390525"/>
              <a:gd name="connsiteX82" fmla="*/ 165640 w 323850"/>
              <a:gd name="connsiteY82" fmla="*/ 302327 h 390525"/>
              <a:gd name="connsiteX83" fmla="*/ 28956 w 323850"/>
              <a:gd name="connsiteY83" fmla="*/ 165643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</a:cxnLst>
            <a:rect l="l" t="t" r="r" b="b"/>
            <a:pathLst>
              <a:path w="323850" h="390525">
                <a:moveTo>
                  <a:pt x="324136" y="165643"/>
                </a:moveTo>
                <a:cubicBezTo>
                  <a:pt x="324136" y="136401"/>
                  <a:pt x="316230" y="108208"/>
                  <a:pt x="301181" y="83538"/>
                </a:cubicBezTo>
                <a:lnTo>
                  <a:pt x="320612" y="65250"/>
                </a:lnTo>
                <a:cubicBezTo>
                  <a:pt x="323850" y="62202"/>
                  <a:pt x="324898" y="57439"/>
                  <a:pt x="323279" y="53248"/>
                </a:cubicBezTo>
                <a:cubicBezTo>
                  <a:pt x="321660" y="49057"/>
                  <a:pt x="317564" y="46390"/>
                  <a:pt x="313087" y="46390"/>
                </a:cubicBezTo>
                <a:lnTo>
                  <a:pt x="284893" y="46390"/>
                </a:lnTo>
                <a:lnTo>
                  <a:pt x="284893" y="18196"/>
                </a:lnTo>
                <a:cubicBezTo>
                  <a:pt x="284893" y="13719"/>
                  <a:pt x="282131" y="9719"/>
                  <a:pt x="278035" y="8004"/>
                </a:cubicBezTo>
                <a:cubicBezTo>
                  <a:pt x="273844" y="6385"/>
                  <a:pt x="269081" y="7433"/>
                  <a:pt x="266033" y="10671"/>
                </a:cubicBezTo>
                <a:lnTo>
                  <a:pt x="247745" y="30102"/>
                </a:lnTo>
                <a:cubicBezTo>
                  <a:pt x="222790" y="14862"/>
                  <a:pt x="194215" y="6957"/>
                  <a:pt x="164592" y="7147"/>
                </a:cubicBezTo>
                <a:cubicBezTo>
                  <a:pt x="77629" y="7719"/>
                  <a:pt x="6953" y="79061"/>
                  <a:pt x="7144" y="166024"/>
                </a:cubicBezTo>
                <a:cubicBezTo>
                  <a:pt x="7239" y="214887"/>
                  <a:pt x="29623" y="258607"/>
                  <a:pt x="64675" y="287658"/>
                </a:cubicBezTo>
                <a:lnTo>
                  <a:pt x="52864" y="373574"/>
                </a:lnTo>
                <a:cubicBezTo>
                  <a:pt x="52007" y="380051"/>
                  <a:pt x="57150" y="385956"/>
                  <a:pt x="63723" y="385956"/>
                </a:cubicBezTo>
                <a:lnTo>
                  <a:pt x="107442" y="385956"/>
                </a:lnTo>
                <a:cubicBezTo>
                  <a:pt x="112395" y="385956"/>
                  <a:pt x="116682" y="382718"/>
                  <a:pt x="118015" y="377955"/>
                </a:cubicBezTo>
                <a:lnTo>
                  <a:pt x="133827" y="320805"/>
                </a:lnTo>
                <a:cubicBezTo>
                  <a:pt x="144113" y="322901"/>
                  <a:pt x="154877" y="324044"/>
                  <a:pt x="165831" y="324044"/>
                </a:cubicBezTo>
                <a:cubicBezTo>
                  <a:pt x="176784" y="324044"/>
                  <a:pt x="187452" y="322901"/>
                  <a:pt x="197835" y="320805"/>
                </a:cubicBezTo>
                <a:lnTo>
                  <a:pt x="213646" y="377955"/>
                </a:lnTo>
                <a:cubicBezTo>
                  <a:pt x="214979" y="382718"/>
                  <a:pt x="219266" y="385956"/>
                  <a:pt x="224219" y="385956"/>
                </a:cubicBezTo>
                <a:lnTo>
                  <a:pt x="267938" y="385956"/>
                </a:lnTo>
                <a:cubicBezTo>
                  <a:pt x="274511" y="385956"/>
                  <a:pt x="279655" y="380051"/>
                  <a:pt x="278797" y="373574"/>
                </a:cubicBezTo>
                <a:lnTo>
                  <a:pt x="266986" y="287658"/>
                </a:lnTo>
                <a:cubicBezTo>
                  <a:pt x="301752" y="258607"/>
                  <a:pt x="324136" y="214697"/>
                  <a:pt x="324136" y="165643"/>
                </a:cubicBezTo>
                <a:close/>
                <a:moveTo>
                  <a:pt x="98965" y="363858"/>
                </a:moveTo>
                <a:lnTo>
                  <a:pt x="76105" y="363858"/>
                </a:lnTo>
                <a:lnTo>
                  <a:pt x="84677" y="301565"/>
                </a:lnTo>
                <a:cubicBezTo>
                  <a:pt x="93536" y="306804"/>
                  <a:pt x="102775" y="311185"/>
                  <a:pt x="112491" y="314614"/>
                </a:cubicBezTo>
                <a:lnTo>
                  <a:pt x="98965" y="363858"/>
                </a:lnTo>
                <a:close/>
                <a:moveTo>
                  <a:pt x="232220" y="363858"/>
                </a:moveTo>
                <a:lnTo>
                  <a:pt x="218694" y="314709"/>
                </a:lnTo>
                <a:cubicBezTo>
                  <a:pt x="228410" y="311280"/>
                  <a:pt x="237649" y="306899"/>
                  <a:pt x="246507" y="301660"/>
                </a:cubicBezTo>
                <a:lnTo>
                  <a:pt x="255080" y="363954"/>
                </a:lnTo>
                <a:lnTo>
                  <a:pt x="232220" y="363954"/>
                </a:lnTo>
                <a:close/>
                <a:moveTo>
                  <a:pt x="258318" y="165929"/>
                </a:moveTo>
                <a:cubicBezTo>
                  <a:pt x="258318" y="223936"/>
                  <a:pt x="204788" y="269751"/>
                  <a:pt x="144495" y="256512"/>
                </a:cubicBezTo>
                <a:cubicBezTo>
                  <a:pt x="113157" y="249654"/>
                  <a:pt x="81629" y="218031"/>
                  <a:pt x="74771" y="186789"/>
                </a:cubicBezTo>
                <a:cubicBezTo>
                  <a:pt x="61532" y="126495"/>
                  <a:pt x="107347" y="72965"/>
                  <a:pt x="165355" y="72965"/>
                </a:cubicBezTo>
                <a:cubicBezTo>
                  <a:pt x="182976" y="72965"/>
                  <a:pt x="199930" y="77823"/>
                  <a:pt x="214694" y="87157"/>
                </a:cubicBezTo>
                <a:lnTo>
                  <a:pt x="214694" y="101159"/>
                </a:lnTo>
                <a:lnTo>
                  <a:pt x="207264" y="108588"/>
                </a:lnTo>
                <a:cubicBezTo>
                  <a:pt x="194691" y="99349"/>
                  <a:pt x="179071" y="94206"/>
                  <a:pt x="162211" y="94968"/>
                </a:cubicBezTo>
                <a:cubicBezTo>
                  <a:pt x="125730" y="96587"/>
                  <a:pt x="96203" y="126019"/>
                  <a:pt x="94488" y="162500"/>
                </a:cubicBezTo>
                <a:cubicBezTo>
                  <a:pt x="92488" y="204410"/>
                  <a:pt x="126969" y="238891"/>
                  <a:pt x="168879" y="236890"/>
                </a:cubicBezTo>
                <a:cubicBezTo>
                  <a:pt x="205359" y="235176"/>
                  <a:pt x="234792" y="205648"/>
                  <a:pt x="236411" y="169167"/>
                </a:cubicBezTo>
                <a:cubicBezTo>
                  <a:pt x="237173" y="152308"/>
                  <a:pt x="231934" y="136592"/>
                  <a:pt x="222790" y="124019"/>
                </a:cubicBezTo>
                <a:lnTo>
                  <a:pt x="230220" y="116589"/>
                </a:lnTo>
                <a:lnTo>
                  <a:pt x="244221" y="116589"/>
                </a:lnTo>
                <a:cubicBezTo>
                  <a:pt x="253461" y="131448"/>
                  <a:pt x="258318" y="148308"/>
                  <a:pt x="258318" y="165929"/>
                </a:cubicBezTo>
                <a:close/>
                <a:moveTo>
                  <a:pt x="214789" y="165643"/>
                </a:moveTo>
                <a:cubicBezTo>
                  <a:pt x="214789" y="192789"/>
                  <a:pt x="192691" y="214792"/>
                  <a:pt x="165640" y="214792"/>
                </a:cubicBezTo>
                <a:cubicBezTo>
                  <a:pt x="138494" y="214792"/>
                  <a:pt x="116491" y="192694"/>
                  <a:pt x="116491" y="165643"/>
                </a:cubicBezTo>
                <a:cubicBezTo>
                  <a:pt x="116491" y="138497"/>
                  <a:pt x="138589" y="116494"/>
                  <a:pt x="165640" y="116494"/>
                </a:cubicBezTo>
                <a:cubicBezTo>
                  <a:pt x="175260" y="116494"/>
                  <a:pt x="184214" y="119256"/>
                  <a:pt x="191834" y="124019"/>
                </a:cubicBezTo>
                <a:lnTo>
                  <a:pt x="157925" y="157928"/>
                </a:lnTo>
                <a:cubicBezTo>
                  <a:pt x="153638" y="162214"/>
                  <a:pt x="153638" y="169072"/>
                  <a:pt x="157925" y="173358"/>
                </a:cubicBezTo>
                <a:cubicBezTo>
                  <a:pt x="162116" y="177550"/>
                  <a:pt x="169164" y="177550"/>
                  <a:pt x="173355" y="173358"/>
                </a:cubicBezTo>
                <a:lnTo>
                  <a:pt x="207264" y="139450"/>
                </a:lnTo>
                <a:cubicBezTo>
                  <a:pt x="212027" y="147069"/>
                  <a:pt x="214789" y="156023"/>
                  <a:pt x="214789" y="165643"/>
                </a:cubicBezTo>
                <a:close/>
                <a:moveTo>
                  <a:pt x="274511" y="67821"/>
                </a:moveTo>
                <a:lnTo>
                  <a:pt x="286322" y="67821"/>
                </a:lnTo>
                <a:lnTo>
                  <a:pt x="258033" y="94491"/>
                </a:lnTo>
                <a:lnTo>
                  <a:pt x="236887" y="94491"/>
                </a:lnTo>
                <a:lnTo>
                  <a:pt x="236887" y="73346"/>
                </a:lnTo>
                <a:lnTo>
                  <a:pt x="263557" y="45057"/>
                </a:lnTo>
                <a:lnTo>
                  <a:pt x="263557" y="56963"/>
                </a:lnTo>
                <a:cubicBezTo>
                  <a:pt x="263557" y="62964"/>
                  <a:pt x="268415" y="67821"/>
                  <a:pt x="274511" y="67821"/>
                </a:cubicBezTo>
                <a:close/>
                <a:moveTo>
                  <a:pt x="28956" y="165643"/>
                </a:moveTo>
                <a:cubicBezTo>
                  <a:pt x="28956" y="90300"/>
                  <a:pt x="90202" y="29054"/>
                  <a:pt x="165545" y="29054"/>
                </a:cubicBezTo>
                <a:cubicBezTo>
                  <a:pt x="189167" y="29054"/>
                  <a:pt x="212027" y="35055"/>
                  <a:pt x="232315" y="46485"/>
                </a:cubicBezTo>
                <a:lnTo>
                  <a:pt x="217837" y="61916"/>
                </a:lnTo>
                <a:cubicBezTo>
                  <a:pt x="217456" y="62297"/>
                  <a:pt x="217171" y="62678"/>
                  <a:pt x="216885" y="63059"/>
                </a:cubicBezTo>
                <a:cubicBezTo>
                  <a:pt x="201073" y="55153"/>
                  <a:pt x="183547" y="50962"/>
                  <a:pt x="165545" y="50962"/>
                </a:cubicBezTo>
                <a:cubicBezTo>
                  <a:pt x="102299" y="50962"/>
                  <a:pt x="50769" y="102492"/>
                  <a:pt x="50769" y="165738"/>
                </a:cubicBezTo>
                <a:cubicBezTo>
                  <a:pt x="50769" y="228984"/>
                  <a:pt x="102299" y="280515"/>
                  <a:pt x="165545" y="280515"/>
                </a:cubicBezTo>
                <a:cubicBezTo>
                  <a:pt x="228791" y="280515"/>
                  <a:pt x="280321" y="228984"/>
                  <a:pt x="280321" y="165738"/>
                </a:cubicBezTo>
                <a:cubicBezTo>
                  <a:pt x="280321" y="147736"/>
                  <a:pt x="276225" y="130210"/>
                  <a:pt x="268224" y="114399"/>
                </a:cubicBezTo>
                <a:cubicBezTo>
                  <a:pt x="268605" y="114113"/>
                  <a:pt x="268986" y="113827"/>
                  <a:pt x="269367" y="113446"/>
                </a:cubicBezTo>
                <a:lnTo>
                  <a:pt x="284798" y="98968"/>
                </a:lnTo>
                <a:cubicBezTo>
                  <a:pt x="296228" y="119256"/>
                  <a:pt x="302229" y="142116"/>
                  <a:pt x="302229" y="165738"/>
                </a:cubicBezTo>
                <a:cubicBezTo>
                  <a:pt x="302229" y="241081"/>
                  <a:pt x="240888" y="302327"/>
                  <a:pt x="165640" y="302327"/>
                </a:cubicBezTo>
                <a:cubicBezTo>
                  <a:pt x="90202" y="302232"/>
                  <a:pt x="28956" y="240986"/>
                  <a:pt x="28956" y="165643"/>
                </a:cubicBezTo>
                <a:close/>
              </a:path>
            </a:pathLst>
          </a:cu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E24EE75A-5520-4256-B96B-55A8AEAE3A79}"/>
              </a:ext>
            </a:extLst>
          </p:cNvPr>
          <p:cNvSpPr txBox="1"/>
          <p:nvPr/>
        </p:nvSpPr>
        <p:spPr>
          <a:xfrm>
            <a:off x="7749785" y="4095339"/>
            <a:ext cx="2427318" cy="1384995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endParaRPr lang="en-US" altLang="ko-KR" sz="1400" dirty="0">
              <a:solidFill>
                <a:srgbClr val="331009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en-US" altLang="ko-KR" sz="1400" dirty="0">
              <a:solidFill>
                <a:srgbClr val="331009"/>
              </a:solidFill>
            </a:endParaRPr>
          </a:p>
          <a:p>
            <a:pPr marL="285750" indent="-285750">
              <a:buFont typeface="Wingdings" panose="05000000000000000000" pitchFamily="2" charset="2"/>
              <a:buChar char="§"/>
            </a:pPr>
            <a:r>
              <a:rPr lang="en-US" altLang="ko-KR" sz="1400" dirty="0" err="1">
                <a:solidFill>
                  <a:srgbClr val="331009"/>
                </a:solidFill>
              </a:rPr>
              <a:t>Incididunt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labore</a:t>
            </a:r>
            <a:r>
              <a:rPr lang="en-US" altLang="ko-KR" sz="1400" dirty="0">
                <a:solidFill>
                  <a:srgbClr val="33100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009"/>
                </a:solidFill>
              </a:rPr>
              <a:t>aliqua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5E9B664B-3DE8-47D0-B82D-EA56B8C3AE7B}"/>
              </a:ext>
            </a:extLst>
          </p:cNvPr>
          <p:cNvSpPr/>
          <p:nvPr/>
        </p:nvSpPr>
        <p:spPr>
          <a:xfrm>
            <a:off x="7749785" y="3524650"/>
            <a:ext cx="2427320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2347678091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82B31BAD-3EAB-4827-A1F8-950E0FC12690}"/>
              </a:ext>
            </a:extLst>
          </p:cNvPr>
          <p:cNvSpPr/>
          <p:nvPr/>
        </p:nvSpPr>
        <p:spPr>
          <a:xfrm>
            <a:off x="6742299" y="2742284"/>
            <a:ext cx="990692" cy="2148640"/>
          </a:xfrm>
          <a:custGeom>
            <a:avLst/>
            <a:gdLst>
              <a:gd name="connsiteX0" fmla="*/ 55730 w 1274336"/>
              <a:gd name="connsiteY0" fmla="*/ 2169213 h 2763818"/>
              <a:gd name="connsiteX1" fmla="*/ 598399 w 1274336"/>
              <a:gd name="connsiteY1" fmla="*/ 2711882 h 2763818"/>
              <a:gd name="connsiteX2" fmla="*/ 820994 w 1274336"/>
              <a:gd name="connsiteY2" fmla="*/ 2698642 h 2763818"/>
              <a:gd name="connsiteX3" fmla="*/ 820994 w 1274336"/>
              <a:gd name="connsiteY3" fmla="*/ 69207 h 2763818"/>
              <a:gd name="connsiteX4" fmla="*/ 598399 w 1274336"/>
              <a:gd name="connsiteY4" fmla="*/ 55968 h 2763818"/>
              <a:gd name="connsiteX5" fmla="*/ 55730 w 1274336"/>
              <a:gd name="connsiteY5" fmla="*/ 598636 h 2763818"/>
              <a:gd name="connsiteX6" fmla="*/ 38849 w 1274336"/>
              <a:gd name="connsiteY6" fmla="*/ 789124 h 2763818"/>
              <a:gd name="connsiteX7" fmla="*/ 38849 w 1274336"/>
              <a:gd name="connsiteY7" fmla="*/ 1978890 h 2763818"/>
              <a:gd name="connsiteX8" fmla="*/ 55730 w 1274336"/>
              <a:gd name="connsiteY8" fmla="*/ 2169213 h 27638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274336" h="2763818">
                <a:moveTo>
                  <a:pt x="55730" y="2169213"/>
                </a:moveTo>
                <a:lnTo>
                  <a:pt x="598399" y="2711882"/>
                </a:lnTo>
                <a:cubicBezTo>
                  <a:pt x="661619" y="2775102"/>
                  <a:pt x="765387" y="2768482"/>
                  <a:pt x="820994" y="2698642"/>
                </a:cubicBezTo>
                <a:cubicBezTo>
                  <a:pt x="1430855" y="1931723"/>
                  <a:pt x="1430855" y="835960"/>
                  <a:pt x="820994" y="69207"/>
                </a:cubicBezTo>
                <a:cubicBezTo>
                  <a:pt x="765387" y="-633"/>
                  <a:pt x="661619" y="-7253"/>
                  <a:pt x="598399" y="55968"/>
                </a:cubicBezTo>
                <a:lnTo>
                  <a:pt x="55730" y="598636"/>
                </a:lnTo>
                <a:cubicBezTo>
                  <a:pt x="4757" y="649609"/>
                  <a:pt x="-1698" y="729545"/>
                  <a:pt x="38849" y="789124"/>
                </a:cubicBezTo>
                <a:cubicBezTo>
                  <a:pt x="282959" y="1146931"/>
                  <a:pt x="282959" y="1621083"/>
                  <a:pt x="38849" y="1978890"/>
                </a:cubicBezTo>
                <a:cubicBezTo>
                  <a:pt x="-1698" y="2038304"/>
                  <a:pt x="4757" y="2118240"/>
                  <a:pt x="55730" y="2169213"/>
                </a:cubicBezTo>
                <a:close/>
              </a:path>
            </a:pathLst>
          </a:custGeom>
          <a:solidFill>
            <a:srgbClr val="FFB10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FFF5E5"/>
                </a:solidFill>
                <a:latin typeface="+mj-lt"/>
              </a:rPr>
              <a:t>04</a:t>
            </a:r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31" name="자유형: 도형 30">
            <a:extLst>
              <a:ext uri="{FF2B5EF4-FFF2-40B4-BE49-F238E27FC236}">
                <a16:creationId xmlns:a16="http://schemas.microsoft.com/office/drawing/2014/main" id="{6EF54D6A-B339-436A-AF66-15A991929B5C}"/>
              </a:ext>
            </a:extLst>
          </p:cNvPr>
          <p:cNvSpPr/>
          <p:nvPr/>
        </p:nvSpPr>
        <p:spPr>
          <a:xfrm>
            <a:off x="4440677" y="2742284"/>
            <a:ext cx="1003557" cy="2148640"/>
          </a:xfrm>
          <a:custGeom>
            <a:avLst/>
            <a:gdLst>
              <a:gd name="connsiteX0" fmla="*/ 1235072 w 1290886"/>
              <a:gd name="connsiteY0" fmla="*/ 598636 h 2763818"/>
              <a:gd name="connsiteX1" fmla="*/ 692403 w 1290886"/>
              <a:gd name="connsiteY1" fmla="*/ 55968 h 2763818"/>
              <a:gd name="connsiteX2" fmla="*/ 469808 w 1290886"/>
              <a:gd name="connsiteY2" fmla="*/ 69207 h 2763818"/>
              <a:gd name="connsiteX3" fmla="*/ 469808 w 1290886"/>
              <a:gd name="connsiteY3" fmla="*/ 2698642 h 2763818"/>
              <a:gd name="connsiteX4" fmla="*/ 692403 w 1290886"/>
              <a:gd name="connsiteY4" fmla="*/ 2711882 h 2763818"/>
              <a:gd name="connsiteX5" fmla="*/ 1235072 w 1290886"/>
              <a:gd name="connsiteY5" fmla="*/ 2169213 h 2763818"/>
              <a:gd name="connsiteX6" fmla="*/ 1251953 w 1290886"/>
              <a:gd name="connsiteY6" fmla="*/ 1978725 h 2763818"/>
              <a:gd name="connsiteX7" fmla="*/ 1251953 w 1290886"/>
              <a:gd name="connsiteY7" fmla="*/ 788959 h 2763818"/>
              <a:gd name="connsiteX8" fmla="*/ 1235072 w 1290886"/>
              <a:gd name="connsiteY8" fmla="*/ 598636 h 276381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290886" h="2763818">
                <a:moveTo>
                  <a:pt x="1235072" y="598636"/>
                </a:moveTo>
                <a:lnTo>
                  <a:pt x="692403" y="55968"/>
                </a:lnTo>
                <a:cubicBezTo>
                  <a:pt x="629183" y="-7253"/>
                  <a:pt x="525416" y="-633"/>
                  <a:pt x="469808" y="69207"/>
                </a:cubicBezTo>
                <a:cubicBezTo>
                  <a:pt x="-140053" y="836126"/>
                  <a:pt x="-140053" y="1931889"/>
                  <a:pt x="469808" y="2698642"/>
                </a:cubicBezTo>
                <a:cubicBezTo>
                  <a:pt x="525416" y="2768482"/>
                  <a:pt x="629183" y="2775102"/>
                  <a:pt x="692403" y="2711882"/>
                </a:cubicBezTo>
                <a:lnTo>
                  <a:pt x="1235072" y="2169213"/>
                </a:lnTo>
                <a:cubicBezTo>
                  <a:pt x="1286046" y="2118240"/>
                  <a:pt x="1292500" y="2038470"/>
                  <a:pt x="1251953" y="1978725"/>
                </a:cubicBezTo>
                <a:cubicBezTo>
                  <a:pt x="1007843" y="1620918"/>
                  <a:pt x="1007843" y="1146766"/>
                  <a:pt x="1251953" y="788959"/>
                </a:cubicBezTo>
                <a:cubicBezTo>
                  <a:pt x="1292666" y="729380"/>
                  <a:pt x="1286211" y="649609"/>
                  <a:pt x="1235072" y="598636"/>
                </a:cubicBezTo>
                <a:close/>
              </a:path>
            </a:pathLst>
          </a:custGeom>
          <a:solidFill>
            <a:srgbClr val="FFB100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FFF5E5"/>
                </a:solidFill>
                <a:latin typeface="+mj-lt"/>
              </a:rPr>
              <a:t>02</a:t>
            </a:r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32" name="자유형: 도형 31">
            <a:extLst>
              <a:ext uri="{FF2B5EF4-FFF2-40B4-BE49-F238E27FC236}">
                <a16:creationId xmlns:a16="http://schemas.microsoft.com/office/drawing/2014/main" id="{10CB6D29-8D65-450E-AA7F-4F7347862C56}"/>
              </a:ext>
            </a:extLst>
          </p:cNvPr>
          <p:cNvSpPr/>
          <p:nvPr/>
        </p:nvSpPr>
        <p:spPr>
          <a:xfrm>
            <a:off x="5017411" y="4467193"/>
            <a:ext cx="2148643" cy="1003556"/>
          </a:xfrm>
          <a:custGeom>
            <a:avLst/>
            <a:gdLst>
              <a:gd name="connsiteX0" fmla="*/ 598636 w 2763820"/>
              <a:gd name="connsiteY0" fmla="*/ 55701 h 1290885"/>
              <a:gd name="connsiteX1" fmla="*/ 55968 w 2763820"/>
              <a:gd name="connsiteY1" fmla="*/ 598534 h 1290885"/>
              <a:gd name="connsiteX2" fmla="*/ 69208 w 2763820"/>
              <a:gd name="connsiteY2" fmla="*/ 821129 h 1290885"/>
              <a:gd name="connsiteX3" fmla="*/ 2698644 w 2763820"/>
              <a:gd name="connsiteY3" fmla="*/ 821129 h 1290885"/>
              <a:gd name="connsiteX4" fmla="*/ 2711884 w 2763820"/>
              <a:gd name="connsiteY4" fmla="*/ 598534 h 1290885"/>
              <a:gd name="connsiteX5" fmla="*/ 2169215 w 2763820"/>
              <a:gd name="connsiteY5" fmla="*/ 55866 h 1290885"/>
              <a:gd name="connsiteX6" fmla="*/ 1978726 w 2763820"/>
              <a:gd name="connsiteY6" fmla="*/ 38985 h 1290885"/>
              <a:gd name="connsiteX7" fmla="*/ 788959 w 2763820"/>
              <a:gd name="connsiteY7" fmla="*/ 38985 h 1290885"/>
              <a:gd name="connsiteX8" fmla="*/ 598636 w 2763820"/>
              <a:gd name="connsiteY8" fmla="*/ 55701 h 12908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63820" h="1290885">
                <a:moveTo>
                  <a:pt x="598636" y="55701"/>
                </a:moveTo>
                <a:lnTo>
                  <a:pt x="55968" y="598534"/>
                </a:lnTo>
                <a:cubicBezTo>
                  <a:pt x="-7253" y="661755"/>
                  <a:pt x="-633" y="765522"/>
                  <a:pt x="69208" y="821129"/>
                </a:cubicBezTo>
                <a:cubicBezTo>
                  <a:pt x="836127" y="1430990"/>
                  <a:pt x="1931890" y="1430990"/>
                  <a:pt x="2698644" y="821129"/>
                </a:cubicBezTo>
                <a:cubicBezTo>
                  <a:pt x="2768484" y="765522"/>
                  <a:pt x="2775104" y="661755"/>
                  <a:pt x="2711884" y="598534"/>
                </a:cubicBezTo>
                <a:lnTo>
                  <a:pt x="2169215" y="55866"/>
                </a:lnTo>
                <a:cubicBezTo>
                  <a:pt x="2118242" y="4893"/>
                  <a:pt x="2038306" y="-1562"/>
                  <a:pt x="1978726" y="38985"/>
                </a:cubicBezTo>
                <a:cubicBezTo>
                  <a:pt x="1620919" y="283095"/>
                  <a:pt x="1146767" y="283095"/>
                  <a:pt x="788959" y="38985"/>
                </a:cubicBezTo>
                <a:cubicBezTo>
                  <a:pt x="729380" y="-1727"/>
                  <a:pt x="649610" y="4727"/>
                  <a:pt x="598636" y="55701"/>
                </a:cubicBezTo>
                <a:close/>
              </a:path>
            </a:pathLst>
          </a:custGeom>
          <a:solidFill>
            <a:srgbClr val="FF503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FFF5E5"/>
                </a:solidFill>
                <a:latin typeface="+mj-lt"/>
              </a:rPr>
              <a:t>03</a:t>
            </a:r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33" name="자유형: 도형 32">
            <a:extLst>
              <a:ext uri="{FF2B5EF4-FFF2-40B4-BE49-F238E27FC236}">
                <a16:creationId xmlns:a16="http://schemas.microsoft.com/office/drawing/2014/main" id="{BAA7A409-4443-49E5-8822-0BC53885BBCC}"/>
              </a:ext>
            </a:extLst>
          </p:cNvPr>
          <p:cNvSpPr/>
          <p:nvPr/>
        </p:nvSpPr>
        <p:spPr>
          <a:xfrm>
            <a:off x="5017411" y="2165551"/>
            <a:ext cx="2148643" cy="1003556"/>
          </a:xfrm>
          <a:custGeom>
            <a:avLst/>
            <a:gdLst>
              <a:gd name="connsiteX0" fmla="*/ 2169215 w 2763820"/>
              <a:gd name="connsiteY0" fmla="*/ 1235071 h 1290885"/>
              <a:gd name="connsiteX1" fmla="*/ 2711884 w 2763820"/>
              <a:gd name="connsiteY1" fmla="*/ 692403 h 1290885"/>
              <a:gd name="connsiteX2" fmla="*/ 2698644 w 2763820"/>
              <a:gd name="connsiteY2" fmla="*/ 469808 h 1290885"/>
              <a:gd name="connsiteX3" fmla="*/ 69208 w 2763820"/>
              <a:gd name="connsiteY3" fmla="*/ 469808 h 1290885"/>
              <a:gd name="connsiteX4" fmla="*/ 55968 w 2763820"/>
              <a:gd name="connsiteY4" fmla="*/ 692403 h 1290885"/>
              <a:gd name="connsiteX5" fmla="*/ 598636 w 2763820"/>
              <a:gd name="connsiteY5" fmla="*/ 1235071 h 1290885"/>
              <a:gd name="connsiteX6" fmla="*/ 789125 w 2763820"/>
              <a:gd name="connsiteY6" fmla="*/ 1251952 h 1290885"/>
              <a:gd name="connsiteX7" fmla="*/ 1978892 w 2763820"/>
              <a:gd name="connsiteY7" fmla="*/ 1251952 h 1290885"/>
              <a:gd name="connsiteX8" fmla="*/ 2169215 w 2763820"/>
              <a:gd name="connsiteY8" fmla="*/ 1235071 h 12908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763820" h="1290885">
                <a:moveTo>
                  <a:pt x="2169215" y="1235071"/>
                </a:moveTo>
                <a:lnTo>
                  <a:pt x="2711884" y="692403"/>
                </a:lnTo>
                <a:cubicBezTo>
                  <a:pt x="2775104" y="629183"/>
                  <a:pt x="2768484" y="525415"/>
                  <a:pt x="2698644" y="469808"/>
                </a:cubicBezTo>
                <a:cubicBezTo>
                  <a:pt x="1931725" y="-140053"/>
                  <a:pt x="835961" y="-140053"/>
                  <a:pt x="69208" y="469808"/>
                </a:cubicBezTo>
                <a:cubicBezTo>
                  <a:pt x="-633" y="525415"/>
                  <a:pt x="-7253" y="629183"/>
                  <a:pt x="55968" y="692403"/>
                </a:cubicBezTo>
                <a:lnTo>
                  <a:pt x="598636" y="1235071"/>
                </a:lnTo>
                <a:cubicBezTo>
                  <a:pt x="649610" y="1286045"/>
                  <a:pt x="729546" y="1292499"/>
                  <a:pt x="789125" y="1251952"/>
                </a:cubicBezTo>
                <a:cubicBezTo>
                  <a:pt x="1146932" y="1007842"/>
                  <a:pt x="1621085" y="1007842"/>
                  <a:pt x="1978892" y="1251952"/>
                </a:cubicBezTo>
                <a:cubicBezTo>
                  <a:pt x="2038306" y="1292664"/>
                  <a:pt x="2118242" y="1286210"/>
                  <a:pt x="2169215" y="1235071"/>
                </a:cubicBezTo>
                <a:close/>
              </a:path>
            </a:pathLst>
          </a:custGeom>
          <a:solidFill>
            <a:srgbClr val="FF503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FFF5E5"/>
                </a:solidFill>
                <a:latin typeface="+mj-lt"/>
              </a:rPr>
              <a:t>01</a:t>
            </a:r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08D96E30-4582-4DFF-8601-6AE8164A2B32}"/>
              </a:ext>
            </a:extLst>
          </p:cNvPr>
          <p:cNvSpPr txBox="1"/>
          <p:nvPr/>
        </p:nvSpPr>
        <p:spPr>
          <a:xfrm>
            <a:off x="8050452" y="2220306"/>
            <a:ext cx="271914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6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009"/>
                </a:solidFill>
              </a:rPr>
              <a:t>amet</a:t>
            </a:r>
            <a:r>
              <a:rPr lang="en-US" altLang="ko-KR" sz="1600" dirty="0">
                <a:solidFill>
                  <a:srgbClr val="331009"/>
                </a:solidFill>
              </a:rPr>
              <a:t>, </a:t>
            </a:r>
            <a:r>
              <a:rPr lang="en-US" altLang="ko-KR" sz="16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adipiscing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elit</a:t>
            </a:r>
            <a:r>
              <a:rPr lang="en-US" altLang="ko-KR" sz="1600" dirty="0">
                <a:solidFill>
                  <a:srgbClr val="331009"/>
                </a:solidFill>
              </a:rPr>
              <a:t>, sed do </a:t>
            </a:r>
            <a:r>
              <a:rPr lang="en-US" altLang="ko-KR" sz="160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tempor</a:t>
            </a:r>
            <a:endParaRPr lang="en-US" altLang="ko-KR" sz="1600" dirty="0">
              <a:solidFill>
                <a:srgbClr val="331009"/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572497D1-30BD-4D53-A43E-38C20C31E18D}"/>
              </a:ext>
            </a:extLst>
          </p:cNvPr>
          <p:cNvSpPr/>
          <p:nvPr/>
        </p:nvSpPr>
        <p:spPr>
          <a:xfrm>
            <a:off x="8050452" y="1797268"/>
            <a:ext cx="27191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9AB3C461-2452-4253-AA72-9BCC2DB2AC1E}"/>
              </a:ext>
            </a:extLst>
          </p:cNvPr>
          <p:cNvSpPr txBox="1"/>
          <p:nvPr/>
        </p:nvSpPr>
        <p:spPr>
          <a:xfrm>
            <a:off x="8050452" y="4966129"/>
            <a:ext cx="271914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6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009"/>
                </a:solidFill>
              </a:rPr>
              <a:t>amet</a:t>
            </a:r>
            <a:r>
              <a:rPr lang="en-US" altLang="ko-KR" sz="1600" dirty="0">
                <a:solidFill>
                  <a:srgbClr val="331009"/>
                </a:solidFill>
              </a:rPr>
              <a:t>, </a:t>
            </a:r>
            <a:r>
              <a:rPr lang="en-US" altLang="ko-KR" sz="16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adipiscing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elit</a:t>
            </a:r>
            <a:r>
              <a:rPr lang="en-US" altLang="ko-KR" sz="1600" dirty="0">
                <a:solidFill>
                  <a:srgbClr val="331009"/>
                </a:solidFill>
              </a:rPr>
              <a:t>, sed do </a:t>
            </a:r>
            <a:r>
              <a:rPr lang="en-US" altLang="ko-KR" sz="160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tempor</a:t>
            </a:r>
            <a:endParaRPr lang="en-US" altLang="ko-KR" sz="1600" dirty="0">
              <a:solidFill>
                <a:srgbClr val="331009"/>
              </a:solidFill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A4F68922-1B5D-4D6C-BDC7-B1EB2E0726B3}"/>
              </a:ext>
            </a:extLst>
          </p:cNvPr>
          <p:cNvSpPr/>
          <p:nvPr/>
        </p:nvSpPr>
        <p:spPr>
          <a:xfrm>
            <a:off x="8050452" y="4543091"/>
            <a:ext cx="27191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A93B2B01-E015-40E5-81B3-AC6C0156D600}"/>
              </a:ext>
            </a:extLst>
          </p:cNvPr>
          <p:cNvSpPr txBox="1"/>
          <p:nvPr/>
        </p:nvSpPr>
        <p:spPr>
          <a:xfrm>
            <a:off x="1422401" y="2220306"/>
            <a:ext cx="271914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6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009"/>
                </a:solidFill>
              </a:rPr>
              <a:t>amet</a:t>
            </a:r>
            <a:r>
              <a:rPr lang="en-US" altLang="ko-KR" sz="1600" dirty="0">
                <a:solidFill>
                  <a:srgbClr val="331009"/>
                </a:solidFill>
              </a:rPr>
              <a:t>, </a:t>
            </a:r>
            <a:r>
              <a:rPr lang="en-US" altLang="ko-KR" sz="16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adipiscing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elit</a:t>
            </a:r>
            <a:r>
              <a:rPr lang="en-US" altLang="ko-KR" sz="1600" dirty="0">
                <a:solidFill>
                  <a:srgbClr val="331009"/>
                </a:solidFill>
              </a:rPr>
              <a:t>, sed do </a:t>
            </a:r>
            <a:r>
              <a:rPr lang="en-US" altLang="ko-KR" sz="160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tempor</a:t>
            </a:r>
            <a:endParaRPr lang="en-US" altLang="ko-KR" sz="1600" dirty="0">
              <a:solidFill>
                <a:srgbClr val="331009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13A83CEB-6AE0-49A4-821B-E46534CAF8BF}"/>
              </a:ext>
            </a:extLst>
          </p:cNvPr>
          <p:cNvSpPr/>
          <p:nvPr/>
        </p:nvSpPr>
        <p:spPr>
          <a:xfrm>
            <a:off x="1422401" y="1797268"/>
            <a:ext cx="27191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E34CA009-6B97-4FFD-B11D-56A3675BD863}"/>
              </a:ext>
            </a:extLst>
          </p:cNvPr>
          <p:cNvSpPr txBox="1"/>
          <p:nvPr/>
        </p:nvSpPr>
        <p:spPr>
          <a:xfrm>
            <a:off x="1422401" y="4966129"/>
            <a:ext cx="271914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r"/>
            <a:r>
              <a:rPr lang="en-US" altLang="ko-KR" sz="16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009"/>
                </a:solidFill>
              </a:rPr>
              <a:t>amet</a:t>
            </a:r>
            <a:r>
              <a:rPr lang="en-US" altLang="ko-KR" sz="1600" dirty="0">
                <a:solidFill>
                  <a:srgbClr val="331009"/>
                </a:solidFill>
              </a:rPr>
              <a:t>, </a:t>
            </a:r>
            <a:r>
              <a:rPr lang="en-US" altLang="ko-KR" sz="16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adipiscing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elit</a:t>
            </a:r>
            <a:r>
              <a:rPr lang="en-US" altLang="ko-KR" sz="1600" dirty="0">
                <a:solidFill>
                  <a:srgbClr val="331009"/>
                </a:solidFill>
              </a:rPr>
              <a:t>, sed do </a:t>
            </a:r>
            <a:r>
              <a:rPr lang="en-US" altLang="ko-KR" sz="160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tempor</a:t>
            </a:r>
            <a:endParaRPr lang="en-US" altLang="ko-KR" sz="1600" dirty="0">
              <a:solidFill>
                <a:srgbClr val="331009"/>
              </a:solidFill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F212AFEC-21AB-43B1-86B6-E2E2969A0F72}"/>
              </a:ext>
            </a:extLst>
          </p:cNvPr>
          <p:cNvSpPr/>
          <p:nvPr/>
        </p:nvSpPr>
        <p:spPr>
          <a:xfrm>
            <a:off x="1422401" y="4543091"/>
            <a:ext cx="2719148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1822D3DE-5F0E-4DB0-AF26-ED0F41505284}"/>
              </a:ext>
            </a:extLst>
          </p:cNvPr>
          <p:cNvSpPr/>
          <p:nvPr/>
        </p:nvSpPr>
        <p:spPr>
          <a:xfrm>
            <a:off x="5256336" y="3402652"/>
            <a:ext cx="1659140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2059A4BE-458C-4B69-961E-F146220EF4D2}"/>
              </a:ext>
            </a:extLst>
          </p:cNvPr>
          <p:cNvSpPr/>
          <p:nvPr/>
        </p:nvSpPr>
        <p:spPr>
          <a:xfrm>
            <a:off x="1321701" y="814653"/>
            <a:ext cx="95485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1009"/>
                </a:solidFill>
                <a:cs typeface="Arial" panose="020B0604020202020204" pitchFamily="34" charset="0"/>
              </a:rPr>
              <a:t>Enter Your </a:t>
            </a:r>
            <a:r>
              <a:rPr lang="en-US" altLang="ko-KR" sz="32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32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952115202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직사각형 3">
            <a:extLst>
              <a:ext uri="{FF2B5EF4-FFF2-40B4-BE49-F238E27FC236}">
                <a16:creationId xmlns:a16="http://schemas.microsoft.com/office/drawing/2014/main" id="{2A739D60-4A26-4BEA-930D-119944C0510B}"/>
              </a:ext>
            </a:extLst>
          </p:cNvPr>
          <p:cNvSpPr/>
          <p:nvPr/>
        </p:nvSpPr>
        <p:spPr>
          <a:xfrm>
            <a:off x="1321701" y="971034"/>
            <a:ext cx="95485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1009"/>
                </a:solidFill>
                <a:cs typeface="Arial" panose="020B0604020202020204" pitchFamily="34" charset="0"/>
              </a:rPr>
              <a:t>Enter Your </a:t>
            </a:r>
            <a:r>
              <a:rPr lang="en-US" altLang="ko-KR" sz="32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32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D7CB70C2-DC2E-4607-959E-D06CE2B224D9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>
          <a:xfrm>
            <a:off x="1008357" y="2111376"/>
            <a:ext cx="4857162" cy="2247122"/>
          </a:xfrm>
        </p:spPr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C9AC020A-5C4C-4C09-8EED-B137A141842F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6326481" y="2111376"/>
            <a:ext cx="4857162" cy="2247122"/>
          </a:xfrm>
        </p:spPr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9365B8F8-E0A0-49BF-8465-45688232789B}"/>
              </a:ext>
            </a:extLst>
          </p:cNvPr>
          <p:cNvSpPr txBox="1"/>
          <p:nvPr/>
        </p:nvSpPr>
        <p:spPr>
          <a:xfrm>
            <a:off x="1008358" y="4644504"/>
            <a:ext cx="485716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331009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331009"/>
              </a:solidFill>
              <a:latin typeface="+mj-lt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0AC13291-B436-48B8-84C7-85851EEA143A}"/>
              </a:ext>
            </a:extLst>
          </p:cNvPr>
          <p:cNvSpPr txBox="1"/>
          <p:nvPr/>
        </p:nvSpPr>
        <p:spPr>
          <a:xfrm>
            <a:off x="1008358" y="5104859"/>
            <a:ext cx="485716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6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009"/>
                </a:solidFill>
              </a:rPr>
              <a:t>amet</a:t>
            </a:r>
            <a:r>
              <a:rPr lang="en-US" altLang="ko-KR" sz="1600" dirty="0">
                <a:solidFill>
                  <a:srgbClr val="331009"/>
                </a:solidFill>
              </a:rPr>
              <a:t>, </a:t>
            </a:r>
            <a:r>
              <a:rPr lang="en-US" altLang="ko-KR" sz="16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adipiscing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elit</a:t>
            </a:r>
            <a:r>
              <a:rPr lang="en-US" altLang="ko-KR" sz="1600" dirty="0">
                <a:solidFill>
                  <a:srgbClr val="331009"/>
                </a:solidFill>
              </a:rPr>
              <a:t>, sed do </a:t>
            </a:r>
            <a:r>
              <a:rPr lang="en-US" altLang="ko-KR" sz="160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tempor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incididunt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ut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labore</a:t>
            </a:r>
            <a:r>
              <a:rPr lang="en-US" altLang="ko-KR" sz="1600" dirty="0">
                <a:solidFill>
                  <a:srgbClr val="331009"/>
                </a:solidFill>
              </a:rPr>
              <a:t> et dolore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CC1CAB71-3F20-4D7C-B22E-10B74EB553F9}"/>
              </a:ext>
            </a:extLst>
          </p:cNvPr>
          <p:cNvSpPr txBox="1"/>
          <p:nvPr/>
        </p:nvSpPr>
        <p:spPr>
          <a:xfrm>
            <a:off x="6326481" y="4644504"/>
            <a:ext cx="485716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331009"/>
                </a:solidFill>
                <a:latin typeface="+mj-lt"/>
              </a:rPr>
              <a:t>amet</a:t>
            </a:r>
            <a:endParaRPr lang="en-US" altLang="ko-KR" sz="2000" dirty="0">
              <a:solidFill>
                <a:srgbClr val="331009"/>
              </a:solidFill>
              <a:latin typeface="+mj-lt"/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D6EAF343-7539-4AD7-8675-C3AE986C281A}"/>
              </a:ext>
            </a:extLst>
          </p:cNvPr>
          <p:cNvSpPr txBox="1"/>
          <p:nvPr/>
        </p:nvSpPr>
        <p:spPr>
          <a:xfrm>
            <a:off x="6326481" y="5104859"/>
            <a:ext cx="485716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6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009"/>
                </a:solidFill>
              </a:rPr>
              <a:t>amet</a:t>
            </a:r>
            <a:r>
              <a:rPr lang="en-US" altLang="ko-KR" sz="1600" dirty="0">
                <a:solidFill>
                  <a:srgbClr val="331009"/>
                </a:solidFill>
              </a:rPr>
              <a:t>, </a:t>
            </a:r>
            <a:r>
              <a:rPr lang="en-US" altLang="ko-KR" sz="16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adipiscing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elit</a:t>
            </a:r>
            <a:r>
              <a:rPr lang="en-US" altLang="ko-KR" sz="1600" dirty="0">
                <a:solidFill>
                  <a:srgbClr val="331009"/>
                </a:solidFill>
              </a:rPr>
              <a:t>, sed do </a:t>
            </a:r>
            <a:r>
              <a:rPr lang="en-US" altLang="ko-KR" sz="160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tempor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incididunt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ut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labore</a:t>
            </a:r>
            <a:r>
              <a:rPr lang="en-US" altLang="ko-KR" sz="1600" dirty="0">
                <a:solidFill>
                  <a:srgbClr val="331009"/>
                </a:solidFill>
              </a:rPr>
              <a:t> et dolore</a:t>
            </a:r>
          </a:p>
        </p:txBody>
      </p:sp>
    </p:spTree>
    <p:extLst>
      <p:ext uri="{BB962C8B-B14F-4D97-AF65-F5344CB8AC3E}">
        <p14:creationId xmlns:p14="http://schemas.microsoft.com/office/powerpoint/2010/main" val="3751738319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F73F1193-A2BE-41F1-A546-D0B34A21265A}"/>
              </a:ext>
            </a:extLst>
          </p:cNvPr>
          <p:cNvSpPr txBox="1"/>
          <p:nvPr/>
        </p:nvSpPr>
        <p:spPr>
          <a:xfrm>
            <a:off x="2023812" y="4228518"/>
            <a:ext cx="368668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009"/>
                </a:solidFill>
              </a:rPr>
              <a:t>amet</a:t>
            </a:r>
            <a:r>
              <a:rPr lang="en-US" altLang="ko-KR" sz="1600" dirty="0">
                <a:solidFill>
                  <a:srgbClr val="331009"/>
                </a:solidFill>
              </a:rPr>
              <a:t>, </a:t>
            </a:r>
            <a:r>
              <a:rPr lang="en-US" altLang="ko-KR" sz="16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elit</a:t>
            </a:r>
            <a:r>
              <a:rPr lang="en-US" altLang="ko-KR" sz="1600" dirty="0">
                <a:solidFill>
                  <a:srgbClr val="331009"/>
                </a:solidFill>
              </a:rPr>
              <a:t>, sed do </a:t>
            </a:r>
            <a:r>
              <a:rPr lang="en-US" altLang="ko-KR" sz="160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tempor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incididunt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ut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labore</a:t>
            </a:r>
            <a:r>
              <a:rPr lang="en-US" altLang="ko-KR" sz="1600" dirty="0">
                <a:solidFill>
                  <a:srgbClr val="331009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331009"/>
                </a:solidFill>
              </a:rPr>
              <a:t>aliqua</a:t>
            </a:r>
            <a:r>
              <a:rPr lang="en-US" altLang="ko-KR" sz="1600" dirty="0">
                <a:solidFill>
                  <a:srgbClr val="331009"/>
                </a:solidFill>
              </a:rPr>
              <a:t>.</a:t>
            </a:r>
            <a:endParaRPr lang="ko-KR" altLang="en-US" sz="1600" dirty="0">
              <a:solidFill>
                <a:srgbClr val="331009"/>
              </a:solidFill>
            </a:endParaRPr>
          </a:p>
        </p:txBody>
      </p:sp>
      <p:sp>
        <p:nvSpPr>
          <p:cNvPr id="3" name="직사각형 2">
            <a:extLst>
              <a:ext uri="{FF2B5EF4-FFF2-40B4-BE49-F238E27FC236}">
                <a16:creationId xmlns:a16="http://schemas.microsoft.com/office/drawing/2014/main" id="{82F5C3BE-7987-45AA-B7E1-083BE731EBFA}"/>
              </a:ext>
            </a:extLst>
          </p:cNvPr>
          <p:cNvSpPr/>
          <p:nvPr/>
        </p:nvSpPr>
        <p:spPr>
          <a:xfrm>
            <a:off x="2023808" y="3740327"/>
            <a:ext cx="367869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331009"/>
              </a:solidFill>
              <a:latin typeface="+mj-lt"/>
            </a:endParaRP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B93A190D-486C-4383-876C-425B848B1E4E}"/>
              </a:ext>
            </a:extLst>
          </p:cNvPr>
          <p:cNvSpPr txBox="1"/>
          <p:nvPr/>
        </p:nvSpPr>
        <p:spPr>
          <a:xfrm>
            <a:off x="6481512" y="4228518"/>
            <a:ext cx="3686680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dirty="0" err="1">
                <a:solidFill>
                  <a:srgbClr val="331009"/>
                </a:solidFill>
              </a:rPr>
              <a:t>amet</a:t>
            </a:r>
            <a:r>
              <a:rPr lang="en-US" altLang="ko-KR" sz="1600" dirty="0">
                <a:solidFill>
                  <a:srgbClr val="331009"/>
                </a:solidFill>
              </a:rPr>
              <a:t>, </a:t>
            </a:r>
            <a:r>
              <a:rPr lang="en-US" altLang="ko-KR" sz="16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elit</a:t>
            </a:r>
            <a:r>
              <a:rPr lang="en-US" altLang="ko-KR" sz="1600" dirty="0">
                <a:solidFill>
                  <a:srgbClr val="331009"/>
                </a:solidFill>
              </a:rPr>
              <a:t>, sed do </a:t>
            </a:r>
            <a:r>
              <a:rPr lang="en-US" altLang="ko-KR" sz="160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tempor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incididunt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ut</a:t>
            </a:r>
            <a:r>
              <a:rPr lang="en-US" altLang="ko-KR" sz="1600" dirty="0">
                <a:solidFill>
                  <a:srgbClr val="331009"/>
                </a:solidFill>
              </a:rPr>
              <a:t> </a:t>
            </a:r>
            <a:r>
              <a:rPr lang="en-US" altLang="ko-KR" sz="1600" dirty="0" err="1">
                <a:solidFill>
                  <a:srgbClr val="331009"/>
                </a:solidFill>
              </a:rPr>
              <a:t>labore</a:t>
            </a:r>
            <a:r>
              <a:rPr lang="en-US" altLang="ko-KR" sz="1600" dirty="0">
                <a:solidFill>
                  <a:srgbClr val="331009"/>
                </a:solidFill>
              </a:rPr>
              <a:t> et dolore magna </a:t>
            </a:r>
            <a:r>
              <a:rPr lang="en-US" altLang="ko-KR" sz="1600" dirty="0" err="1">
                <a:solidFill>
                  <a:srgbClr val="331009"/>
                </a:solidFill>
              </a:rPr>
              <a:t>aliqua</a:t>
            </a:r>
            <a:r>
              <a:rPr lang="en-US" altLang="ko-KR" sz="1600" dirty="0">
                <a:solidFill>
                  <a:srgbClr val="331009"/>
                </a:solidFill>
              </a:rPr>
              <a:t>.</a:t>
            </a:r>
            <a:endParaRPr lang="ko-KR" altLang="en-US" sz="1600" dirty="0">
              <a:solidFill>
                <a:srgbClr val="331009"/>
              </a:solidFill>
            </a:endParaRPr>
          </a:p>
        </p:txBody>
      </p:sp>
      <p:sp>
        <p:nvSpPr>
          <p:cNvPr id="5" name="직사각형 4">
            <a:extLst>
              <a:ext uri="{FF2B5EF4-FFF2-40B4-BE49-F238E27FC236}">
                <a16:creationId xmlns:a16="http://schemas.microsoft.com/office/drawing/2014/main" id="{CCBA93BB-396F-401F-A64C-47D8051D597C}"/>
              </a:ext>
            </a:extLst>
          </p:cNvPr>
          <p:cNvSpPr/>
          <p:nvPr/>
        </p:nvSpPr>
        <p:spPr>
          <a:xfrm>
            <a:off x="6481508" y="3740327"/>
            <a:ext cx="3678693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  <a:endParaRPr lang="ko-KR" altLang="en-US" sz="2400" dirty="0">
              <a:solidFill>
                <a:srgbClr val="331009"/>
              </a:solidFill>
              <a:latin typeface="+mj-lt"/>
            </a:endParaRPr>
          </a:p>
        </p:txBody>
      </p:sp>
      <p:sp>
        <p:nvSpPr>
          <p:cNvPr id="6" name="자유형: 도형 5">
            <a:extLst>
              <a:ext uri="{FF2B5EF4-FFF2-40B4-BE49-F238E27FC236}">
                <a16:creationId xmlns:a16="http://schemas.microsoft.com/office/drawing/2014/main" id="{F0E8A647-D3D0-4088-9CF9-3922ED1F9F3A}"/>
              </a:ext>
            </a:extLst>
          </p:cNvPr>
          <p:cNvSpPr/>
          <p:nvPr/>
        </p:nvSpPr>
        <p:spPr>
          <a:xfrm>
            <a:off x="6481509" y="2898112"/>
            <a:ext cx="615471" cy="615471"/>
          </a:xfrm>
          <a:custGeom>
            <a:avLst/>
            <a:gdLst>
              <a:gd name="connsiteX0" fmla="*/ 18332 w 390525"/>
              <a:gd name="connsiteY0" fmla="*/ 386144 h 390525"/>
              <a:gd name="connsiteX1" fmla="*/ 374757 w 390525"/>
              <a:gd name="connsiteY1" fmla="*/ 386144 h 390525"/>
              <a:gd name="connsiteX2" fmla="*/ 386092 w 390525"/>
              <a:gd name="connsiteY2" fmla="*/ 376333 h 390525"/>
              <a:gd name="connsiteX3" fmla="*/ 375043 w 390525"/>
              <a:gd name="connsiteY3" fmla="*/ 363950 h 390525"/>
              <a:gd name="connsiteX4" fmla="*/ 341038 w 390525"/>
              <a:gd name="connsiteY4" fmla="*/ 363950 h 390525"/>
              <a:gd name="connsiteX5" fmla="*/ 341038 w 390525"/>
              <a:gd name="connsiteY5" fmla="*/ 107061 h 390525"/>
              <a:gd name="connsiteX6" fmla="*/ 329894 w 390525"/>
              <a:gd name="connsiteY6" fmla="*/ 95917 h 390525"/>
              <a:gd name="connsiteX7" fmla="*/ 263315 w 390525"/>
              <a:gd name="connsiteY7" fmla="*/ 95917 h 390525"/>
              <a:gd name="connsiteX8" fmla="*/ 252170 w 390525"/>
              <a:gd name="connsiteY8" fmla="*/ 107061 h 390525"/>
              <a:gd name="connsiteX9" fmla="*/ 252170 w 390525"/>
              <a:gd name="connsiteY9" fmla="*/ 363855 h 390525"/>
              <a:gd name="connsiteX10" fmla="*/ 229977 w 390525"/>
              <a:gd name="connsiteY10" fmla="*/ 363855 h 390525"/>
              <a:gd name="connsiteX11" fmla="*/ 229977 w 390525"/>
              <a:gd name="connsiteY11" fmla="*/ 18288 h 390525"/>
              <a:gd name="connsiteX12" fmla="*/ 218833 w 390525"/>
              <a:gd name="connsiteY12" fmla="*/ 7144 h 390525"/>
              <a:gd name="connsiteX13" fmla="*/ 152253 w 390525"/>
              <a:gd name="connsiteY13" fmla="*/ 7144 h 390525"/>
              <a:gd name="connsiteX14" fmla="*/ 141109 w 390525"/>
              <a:gd name="connsiteY14" fmla="*/ 18288 h 390525"/>
              <a:gd name="connsiteX15" fmla="*/ 141109 w 390525"/>
              <a:gd name="connsiteY15" fmla="*/ 363950 h 390525"/>
              <a:gd name="connsiteX16" fmla="*/ 118916 w 390525"/>
              <a:gd name="connsiteY16" fmla="*/ 363950 h 390525"/>
              <a:gd name="connsiteX17" fmla="*/ 118916 w 390525"/>
              <a:gd name="connsiteY17" fmla="*/ 195929 h 390525"/>
              <a:gd name="connsiteX18" fmla="*/ 107771 w 390525"/>
              <a:gd name="connsiteY18" fmla="*/ 184785 h 390525"/>
              <a:gd name="connsiteX19" fmla="*/ 41191 w 390525"/>
              <a:gd name="connsiteY19" fmla="*/ 184785 h 390525"/>
              <a:gd name="connsiteX20" fmla="*/ 30047 w 390525"/>
              <a:gd name="connsiteY20" fmla="*/ 195929 h 390525"/>
              <a:gd name="connsiteX21" fmla="*/ 30047 w 390525"/>
              <a:gd name="connsiteY21" fmla="*/ 363950 h 390525"/>
              <a:gd name="connsiteX22" fmla="*/ 18522 w 390525"/>
              <a:gd name="connsiteY22" fmla="*/ 363950 h 390525"/>
              <a:gd name="connsiteX23" fmla="*/ 7187 w 390525"/>
              <a:gd name="connsiteY23" fmla="*/ 373761 h 390525"/>
              <a:gd name="connsiteX24" fmla="*/ 18332 w 390525"/>
              <a:gd name="connsiteY24" fmla="*/ 386144 h 390525"/>
              <a:gd name="connsiteX25" fmla="*/ 274459 w 390525"/>
              <a:gd name="connsiteY25" fmla="*/ 118205 h 390525"/>
              <a:gd name="connsiteX26" fmla="*/ 318845 w 390525"/>
              <a:gd name="connsiteY26" fmla="*/ 118205 h 390525"/>
              <a:gd name="connsiteX27" fmla="*/ 318845 w 390525"/>
              <a:gd name="connsiteY27" fmla="*/ 363950 h 390525"/>
              <a:gd name="connsiteX28" fmla="*/ 274459 w 390525"/>
              <a:gd name="connsiteY28" fmla="*/ 363950 h 390525"/>
              <a:gd name="connsiteX29" fmla="*/ 274459 w 390525"/>
              <a:gd name="connsiteY29" fmla="*/ 118205 h 390525"/>
              <a:gd name="connsiteX30" fmla="*/ 163397 w 390525"/>
              <a:gd name="connsiteY30" fmla="*/ 29337 h 390525"/>
              <a:gd name="connsiteX31" fmla="*/ 207784 w 390525"/>
              <a:gd name="connsiteY31" fmla="*/ 29337 h 390525"/>
              <a:gd name="connsiteX32" fmla="*/ 207784 w 390525"/>
              <a:gd name="connsiteY32" fmla="*/ 363855 h 390525"/>
              <a:gd name="connsiteX33" fmla="*/ 163397 w 390525"/>
              <a:gd name="connsiteY33" fmla="*/ 363855 h 390525"/>
              <a:gd name="connsiteX34" fmla="*/ 163397 w 390525"/>
              <a:gd name="connsiteY34" fmla="*/ 29337 h 390525"/>
              <a:gd name="connsiteX35" fmla="*/ 52431 w 390525"/>
              <a:gd name="connsiteY35" fmla="*/ 206978 h 390525"/>
              <a:gd name="connsiteX36" fmla="*/ 96817 w 390525"/>
              <a:gd name="connsiteY36" fmla="*/ 206978 h 390525"/>
              <a:gd name="connsiteX37" fmla="*/ 96817 w 390525"/>
              <a:gd name="connsiteY37" fmla="*/ 363855 h 390525"/>
              <a:gd name="connsiteX38" fmla="*/ 52431 w 390525"/>
              <a:gd name="connsiteY38" fmla="*/ 363855 h 390525"/>
              <a:gd name="connsiteX39" fmla="*/ 52431 w 390525"/>
              <a:gd name="connsiteY39" fmla="*/ 206978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390525" h="390525">
                <a:moveTo>
                  <a:pt x="18332" y="386144"/>
                </a:moveTo>
                <a:lnTo>
                  <a:pt x="374757" y="386144"/>
                </a:lnTo>
                <a:cubicBezTo>
                  <a:pt x="380472" y="386144"/>
                  <a:pt x="385425" y="381953"/>
                  <a:pt x="386092" y="376333"/>
                </a:cubicBezTo>
                <a:cubicBezTo>
                  <a:pt x="386854" y="369665"/>
                  <a:pt x="381615" y="363950"/>
                  <a:pt x="375043" y="363950"/>
                </a:cubicBezTo>
                <a:lnTo>
                  <a:pt x="341038" y="363950"/>
                </a:lnTo>
                <a:lnTo>
                  <a:pt x="341038" y="107061"/>
                </a:lnTo>
                <a:cubicBezTo>
                  <a:pt x="341038" y="100965"/>
                  <a:pt x="336085" y="95917"/>
                  <a:pt x="329894" y="95917"/>
                </a:cubicBezTo>
                <a:lnTo>
                  <a:pt x="263315" y="95917"/>
                </a:lnTo>
                <a:cubicBezTo>
                  <a:pt x="257218" y="95917"/>
                  <a:pt x="252170" y="100870"/>
                  <a:pt x="252170" y="107061"/>
                </a:cubicBezTo>
                <a:lnTo>
                  <a:pt x="252170" y="363855"/>
                </a:lnTo>
                <a:lnTo>
                  <a:pt x="229977" y="363855"/>
                </a:lnTo>
                <a:lnTo>
                  <a:pt x="229977" y="18288"/>
                </a:lnTo>
                <a:cubicBezTo>
                  <a:pt x="229977" y="12192"/>
                  <a:pt x="225024" y="7144"/>
                  <a:pt x="218833" y="7144"/>
                </a:cubicBezTo>
                <a:lnTo>
                  <a:pt x="152253" y="7144"/>
                </a:lnTo>
                <a:cubicBezTo>
                  <a:pt x="146157" y="7144"/>
                  <a:pt x="141109" y="12097"/>
                  <a:pt x="141109" y="18288"/>
                </a:cubicBezTo>
                <a:lnTo>
                  <a:pt x="141109" y="363950"/>
                </a:lnTo>
                <a:lnTo>
                  <a:pt x="118916" y="363950"/>
                </a:lnTo>
                <a:lnTo>
                  <a:pt x="118916" y="195929"/>
                </a:lnTo>
                <a:cubicBezTo>
                  <a:pt x="118916" y="189833"/>
                  <a:pt x="113962" y="184785"/>
                  <a:pt x="107771" y="184785"/>
                </a:cubicBezTo>
                <a:lnTo>
                  <a:pt x="41191" y="184785"/>
                </a:lnTo>
                <a:cubicBezTo>
                  <a:pt x="35095" y="184785"/>
                  <a:pt x="30047" y="189738"/>
                  <a:pt x="30047" y="195929"/>
                </a:cubicBezTo>
                <a:lnTo>
                  <a:pt x="30047" y="363950"/>
                </a:lnTo>
                <a:lnTo>
                  <a:pt x="18522" y="363950"/>
                </a:lnTo>
                <a:cubicBezTo>
                  <a:pt x="12807" y="363950"/>
                  <a:pt x="7854" y="368141"/>
                  <a:pt x="7187" y="373761"/>
                </a:cubicBezTo>
                <a:cubicBezTo>
                  <a:pt x="6616" y="380428"/>
                  <a:pt x="11759" y="386144"/>
                  <a:pt x="18332" y="386144"/>
                </a:cubicBezTo>
                <a:close/>
                <a:moveTo>
                  <a:pt x="274459" y="118205"/>
                </a:moveTo>
                <a:lnTo>
                  <a:pt x="318845" y="118205"/>
                </a:lnTo>
                <a:lnTo>
                  <a:pt x="318845" y="363950"/>
                </a:lnTo>
                <a:lnTo>
                  <a:pt x="274459" y="363950"/>
                </a:lnTo>
                <a:lnTo>
                  <a:pt x="274459" y="118205"/>
                </a:lnTo>
                <a:close/>
                <a:moveTo>
                  <a:pt x="163397" y="29337"/>
                </a:moveTo>
                <a:lnTo>
                  <a:pt x="207784" y="29337"/>
                </a:lnTo>
                <a:lnTo>
                  <a:pt x="207784" y="363855"/>
                </a:lnTo>
                <a:lnTo>
                  <a:pt x="163397" y="363855"/>
                </a:lnTo>
                <a:lnTo>
                  <a:pt x="163397" y="29337"/>
                </a:lnTo>
                <a:close/>
                <a:moveTo>
                  <a:pt x="52431" y="206978"/>
                </a:moveTo>
                <a:lnTo>
                  <a:pt x="96817" y="206978"/>
                </a:lnTo>
                <a:lnTo>
                  <a:pt x="96817" y="363855"/>
                </a:lnTo>
                <a:lnTo>
                  <a:pt x="52431" y="363855"/>
                </a:lnTo>
                <a:lnTo>
                  <a:pt x="52431" y="206978"/>
                </a:lnTo>
                <a:close/>
              </a:path>
            </a:pathLst>
          </a:cu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7" name="자유형: 도형 6">
            <a:extLst>
              <a:ext uri="{FF2B5EF4-FFF2-40B4-BE49-F238E27FC236}">
                <a16:creationId xmlns:a16="http://schemas.microsoft.com/office/drawing/2014/main" id="{FE0281BE-261A-45CE-AB3C-DA01BA652BEB}"/>
              </a:ext>
            </a:extLst>
          </p:cNvPr>
          <p:cNvSpPr/>
          <p:nvPr/>
        </p:nvSpPr>
        <p:spPr>
          <a:xfrm>
            <a:off x="2119538" y="2958158"/>
            <a:ext cx="615471" cy="495379"/>
          </a:xfrm>
          <a:custGeom>
            <a:avLst/>
            <a:gdLst>
              <a:gd name="connsiteX0" fmla="*/ 384512 w 390525"/>
              <a:gd name="connsiteY0" fmla="*/ 120468 h 314325"/>
              <a:gd name="connsiteX1" fmla="*/ 319361 w 390525"/>
              <a:gd name="connsiteY1" fmla="*/ 12645 h 314325"/>
              <a:gd name="connsiteX2" fmla="*/ 305360 w 390525"/>
              <a:gd name="connsiteY2" fmla="*/ 8264 h 314325"/>
              <a:gd name="connsiteX3" fmla="*/ 265545 w 390525"/>
              <a:gd name="connsiteY3" fmla="*/ 25790 h 314325"/>
              <a:gd name="connsiteX4" fmla="*/ 204109 w 390525"/>
              <a:gd name="connsiteY4" fmla="*/ 7597 h 314325"/>
              <a:gd name="connsiteX5" fmla="*/ 195536 w 390525"/>
              <a:gd name="connsiteY5" fmla="*/ 8550 h 314325"/>
              <a:gd name="connsiteX6" fmla="*/ 124766 w 390525"/>
              <a:gd name="connsiteY6" fmla="*/ 47697 h 314325"/>
              <a:gd name="connsiteX7" fmla="*/ 83999 w 390525"/>
              <a:gd name="connsiteY7" fmla="*/ 21599 h 314325"/>
              <a:gd name="connsiteX8" fmla="*/ 75521 w 390525"/>
              <a:gd name="connsiteY8" fmla="*/ 20170 h 314325"/>
              <a:gd name="connsiteX9" fmla="*/ 68568 w 390525"/>
              <a:gd name="connsiteY9" fmla="*/ 25218 h 314325"/>
              <a:gd name="connsiteX10" fmla="*/ 8751 w 390525"/>
              <a:gd name="connsiteY10" fmla="*/ 124183 h 314325"/>
              <a:gd name="connsiteX11" fmla="*/ 12276 w 390525"/>
              <a:gd name="connsiteY11" fmla="*/ 139328 h 314325"/>
              <a:gd name="connsiteX12" fmla="*/ 37421 w 390525"/>
              <a:gd name="connsiteY12" fmla="*/ 155425 h 314325"/>
              <a:gd name="connsiteX13" fmla="*/ 32373 w 390525"/>
              <a:gd name="connsiteY13" fmla="*/ 162188 h 314325"/>
              <a:gd name="connsiteX14" fmla="*/ 38565 w 390525"/>
              <a:gd name="connsiteY14" fmla="*/ 205717 h 314325"/>
              <a:gd name="connsiteX15" fmla="*/ 57138 w 390525"/>
              <a:gd name="connsiteY15" fmla="*/ 211908 h 314325"/>
              <a:gd name="connsiteX16" fmla="*/ 58948 w 390525"/>
              <a:gd name="connsiteY16" fmla="*/ 211813 h 314325"/>
              <a:gd name="connsiteX17" fmla="*/ 70568 w 390525"/>
              <a:gd name="connsiteY17" fmla="*/ 229625 h 314325"/>
              <a:gd name="connsiteX18" fmla="*/ 89142 w 390525"/>
              <a:gd name="connsiteY18" fmla="*/ 235816 h 314325"/>
              <a:gd name="connsiteX19" fmla="*/ 90857 w 390525"/>
              <a:gd name="connsiteY19" fmla="*/ 235721 h 314325"/>
              <a:gd name="connsiteX20" fmla="*/ 102477 w 390525"/>
              <a:gd name="connsiteY20" fmla="*/ 253533 h 314325"/>
              <a:gd name="connsiteX21" fmla="*/ 121051 w 390525"/>
              <a:gd name="connsiteY21" fmla="*/ 259724 h 314325"/>
              <a:gd name="connsiteX22" fmla="*/ 122861 w 390525"/>
              <a:gd name="connsiteY22" fmla="*/ 259628 h 314325"/>
              <a:gd name="connsiteX23" fmla="*/ 134481 w 390525"/>
              <a:gd name="connsiteY23" fmla="*/ 277440 h 314325"/>
              <a:gd name="connsiteX24" fmla="*/ 153055 w 390525"/>
              <a:gd name="connsiteY24" fmla="*/ 283632 h 314325"/>
              <a:gd name="connsiteX25" fmla="*/ 178010 w 390525"/>
              <a:gd name="connsiteY25" fmla="*/ 271154 h 314325"/>
              <a:gd name="connsiteX26" fmla="*/ 179058 w 390525"/>
              <a:gd name="connsiteY26" fmla="*/ 269820 h 314325"/>
              <a:gd name="connsiteX27" fmla="*/ 223445 w 390525"/>
              <a:gd name="connsiteY27" fmla="*/ 301443 h 314325"/>
              <a:gd name="connsiteX28" fmla="*/ 242304 w 390525"/>
              <a:gd name="connsiteY28" fmla="*/ 307444 h 314325"/>
              <a:gd name="connsiteX29" fmla="*/ 268784 w 390525"/>
              <a:gd name="connsiteY29" fmla="*/ 293919 h 314325"/>
              <a:gd name="connsiteX30" fmla="*/ 274213 w 390525"/>
              <a:gd name="connsiteY30" fmla="*/ 281536 h 314325"/>
              <a:gd name="connsiteX31" fmla="*/ 306884 w 390525"/>
              <a:gd name="connsiteY31" fmla="*/ 268582 h 314325"/>
              <a:gd name="connsiteX32" fmla="*/ 312980 w 390525"/>
              <a:gd name="connsiteY32" fmla="*/ 249818 h 314325"/>
              <a:gd name="connsiteX33" fmla="*/ 335554 w 390525"/>
              <a:gd name="connsiteY33" fmla="*/ 236578 h 314325"/>
              <a:gd name="connsiteX34" fmla="*/ 341460 w 390525"/>
              <a:gd name="connsiteY34" fmla="*/ 221243 h 314325"/>
              <a:gd name="connsiteX35" fmla="*/ 368796 w 390525"/>
              <a:gd name="connsiteY35" fmla="*/ 207717 h 314325"/>
              <a:gd name="connsiteX36" fmla="*/ 374416 w 390525"/>
              <a:gd name="connsiteY36" fmla="*/ 183524 h 314325"/>
              <a:gd name="connsiteX37" fmla="*/ 361176 w 390525"/>
              <a:gd name="connsiteY37" fmla="*/ 162378 h 314325"/>
              <a:gd name="connsiteX38" fmla="*/ 350413 w 390525"/>
              <a:gd name="connsiteY38" fmla="*/ 154758 h 314325"/>
              <a:gd name="connsiteX39" fmla="*/ 380893 w 390525"/>
              <a:gd name="connsiteY39" fmla="*/ 135518 h 314325"/>
              <a:gd name="connsiteX40" fmla="*/ 384512 w 390525"/>
              <a:gd name="connsiteY40" fmla="*/ 120468 h 314325"/>
              <a:gd name="connsiteX41" fmla="*/ 64377 w 390525"/>
              <a:gd name="connsiteY41" fmla="*/ 186000 h 314325"/>
              <a:gd name="connsiteX42" fmla="*/ 58567 w 390525"/>
              <a:gd name="connsiteY42" fmla="*/ 189429 h 314325"/>
              <a:gd name="connsiteX43" fmla="*/ 51995 w 390525"/>
              <a:gd name="connsiteY43" fmla="*/ 187715 h 314325"/>
              <a:gd name="connsiteX44" fmla="*/ 50185 w 390525"/>
              <a:gd name="connsiteY44" fmla="*/ 175237 h 314325"/>
              <a:gd name="connsiteX45" fmla="*/ 64758 w 390525"/>
              <a:gd name="connsiteY45" fmla="*/ 155806 h 314325"/>
              <a:gd name="connsiteX46" fmla="*/ 77236 w 390525"/>
              <a:gd name="connsiteY46" fmla="*/ 153996 h 314325"/>
              <a:gd name="connsiteX47" fmla="*/ 79046 w 390525"/>
              <a:gd name="connsiteY47" fmla="*/ 166474 h 314325"/>
              <a:gd name="connsiteX48" fmla="*/ 64377 w 390525"/>
              <a:gd name="connsiteY48" fmla="*/ 186000 h 314325"/>
              <a:gd name="connsiteX49" fmla="*/ 96381 w 390525"/>
              <a:gd name="connsiteY49" fmla="*/ 210003 h 314325"/>
              <a:gd name="connsiteX50" fmla="*/ 83903 w 390525"/>
              <a:gd name="connsiteY50" fmla="*/ 211813 h 314325"/>
              <a:gd name="connsiteX51" fmla="*/ 82094 w 390525"/>
              <a:gd name="connsiteY51" fmla="*/ 199335 h 314325"/>
              <a:gd name="connsiteX52" fmla="*/ 96667 w 390525"/>
              <a:gd name="connsiteY52" fmla="*/ 179904 h 314325"/>
              <a:gd name="connsiteX53" fmla="*/ 96667 w 390525"/>
              <a:gd name="connsiteY53" fmla="*/ 179904 h 314325"/>
              <a:gd name="connsiteX54" fmla="*/ 106954 w 390525"/>
              <a:gd name="connsiteY54" fmla="*/ 166284 h 314325"/>
              <a:gd name="connsiteX55" fmla="*/ 112764 w 390525"/>
              <a:gd name="connsiteY55" fmla="*/ 162855 h 314325"/>
              <a:gd name="connsiteX56" fmla="*/ 119336 w 390525"/>
              <a:gd name="connsiteY56" fmla="*/ 164569 h 314325"/>
              <a:gd name="connsiteX57" fmla="*/ 121146 w 390525"/>
              <a:gd name="connsiteY57" fmla="*/ 177047 h 314325"/>
              <a:gd name="connsiteX58" fmla="*/ 96381 w 390525"/>
              <a:gd name="connsiteY58" fmla="*/ 210003 h 314325"/>
              <a:gd name="connsiteX59" fmla="*/ 128385 w 390525"/>
              <a:gd name="connsiteY59" fmla="*/ 234006 h 314325"/>
              <a:gd name="connsiteX60" fmla="*/ 122575 w 390525"/>
              <a:gd name="connsiteY60" fmla="*/ 237435 h 314325"/>
              <a:gd name="connsiteX61" fmla="*/ 116003 w 390525"/>
              <a:gd name="connsiteY61" fmla="*/ 235721 h 314325"/>
              <a:gd name="connsiteX62" fmla="*/ 112574 w 390525"/>
              <a:gd name="connsiteY62" fmla="*/ 229911 h 314325"/>
              <a:gd name="connsiteX63" fmla="*/ 114288 w 390525"/>
              <a:gd name="connsiteY63" fmla="*/ 223338 h 314325"/>
              <a:gd name="connsiteX64" fmla="*/ 139053 w 390525"/>
              <a:gd name="connsiteY64" fmla="*/ 190286 h 314325"/>
              <a:gd name="connsiteX65" fmla="*/ 139053 w 390525"/>
              <a:gd name="connsiteY65" fmla="*/ 190286 h 314325"/>
              <a:gd name="connsiteX66" fmla="*/ 143530 w 390525"/>
              <a:gd name="connsiteY66" fmla="*/ 184286 h 314325"/>
              <a:gd name="connsiteX67" fmla="*/ 149340 w 390525"/>
              <a:gd name="connsiteY67" fmla="*/ 180857 h 314325"/>
              <a:gd name="connsiteX68" fmla="*/ 150578 w 390525"/>
              <a:gd name="connsiteY68" fmla="*/ 180761 h 314325"/>
              <a:gd name="connsiteX69" fmla="*/ 155912 w 390525"/>
              <a:gd name="connsiteY69" fmla="*/ 182571 h 314325"/>
              <a:gd name="connsiteX70" fmla="*/ 159342 w 390525"/>
              <a:gd name="connsiteY70" fmla="*/ 188382 h 314325"/>
              <a:gd name="connsiteX71" fmla="*/ 157627 w 390525"/>
              <a:gd name="connsiteY71" fmla="*/ 194954 h 314325"/>
              <a:gd name="connsiteX72" fmla="*/ 128385 w 390525"/>
              <a:gd name="connsiteY72" fmla="*/ 234006 h 314325"/>
              <a:gd name="connsiteX73" fmla="*/ 174867 w 390525"/>
              <a:gd name="connsiteY73" fmla="*/ 238483 h 314325"/>
              <a:gd name="connsiteX74" fmla="*/ 160294 w 390525"/>
              <a:gd name="connsiteY74" fmla="*/ 257914 h 314325"/>
              <a:gd name="connsiteX75" fmla="*/ 147816 w 390525"/>
              <a:gd name="connsiteY75" fmla="*/ 259724 h 314325"/>
              <a:gd name="connsiteX76" fmla="*/ 146007 w 390525"/>
              <a:gd name="connsiteY76" fmla="*/ 247246 h 314325"/>
              <a:gd name="connsiteX77" fmla="*/ 160580 w 390525"/>
              <a:gd name="connsiteY77" fmla="*/ 227815 h 314325"/>
              <a:gd name="connsiteX78" fmla="*/ 166390 w 390525"/>
              <a:gd name="connsiteY78" fmla="*/ 224386 h 314325"/>
              <a:gd name="connsiteX79" fmla="*/ 172962 w 390525"/>
              <a:gd name="connsiteY79" fmla="*/ 226101 h 314325"/>
              <a:gd name="connsiteX80" fmla="*/ 174867 w 390525"/>
              <a:gd name="connsiteY80" fmla="*/ 238483 h 314325"/>
              <a:gd name="connsiteX81" fmla="*/ 352509 w 390525"/>
              <a:gd name="connsiteY81" fmla="*/ 187143 h 314325"/>
              <a:gd name="connsiteX82" fmla="*/ 350699 w 390525"/>
              <a:gd name="connsiteY82" fmla="*/ 194763 h 314325"/>
              <a:gd name="connsiteX83" fmla="*/ 336221 w 390525"/>
              <a:gd name="connsiteY83" fmla="*/ 197144 h 314325"/>
              <a:gd name="connsiteX84" fmla="*/ 328220 w 390525"/>
              <a:gd name="connsiteY84" fmla="*/ 191430 h 314325"/>
              <a:gd name="connsiteX85" fmla="*/ 328220 w 390525"/>
              <a:gd name="connsiteY85" fmla="*/ 191430 h 314325"/>
              <a:gd name="connsiteX86" fmla="*/ 328220 w 390525"/>
              <a:gd name="connsiteY86" fmla="*/ 191430 h 314325"/>
              <a:gd name="connsiteX87" fmla="*/ 283357 w 390525"/>
              <a:gd name="connsiteY87" fmla="*/ 159616 h 314325"/>
              <a:gd name="connsiteX88" fmla="*/ 267831 w 390525"/>
              <a:gd name="connsiteY88" fmla="*/ 162188 h 314325"/>
              <a:gd name="connsiteX89" fmla="*/ 270403 w 390525"/>
              <a:gd name="connsiteY89" fmla="*/ 177714 h 314325"/>
              <a:gd name="connsiteX90" fmla="*/ 315170 w 390525"/>
              <a:gd name="connsiteY90" fmla="*/ 209527 h 314325"/>
              <a:gd name="connsiteX91" fmla="*/ 317457 w 390525"/>
              <a:gd name="connsiteY91" fmla="*/ 223719 h 314325"/>
              <a:gd name="connsiteX92" fmla="*/ 302978 w 390525"/>
              <a:gd name="connsiteY92" fmla="*/ 226101 h 314325"/>
              <a:gd name="connsiteX93" fmla="*/ 299454 w 390525"/>
              <a:gd name="connsiteY93" fmla="*/ 223624 h 314325"/>
              <a:gd name="connsiteX94" fmla="*/ 299454 w 390525"/>
              <a:gd name="connsiteY94" fmla="*/ 223624 h 314325"/>
              <a:gd name="connsiteX95" fmla="*/ 299454 w 390525"/>
              <a:gd name="connsiteY95" fmla="*/ 223624 h 314325"/>
              <a:gd name="connsiteX96" fmla="*/ 265069 w 390525"/>
              <a:gd name="connsiteY96" fmla="*/ 199145 h 314325"/>
              <a:gd name="connsiteX97" fmla="*/ 250115 w 390525"/>
              <a:gd name="connsiteY97" fmla="*/ 200574 h 314325"/>
              <a:gd name="connsiteX98" fmla="*/ 251925 w 390525"/>
              <a:gd name="connsiteY98" fmla="*/ 217052 h 314325"/>
              <a:gd name="connsiteX99" fmla="*/ 286405 w 390525"/>
              <a:gd name="connsiteY99" fmla="*/ 241626 h 314325"/>
              <a:gd name="connsiteX100" fmla="*/ 288691 w 390525"/>
              <a:gd name="connsiteY100" fmla="*/ 255819 h 314325"/>
              <a:gd name="connsiteX101" fmla="*/ 274213 w 390525"/>
              <a:gd name="connsiteY101" fmla="*/ 258200 h 314325"/>
              <a:gd name="connsiteX102" fmla="*/ 261926 w 390525"/>
              <a:gd name="connsiteY102" fmla="*/ 249437 h 314325"/>
              <a:gd name="connsiteX103" fmla="*/ 261926 w 390525"/>
              <a:gd name="connsiteY103" fmla="*/ 249437 h 314325"/>
              <a:gd name="connsiteX104" fmla="*/ 243257 w 390525"/>
              <a:gd name="connsiteY104" fmla="*/ 236197 h 314325"/>
              <a:gd name="connsiteX105" fmla="*/ 227064 w 390525"/>
              <a:gd name="connsiteY105" fmla="*/ 239912 h 314325"/>
              <a:gd name="connsiteX106" fmla="*/ 230589 w 390525"/>
              <a:gd name="connsiteY106" fmla="*/ 254485 h 314325"/>
              <a:gd name="connsiteX107" fmla="*/ 248686 w 390525"/>
              <a:gd name="connsiteY107" fmla="*/ 267344 h 314325"/>
              <a:gd name="connsiteX108" fmla="*/ 250591 w 390525"/>
              <a:gd name="connsiteY108" fmla="*/ 281155 h 314325"/>
              <a:gd name="connsiteX109" fmla="*/ 236113 w 390525"/>
              <a:gd name="connsiteY109" fmla="*/ 283536 h 314325"/>
              <a:gd name="connsiteX110" fmla="*/ 192203 w 390525"/>
              <a:gd name="connsiteY110" fmla="*/ 252294 h 314325"/>
              <a:gd name="connsiteX111" fmla="*/ 192298 w 390525"/>
              <a:gd name="connsiteY111" fmla="*/ 252199 h 314325"/>
              <a:gd name="connsiteX112" fmla="*/ 191060 w 390525"/>
              <a:gd name="connsiteY112" fmla="*/ 212861 h 314325"/>
              <a:gd name="connsiteX113" fmla="*/ 177915 w 390525"/>
              <a:gd name="connsiteY113" fmla="*/ 204003 h 314325"/>
              <a:gd name="connsiteX114" fmla="*/ 180868 w 390525"/>
              <a:gd name="connsiteY114" fmla="*/ 183905 h 314325"/>
              <a:gd name="connsiteX115" fmla="*/ 169914 w 390525"/>
              <a:gd name="connsiteY115" fmla="*/ 165522 h 314325"/>
              <a:gd name="connsiteX116" fmla="*/ 145911 w 390525"/>
              <a:gd name="connsiteY116" fmla="*/ 158854 h 314325"/>
              <a:gd name="connsiteX117" fmla="*/ 142387 w 390525"/>
              <a:gd name="connsiteY117" fmla="*/ 159521 h 314325"/>
              <a:gd name="connsiteX118" fmla="*/ 132386 w 390525"/>
              <a:gd name="connsiteY118" fmla="*/ 146757 h 314325"/>
              <a:gd name="connsiteX119" fmla="*/ 109335 w 390525"/>
              <a:gd name="connsiteY119" fmla="*/ 140852 h 314325"/>
              <a:gd name="connsiteX120" fmla="*/ 97905 w 390525"/>
              <a:gd name="connsiteY120" fmla="*/ 144852 h 314325"/>
              <a:gd name="connsiteX121" fmla="*/ 90190 w 390525"/>
              <a:gd name="connsiteY121" fmla="*/ 136470 h 314325"/>
              <a:gd name="connsiteX122" fmla="*/ 51137 w 390525"/>
              <a:gd name="connsiteY122" fmla="*/ 137899 h 314325"/>
              <a:gd name="connsiteX123" fmla="*/ 33135 w 390525"/>
              <a:gd name="connsiteY123" fmla="*/ 126374 h 314325"/>
              <a:gd name="connsiteX124" fmla="*/ 81522 w 390525"/>
              <a:gd name="connsiteY124" fmla="*/ 46364 h 314325"/>
              <a:gd name="connsiteX125" fmla="*/ 102573 w 390525"/>
              <a:gd name="connsiteY125" fmla="*/ 59794 h 314325"/>
              <a:gd name="connsiteX126" fmla="*/ 88666 w 390525"/>
              <a:gd name="connsiteY126" fmla="*/ 67509 h 314325"/>
              <a:gd name="connsiteX127" fmla="*/ 82951 w 390525"/>
              <a:gd name="connsiteY127" fmla="*/ 76463 h 314325"/>
              <a:gd name="connsiteX128" fmla="*/ 87618 w 390525"/>
              <a:gd name="connsiteY128" fmla="*/ 99323 h 314325"/>
              <a:gd name="connsiteX129" fmla="*/ 147435 w 390525"/>
              <a:gd name="connsiteY129" fmla="*/ 119040 h 314325"/>
              <a:gd name="connsiteX130" fmla="*/ 198966 w 390525"/>
              <a:gd name="connsiteY130" fmla="*/ 93322 h 314325"/>
              <a:gd name="connsiteX131" fmla="*/ 225064 w 390525"/>
              <a:gd name="connsiteY131" fmla="*/ 93703 h 314325"/>
              <a:gd name="connsiteX132" fmla="*/ 323934 w 390525"/>
              <a:gd name="connsiteY132" fmla="*/ 163331 h 314325"/>
              <a:gd name="connsiteX133" fmla="*/ 323934 w 390525"/>
              <a:gd name="connsiteY133" fmla="*/ 163331 h 314325"/>
              <a:gd name="connsiteX134" fmla="*/ 348127 w 390525"/>
              <a:gd name="connsiteY134" fmla="*/ 180571 h 314325"/>
              <a:gd name="connsiteX135" fmla="*/ 352509 w 390525"/>
              <a:gd name="connsiteY135" fmla="*/ 187143 h 314325"/>
              <a:gd name="connsiteX136" fmla="*/ 330887 w 390525"/>
              <a:gd name="connsiteY136" fmla="*/ 140947 h 314325"/>
              <a:gd name="connsiteX137" fmla="*/ 235256 w 390525"/>
              <a:gd name="connsiteY137" fmla="*/ 73605 h 314325"/>
              <a:gd name="connsiteX138" fmla="*/ 229065 w 390525"/>
              <a:gd name="connsiteY138" fmla="*/ 71700 h 314325"/>
              <a:gd name="connsiteX139" fmla="*/ 196775 w 390525"/>
              <a:gd name="connsiteY139" fmla="*/ 70938 h 314325"/>
              <a:gd name="connsiteX140" fmla="*/ 196584 w 390525"/>
              <a:gd name="connsiteY140" fmla="*/ 70938 h 314325"/>
              <a:gd name="connsiteX141" fmla="*/ 191631 w 390525"/>
              <a:gd name="connsiteY141" fmla="*/ 72177 h 314325"/>
              <a:gd name="connsiteX142" fmla="*/ 137720 w 390525"/>
              <a:gd name="connsiteY142" fmla="*/ 99132 h 314325"/>
              <a:gd name="connsiteX143" fmla="*/ 107621 w 390525"/>
              <a:gd name="connsiteY143" fmla="*/ 89226 h 314325"/>
              <a:gd name="connsiteX144" fmla="*/ 105620 w 390525"/>
              <a:gd name="connsiteY144" fmla="*/ 83416 h 314325"/>
              <a:gd name="connsiteX145" fmla="*/ 202204 w 390525"/>
              <a:gd name="connsiteY145" fmla="*/ 29981 h 314325"/>
              <a:gd name="connsiteX146" fmla="*/ 263069 w 390525"/>
              <a:gd name="connsiteY146" fmla="*/ 47983 h 314325"/>
              <a:gd name="connsiteX147" fmla="*/ 270689 w 390525"/>
              <a:gd name="connsiteY147" fmla="*/ 47507 h 314325"/>
              <a:gd name="connsiteX148" fmla="*/ 305360 w 390525"/>
              <a:gd name="connsiteY148" fmla="*/ 32267 h 314325"/>
              <a:gd name="connsiteX149" fmla="*/ 359843 w 390525"/>
              <a:gd name="connsiteY149" fmla="*/ 122469 h 314325"/>
              <a:gd name="connsiteX150" fmla="*/ 330887 w 390525"/>
              <a:gd name="connsiteY150" fmla="*/ 140947 h 314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</a:cxnLst>
            <a:rect l="l" t="t" r="r" b="b"/>
            <a:pathLst>
              <a:path w="390525" h="314325">
                <a:moveTo>
                  <a:pt x="384512" y="120468"/>
                </a:moveTo>
                <a:lnTo>
                  <a:pt x="319361" y="12645"/>
                </a:lnTo>
                <a:cubicBezTo>
                  <a:pt x="316504" y="7883"/>
                  <a:pt x="310503" y="5978"/>
                  <a:pt x="305360" y="8264"/>
                </a:cubicBezTo>
                <a:lnTo>
                  <a:pt x="265545" y="25790"/>
                </a:lnTo>
                <a:lnTo>
                  <a:pt x="204109" y="7597"/>
                </a:lnTo>
                <a:cubicBezTo>
                  <a:pt x="201252" y="6740"/>
                  <a:pt x="198203" y="7121"/>
                  <a:pt x="195536" y="8550"/>
                </a:cubicBezTo>
                <a:lnTo>
                  <a:pt x="124766" y="47697"/>
                </a:lnTo>
                <a:lnTo>
                  <a:pt x="83999" y="21599"/>
                </a:lnTo>
                <a:cubicBezTo>
                  <a:pt x="81522" y="19980"/>
                  <a:pt x="78379" y="19503"/>
                  <a:pt x="75521" y="20170"/>
                </a:cubicBezTo>
                <a:cubicBezTo>
                  <a:pt x="72569" y="20837"/>
                  <a:pt x="70092" y="22647"/>
                  <a:pt x="68568" y="25218"/>
                </a:cubicBezTo>
                <a:lnTo>
                  <a:pt x="8751" y="124183"/>
                </a:lnTo>
                <a:cubicBezTo>
                  <a:pt x="5608" y="129327"/>
                  <a:pt x="7227" y="136089"/>
                  <a:pt x="12276" y="139328"/>
                </a:cubicBezTo>
                <a:lnTo>
                  <a:pt x="37421" y="155425"/>
                </a:lnTo>
                <a:lnTo>
                  <a:pt x="32373" y="162188"/>
                </a:lnTo>
                <a:cubicBezTo>
                  <a:pt x="22086" y="175904"/>
                  <a:pt x="24849" y="195430"/>
                  <a:pt x="38565" y="205717"/>
                </a:cubicBezTo>
                <a:cubicBezTo>
                  <a:pt x="43994" y="209813"/>
                  <a:pt x="50471" y="211908"/>
                  <a:pt x="57138" y="211908"/>
                </a:cubicBezTo>
                <a:cubicBezTo>
                  <a:pt x="57710" y="211908"/>
                  <a:pt x="58376" y="211908"/>
                  <a:pt x="58948" y="211813"/>
                </a:cubicBezTo>
                <a:cubicBezTo>
                  <a:pt x="60567" y="218671"/>
                  <a:pt x="64473" y="225053"/>
                  <a:pt x="70568" y="229625"/>
                </a:cubicBezTo>
                <a:cubicBezTo>
                  <a:pt x="76188" y="233816"/>
                  <a:pt x="82665" y="235816"/>
                  <a:pt x="89142" y="235816"/>
                </a:cubicBezTo>
                <a:cubicBezTo>
                  <a:pt x="89714" y="235816"/>
                  <a:pt x="90285" y="235816"/>
                  <a:pt x="90857" y="235721"/>
                </a:cubicBezTo>
                <a:cubicBezTo>
                  <a:pt x="92476" y="242865"/>
                  <a:pt x="96572" y="249056"/>
                  <a:pt x="102477" y="253533"/>
                </a:cubicBezTo>
                <a:cubicBezTo>
                  <a:pt x="107907" y="257628"/>
                  <a:pt x="114384" y="259724"/>
                  <a:pt x="121051" y="259724"/>
                </a:cubicBezTo>
                <a:cubicBezTo>
                  <a:pt x="121623" y="259724"/>
                  <a:pt x="122289" y="259724"/>
                  <a:pt x="122861" y="259628"/>
                </a:cubicBezTo>
                <a:cubicBezTo>
                  <a:pt x="124480" y="266486"/>
                  <a:pt x="128385" y="272868"/>
                  <a:pt x="134481" y="277440"/>
                </a:cubicBezTo>
                <a:cubicBezTo>
                  <a:pt x="140101" y="281632"/>
                  <a:pt x="146578" y="283632"/>
                  <a:pt x="153055" y="283632"/>
                </a:cubicBezTo>
                <a:cubicBezTo>
                  <a:pt x="162485" y="283632"/>
                  <a:pt x="171915" y="279345"/>
                  <a:pt x="178010" y="271154"/>
                </a:cubicBezTo>
                <a:lnTo>
                  <a:pt x="179058" y="269820"/>
                </a:lnTo>
                <a:lnTo>
                  <a:pt x="223445" y="301443"/>
                </a:lnTo>
                <a:cubicBezTo>
                  <a:pt x="229160" y="305539"/>
                  <a:pt x="235732" y="307444"/>
                  <a:pt x="242304" y="307444"/>
                </a:cubicBezTo>
                <a:cubicBezTo>
                  <a:pt x="252496" y="307444"/>
                  <a:pt x="262497" y="302777"/>
                  <a:pt x="268784" y="293919"/>
                </a:cubicBezTo>
                <a:cubicBezTo>
                  <a:pt x="271546" y="290109"/>
                  <a:pt x="273356" y="285918"/>
                  <a:pt x="274213" y="281536"/>
                </a:cubicBezTo>
                <a:cubicBezTo>
                  <a:pt x="286310" y="283822"/>
                  <a:pt x="299264" y="279155"/>
                  <a:pt x="306884" y="268582"/>
                </a:cubicBezTo>
                <a:cubicBezTo>
                  <a:pt x="310979" y="262867"/>
                  <a:pt x="312980" y="256295"/>
                  <a:pt x="312980" y="249818"/>
                </a:cubicBezTo>
                <a:cubicBezTo>
                  <a:pt x="321743" y="248770"/>
                  <a:pt x="330029" y="244198"/>
                  <a:pt x="335554" y="236578"/>
                </a:cubicBezTo>
                <a:cubicBezTo>
                  <a:pt x="338888" y="231911"/>
                  <a:pt x="340888" y="226577"/>
                  <a:pt x="341460" y="221243"/>
                </a:cubicBezTo>
                <a:cubicBezTo>
                  <a:pt x="351842" y="221433"/>
                  <a:pt x="362224" y="216766"/>
                  <a:pt x="368796" y="207717"/>
                </a:cubicBezTo>
                <a:cubicBezTo>
                  <a:pt x="373844" y="200669"/>
                  <a:pt x="375845" y="192096"/>
                  <a:pt x="374416" y="183524"/>
                </a:cubicBezTo>
                <a:cubicBezTo>
                  <a:pt x="372987" y="174951"/>
                  <a:pt x="368320" y="167427"/>
                  <a:pt x="361176" y="162378"/>
                </a:cubicBezTo>
                <a:lnTo>
                  <a:pt x="350413" y="154758"/>
                </a:lnTo>
                <a:lnTo>
                  <a:pt x="380893" y="135518"/>
                </a:lnTo>
                <a:cubicBezTo>
                  <a:pt x="386036" y="132375"/>
                  <a:pt x="387656" y="125707"/>
                  <a:pt x="384512" y="120468"/>
                </a:cubicBezTo>
                <a:close/>
                <a:moveTo>
                  <a:pt x="64377" y="186000"/>
                </a:moveTo>
                <a:cubicBezTo>
                  <a:pt x="62949" y="187905"/>
                  <a:pt x="60853" y="189144"/>
                  <a:pt x="58567" y="189429"/>
                </a:cubicBezTo>
                <a:cubicBezTo>
                  <a:pt x="56186" y="189810"/>
                  <a:pt x="53900" y="189144"/>
                  <a:pt x="51995" y="187715"/>
                </a:cubicBezTo>
                <a:cubicBezTo>
                  <a:pt x="48090" y="184762"/>
                  <a:pt x="47232" y="179238"/>
                  <a:pt x="50185" y="175237"/>
                </a:cubicBezTo>
                <a:lnTo>
                  <a:pt x="64758" y="155806"/>
                </a:lnTo>
                <a:cubicBezTo>
                  <a:pt x="67711" y="151901"/>
                  <a:pt x="73235" y="151044"/>
                  <a:pt x="77236" y="153996"/>
                </a:cubicBezTo>
                <a:cubicBezTo>
                  <a:pt x="81141" y="156949"/>
                  <a:pt x="81999" y="162474"/>
                  <a:pt x="79046" y="166474"/>
                </a:cubicBezTo>
                <a:lnTo>
                  <a:pt x="64377" y="186000"/>
                </a:lnTo>
                <a:close/>
                <a:moveTo>
                  <a:pt x="96381" y="210003"/>
                </a:moveTo>
                <a:cubicBezTo>
                  <a:pt x="93428" y="213909"/>
                  <a:pt x="87904" y="214766"/>
                  <a:pt x="83903" y="211813"/>
                </a:cubicBezTo>
                <a:cubicBezTo>
                  <a:pt x="79998" y="208860"/>
                  <a:pt x="79141" y="203336"/>
                  <a:pt x="82094" y="199335"/>
                </a:cubicBezTo>
                <a:lnTo>
                  <a:pt x="96667" y="179904"/>
                </a:lnTo>
                <a:cubicBezTo>
                  <a:pt x="96667" y="179904"/>
                  <a:pt x="96667" y="179904"/>
                  <a:pt x="96667" y="179904"/>
                </a:cubicBezTo>
                <a:lnTo>
                  <a:pt x="106954" y="166284"/>
                </a:lnTo>
                <a:cubicBezTo>
                  <a:pt x="108383" y="164378"/>
                  <a:pt x="110478" y="163140"/>
                  <a:pt x="112764" y="162855"/>
                </a:cubicBezTo>
                <a:cubicBezTo>
                  <a:pt x="115145" y="162474"/>
                  <a:pt x="117432" y="163140"/>
                  <a:pt x="119336" y="164569"/>
                </a:cubicBezTo>
                <a:cubicBezTo>
                  <a:pt x="123242" y="167522"/>
                  <a:pt x="124099" y="173046"/>
                  <a:pt x="121146" y="177047"/>
                </a:cubicBezTo>
                <a:lnTo>
                  <a:pt x="96381" y="210003"/>
                </a:lnTo>
                <a:close/>
                <a:moveTo>
                  <a:pt x="128385" y="234006"/>
                </a:moveTo>
                <a:cubicBezTo>
                  <a:pt x="126957" y="235911"/>
                  <a:pt x="124861" y="237150"/>
                  <a:pt x="122575" y="237435"/>
                </a:cubicBezTo>
                <a:cubicBezTo>
                  <a:pt x="120194" y="237816"/>
                  <a:pt x="117908" y="237150"/>
                  <a:pt x="116003" y="235721"/>
                </a:cubicBezTo>
                <a:cubicBezTo>
                  <a:pt x="114098" y="234292"/>
                  <a:pt x="112860" y="232197"/>
                  <a:pt x="112574" y="229911"/>
                </a:cubicBezTo>
                <a:cubicBezTo>
                  <a:pt x="112193" y="227529"/>
                  <a:pt x="112860" y="225243"/>
                  <a:pt x="114288" y="223338"/>
                </a:cubicBezTo>
                <a:lnTo>
                  <a:pt x="139053" y="190286"/>
                </a:lnTo>
                <a:cubicBezTo>
                  <a:pt x="139053" y="190286"/>
                  <a:pt x="139053" y="190286"/>
                  <a:pt x="139053" y="190286"/>
                </a:cubicBezTo>
                <a:lnTo>
                  <a:pt x="143530" y="184286"/>
                </a:lnTo>
                <a:cubicBezTo>
                  <a:pt x="144959" y="182381"/>
                  <a:pt x="147054" y="181143"/>
                  <a:pt x="149340" y="180857"/>
                </a:cubicBezTo>
                <a:cubicBezTo>
                  <a:pt x="149721" y="180761"/>
                  <a:pt x="150198" y="180761"/>
                  <a:pt x="150578" y="180761"/>
                </a:cubicBezTo>
                <a:cubicBezTo>
                  <a:pt x="152484" y="180761"/>
                  <a:pt x="154293" y="181333"/>
                  <a:pt x="155912" y="182571"/>
                </a:cubicBezTo>
                <a:cubicBezTo>
                  <a:pt x="157818" y="184000"/>
                  <a:pt x="159056" y="186095"/>
                  <a:pt x="159342" y="188382"/>
                </a:cubicBezTo>
                <a:cubicBezTo>
                  <a:pt x="159723" y="190763"/>
                  <a:pt x="159056" y="193049"/>
                  <a:pt x="157627" y="194954"/>
                </a:cubicBezTo>
                <a:lnTo>
                  <a:pt x="128385" y="234006"/>
                </a:lnTo>
                <a:close/>
                <a:moveTo>
                  <a:pt x="174867" y="238483"/>
                </a:moveTo>
                <a:lnTo>
                  <a:pt x="160294" y="257914"/>
                </a:lnTo>
                <a:cubicBezTo>
                  <a:pt x="157341" y="261819"/>
                  <a:pt x="151817" y="262677"/>
                  <a:pt x="147816" y="259724"/>
                </a:cubicBezTo>
                <a:cubicBezTo>
                  <a:pt x="143911" y="256771"/>
                  <a:pt x="143054" y="251247"/>
                  <a:pt x="146007" y="247246"/>
                </a:cubicBezTo>
                <a:lnTo>
                  <a:pt x="160580" y="227815"/>
                </a:lnTo>
                <a:cubicBezTo>
                  <a:pt x="162009" y="225910"/>
                  <a:pt x="164104" y="224672"/>
                  <a:pt x="166390" y="224386"/>
                </a:cubicBezTo>
                <a:cubicBezTo>
                  <a:pt x="168771" y="224005"/>
                  <a:pt x="171057" y="224672"/>
                  <a:pt x="172962" y="226101"/>
                </a:cubicBezTo>
                <a:cubicBezTo>
                  <a:pt x="177058" y="229053"/>
                  <a:pt x="177820" y="234578"/>
                  <a:pt x="174867" y="238483"/>
                </a:cubicBezTo>
                <a:close/>
                <a:moveTo>
                  <a:pt x="352509" y="187143"/>
                </a:moveTo>
                <a:cubicBezTo>
                  <a:pt x="352985" y="189810"/>
                  <a:pt x="352318" y="192477"/>
                  <a:pt x="350699" y="194763"/>
                </a:cubicBezTo>
                <a:cubicBezTo>
                  <a:pt x="347365" y="199431"/>
                  <a:pt x="340888" y="200478"/>
                  <a:pt x="336221" y="197144"/>
                </a:cubicBezTo>
                <a:lnTo>
                  <a:pt x="328220" y="191430"/>
                </a:lnTo>
                <a:cubicBezTo>
                  <a:pt x="328220" y="191430"/>
                  <a:pt x="328220" y="191430"/>
                  <a:pt x="328220" y="191430"/>
                </a:cubicBezTo>
                <a:lnTo>
                  <a:pt x="328220" y="191430"/>
                </a:lnTo>
                <a:lnTo>
                  <a:pt x="283357" y="159616"/>
                </a:lnTo>
                <a:cubicBezTo>
                  <a:pt x="278404" y="156092"/>
                  <a:pt x="271451" y="157235"/>
                  <a:pt x="267831" y="162188"/>
                </a:cubicBezTo>
                <a:cubicBezTo>
                  <a:pt x="264307" y="167141"/>
                  <a:pt x="265450" y="174094"/>
                  <a:pt x="270403" y="177714"/>
                </a:cubicBezTo>
                <a:lnTo>
                  <a:pt x="315170" y="209527"/>
                </a:lnTo>
                <a:cubicBezTo>
                  <a:pt x="319743" y="212861"/>
                  <a:pt x="320695" y="219147"/>
                  <a:pt x="317457" y="223719"/>
                </a:cubicBezTo>
                <a:cubicBezTo>
                  <a:pt x="314123" y="228386"/>
                  <a:pt x="307646" y="229434"/>
                  <a:pt x="302978" y="226101"/>
                </a:cubicBezTo>
                <a:lnTo>
                  <a:pt x="299454" y="223624"/>
                </a:lnTo>
                <a:cubicBezTo>
                  <a:pt x="299454" y="223624"/>
                  <a:pt x="299454" y="223624"/>
                  <a:pt x="299454" y="223624"/>
                </a:cubicBezTo>
                <a:cubicBezTo>
                  <a:pt x="299454" y="223624"/>
                  <a:pt x="299454" y="223624"/>
                  <a:pt x="299454" y="223624"/>
                </a:cubicBezTo>
                <a:lnTo>
                  <a:pt x="265069" y="199145"/>
                </a:lnTo>
                <a:cubicBezTo>
                  <a:pt x="260402" y="195811"/>
                  <a:pt x="253925" y="196383"/>
                  <a:pt x="250115" y="200574"/>
                </a:cubicBezTo>
                <a:cubicBezTo>
                  <a:pt x="245638" y="205622"/>
                  <a:pt x="246591" y="213242"/>
                  <a:pt x="251925" y="217052"/>
                </a:cubicBezTo>
                <a:lnTo>
                  <a:pt x="286405" y="241626"/>
                </a:lnTo>
                <a:cubicBezTo>
                  <a:pt x="290977" y="244960"/>
                  <a:pt x="291929" y="251247"/>
                  <a:pt x="288691" y="255819"/>
                </a:cubicBezTo>
                <a:cubicBezTo>
                  <a:pt x="285357" y="260486"/>
                  <a:pt x="278880" y="261534"/>
                  <a:pt x="274213" y="258200"/>
                </a:cubicBezTo>
                <a:lnTo>
                  <a:pt x="261926" y="249437"/>
                </a:lnTo>
                <a:cubicBezTo>
                  <a:pt x="261926" y="249437"/>
                  <a:pt x="261926" y="249437"/>
                  <a:pt x="261926" y="249437"/>
                </a:cubicBezTo>
                <a:lnTo>
                  <a:pt x="243257" y="236197"/>
                </a:lnTo>
                <a:cubicBezTo>
                  <a:pt x="237923" y="232387"/>
                  <a:pt x="230398" y="234006"/>
                  <a:pt x="227064" y="239912"/>
                </a:cubicBezTo>
                <a:cubicBezTo>
                  <a:pt x="224302" y="244865"/>
                  <a:pt x="225921" y="251151"/>
                  <a:pt x="230589" y="254485"/>
                </a:cubicBezTo>
                <a:lnTo>
                  <a:pt x="248686" y="267344"/>
                </a:lnTo>
                <a:cubicBezTo>
                  <a:pt x="252877" y="270773"/>
                  <a:pt x="253734" y="276774"/>
                  <a:pt x="250591" y="281155"/>
                </a:cubicBezTo>
                <a:cubicBezTo>
                  <a:pt x="247257" y="285822"/>
                  <a:pt x="240780" y="286870"/>
                  <a:pt x="236113" y="283536"/>
                </a:cubicBezTo>
                <a:lnTo>
                  <a:pt x="192203" y="252294"/>
                </a:lnTo>
                <a:lnTo>
                  <a:pt x="192298" y="252199"/>
                </a:lnTo>
                <a:cubicBezTo>
                  <a:pt x="201156" y="240388"/>
                  <a:pt x="200870" y="223910"/>
                  <a:pt x="191060" y="212861"/>
                </a:cubicBezTo>
                <a:cubicBezTo>
                  <a:pt x="187250" y="208575"/>
                  <a:pt x="182773" y="205622"/>
                  <a:pt x="177915" y="204003"/>
                </a:cubicBezTo>
                <a:cubicBezTo>
                  <a:pt x="181154" y="197907"/>
                  <a:pt x="182202" y="190858"/>
                  <a:pt x="180868" y="183905"/>
                </a:cubicBezTo>
                <a:cubicBezTo>
                  <a:pt x="179535" y="176666"/>
                  <a:pt x="175629" y="170094"/>
                  <a:pt x="169914" y="165522"/>
                </a:cubicBezTo>
                <a:cubicBezTo>
                  <a:pt x="163152" y="159997"/>
                  <a:pt x="154484" y="157616"/>
                  <a:pt x="145911" y="158854"/>
                </a:cubicBezTo>
                <a:cubicBezTo>
                  <a:pt x="144768" y="159044"/>
                  <a:pt x="143530" y="159235"/>
                  <a:pt x="142387" y="159521"/>
                </a:cubicBezTo>
                <a:cubicBezTo>
                  <a:pt x="140292" y="154663"/>
                  <a:pt x="136958" y="150186"/>
                  <a:pt x="132386" y="146757"/>
                </a:cubicBezTo>
                <a:cubicBezTo>
                  <a:pt x="125718" y="141804"/>
                  <a:pt x="117527" y="139709"/>
                  <a:pt x="109335" y="140852"/>
                </a:cubicBezTo>
                <a:cubicBezTo>
                  <a:pt x="105240" y="141423"/>
                  <a:pt x="101334" y="142852"/>
                  <a:pt x="97905" y="144852"/>
                </a:cubicBezTo>
                <a:cubicBezTo>
                  <a:pt x="95905" y="141709"/>
                  <a:pt x="93333" y="138852"/>
                  <a:pt x="90190" y="136470"/>
                </a:cubicBezTo>
                <a:cubicBezTo>
                  <a:pt x="78284" y="127517"/>
                  <a:pt x="61996" y="128469"/>
                  <a:pt x="51137" y="137899"/>
                </a:cubicBezTo>
                <a:lnTo>
                  <a:pt x="33135" y="126374"/>
                </a:lnTo>
                <a:lnTo>
                  <a:pt x="81522" y="46364"/>
                </a:lnTo>
                <a:lnTo>
                  <a:pt x="102573" y="59794"/>
                </a:lnTo>
                <a:lnTo>
                  <a:pt x="88666" y="67509"/>
                </a:lnTo>
                <a:cubicBezTo>
                  <a:pt x="85332" y="69319"/>
                  <a:pt x="83237" y="72748"/>
                  <a:pt x="82951" y="76463"/>
                </a:cubicBezTo>
                <a:cubicBezTo>
                  <a:pt x="82379" y="84369"/>
                  <a:pt x="83999" y="92274"/>
                  <a:pt x="87618" y="99323"/>
                </a:cubicBezTo>
                <a:cubicBezTo>
                  <a:pt x="98667" y="121135"/>
                  <a:pt x="125528" y="129993"/>
                  <a:pt x="147435" y="119040"/>
                </a:cubicBezTo>
                <a:lnTo>
                  <a:pt x="198966" y="93322"/>
                </a:lnTo>
                <a:lnTo>
                  <a:pt x="225064" y="93703"/>
                </a:lnTo>
                <a:lnTo>
                  <a:pt x="323934" y="163331"/>
                </a:lnTo>
                <a:cubicBezTo>
                  <a:pt x="323934" y="163331"/>
                  <a:pt x="323934" y="163331"/>
                  <a:pt x="323934" y="163331"/>
                </a:cubicBezTo>
                <a:lnTo>
                  <a:pt x="348127" y="180571"/>
                </a:lnTo>
                <a:cubicBezTo>
                  <a:pt x="350603" y="182095"/>
                  <a:pt x="352127" y="184381"/>
                  <a:pt x="352509" y="187143"/>
                </a:cubicBezTo>
                <a:close/>
                <a:moveTo>
                  <a:pt x="330887" y="140947"/>
                </a:moveTo>
                <a:lnTo>
                  <a:pt x="235256" y="73605"/>
                </a:lnTo>
                <a:cubicBezTo>
                  <a:pt x="233446" y="72367"/>
                  <a:pt x="231255" y="71605"/>
                  <a:pt x="229065" y="71700"/>
                </a:cubicBezTo>
                <a:lnTo>
                  <a:pt x="196775" y="70938"/>
                </a:lnTo>
                <a:lnTo>
                  <a:pt x="196584" y="70938"/>
                </a:lnTo>
                <a:cubicBezTo>
                  <a:pt x="194870" y="71034"/>
                  <a:pt x="193155" y="71415"/>
                  <a:pt x="191631" y="72177"/>
                </a:cubicBezTo>
                <a:lnTo>
                  <a:pt x="137720" y="99132"/>
                </a:lnTo>
                <a:cubicBezTo>
                  <a:pt x="126671" y="104657"/>
                  <a:pt x="113145" y="100180"/>
                  <a:pt x="107621" y="89226"/>
                </a:cubicBezTo>
                <a:cubicBezTo>
                  <a:pt x="106668" y="87417"/>
                  <a:pt x="106002" y="85416"/>
                  <a:pt x="105620" y="83416"/>
                </a:cubicBezTo>
                <a:lnTo>
                  <a:pt x="202204" y="29981"/>
                </a:lnTo>
                <a:lnTo>
                  <a:pt x="263069" y="47983"/>
                </a:lnTo>
                <a:cubicBezTo>
                  <a:pt x="265545" y="48745"/>
                  <a:pt x="268308" y="48555"/>
                  <a:pt x="270689" y="47507"/>
                </a:cubicBezTo>
                <a:lnTo>
                  <a:pt x="305360" y="32267"/>
                </a:lnTo>
                <a:lnTo>
                  <a:pt x="359843" y="122469"/>
                </a:lnTo>
                <a:lnTo>
                  <a:pt x="330887" y="140947"/>
                </a:lnTo>
                <a:close/>
              </a:path>
            </a:pathLst>
          </a:cu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EDAF8788-AE82-4672-9931-2884A6CC5D07}"/>
              </a:ext>
            </a:extLst>
          </p:cNvPr>
          <p:cNvSpPr txBox="1"/>
          <p:nvPr/>
        </p:nvSpPr>
        <p:spPr>
          <a:xfrm>
            <a:off x="2023808" y="1511594"/>
            <a:ext cx="4904367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683C30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dirty="0">
                <a:solidFill>
                  <a:srgbClr val="331009"/>
                </a:solidFill>
                <a:latin typeface="+mn-lt"/>
              </a:rPr>
              <a:t>Insert Your </a:t>
            </a:r>
            <a:r>
              <a:rPr lang="en-US" altLang="ko-KR" dirty="0">
                <a:solidFill>
                  <a:srgbClr val="331009"/>
                </a:solidFill>
              </a:rPr>
              <a:t>Title Here</a:t>
            </a:r>
            <a:endParaRPr lang="ko-KR" altLang="en-US" dirty="0">
              <a:solidFill>
                <a:srgbClr val="33100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402887336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2B83AE42-7F67-45D4-8140-D449D7DDAAF0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0" name="사각형: 둥근 모서리 9">
            <a:extLst>
              <a:ext uri="{FF2B5EF4-FFF2-40B4-BE49-F238E27FC236}">
                <a16:creationId xmlns:a16="http://schemas.microsoft.com/office/drawing/2014/main" id="{DAE2BEEB-211A-4343-A713-8904E2253D8B}"/>
              </a:ext>
            </a:extLst>
          </p:cNvPr>
          <p:cNvSpPr/>
          <p:nvPr/>
        </p:nvSpPr>
        <p:spPr>
          <a:xfrm>
            <a:off x="742950" y="2007008"/>
            <a:ext cx="1040992" cy="1040992"/>
          </a:xfrm>
          <a:prstGeom prst="roundRect">
            <a:avLst/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FFF5E5"/>
                </a:solidFill>
                <a:latin typeface="+mj-lt"/>
              </a:rPr>
              <a:t>01</a:t>
            </a:r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2603ADED-B7F8-45D8-AFBA-1E29F4C59DBF}"/>
              </a:ext>
            </a:extLst>
          </p:cNvPr>
          <p:cNvSpPr txBox="1"/>
          <p:nvPr/>
        </p:nvSpPr>
        <p:spPr>
          <a:xfrm>
            <a:off x="2044608" y="2345569"/>
            <a:ext cx="43529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incididunt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labore</a:t>
            </a:r>
            <a:r>
              <a:rPr lang="en-US" altLang="ko-KR" sz="1400" dirty="0">
                <a:solidFill>
                  <a:srgbClr val="33100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009"/>
                </a:solidFill>
              </a:rPr>
              <a:t>aliqua</a:t>
            </a:r>
            <a:r>
              <a:rPr lang="en-US" altLang="ko-KR" sz="1400" dirty="0">
                <a:solidFill>
                  <a:srgbClr val="331009"/>
                </a:solidFill>
              </a:rPr>
              <a:t>.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C18EF737-A763-4460-AADF-48084F072ABD}"/>
              </a:ext>
            </a:extLst>
          </p:cNvPr>
          <p:cNvSpPr/>
          <p:nvPr/>
        </p:nvSpPr>
        <p:spPr>
          <a:xfrm>
            <a:off x="2044606" y="2007008"/>
            <a:ext cx="43434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</a:rPr>
              <a:t>Lorem ipsum</a:t>
            </a:r>
            <a:endParaRPr lang="ko-KR" altLang="en-US" dirty="0">
              <a:solidFill>
                <a:srgbClr val="331009"/>
              </a:solidFill>
            </a:endParaRPr>
          </a:p>
        </p:txBody>
      </p:sp>
      <p:sp>
        <p:nvSpPr>
          <p:cNvPr id="13" name="사각형: 둥근 모서리 12">
            <a:extLst>
              <a:ext uri="{FF2B5EF4-FFF2-40B4-BE49-F238E27FC236}">
                <a16:creationId xmlns:a16="http://schemas.microsoft.com/office/drawing/2014/main" id="{7BF41CE8-79CF-4BEE-855A-F620881F2DAF}"/>
              </a:ext>
            </a:extLst>
          </p:cNvPr>
          <p:cNvSpPr/>
          <p:nvPr/>
        </p:nvSpPr>
        <p:spPr>
          <a:xfrm>
            <a:off x="742950" y="3810001"/>
            <a:ext cx="1040992" cy="1040992"/>
          </a:xfrm>
          <a:prstGeom prst="roundRect">
            <a:avLst/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altLang="ko-KR" sz="2400" dirty="0">
                <a:solidFill>
                  <a:srgbClr val="FFF5E5"/>
                </a:solidFill>
                <a:latin typeface="+mj-lt"/>
              </a:rPr>
              <a:t>02</a:t>
            </a:r>
            <a:endParaRPr lang="ko-KR" altLang="en-US" sz="2400" dirty="0">
              <a:solidFill>
                <a:srgbClr val="FFF5E5"/>
              </a:solidFill>
              <a:latin typeface="+mj-lt"/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F373D68C-41E3-45A8-A8DE-D63FA5A9BE58}"/>
              </a:ext>
            </a:extLst>
          </p:cNvPr>
          <p:cNvSpPr txBox="1"/>
          <p:nvPr/>
        </p:nvSpPr>
        <p:spPr>
          <a:xfrm>
            <a:off x="2044608" y="4148562"/>
            <a:ext cx="435292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adipisicing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incididunt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labore</a:t>
            </a:r>
            <a:r>
              <a:rPr lang="en-US" altLang="ko-KR" sz="1400" dirty="0">
                <a:solidFill>
                  <a:srgbClr val="33100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009"/>
                </a:solidFill>
              </a:rPr>
              <a:t>aliqua</a:t>
            </a:r>
            <a:r>
              <a:rPr lang="en-US" altLang="ko-KR" sz="1400" dirty="0">
                <a:solidFill>
                  <a:srgbClr val="331009"/>
                </a:solidFill>
              </a:rPr>
              <a:t>.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2FE26712-74B7-45AF-A211-9E096871E648}"/>
              </a:ext>
            </a:extLst>
          </p:cNvPr>
          <p:cNvSpPr/>
          <p:nvPr/>
        </p:nvSpPr>
        <p:spPr>
          <a:xfrm>
            <a:off x="2044606" y="3810001"/>
            <a:ext cx="434349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dirty="0">
                <a:solidFill>
                  <a:srgbClr val="331009"/>
                </a:solidFill>
              </a:rPr>
              <a:t>Lorem ipsum</a:t>
            </a:r>
            <a:endParaRPr lang="ko-KR" altLang="en-US" dirty="0">
              <a:solidFill>
                <a:srgbClr val="33100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864006307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92F70F7C-C012-433C-9069-05D936E5B717}"/>
              </a:ext>
            </a:extLst>
          </p:cNvPr>
          <p:cNvSpPr/>
          <p:nvPr/>
        </p:nvSpPr>
        <p:spPr>
          <a:xfrm>
            <a:off x="790220" y="2086429"/>
            <a:ext cx="2503176" cy="3742510"/>
          </a:xfrm>
          <a:prstGeom prst="roundRect">
            <a:avLst>
              <a:gd name="adj" fmla="val 6520"/>
            </a:avLst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FFF5E5"/>
              </a:solidFill>
              <a:latin typeface="+mj-lt"/>
            </a:endParaRPr>
          </a:p>
        </p:txBody>
      </p:sp>
      <p:grpSp>
        <p:nvGrpSpPr>
          <p:cNvPr id="3" name="그룹 2">
            <a:extLst>
              <a:ext uri="{FF2B5EF4-FFF2-40B4-BE49-F238E27FC236}">
                <a16:creationId xmlns:a16="http://schemas.microsoft.com/office/drawing/2014/main" id="{B44EA136-CAD5-4A27-9C91-FE8C9B927097}"/>
              </a:ext>
            </a:extLst>
          </p:cNvPr>
          <p:cNvGrpSpPr/>
          <p:nvPr/>
        </p:nvGrpSpPr>
        <p:grpSpPr>
          <a:xfrm>
            <a:off x="1734258" y="3488513"/>
            <a:ext cx="615100" cy="604284"/>
            <a:chOff x="6810557" y="892968"/>
            <a:chExt cx="384524" cy="377762"/>
          </a:xfrm>
          <a:solidFill>
            <a:srgbClr val="FFF5E5"/>
          </a:solidFill>
        </p:grpSpPr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5E3E5EA7-68A1-4485-8420-BC9E964A4461}"/>
                </a:ext>
              </a:extLst>
            </p:cNvPr>
            <p:cNvSpPr/>
            <p:nvPr/>
          </p:nvSpPr>
          <p:spPr>
            <a:xfrm>
              <a:off x="6810557" y="977836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483 h 85725"/>
                <a:gd name="connsiteX14" fmla="*/ 59817 w 114300"/>
                <a:gd name="connsiteY14" fmla="*/ 56388 h 85725"/>
                <a:gd name="connsiteX15" fmla="*/ 29527 w 114300"/>
                <a:gd name="connsiteY15" fmla="*/ 50483 h 85725"/>
                <a:gd name="connsiteX16" fmla="*/ 29527 w 114300"/>
                <a:gd name="connsiteY16" fmla="*/ 33338 h 85725"/>
                <a:gd name="connsiteX17" fmla="*/ 33242 w 114300"/>
                <a:gd name="connsiteY17" fmla="*/ 29623 h 85725"/>
                <a:gd name="connsiteX18" fmla="*/ 86201 w 114300"/>
                <a:gd name="connsiteY18" fmla="*/ 29623 h 85725"/>
                <a:gd name="connsiteX19" fmla="*/ 90201 w 114300"/>
                <a:gd name="connsiteY19" fmla="*/ 33338 h 85725"/>
                <a:gd name="connsiteX20" fmla="*/ 90106 w 114300"/>
                <a:gd name="connsiteY20" fmla="*/ 50483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723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483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483"/>
                  </a:cubicBezTo>
                  <a:lnTo>
                    <a:pt x="29527" y="33338"/>
                  </a:lnTo>
                  <a:cubicBezTo>
                    <a:pt x="29527" y="31337"/>
                    <a:pt x="31242" y="29623"/>
                    <a:pt x="33242" y="29623"/>
                  </a:cubicBezTo>
                  <a:cubicBezTo>
                    <a:pt x="50863" y="29623"/>
                    <a:pt x="68580" y="29623"/>
                    <a:pt x="86201" y="29623"/>
                  </a:cubicBezTo>
                  <a:cubicBezTo>
                    <a:pt x="88201" y="29623"/>
                    <a:pt x="90201" y="31242"/>
                    <a:pt x="90201" y="33338"/>
                  </a:cubicBezTo>
                  <a:lnTo>
                    <a:pt x="90106" y="5048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64576B32-2B7C-4439-BEB0-BC5D1ED4A5FD}"/>
                </a:ext>
              </a:extLst>
            </p:cNvPr>
            <p:cNvSpPr/>
            <p:nvPr/>
          </p:nvSpPr>
          <p:spPr>
            <a:xfrm>
              <a:off x="6824939" y="893349"/>
              <a:ext cx="85725" cy="85725"/>
            </a:xfrm>
            <a:custGeom>
              <a:avLst/>
              <a:gdLst>
                <a:gd name="connsiteX0" fmla="*/ 45434 w 85725"/>
                <a:gd name="connsiteY0" fmla="*/ 83725 h 85725"/>
                <a:gd name="connsiteX1" fmla="*/ 83725 w 85725"/>
                <a:gd name="connsiteY1" fmla="*/ 45434 h 85725"/>
                <a:gd name="connsiteX2" fmla="*/ 45434 w 85725"/>
                <a:gd name="connsiteY2" fmla="*/ 7144 h 85725"/>
                <a:gd name="connsiteX3" fmla="*/ 7144 w 85725"/>
                <a:gd name="connsiteY3" fmla="*/ 45434 h 85725"/>
                <a:gd name="connsiteX4" fmla="*/ 45434 w 85725"/>
                <a:gd name="connsiteY4" fmla="*/ 83725 h 85725"/>
                <a:gd name="connsiteX5" fmla="*/ 45434 w 85725"/>
                <a:gd name="connsiteY5" fmla="*/ 29242 h 85725"/>
                <a:gd name="connsiteX6" fmla="*/ 61532 w 85725"/>
                <a:gd name="connsiteY6" fmla="*/ 45339 h 85725"/>
                <a:gd name="connsiteX7" fmla="*/ 45434 w 85725"/>
                <a:gd name="connsiteY7" fmla="*/ 61436 h 85725"/>
                <a:gd name="connsiteX8" fmla="*/ 29337 w 85725"/>
                <a:gd name="connsiteY8" fmla="*/ 45339 h 85725"/>
                <a:gd name="connsiteX9" fmla="*/ 45434 w 85725"/>
                <a:gd name="connsiteY9" fmla="*/ 29242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45434" y="83725"/>
                  </a:moveTo>
                  <a:cubicBezTo>
                    <a:pt x="66580" y="83725"/>
                    <a:pt x="83725" y="66580"/>
                    <a:pt x="83725" y="45434"/>
                  </a:cubicBez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lose/>
                  <a:moveTo>
                    <a:pt x="45434" y="29242"/>
                  </a:moveTo>
                  <a:cubicBezTo>
                    <a:pt x="54293" y="29242"/>
                    <a:pt x="61532" y="36481"/>
                    <a:pt x="61532" y="45339"/>
                  </a:cubicBezTo>
                  <a:cubicBezTo>
                    <a:pt x="61532" y="54197"/>
                    <a:pt x="54293" y="61436"/>
                    <a:pt x="45434" y="61436"/>
                  </a:cubicBezTo>
                  <a:cubicBezTo>
                    <a:pt x="36576" y="61436"/>
                    <a:pt x="29337" y="54197"/>
                    <a:pt x="29337" y="45339"/>
                  </a:cubicBezTo>
                  <a:cubicBezTo>
                    <a:pt x="29337" y="36481"/>
                    <a:pt x="36576" y="29242"/>
                    <a:pt x="45434" y="2924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9642D4A4-8D75-4694-B64F-0BE0322B5895}"/>
                </a:ext>
              </a:extLst>
            </p:cNvPr>
            <p:cNvSpPr/>
            <p:nvPr/>
          </p:nvSpPr>
          <p:spPr>
            <a:xfrm>
              <a:off x="6937906" y="892968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95250 w 257175"/>
                <a:gd name="connsiteY9" fmla="*/ 51530 h 76200"/>
                <a:gd name="connsiteX10" fmla="*/ 29337 w 257175"/>
                <a:gd name="connsiteY10" fmla="*/ 51530 h 76200"/>
                <a:gd name="connsiteX11" fmla="*/ 29337 w 257175"/>
                <a:gd name="connsiteY11" fmla="*/ 29337 h 76200"/>
                <a:gd name="connsiteX12" fmla="*/ 95250 w 257175"/>
                <a:gd name="connsiteY12" fmla="*/ 29337 h 76200"/>
                <a:gd name="connsiteX13" fmla="*/ 95250 w 257175"/>
                <a:gd name="connsiteY13" fmla="*/ 51530 h 76200"/>
                <a:gd name="connsiteX14" fmla="*/ 236601 w 257175"/>
                <a:gd name="connsiteY14" fmla="*/ 51530 h 76200"/>
                <a:gd name="connsiteX15" fmla="*/ 117443 w 257175"/>
                <a:gd name="connsiteY15" fmla="*/ 51530 h 76200"/>
                <a:gd name="connsiteX16" fmla="*/ 117443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95250" y="51530"/>
                  </a:moveTo>
                  <a:lnTo>
                    <a:pt x="29337" y="51530"/>
                  </a:lnTo>
                  <a:lnTo>
                    <a:pt x="29337" y="29337"/>
                  </a:lnTo>
                  <a:lnTo>
                    <a:pt x="95250" y="29337"/>
                  </a:lnTo>
                  <a:lnTo>
                    <a:pt x="95250" y="51530"/>
                  </a:lnTo>
                  <a:close/>
                  <a:moveTo>
                    <a:pt x="236601" y="51530"/>
                  </a:moveTo>
                  <a:lnTo>
                    <a:pt x="117443" y="51530"/>
                  </a:lnTo>
                  <a:lnTo>
                    <a:pt x="117443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291714DF-2133-49E1-91E9-114130E21B78}"/>
                </a:ext>
              </a:extLst>
            </p:cNvPr>
            <p:cNvSpPr/>
            <p:nvPr/>
          </p:nvSpPr>
          <p:spPr>
            <a:xfrm>
              <a:off x="6810557" y="1185005"/>
              <a:ext cx="114300" cy="85725"/>
            </a:xfrm>
            <a:custGeom>
              <a:avLst/>
              <a:gdLst>
                <a:gd name="connsiteX0" fmla="*/ 86106 w 114300"/>
                <a:gd name="connsiteY0" fmla="*/ 7144 h 85725"/>
                <a:gd name="connsiteX1" fmla="*/ 59626 w 114300"/>
                <a:gd name="connsiteY1" fmla="*/ 7144 h 85725"/>
                <a:gd name="connsiteX2" fmla="*/ 33147 w 114300"/>
                <a:gd name="connsiteY2" fmla="*/ 7144 h 85725"/>
                <a:gd name="connsiteX3" fmla="*/ 14764 w 114300"/>
                <a:gd name="connsiteY3" fmla="*/ 14764 h 85725"/>
                <a:gd name="connsiteX4" fmla="*/ 7144 w 114300"/>
                <a:gd name="connsiteY4" fmla="*/ 33147 h 85725"/>
                <a:gd name="connsiteX5" fmla="*/ 7144 w 114300"/>
                <a:gd name="connsiteY5" fmla="*/ 57436 h 85725"/>
                <a:gd name="connsiteX6" fmla="*/ 13145 w 114300"/>
                <a:gd name="connsiteY6" fmla="*/ 67342 h 85725"/>
                <a:gd name="connsiteX7" fmla="*/ 59626 w 114300"/>
                <a:gd name="connsiteY7" fmla="*/ 78581 h 85725"/>
                <a:gd name="connsiteX8" fmla="*/ 106108 w 114300"/>
                <a:gd name="connsiteY8" fmla="*/ 67342 h 85725"/>
                <a:gd name="connsiteX9" fmla="*/ 112109 w 114300"/>
                <a:gd name="connsiteY9" fmla="*/ 57436 h 85725"/>
                <a:gd name="connsiteX10" fmla="*/ 112109 w 114300"/>
                <a:gd name="connsiteY10" fmla="*/ 33147 h 85725"/>
                <a:gd name="connsiteX11" fmla="*/ 104489 w 114300"/>
                <a:gd name="connsiteY11" fmla="*/ 14859 h 85725"/>
                <a:gd name="connsiteX12" fmla="*/ 86106 w 114300"/>
                <a:gd name="connsiteY12" fmla="*/ 7144 h 85725"/>
                <a:gd name="connsiteX13" fmla="*/ 90106 w 114300"/>
                <a:gd name="connsiteY13" fmla="*/ 50387 h 85725"/>
                <a:gd name="connsiteX14" fmla="*/ 59817 w 114300"/>
                <a:gd name="connsiteY14" fmla="*/ 56388 h 85725"/>
                <a:gd name="connsiteX15" fmla="*/ 29527 w 114300"/>
                <a:gd name="connsiteY15" fmla="*/ 50387 h 85725"/>
                <a:gd name="connsiteX16" fmla="*/ 29527 w 114300"/>
                <a:gd name="connsiteY16" fmla="*/ 33147 h 85725"/>
                <a:gd name="connsiteX17" fmla="*/ 33242 w 114300"/>
                <a:gd name="connsiteY17" fmla="*/ 29432 h 85725"/>
                <a:gd name="connsiteX18" fmla="*/ 59721 w 114300"/>
                <a:gd name="connsiteY18" fmla="*/ 29432 h 85725"/>
                <a:gd name="connsiteX19" fmla="*/ 86201 w 114300"/>
                <a:gd name="connsiteY19" fmla="*/ 29432 h 85725"/>
                <a:gd name="connsiteX20" fmla="*/ 90201 w 114300"/>
                <a:gd name="connsiteY20" fmla="*/ 33147 h 85725"/>
                <a:gd name="connsiteX21" fmla="*/ 90106 w 114300"/>
                <a:gd name="connsiteY21" fmla="*/ 50387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14300" h="85725">
                  <a:moveTo>
                    <a:pt x="86106" y="7144"/>
                  </a:moveTo>
                  <a:cubicBezTo>
                    <a:pt x="77343" y="7144"/>
                    <a:pt x="68485" y="7144"/>
                    <a:pt x="59626" y="7144"/>
                  </a:cubicBezTo>
                  <a:cubicBezTo>
                    <a:pt x="50768" y="7144"/>
                    <a:pt x="41910" y="7144"/>
                    <a:pt x="33147" y="7144"/>
                  </a:cubicBezTo>
                  <a:cubicBezTo>
                    <a:pt x="26194" y="7144"/>
                    <a:pt x="19716" y="9811"/>
                    <a:pt x="14764" y="14764"/>
                  </a:cubicBezTo>
                  <a:cubicBezTo>
                    <a:pt x="9810" y="19717"/>
                    <a:pt x="7144" y="26194"/>
                    <a:pt x="7144" y="33147"/>
                  </a:cubicBezTo>
                  <a:lnTo>
                    <a:pt x="7144" y="57436"/>
                  </a:lnTo>
                  <a:cubicBezTo>
                    <a:pt x="7144" y="61627"/>
                    <a:pt x="9525" y="65437"/>
                    <a:pt x="13145" y="67342"/>
                  </a:cubicBezTo>
                  <a:cubicBezTo>
                    <a:pt x="27432" y="74676"/>
                    <a:pt x="43529" y="78581"/>
                    <a:pt x="59626" y="78581"/>
                  </a:cubicBezTo>
                  <a:cubicBezTo>
                    <a:pt x="75819" y="78581"/>
                    <a:pt x="91821" y="74676"/>
                    <a:pt x="106108" y="67342"/>
                  </a:cubicBezTo>
                  <a:cubicBezTo>
                    <a:pt x="109823" y="65437"/>
                    <a:pt x="112109" y="61627"/>
                    <a:pt x="112109" y="57436"/>
                  </a:cubicBezTo>
                  <a:lnTo>
                    <a:pt x="112109" y="33147"/>
                  </a:lnTo>
                  <a:cubicBezTo>
                    <a:pt x="112109" y="26289"/>
                    <a:pt x="109442" y="19812"/>
                    <a:pt x="104489" y="14859"/>
                  </a:cubicBezTo>
                  <a:cubicBezTo>
                    <a:pt x="99822" y="10001"/>
                    <a:pt x="93059" y="7144"/>
                    <a:pt x="86106" y="7144"/>
                  </a:cubicBezTo>
                  <a:close/>
                  <a:moveTo>
                    <a:pt x="90106" y="50387"/>
                  </a:moveTo>
                  <a:cubicBezTo>
                    <a:pt x="80486" y="54388"/>
                    <a:pt x="70389" y="56388"/>
                    <a:pt x="59817" y="56388"/>
                  </a:cubicBezTo>
                  <a:cubicBezTo>
                    <a:pt x="49244" y="56388"/>
                    <a:pt x="39052" y="54388"/>
                    <a:pt x="29527" y="50387"/>
                  </a:cubicBezTo>
                  <a:lnTo>
                    <a:pt x="29527" y="33147"/>
                  </a:lnTo>
                  <a:cubicBezTo>
                    <a:pt x="29527" y="31147"/>
                    <a:pt x="31242" y="29432"/>
                    <a:pt x="33242" y="29432"/>
                  </a:cubicBezTo>
                  <a:cubicBezTo>
                    <a:pt x="42005" y="29432"/>
                    <a:pt x="50863" y="29432"/>
                    <a:pt x="59721" y="29432"/>
                  </a:cubicBezTo>
                  <a:cubicBezTo>
                    <a:pt x="68580" y="29432"/>
                    <a:pt x="77438" y="29432"/>
                    <a:pt x="86201" y="29432"/>
                  </a:cubicBezTo>
                  <a:cubicBezTo>
                    <a:pt x="88201" y="29432"/>
                    <a:pt x="90201" y="31051"/>
                    <a:pt x="90201" y="33147"/>
                  </a:cubicBezTo>
                  <a:lnTo>
                    <a:pt x="90106" y="50387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BAF4ABFD-7696-47FF-9217-79B2837EFBC4}"/>
                </a:ext>
              </a:extLst>
            </p:cNvPr>
            <p:cNvSpPr/>
            <p:nvPr/>
          </p:nvSpPr>
          <p:spPr>
            <a:xfrm>
              <a:off x="6824939" y="1100518"/>
              <a:ext cx="85725" cy="85725"/>
            </a:xfrm>
            <a:custGeom>
              <a:avLst/>
              <a:gdLst>
                <a:gd name="connsiteX0" fmla="*/ 83725 w 85725"/>
                <a:gd name="connsiteY0" fmla="*/ 45434 h 85725"/>
                <a:gd name="connsiteX1" fmla="*/ 45434 w 85725"/>
                <a:gd name="connsiteY1" fmla="*/ 7144 h 85725"/>
                <a:gd name="connsiteX2" fmla="*/ 7144 w 85725"/>
                <a:gd name="connsiteY2" fmla="*/ 45434 h 85725"/>
                <a:gd name="connsiteX3" fmla="*/ 45434 w 85725"/>
                <a:gd name="connsiteY3" fmla="*/ 83725 h 85725"/>
                <a:gd name="connsiteX4" fmla="*/ 83725 w 85725"/>
                <a:gd name="connsiteY4" fmla="*/ 45434 h 85725"/>
                <a:gd name="connsiteX5" fmla="*/ 29337 w 85725"/>
                <a:gd name="connsiteY5" fmla="*/ 45434 h 85725"/>
                <a:gd name="connsiteX6" fmla="*/ 45434 w 85725"/>
                <a:gd name="connsiteY6" fmla="*/ 29337 h 85725"/>
                <a:gd name="connsiteX7" fmla="*/ 61532 w 85725"/>
                <a:gd name="connsiteY7" fmla="*/ 45434 h 85725"/>
                <a:gd name="connsiteX8" fmla="*/ 45434 w 85725"/>
                <a:gd name="connsiteY8" fmla="*/ 61531 h 85725"/>
                <a:gd name="connsiteX9" fmla="*/ 29337 w 85725"/>
                <a:gd name="connsiteY9" fmla="*/ 45434 h 857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85725" h="85725">
                  <a:moveTo>
                    <a:pt x="83725" y="45434"/>
                  </a:moveTo>
                  <a:cubicBezTo>
                    <a:pt x="83725" y="24289"/>
                    <a:pt x="66580" y="7144"/>
                    <a:pt x="45434" y="7144"/>
                  </a:cubicBezTo>
                  <a:cubicBezTo>
                    <a:pt x="24289" y="7144"/>
                    <a:pt x="7144" y="24289"/>
                    <a:pt x="7144" y="45434"/>
                  </a:cubicBezTo>
                  <a:cubicBezTo>
                    <a:pt x="7144" y="66580"/>
                    <a:pt x="24289" y="83725"/>
                    <a:pt x="45434" y="83725"/>
                  </a:cubicBezTo>
                  <a:cubicBezTo>
                    <a:pt x="66580" y="83725"/>
                    <a:pt x="83725" y="66484"/>
                    <a:pt x="83725" y="45434"/>
                  </a:cubicBezTo>
                  <a:close/>
                  <a:moveTo>
                    <a:pt x="29337" y="45434"/>
                  </a:moveTo>
                  <a:cubicBezTo>
                    <a:pt x="29337" y="36576"/>
                    <a:pt x="36576" y="29337"/>
                    <a:pt x="45434" y="29337"/>
                  </a:cubicBezTo>
                  <a:cubicBezTo>
                    <a:pt x="54293" y="29337"/>
                    <a:pt x="61532" y="36576"/>
                    <a:pt x="61532" y="45434"/>
                  </a:cubicBezTo>
                  <a:cubicBezTo>
                    <a:pt x="61532" y="54292"/>
                    <a:pt x="54293" y="61531"/>
                    <a:pt x="45434" y="61531"/>
                  </a:cubicBezTo>
                  <a:cubicBezTo>
                    <a:pt x="36576" y="61531"/>
                    <a:pt x="29337" y="54292"/>
                    <a:pt x="29337" y="4543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51CC2BFD-1093-43A1-80CB-79B00F78437B}"/>
                </a:ext>
              </a:extLst>
            </p:cNvPr>
            <p:cNvSpPr/>
            <p:nvPr/>
          </p:nvSpPr>
          <p:spPr>
            <a:xfrm>
              <a:off x="6937906" y="982503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157448 w 257175"/>
                <a:gd name="connsiteY9" fmla="*/ 51530 h 76200"/>
                <a:gd name="connsiteX10" fmla="*/ 29432 w 257175"/>
                <a:gd name="connsiteY10" fmla="*/ 51530 h 76200"/>
                <a:gd name="connsiteX11" fmla="*/ 29432 w 257175"/>
                <a:gd name="connsiteY11" fmla="*/ 29337 h 76200"/>
                <a:gd name="connsiteX12" fmla="*/ 157448 w 257175"/>
                <a:gd name="connsiteY12" fmla="*/ 29337 h 76200"/>
                <a:gd name="connsiteX13" fmla="*/ 157448 w 257175"/>
                <a:gd name="connsiteY13" fmla="*/ 51530 h 76200"/>
                <a:gd name="connsiteX14" fmla="*/ 236601 w 257175"/>
                <a:gd name="connsiteY14" fmla="*/ 51530 h 76200"/>
                <a:gd name="connsiteX15" fmla="*/ 179641 w 257175"/>
                <a:gd name="connsiteY15" fmla="*/ 51530 h 76200"/>
                <a:gd name="connsiteX16" fmla="*/ 179641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157448" y="51530"/>
                  </a:moveTo>
                  <a:lnTo>
                    <a:pt x="29432" y="51530"/>
                  </a:lnTo>
                  <a:lnTo>
                    <a:pt x="29432" y="29337"/>
                  </a:lnTo>
                  <a:lnTo>
                    <a:pt x="157448" y="29337"/>
                  </a:lnTo>
                  <a:lnTo>
                    <a:pt x="157448" y="51530"/>
                  </a:lnTo>
                  <a:close/>
                  <a:moveTo>
                    <a:pt x="236601" y="51530"/>
                  </a:moveTo>
                  <a:lnTo>
                    <a:pt x="179641" y="51530"/>
                  </a:lnTo>
                  <a:lnTo>
                    <a:pt x="179641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8BA59825-0E45-4BFF-A57D-FA2E3A3162B2}"/>
                </a:ext>
              </a:extLst>
            </p:cNvPr>
            <p:cNvSpPr/>
            <p:nvPr/>
          </p:nvSpPr>
          <p:spPr>
            <a:xfrm>
              <a:off x="6937906" y="1099470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53149 w 257175"/>
                <a:gd name="connsiteY10" fmla="*/ 29337 h 76200"/>
                <a:gd name="connsiteX11" fmla="*/ 53149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75247 w 257175"/>
                <a:gd name="connsiteY15" fmla="*/ 51530 h 76200"/>
                <a:gd name="connsiteX16" fmla="*/ 75247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53149" y="29337"/>
                  </a:lnTo>
                  <a:lnTo>
                    <a:pt x="53149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75247" y="51530"/>
                  </a:lnTo>
                  <a:lnTo>
                    <a:pt x="75247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A8369605-01E8-4B43-B4FB-931E43014B7C}"/>
                </a:ext>
              </a:extLst>
            </p:cNvPr>
            <p:cNvSpPr/>
            <p:nvPr/>
          </p:nvSpPr>
          <p:spPr>
            <a:xfrm>
              <a:off x="6937906" y="1189005"/>
              <a:ext cx="257175" cy="76200"/>
            </a:xfrm>
            <a:custGeom>
              <a:avLst/>
              <a:gdLst>
                <a:gd name="connsiteX0" fmla="*/ 247745 w 257175"/>
                <a:gd name="connsiteY0" fmla="*/ 7144 h 76200"/>
                <a:gd name="connsiteX1" fmla="*/ 18288 w 257175"/>
                <a:gd name="connsiteY1" fmla="*/ 7144 h 76200"/>
                <a:gd name="connsiteX2" fmla="*/ 7144 w 257175"/>
                <a:gd name="connsiteY2" fmla="*/ 18288 h 76200"/>
                <a:gd name="connsiteX3" fmla="*/ 7144 w 257175"/>
                <a:gd name="connsiteY3" fmla="*/ 62675 h 76200"/>
                <a:gd name="connsiteX4" fmla="*/ 18288 w 257175"/>
                <a:gd name="connsiteY4" fmla="*/ 73819 h 76200"/>
                <a:gd name="connsiteX5" fmla="*/ 247745 w 257175"/>
                <a:gd name="connsiteY5" fmla="*/ 73819 h 76200"/>
                <a:gd name="connsiteX6" fmla="*/ 258889 w 257175"/>
                <a:gd name="connsiteY6" fmla="*/ 62675 h 76200"/>
                <a:gd name="connsiteX7" fmla="*/ 258889 w 257175"/>
                <a:gd name="connsiteY7" fmla="*/ 18288 h 76200"/>
                <a:gd name="connsiteX8" fmla="*/ 247745 w 257175"/>
                <a:gd name="connsiteY8" fmla="*/ 7144 h 76200"/>
                <a:gd name="connsiteX9" fmla="*/ 29432 w 257175"/>
                <a:gd name="connsiteY9" fmla="*/ 29337 h 76200"/>
                <a:gd name="connsiteX10" fmla="*/ 192214 w 257175"/>
                <a:gd name="connsiteY10" fmla="*/ 29337 h 76200"/>
                <a:gd name="connsiteX11" fmla="*/ 192214 w 257175"/>
                <a:gd name="connsiteY11" fmla="*/ 51530 h 76200"/>
                <a:gd name="connsiteX12" fmla="*/ 29432 w 257175"/>
                <a:gd name="connsiteY12" fmla="*/ 51530 h 76200"/>
                <a:gd name="connsiteX13" fmla="*/ 29432 w 257175"/>
                <a:gd name="connsiteY13" fmla="*/ 29337 h 76200"/>
                <a:gd name="connsiteX14" fmla="*/ 236601 w 257175"/>
                <a:gd name="connsiteY14" fmla="*/ 51530 h 76200"/>
                <a:gd name="connsiteX15" fmla="*/ 214408 w 257175"/>
                <a:gd name="connsiteY15" fmla="*/ 51530 h 76200"/>
                <a:gd name="connsiteX16" fmla="*/ 214408 w 257175"/>
                <a:gd name="connsiteY16" fmla="*/ 29337 h 76200"/>
                <a:gd name="connsiteX17" fmla="*/ 236601 w 257175"/>
                <a:gd name="connsiteY17" fmla="*/ 29337 h 76200"/>
                <a:gd name="connsiteX18" fmla="*/ 236601 w 257175"/>
                <a:gd name="connsiteY18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57175" h="76200">
                  <a:moveTo>
                    <a:pt x="247745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0"/>
                    <a:pt x="12096" y="73819"/>
                    <a:pt x="18288" y="73819"/>
                  </a:cubicBezTo>
                  <a:lnTo>
                    <a:pt x="247745" y="73819"/>
                  </a:lnTo>
                  <a:cubicBezTo>
                    <a:pt x="253841" y="73819"/>
                    <a:pt x="258889" y="68866"/>
                    <a:pt x="258889" y="62675"/>
                  </a:cubicBezTo>
                  <a:lnTo>
                    <a:pt x="258889" y="18288"/>
                  </a:lnTo>
                  <a:cubicBezTo>
                    <a:pt x="258794" y="12097"/>
                    <a:pt x="253841" y="7144"/>
                    <a:pt x="247745" y="7144"/>
                  </a:cubicBezTo>
                  <a:close/>
                  <a:moveTo>
                    <a:pt x="29432" y="29337"/>
                  </a:moveTo>
                  <a:lnTo>
                    <a:pt x="192214" y="29337"/>
                  </a:lnTo>
                  <a:lnTo>
                    <a:pt x="192214" y="51530"/>
                  </a:lnTo>
                  <a:lnTo>
                    <a:pt x="29432" y="51530"/>
                  </a:lnTo>
                  <a:lnTo>
                    <a:pt x="29432" y="29337"/>
                  </a:lnTo>
                  <a:close/>
                  <a:moveTo>
                    <a:pt x="236601" y="51530"/>
                  </a:moveTo>
                  <a:lnTo>
                    <a:pt x="214408" y="51530"/>
                  </a:lnTo>
                  <a:lnTo>
                    <a:pt x="214408" y="29337"/>
                  </a:lnTo>
                  <a:lnTo>
                    <a:pt x="236601" y="29337"/>
                  </a:lnTo>
                  <a:lnTo>
                    <a:pt x="236601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2" name="TextBox 11">
            <a:extLst>
              <a:ext uri="{FF2B5EF4-FFF2-40B4-BE49-F238E27FC236}">
                <a16:creationId xmlns:a16="http://schemas.microsoft.com/office/drawing/2014/main" id="{D338EFCA-57C1-40E1-9F67-EA7FC881B60D}"/>
              </a:ext>
            </a:extLst>
          </p:cNvPr>
          <p:cNvSpPr txBox="1"/>
          <p:nvPr/>
        </p:nvSpPr>
        <p:spPr>
          <a:xfrm>
            <a:off x="1000111" y="4715867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FFF5E5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FF5E5"/>
                </a:solidFill>
              </a:rPr>
              <a:t>amet</a:t>
            </a:r>
            <a:r>
              <a:rPr lang="en-US" altLang="ko-KR" sz="1400" dirty="0">
                <a:solidFill>
                  <a:srgbClr val="FFF5E5"/>
                </a:solidFill>
              </a:rPr>
              <a:t>, </a:t>
            </a:r>
            <a:r>
              <a:rPr lang="en-US" altLang="ko-KR" sz="1400" dirty="0" err="1">
                <a:solidFill>
                  <a:srgbClr val="FFF5E5"/>
                </a:solidFill>
              </a:rPr>
              <a:t>consectetur</a:t>
            </a:r>
            <a:r>
              <a:rPr lang="en-US" altLang="ko-KR" sz="1400" dirty="0">
                <a:solidFill>
                  <a:srgbClr val="FFF5E5"/>
                </a:solidFill>
              </a:rPr>
              <a:t> </a:t>
            </a:r>
            <a:r>
              <a:rPr lang="en-US" altLang="ko-KR" sz="1400" dirty="0" err="1">
                <a:solidFill>
                  <a:srgbClr val="FFF5E5"/>
                </a:solidFill>
              </a:rPr>
              <a:t>adipisicing</a:t>
            </a:r>
            <a:r>
              <a:rPr lang="en-US" altLang="ko-KR" sz="1400" dirty="0">
                <a:solidFill>
                  <a:srgbClr val="FFF5E5"/>
                </a:solidFill>
              </a:rPr>
              <a:t> </a:t>
            </a:r>
            <a:r>
              <a:rPr lang="en-US" altLang="ko-KR" sz="1400" dirty="0" err="1">
                <a:solidFill>
                  <a:srgbClr val="FFF5E5"/>
                </a:solidFill>
              </a:rPr>
              <a:t>elit</a:t>
            </a:r>
            <a:endParaRPr lang="ko-KR" altLang="en-US" sz="1400" dirty="0">
              <a:solidFill>
                <a:srgbClr val="FFF5E5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700A1CB3-1183-4A07-B1DE-C70C2705E9C4}"/>
              </a:ext>
            </a:extLst>
          </p:cNvPr>
          <p:cNvSpPr/>
          <p:nvPr/>
        </p:nvSpPr>
        <p:spPr>
          <a:xfrm>
            <a:off x="1000111" y="4333557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FFF5E5"/>
                </a:solidFill>
                <a:latin typeface="+mj-lt"/>
              </a:rPr>
              <a:t>Lorem ipsum</a:t>
            </a:r>
          </a:p>
        </p:txBody>
      </p:sp>
      <p:sp>
        <p:nvSpPr>
          <p:cNvPr id="14" name="사각형: 둥근 모서리 13">
            <a:extLst>
              <a:ext uri="{FF2B5EF4-FFF2-40B4-BE49-F238E27FC236}">
                <a16:creationId xmlns:a16="http://schemas.microsoft.com/office/drawing/2014/main" id="{0C3F9019-AB8C-4A55-A5A1-F2208BA47BE7}"/>
              </a:ext>
            </a:extLst>
          </p:cNvPr>
          <p:cNvSpPr/>
          <p:nvPr/>
        </p:nvSpPr>
        <p:spPr>
          <a:xfrm>
            <a:off x="3489141" y="2086429"/>
            <a:ext cx="2503176" cy="3742510"/>
          </a:xfrm>
          <a:prstGeom prst="roundRect">
            <a:avLst>
              <a:gd name="adj" fmla="val 6520"/>
            </a:avLst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FFF5E5"/>
              </a:solidFill>
              <a:latin typeface="+mj-lt"/>
            </a:endParaRPr>
          </a:p>
        </p:txBody>
      </p:sp>
      <p:grpSp>
        <p:nvGrpSpPr>
          <p:cNvPr id="15" name="그룹 14">
            <a:extLst>
              <a:ext uri="{FF2B5EF4-FFF2-40B4-BE49-F238E27FC236}">
                <a16:creationId xmlns:a16="http://schemas.microsoft.com/office/drawing/2014/main" id="{E66A0977-05FF-4BE5-BCEF-76F550762526}"/>
              </a:ext>
            </a:extLst>
          </p:cNvPr>
          <p:cNvGrpSpPr/>
          <p:nvPr/>
        </p:nvGrpSpPr>
        <p:grpSpPr>
          <a:xfrm>
            <a:off x="4430162" y="3477298"/>
            <a:ext cx="620738" cy="626714"/>
            <a:chOff x="5449339" y="2217420"/>
            <a:chExt cx="388048" cy="391784"/>
          </a:xfrm>
          <a:solidFill>
            <a:srgbClr val="FFF5E5"/>
          </a:solidFill>
        </p:grpSpPr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21AEC360-ABFE-4878-BC1E-61BC76838D0E}"/>
                </a:ext>
              </a:extLst>
            </p:cNvPr>
            <p:cNvSpPr/>
            <p:nvPr/>
          </p:nvSpPr>
          <p:spPr>
            <a:xfrm>
              <a:off x="5561162" y="2217420"/>
              <a:ext cx="276225" cy="361950"/>
            </a:xfrm>
            <a:custGeom>
              <a:avLst/>
              <a:gdLst>
                <a:gd name="connsiteX0" fmla="*/ 263366 w 276225"/>
                <a:gd name="connsiteY0" fmla="*/ 96107 h 361950"/>
                <a:gd name="connsiteX1" fmla="*/ 230029 w 276225"/>
                <a:gd name="connsiteY1" fmla="*/ 96107 h 361950"/>
                <a:gd name="connsiteX2" fmla="*/ 230029 w 276225"/>
                <a:gd name="connsiteY2" fmla="*/ 40576 h 361950"/>
                <a:gd name="connsiteX3" fmla="*/ 218885 w 276225"/>
                <a:gd name="connsiteY3" fmla="*/ 29432 h 361950"/>
                <a:gd name="connsiteX4" fmla="*/ 73818 w 276225"/>
                <a:gd name="connsiteY4" fmla="*/ 29432 h 361950"/>
                <a:gd name="connsiteX5" fmla="*/ 73818 w 276225"/>
                <a:gd name="connsiteY5" fmla="*/ 18288 h 361950"/>
                <a:gd name="connsiteX6" fmla="*/ 62674 w 276225"/>
                <a:gd name="connsiteY6" fmla="*/ 7144 h 361950"/>
                <a:gd name="connsiteX7" fmla="*/ 18288 w 276225"/>
                <a:gd name="connsiteY7" fmla="*/ 7144 h 361950"/>
                <a:gd name="connsiteX8" fmla="*/ 7144 w 276225"/>
                <a:gd name="connsiteY8" fmla="*/ 18288 h 361950"/>
                <a:gd name="connsiteX9" fmla="*/ 7144 w 276225"/>
                <a:gd name="connsiteY9" fmla="*/ 62675 h 361950"/>
                <a:gd name="connsiteX10" fmla="*/ 18288 w 276225"/>
                <a:gd name="connsiteY10" fmla="*/ 73819 h 361950"/>
                <a:gd name="connsiteX11" fmla="*/ 62674 w 276225"/>
                <a:gd name="connsiteY11" fmla="*/ 73819 h 361950"/>
                <a:gd name="connsiteX12" fmla="*/ 73818 w 276225"/>
                <a:gd name="connsiteY12" fmla="*/ 62675 h 361950"/>
                <a:gd name="connsiteX13" fmla="*/ 73818 w 276225"/>
                <a:gd name="connsiteY13" fmla="*/ 51530 h 361950"/>
                <a:gd name="connsiteX14" fmla="*/ 207740 w 276225"/>
                <a:gd name="connsiteY14" fmla="*/ 51530 h 361950"/>
                <a:gd name="connsiteX15" fmla="*/ 207740 w 276225"/>
                <a:gd name="connsiteY15" fmla="*/ 95917 h 361950"/>
                <a:gd name="connsiteX16" fmla="*/ 174402 w 276225"/>
                <a:gd name="connsiteY16" fmla="*/ 95917 h 361950"/>
                <a:gd name="connsiteX17" fmla="*/ 163258 w 276225"/>
                <a:gd name="connsiteY17" fmla="*/ 107061 h 361950"/>
                <a:gd name="connsiteX18" fmla="*/ 163258 w 276225"/>
                <a:gd name="connsiteY18" fmla="*/ 263938 h 361950"/>
                <a:gd name="connsiteX19" fmla="*/ 174402 w 276225"/>
                <a:gd name="connsiteY19" fmla="*/ 275082 h 361950"/>
                <a:gd name="connsiteX20" fmla="*/ 207740 w 276225"/>
                <a:gd name="connsiteY20" fmla="*/ 275082 h 361950"/>
                <a:gd name="connsiteX21" fmla="*/ 207740 w 276225"/>
                <a:gd name="connsiteY21" fmla="*/ 319468 h 361950"/>
                <a:gd name="connsiteX22" fmla="*/ 185547 w 276225"/>
                <a:gd name="connsiteY22" fmla="*/ 319468 h 361950"/>
                <a:gd name="connsiteX23" fmla="*/ 185547 w 276225"/>
                <a:gd name="connsiteY23" fmla="*/ 308324 h 361950"/>
                <a:gd name="connsiteX24" fmla="*/ 174402 w 276225"/>
                <a:gd name="connsiteY24" fmla="*/ 297180 h 361950"/>
                <a:gd name="connsiteX25" fmla="*/ 130016 w 276225"/>
                <a:gd name="connsiteY25" fmla="*/ 297180 h 361950"/>
                <a:gd name="connsiteX26" fmla="*/ 118872 w 276225"/>
                <a:gd name="connsiteY26" fmla="*/ 308324 h 361950"/>
                <a:gd name="connsiteX27" fmla="*/ 118872 w 276225"/>
                <a:gd name="connsiteY27" fmla="*/ 352711 h 361950"/>
                <a:gd name="connsiteX28" fmla="*/ 130016 w 276225"/>
                <a:gd name="connsiteY28" fmla="*/ 363855 h 361950"/>
                <a:gd name="connsiteX29" fmla="*/ 174402 w 276225"/>
                <a:gd name="connsiteY29" fmla="*/ 363855 h 361950"/>
                <a:gd name="connsiteX30" fmla="*/ 185547 w 276225"/>
                <a:gd name="connsiteY30" fmla="*/ 352711 h 361950"/>
                <a:gd name="connsiteX31" fmla="*/ 185547 w 276225"/>
                <a:gd name="connsiteY31" fmla="*/ 341567 h 361950"/>
                <a:gd name="connsiteX32" fmla="*/ 218885 w 276225"/>
                <a:gd name="connsiteY32" fmla="*/ 341567 h 361950"/>
                <a:gd name="connsiteX33" fmla="*/ 230029 w 276225"/>
                <a:gd name="connsiteY33" fmla="*/ 330422 h 361950"/>
                <a:gd name="connsiteX34" fmla="*/ 230029 w 276225"/>
                <a:gd name="connsiteY34" fmla="*/ 274892 h 361950"/>
                <a:gd name="connsiteX35" fmla="*/ 263366 w 276225"/>
                <a:gd name="connsiteY35" fmla="*/ 274892 h 361950"/>
                <a:gd name="connsiteX36" fmla="*/ 274510 w 276225"/>
                <a:gd name="connsiteY36" fmla="*/ 263747 h 361950"/>
                <a:gd name="connsiteX37" fmla="*/ 274510 w 276225"/>
                <a:gd name="connsiteY37" fmla="*/ 106871 h 361950"/>
                <a:gd name="connsiteX38" fmla="*/ 263366 w 276225"/>
                <a:gd name="connsiteY38" fmla="*/ 96107 h 361950"/>
                <a:gd name="connsiteX39" fmla="*/ 51721 w 276225"/>
                <a:gd name="connsiteY39" fmla="*/ 51721 h 361950"/>
                <a:gd name="connsiteX40" fmla="*/ 29527 w 276225"/>
                <a:gd name="connsiteY40" fmla="*/ 51721 h 361950"/>
                <a:gd name="connsiteX41" fmla="*/ 29527 w 276225"/>
                <a:gd name="connsiteY41" fmla="*/ 29527 h 361950"/>
                <a:gd name="connsiteX42" fmla="*/ 51721 w 276225"/>
                <a:gd name="connsiteY42" fmla="*/ 29527 h 361950"/>
                <a:gd name="connsiteX43" fmla="*/ 51721 w 276225"/>
                <a:gd name="connsiteY43" fmla="*/ 51721 h 361950"/>
                <a:gd name="connsiteX44" fmla="*/ 163449 w 276225"/>
                <a:gd name="connsiteY44" fmla="*/ 341852 h 361950"/>
                <a:gd name="connsiteX45" fmla="*/ 141256 w 276225"/>
                <a:gd name="connsiteY45" fmla="*/ 341852 h 361950"/>
                <a:gd name="connsiteX46" fmla="*/ 141256 w 276225"/>
                <a:gd name="connsiteY46" fmla="*/ 319659 h 361950"/>
                <a:gd name="connsiteX47" fmla="*/ 163449 w 276225"/>
                <a:gd name="connsiteY47" fmla="*/ 319659 h 361950"/>
                <a:gd name="connsiteX48" fmla="*/ 163449 w 276225"/>
                <a:gd name="connsiteY48" fmla="*/ 341852 h 361950"/>
                <a:gd name="connsiteX49" fmla="*/ 185642 w 276225"/>
                <a:gd name="connsiteY49" fmla="*/ 162782 h 361950"/>
                <a:gd name="connsiteX50" fmla="*/ 252222 w 276225"/>
                <a:gd name="connsiteY50" fmla="*/ 162782 h 361950"/>
                <a:gd name="connsiteX51" fmla="*/ 252222 w 276225"/>
                <a:gd name="connsiteY51" fmla="*/ 208693 h 361950"/>
                <a:gd name="connsiteX52" fmla="*/ 185642 w 276225"/>
                <a:gd name="connsiteY52" fmla="*/ 208693 h 361950"/>
                <a:gd name="connsiteX53" fmla="*/ 185642 w 276225"/>
                <a:gd name="connsiteY53" fmla="*/ 162782 h 361950"/>
                <a:gd name="connsiteX54" fmla="*/ 252317 w 276225"/>
                <a:gd name="connsiteY54" fmla="*/ 118300 h 361950"/>
                <a:gd name="connsiteX55" fmla="*/ 252317 w 276225"/>
                <a:gd name="connsiteY55" fmla="*/ 140494 h 361950"/>
                <a:gd name="connsiteX56" fmla="*/ 185737 w 276225"/>
                <a:gd name="connsiteY56" fmla="*/ 140494 h 361950"/>
                <a:gd name="connsiteX57" fmla="*/ 185737 w 276225"/>
                <a:gd name="connsiteY57" fmla="*/ 118300 h 361950"/>
                <a:gd name="connsiteX58" fmla="*/ 252317 w 276225"/>
                <a:gd name="connsiteY58" fmla="*/ 118300 h 361950"/>
                <a:gd name="connsiteX59" fmla="*/ 185642 w 276225"/>
                <a:gd name="connsiteY59" fmla="*/ 252984 h 361950"/>
                <a:gd name="connsiteX60" fmla="*/ 185642 w 276225"/>
                <a:gd name="connsiteY60" fmla="*/ 230791 h 361950"/>
                <a:gd name="connsiteX61" fmla="*/ 252222 w 276225"/>
                <a:gd name="connsiteY61" fmla="*/ 230791 h 361950"/>
                <a:gd name="connsiteX62" fmla="*/ 252222 w 276225"/>
                <a:gd name="connsiteY62" fmla="*/ 252984 h 361950"/>
                <a:gd name="connsiteX63" fmla="*/ 185642 w 276225"/>
                <a:gd name="connsiteY63" fmla="*/ 252984 h 3619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276225" h="361950">
                  <a:moveTo>
                    <a:pt x="263366" y="96107"/>
                  </a:moveTo>
                  <a:lnTo>
                    <a:pt x="230029" y="96107"/>
                  </a:lnTo>
                  <a:lnTo>
                    <a:pt x="230029" y="40576"/>
                  </a:lnTo>
                  <a:cubicBezTo>
                    <a:pt x="230029" y="34480"/>
                    <a:pt x="225076" y="29432"/>
                    <a:pt x="218885" y="29432"/>
                  </a:cubicBezTo>
                  <a:lnTo>
                    <a:pt x="73818" y="29432"/>
                  </a:lnTo>
                  <a:lnTo>
                    <a:pt x="73818" y="18288"/>
                  </a:lnTo>
                  <a:cubicBezTo>
                    <a:pt x="73818" y="12192"/>
                    <a:pt x="68866" y="7144"/>
                    <a:pt x="62674" y="7144"/>
                  </a:cubicBez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62675"/>
                  </a:lnTo>
                  <a:cubicBezTo>
                    <a:pt x="7144" y="68771"/>
                    <a:pt x="12097" y="73819"/>
                    <a:pt x="18288" y="73819"/>
                  </a:cubicBezTo>
                  <a:lnTo>
                    <a:pt x="62674" y="73819"/>
                  </a:lnTo>
                  <a:cubicBezTo>
                    <a:pt x="68771" y="73819"/>
                    <a:pt x="73818" y="68866"/>
                    <a:pt x="73818" y="62675"/>
                  </a:cubicBezTo>
                  <a:lnTo>
                    <a:pt x="73818" y="51530"/>
                  </a:lnTo>
                  <a:lnTo>
                    <a:pt x="207740" y="51530"/>
                  </a:lnTo>
                  <a:lnTo>
                    <a:pt x="207740" y="95917"/>
                  </a:lnTo>
                  <a:lnTo>
                    <a:pt x="174402" y="95917"/>
                  </a:lnTo>
                  <a:cubicBezTo>
                    <a:pt x="168307" y="95917"/>
                    <a:pt x="163258" y="100870"/>
                    <a:pt x="163258" y="107061"/>
                  </a:cubicBezTo>
                  <a:lnTo>
                    <a:pt x="163258" y="263938"/>
                  </a:lnTo>
                  <a:cubicBezTo>
                    <a:pt x="163258" y="270034"/>
                    <a:pt x="168212" y="275082"/>
                    <a:pt x="174402" y="275082"/>
                  </a:cubicBezTo>
                  <a:lnTo>
                    <a:pt x="207740" y="275082"/>
                  </a:lnTo>
                  <a:lnTo>
                    <a:pt x="207740" y="319468"/>
                  </a:lnTo>
                  <a:lnTo>
                    <a:pt x="185547" y="319468"/>
                  </a:lnTo>
                  <a:lnTo>
                    <a:pt x="185547" y="308324"/>
                  </a:lnTo>
                  <a:cubicBezTo>
                    <a:pt x="185547" y="302228"/>
                    <a:pt x="180594" y="297180"/>
                    <a:pt x="174402" y="297180"/>
                  </a:cubicBezTo>
                  <a:lnTo>
                    <a:pt x="130016" y="297180"/>
                  </a:lnTo>
                  <a:cubicBezTo>
                    <a:pt x="123920" y="297180"/>
                    <a:pt x="118872" y="302133"/>
                    <a:pt x="118872" y="308324"/>
                  </a:cubicBezTo>
                  <a:lnTo>
                    <a:pt x="118872" y="352711"/>
                  </a:lnTo>
                  <a:cubicBezTo>
                    <a:pt x="118872" y="358807"/>
                    <a:pt x="123825" y="363855"/>
                    <a:pt x="130016" y="363855"/>
                  </a:cubicBezTo>
                  <a:lnTo>
                    <a:pt x="174402" y="363855"/>
                  </a:lnTo>
                  <a:cubicBezTo>
                    <a:pt x="180499" y="363855"/>
                    <a:pt x="185547" y="358902"/>
                    <a:pt x="185547" y="352711"/>
                  </a:cubicBezTo>
                  <a:lnTo>
                    <a:pt x="185547" y="341567"/>
                  </a:lnTo>
                  <a:lnTo>
                    <a:pt x="218885" y="341567"/>
                  </a:lnTo>
                  <a:cubicBezTo>
                    <a:pt x="224980" y="341567"/>
                    <a:pt x="230029" y="336613"/>
                    <a:pt x="230029" y="330422"/>
                  </a:cubicBezTo>
                  <a:lnTo>
                    <a:pt x="230029" y="274892"/>
                  </a:lnTo>
                  <a:lnTo>
                    <a:pt x="263366" y="274892"/>
                  </a:lnTo>
                  <a:cubicBezTo>
                    <a:pt x="269462" y="274892"/>
                    <a:pt x="274510" y="269938"/>
                    <a:pt x="274510" y="263747"/>
                  </a:cubicBezTo>
                  <a:lnTo>
                    <a:pt x="274510" y="106871"/>
                  </a:lnTo>
                  <a:cubicBezTo>
                    <a:pt x="274510" y="101060"/>
                    <a:pt x="269462" y="96107"/>
                    <a:pt x="263366" y="96107"/>
                  </a:cubicBezTo>
                  <a:close/>
                  <a:moveTo>
                    <a:pt x="51721" y="51721"/>
                  </a:moveTo>
                  <a:lnTo>
                    <a:pt x="29527" y="51721"/>
                  </a:lnTo>
                  <a:lnTo>
                    <a:pt x="29527" y="29527"/>
                  </a:lnTo>
                  <a:lnTo>
                    <a:pt x="51721" y="29527"/>
                  </a:lnTo>
                  <a:lnTo>
                    <a:pt x="51721" y="51721"/>
                  </a:lnTo>
                  <a:close/>
                  <a:moveTo>
                    <a:pt x="163449" y="341852"/>
                  </a:moveTo>
                  <a:lnTo>
                    <a:pt x="141256" y="341852"/>
                  </a:lnTo>
                  <a:lnTo>
                    <a:pt x="141256" y="319659"/>
                  </a:lnTo>
                  <a:lnTo>
                    <a:pt x="163449" y="319659"/>
                  </a:lnTo>
                  <a:lnTo>
                    <a:pt x="163449" y="341852"/>
                  </a:lnTo>
                  <a:close/>
                  <a:moveTo>
                    <a:pt x="185642" y="162782"/>
                  </a:moveTo>
                  <a:lnTo>
                    <a:pt x="252222" y="162782"/>
                  </a:lnTo>
                  <a:lnTo>
                    <a:pt x="252222" y="208693"/>
                  </a:lnTo>
                  <a:lnTo>
                    <a:pt x="185642" y="208693"/>
                  </a:lnTo>
                  <a:lnTo>
                    <a:pt x="185642" y="162782"/>
                  </a:lnTo>
                  <a:close/>
                  <a:moveTo>
                    <a:pt x="252317" y="118300"/>
                  </a:moveTo>
                  <a:lnTo>
                    <a:pt x="252317" y="140494"/>
                  </a:lnTo>
                  <a:lnTo>
                    <a:pt x="185737" y="140494"/>
                  </a:lnTo>
                  <a:lnTo>
                    <a:pt x="185737" y="118300"/>
                  </a:lnTo>
                  <a:lnTo>
                    <a:pt x="252317" y="118300"/>
                  </a:lnTo>
                  <a:close/>
                  <a:moveTo>
                    <a:pt x="185642" y="252984"/>
                  </a:moveTo>
                  <a:lnTo>
                    <a:pt x="185642" y="230791"/>
                  </a:lnTo>
                  <a:lnTo>
                    <a:pt x="252222" y="230791"/>
                  </a:lnTo>
                  <a:lnTo>
                    <a:pt x="252222" y="252984"/>
                  </a:lnTo>
                  <a:lnTo>
                    <a:pt x="185642" y="252984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6A21DAE9-D9AA-413C-A2DA-819221A7A0B2}"/>
                </a:ext>
              </a:extLst>
            </p:cNvPr>
            <p:cNvSpPr/>
            <p:nvPr/>
          </p:nvSpPr>
          <p:spPr>
            <a:xfrm>
              <a:off x="5494678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872E59D9-B6B2-4C8B-B966-8E9DFE09877A}"/>
                </a:ext>
              </a:extLst>
            </p:cNvPr>
            <p:cNvSpPr/>
            <p:nvPr/>
          </p:nvSpPr>
          <p:spPr>
            <a:xfrm>
              <a:off x="5494678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0CC1E05E-6B0C-47EF-A1FA-36756ECC0687}"/>
                </a:ext>
              </a:extLst>
            </p:cNvPr>
            <p:cNvSpPr/>
            <p:nvPr/>
          </p:nvSpPr>
          <p:spPr>
            <a:xfrm>
              <a:off x="5561353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515D09DF-C2E5-4F06-8D4C-15E9FF1BE5D0}"/>
                </a:ext>
              </a:extLst>
            </p:cNvPr>
            <p:cNvSpPr/>
            <p:nvPr/>
          </p:nvSpPr>
          <p:spPr>
            <a:xfrm>
              <a:off x="5561353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239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9AAACB80-07CC-4DBE-96AB-2A59975291C6}"/>
                </a:ext>
              </a:extLst>
            </p:cNvPr>
            <p:cNvSpPr/>
            <p:nvPr/>
          </p:nvSpPr>
          <p:spPr>
            <a:xfrm>
              <a:off x="5628695" y="248547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8961354D-F202-4085-B7F5-68492972D8E9}"/>
                </a:ext>
              </a:extLst>
            </p:cNvPr>
            <p:cNvSpPr/>
            <p:nvPr/>
          </p:nvSpPr>
          <p:spPr>
            <a:xfrm>
              <a:off x="5628695" y="2552054"/>
              <a:ext cx="28575" cy="57150"/>
            </a:xfrm>
            <a:custGeom>
              <a:avLst/>
              <a:gdLst>
                <a:gd name="connsiteX0" fmla="*/ 7144 w 28575"/>
                <a:gd name="connsiteY0" fmla="*/ 18552 h 57150"/>
                <a:gd name="connsiteX1" fmla="*/ 7144 w 28575"/>
                <a:gd name="connsiteY1" fmla="*/ 40174 h 57150"/>
                <a:gd name="connsiteX2" fmla="*/ 16954 w 28575"/>
                <a:gd name="connsiteY2" fmla="*/ 51509 h 57150"/>
                <a:gd name="connsiteX3" fmla="*/ 29337 w 28575"/>
                <a:gd name="connsiteY3" fmla="*/ 40460 h 57150"/>
                <a:gd name="connsiteX4" fmla="*/ 29337 w 28575"/>
                <a:gd name="connsiteY4" fmla="*/ 18267 h 57150"/>
                <a:gd name="connsiteX5" fmla="*/ 16954 w 28575"/>
                <a:gd name="connsiteY5" fmla="*/ 7218 h 57150"/>
                <a:gd name="connsiteX6" fmla="*/ 7144 w 28575"/>
                <a:gd name="connsiteY6" fmla="*/ 18552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57150">
                  <a:moveTo>
                    <a:pt x="7144" y="18552"/>
                  </a:moveTo>
                  <a:lnTo>
                    <a:pt x="7144" y="40174"/>
                  </a:lnTo>
                  <a:cubicBezTo>
                    <a:pt x="7144" y="45889"/>
                    <a:pt x="11335" y="50842"/>
                    <a:pt x="16954" y="51509"/>
                  </a:cubicBezTo>
                  <a:cubicBezTo>
                    <a:pt x="23622" y="52271"/>
                    <a:pt x="29337" y="47032"/>
                    <a:pt x="29337" y="40460"/>
                  </a:cubicBezTo>
                  <a:lnTo>
                    <a:pt x="29337" y="18267"/>
                  </a:lnTo>
                  <a:cubicBezTo>
                    <a:pt x="29337" y="11694"/>
                    <a:pt x="23717" y="6456"/>
                    <a:pt x="16954" y="7218"/>
                  </a:cubicBezTo>
                  <a:cubicBezTo>
                    <a:pt x="11335" y="7884"/>
                    <a:pt x="7144" y="12932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6CD0DC66-FB7D-4274-9A58-A1E3508E55E1}"/>
                </a:ext>
              </a:extLst>
            </p:cNvPr>
            <p:cNvSpPr/>
            <p:nvPr/>
          </p:nvSpPr>
          <p:spPr>
            <a:xfrm>
              <a:off x="5449339" y="2306383"/>
              <a:ext cx="257175" cy="161925"/>
            </a:xfrm>
            <a:custGeom>
              <a:avLst/>
              <a:gdLst>
                <a:gd name="connsiteX0" fmla="*/ 197358 w 257175"/>
                <a:gd name="connsiteY0" fmla="*/ 164021 h 161925"/>
                <a:gd name="connsiteX1" fmla="*/ 252889 w 257175"/>
                <a:gd name="connsiteY1" fmla="*/ 107728 h 161925"/>
                <a:gd name="connsiteX2" fmla="*/ 200692 w 257175"/>
                <a:gd name="connsiteY2" fmla="*/ 51625 h 161925"/>
                <a:gd name="connsiteX3" fmla="*/ 130016 w 257175"/>
                <a:gd name="connsiteY3" fmla="*/ 7144 h 161925"/>
                <a:gd name="connsiteX4" fmla="*/ 60008 w 257175"/>
                <a:gd name="connsiteY4" fmla="*/ 51625 h 161925"/>
                <a:gd name="connsiteX5" fmla="*/ 7144 w 257175"/>
                <a:gd name="connsiteY5" fmla="*/ 107728 h 161925"/>
                <a:gd name="connsiteX6" fmla="*/ 63437 w 257175"/>
                <a:gd name="connsiteY6" fmla="*/ 164021 h 161925"/>
                <a:gd name="connsiteX7" fmla="*/ 197358 w 257175"/>
                <a:gd name="connsiteY7" fmla="*/ 164021 h 161925"/>
                <a:gd name="connsiteX8" fmla="*/ 29337 w 257175"/>
                <a:gd name="connsiteY8" fmla="*/ 107823 h 161925"/>
                <a:gd name="connsiteX9" fmla="*/ 63341 w 257175"/>
                <a:gd name="connsiteY9" fmla="*/ 73819 h 161925"/>
                <a:gd name="connsiteX10" fmla="*/ 86868 w 257175"/>
                <a:gd name="connsiteY10" fmla="*/ 83534 h 161925"/>
                <a:gd name="connsiteX11" fmla="*/ 102584 w 257175"/>
                <a:gd name="connsiteY11" fmla="*/ 83534 h 161925"/>
                <a:gd name="connsiteX12" fmla="*/ 102584 w 257175"/>
                <a:gd name="connsiteY12" fmla="*/ 67818 h 161925"/>
                <a:gd name="connsiteX13" fmla="*/ 83249 w 257175"/>
                <a:gd name="connsiteY13" fmla="*/ 55245 h 161925"/>
                <a:gd name="connsiteX14" fmla="*/ 129921 w 257175"/>
                <a:gd name="connsiteY14" fmla="*/ 29337 h 161925"/>
                <a:gd name="connsiteX15" fmla="*/ 177260 w 257175"/>
                <a:gd name="connsiteY15" fmla="*/ 55150 h 161925"/>
                <a:gd name="connsiteX16" fmla="*/ 157353 w 257175"/>
                <a:gd name="connsiteY16" fmla="*/ 67818 h 161925"/>
                <a:gd name="connsiteX17" fmla="*/ 157353 w 257175"/>
                <a:gd name="connsiteY17" fmla="*/ 83534 h 161925"/>
                <a:gd name="connsiteX18" fmla="*/ 173069 w 257175"/>
                <a:gd name="connsiteY18" fmla="*/ 83534 h 161925"/>
                <a:gd name="connsiteX19" fmla="*/ 197358 w 257175"/>
                <a:gd name="connsiteY19" fmla="*/ 73819 h 161925"/>
                <a:gd name="connsiteX20" fmla="*/ 230696 w 257175"/>
                <a:gd name="connsiteY20" fmla="*/ 107823 h 161925"/>
                <a:gd name="connsiteX21" fmla="*/ 197358 w 257175"/>
                <a:gd name="connsiteY21" fmla="*/ 141827 h 161925"/>
                <a:gd name="connsiteX22" fmla="*/ 63437 w 257175"/>
                <a:gd name="connsiteY22" fmla="*/ 141827 h 161925"/>
                <a:gd name="connsiteX23" fmla="*/ 29337 w 257175"/>
                <a:gd name="connsiteY23" fmla="*/ 107823 h 1619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57175" h="161925">
                  <a:moveTo>
                    <a:pt x="197358" y="164021"/>
                  </a:moveTo>
                  <a:cubicBezTo>
                    <a:pt x="228029" y="164021"/>
                    <a:pt x="252889" y="138493"/>
                    <a:pt x="252889" y="107728"/>
                  </a:cubicBezTo>
                  <a:cubicBezTo>
                    <a:pt x="252889" y="78105"/>
                    <a:pt x="229743" y="53340"/>
                    <a:pt x="200692" y="51625"/>
                  </a:cubicBezTo>
                  <a:cubicBezTo>
                    <a:pt x="187928" y="24670"/>
                    <a:pt x="160496" y="7144"/>
                    <a:pt x="130016" y="7144"/>
                  </a:cubicBezTo>
                  <a:cubicBezTo>
                    <a:pt x="99917" y="7144"/>
                    <a:pt x="72771" y="24765"/>
                    <a:pt x="60008" y="51625"/>
                  </a:cubicBezTo>
                  <a:cubicBezTo>
                    <a:pt x="30956" y="53340"/>
                    <a:pt x="7144" y="78105"/>
                    <a:pt x="7144" y="107728"/>
                  </a:cubicBezTo>
                  <a:cubicBezTo>
                    <a:pt x="7144" y="138398"/>
                    <a:pt x="32671" y="164021"/>
                    <a:pt x="63437" y="164021"/>
                  </a:cubicBezTo>
                  <a:lnTo>
                    <a:pt x="197358" y="164021"/>
                  </a:lnTo>
                  <a:close/>
                  <a:moveTo>
                    <a:pt x="29337" y="107823"/>
                  </a:moveTo>
                  <a:cubicBezTo>
                    <a:pt x="29337" y="89345"/>
                    <a:pt x="44958" y="73819"/>
                    <a:pt x="63341" y="73819"/>
                  </a:cubicBezTo>
                  <a:cubicBezTo>
                    <a:pt x="73343" y="74200"/>
                    <a:pt x="80867" y="77438"/>
                    <a:pt x="86868" y="83534"/>
                  </a:cubicBezTo>
                  <a:cubicBezTo>
                    <a:pt x="91154" y="87916"/>
                    <a:pt x="98203" y="87916"/>
                    <a:pt x="102584" y="83534"/>
                  </a:cubicBezTo>
                  <a:cubicBezTo>
                    <a:pt x="106966" y="79248"/>
                    <a:pt x="106966" y="72200"/>
                    <a:pt x="102584" y="67818"/>
                  </a:cubicBezTo>
                  <a:cubicBezTo>
                    <a:pt x="96965" y="62198"/>
                    <a:pt x="90488" y="58007"/>
                    <a:pt x="83249" y="55245"/>
                  </a:cubicBezTo>
                  <a:cubicBezTo>
                    <a:pt x="93250" y="39338"/>
                    <a:pt x="110776" y="29337"/>
                    <a:pt x="129921" y="29337"/>
                  </a:cubicBezTo>
                  <a:cubicBezTo>
                    <a:pt x="149352" y="29337"/>
                    <a:pt x="167164" y="39338"/>
                    <a:pt x="177260" y="55150"/>
                  </a:cubicBezTo>
                  <a:cubicBezTo>
                    <a:pt x="169736" y="57912"/>
                    <a:pt x="162878" y="62198"/>
                    <a:pt x="157353" y="67818"/>
                  </a:cubicBezTo>
                  <a:cubicBezTo>
                    <a:pt x="152971" y="72104"/>
                    <a:pt x="152971" y="79153"/>
                    <a:pt x="157353" y="83534"/>
                  </a:cubicBezTo>
                  <a:cubicBezTo>
                    <a:pt x="161639" y="87916"/>
                    <a:pt x="168688" y="87916"/>
                    <a:pt x="173069" y="83534"/>
                  </a:cubicBezTo>
                  <a:cubicBezTo>
                    <a:pt x="178689" y="77915"/>
                    <a:pt x="186595" y="74200"/>
                    <a:pt x="197358" y="73819"/>
                  </a:cubicBezTo>
                  <a:cubicBezTo>
                    <a:pt x="215455" y="73819"/>
                    <a:pt x="230696" y="89440"/>
                    <a:pt x="230696" y="107823"/>
                  </a:cubicBezTo>
                  <a:cubicBezTo>
                    <a:pt x="230696" y="126301"/>
                    <a:pt x="215455" y="141827"/>
                    <a:pt x="197358" y="141827"/>
                  </a:cubicBezTo>
                  <a:lnTo>
                    <a:pt x="63437" y="141827"/>
                  </a:lnTo>
                  <a:cubicBezTo>
                    <a:pt x="44958" y="141827"/>
                    <a:pt x="29337" y="126301"/>
                    <a:pt x="29337" y="10782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24" name="TextBox 23">
            <a:extLst>
              <a:ext uri="{FF2B5EF4-FFF2-40B4-BE49-F238E27FC236}">
                <a16:creationId xmlns:a16="http://schemas.microsoft.com/office/drawing/2014/main" id="{3AE97CBB-B9E3-4F51-BBF3-D74A5ABE3BB1}"/>
              </a:ext>
            </a:extLst>
          </p:cNvPr>
          <p:cNvSpPr txBox="1"/>
          <p:nvPr/>
        </p:nvSpPr>
        <p:spPr>
          <a:xfrm>
            <a:off x="3701034" y="4715867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FFF5E5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FF5E5"/>
                </a:solidFill>
              </a:rPr>
              <a:t>amet</a:t>
            </a:r>
            <a:r>
              <a:rPr lang="en-US" altLang="ko-KR" sz="1400" dirty="0">
                <a:solidFill>
                  <a:srgbClr val="FFF5E5"/>
                </a:solidFill>
              </a:rPr>
              <a:t>, </a:t>
            </a:r>
            <a:r>
              <a:rPr lang="en-US" altLang="ko-KR" sz="1400" dirty="0" err="1">
                <a:solidFill>
                  <a:srgbClr val="FFF5E5"/>
                </a:solidFill>
              </a:rPr>
              <a:t>consectetur</a:t>
            </a:r>
            <a:r>
              <a:rPr lang="en-US" altLang="ko-KR" sz="1400" dirty="0">
                <a:solidFill>
                  <a:srgbClr val="FFF5E5"/>
                </a:solidFill>
              </a:rPr>
              <a:t> </a:t>
            </a:r>
            <a:r>
              <a:rPr lang="en-US" altLang="ko-KR" sz="1400" dirty="0" err="1">
                <a:solidFill>
                  <a:srgbClr val="FFF5E5"/>
                </a:solidFill>
              </a:rPr>
              <a:t>adipisicing</a:t>
            </a:r>
            <a:r>
              <a:rPr lang="en-US" altLang="ko-KR" sz="1400" dirty="0">
                <a:solidFill>
                  <a:srgbClr val="FFF5E5"/>
                </a:solidFill>
              </a:rPr>
              <a:t> </a:t>
            </a:r>
            <a:r>
              <a:rPr lang="en-US" altLang="ko-KR" sz="1400" dirty="0" err="1">
                <a:solidFill>
                  <a:srgbClr val="FFF5E5"/>
                </a:solidFill>
              </a:rPr>
              <a:t>elit</a:t>
            </a:r>
            <a:endParaRPr lang="ko-KR" altLang="en-US" sz="1400" dirty="0">
              <a:solidFill>
                <a:srgbClr val="FFF5E5"/>
              </a:solidFill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30AF36E0-7572-4A2E-9B64-F469F5176DA2}"/>
              </a:ext>
            </a:extLst>
          </p:cNvPr>
          <p:cNvSpPr/>
          <p:nvPr/>
        </p:nvSpPr>
        <p:spPr>
          <a:xfrm>
            <a:off x="3701034" y="4333557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FFF5E5"/>
                </a:solidFill>
                <a:latin typeface="+mj-lt"/>
              </a:rPr>
              <a:t>Lorem ipsum</a:t>
            </a:r>
          </a:p>
        </p:txBody>
      </p:sp>
      <p:sp>
        <p:nvSpPr>
          <p:cNvPr id="26" name="사각형: 둥근 모서리 25">
            <a:extLst>
              <a:ext uri="{FF2B5EF4-FFF2-40B4-BE49-F238E27FC236}">
                <a16:creationId xmlns:a16="http://schemas.microsoft.com/office/drawing/2014/main" id="{F3810DF7-B32A-4FA4-B8FA-FB9DC1AEED48}"/>
              </a:ext>
            </a:extLst>
          </p:cNvPr>
          <p:cNvSpPr/>
          <p:nvPr/>
        </p:nvSpPr>
        <p:spPr>
          <a:xfrm>
            <a:off x="6188062" y="2086429"/>
            <a:ext cx="2503176" cy="3742510"/>
          </a:xfrm>
          <a:prstGeom prst="roundRect">
            <a:avLst>
              <a:gd name="adj" fmla="val 6520"/>
            </a:avLst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FFF5E5"/>
              </a:solidFill>
              <a:latin typeface="+mj-lt"/>
            </a:endParaRPr>
          </a:p>
        </p:txBody>
      </p:sp>
      <p:grpSp>
        <p:nvGrpSpPr>
          <p:cNvPr id="27" name="그룹 26">
            <a:extLst>
              <a:ext uri="{FF2B5EF4-FFF2-40B4-BE49-F238E27FC236}">
                <a16:creationId xmlns:a16="http://schemas.microsoft.com/office/drawing/2014/main" id="{54062E8F-7155-45E3-A902-1B079725B1F5}"/>
              </a:ext>
            </a:extLst>
          </p:cNvPr>
          <p:cNvGrpSpPr/>
          <p:nvPr/>
        </p:nvGrpSpPr>
        <p:grpSpPr>
          <a:xfrm>
            <a:off x="7131896" y="3478306"/>
            <a:ext cx="614072" cy="624700"/>
            <a:chOff x="7483688" y="912076"/>
            <a:chExt cx="383879" cy="390525"/>
          </a:xfrm>
          <a:solidFill>
            <a:srgbClr val="FFF5E5"/>
          </a:solidFill>
        </p:grpSpPr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CD1E6374-E5AE-48D2-B196-68260DB56231}"/>
                </a:ext>
              </a:extLst>
            </p:cNvPr>
            <p:cNvSpPr/>
            <p:nvPr/>
          </p:nvSpPr>
          <p:spPr>
            <a:xfrm>
              <a:off x="7483688" y="912076"/>
              <a:ext cx="161925" cy="390525"/>
            </a:xfrm>
            <a:custGeom>
              <a:avLst/>
              <a:gdLst>
                <a:gd name="connsiteX0" fmla="*/ 140303 w 161925"/>
                <a:gd name="connsiteY0" fmla="*/ 62616 h 390525"/>
                <a:gd name="connsiteX1" fmla="*/ 82772 w 161925"/>
                <a:gd name="connsiteY1" fmla="*/ 7181 h 390525"/>
                <a:gd name="connsiteX2" fmla="*/ 29337 w 161925"/>
                <a:gd name="connsiteY2" fmla="*/ 63378 h 390525"/>
                <a:gd name="connsiteX3" fmla="*/ 29337 w 161925"/>
                <a:gd name="connsiteY3" fmla="*/ 253688 h 390525"/>
                <a:gd name="connsiteX4" fmla="*/ 7144 w 161925"/>
                <a:gd name="connsiteY4" fmla="*/ 308457 h 390525"/>
                <a:gd name="connsiteX5" fmla="*/ 84867 w 161925"/>
                <a:gd name="connsiteY5" fmla="*/ 386181 h 390525"/>
                <a:gd name="connsiteX6" fmla="*/ 162592 w 161925"/>
                <a:gd name="connsiteY6" fmla="*/ 308457 h 390525"/>
                <a:gd name="connsiteX7" fmla="*/ 140398 w 161925"/>
                <a:gd name="connsiteY7" fmla="*/ 253688 h 390525"/>
                <a:gd name="connsiteX8" fmla="*/ 140398 w 161925"/>
                <a:gd name="connsiteY8" fmla="*/ 62616 h 390525"/>
                <a:gd name="connsiteX9" fmla="*/ 118110 w 161925"/>
                <a:gd name="connsiteY9" fmla="*/ 141007 h 390525"/>
                <a:gd name="connsiteX10" fmla="*/ 95917 w 161925"/>
                <a:gd name="connsiteY10" fmla="*/ 141007 h 390525"/>
                <a:gd name="connsiteX11" fmla="*/ 95917 w 161925"/>
                <a:gd name="connsiteY11" fmla="*/ 118814 h 390525"/>
                <a:gd name="connsiteX12" fmla="*/ 118110 w 161925"/>
                <a:gd name="connsiteY12" fmla="*/ 118814 h 390525"/>
                <a:gd name="connsiteX13" fmla="*/ 118110 w 161925"/>
                <a:gd name="connsiteY13" fmla="*/ 141007 h 390525"/>
                <a:gd name="connsiteX14" fmla="*/ 85058 w 161925"/>
                <a:gd name="connsiteY14" fmla="*/ 297217 h 390525"/>
                <a:gd name="connsiteX15" fmla="*/ 96202 w 161925"/>
                <a:gd name="connsiteY15" fmla="*/ 308361 h 390525"/>
                <a:gd name="connsiteX16" fmla="*/ 85058 w 161925"/>
                <a:gd name="connsiteY16" fmla="*/ 319506 h 390525"/>
                <a:gd name="connsiteX17" fmla="*/ 73914 w 161925"/>
                <a:gd name="connsiteY17" fmla="*/ 308361 h 390525"/>
                <a:gd name="connsiteX18" fmla="*/ 85058 w 161925"/>
                <a:gd name="connsiteY18" fmla="*/ 297217 h 390525"/>
                <a:gd name="connsiteX19" fmla="*/ 95917 w 161925"/>
                <a:gd name="connsiteY19" fmla="*/ 163200 h 390525"/>
                <a:gd name="connsiteX20" fmla="*/ 118110 w 161925"/>
                <a:gd name="connsiteY20" fmla="*/ 163200 h 390525"/>
                <a:gd name="connsiteX21" fmla="*/ 118110 w 161925"/>
                <a:gd name="connsiteY21" fmla="*/ 185394 h 390525"/>
                <a:gd name="connsiteX22" fmla="*/ 95917 w 161925"/>
                <a:gd name="connsiteY22" fmla="*/ 185394 h 390525"/>
                <a:gd name="connsiteX23" fmla="*/ 95917 w 161925"/>
                <a:gd name="connsiteY23" fmla="*/ 163200 h 390525"/>
                <a:gd name="connsiteX24" fmla="*/ 84772 w 161925"/>
                <a:gd name="connsiteY24" fmla="*/ 363797 h 390525"/>
                <a:gd name="connsiteX25" fmla="*/ 29242 w 161925"/>
                <a:gd name="connsiteY25" fmla="*/ 308266 h 390525"/>
                <a:gd name="connsiteX26" fmla="*/ 47816 w 161925"/>
                <a:gd name="connsiteY26" fmla="*/ 266451 h 390525"/>
                <a:gd name="connsiteX27" fmla="*/ 51435 w 161925"/>
                <a:gd name="connsiteY27" fmla="*/ 258165 h 390525"/>
                <a:gd name="connsiteX28" fmla="*/ 51435 w 161925"/>
                <a:gd name="connsiteY28" fmla="*/ 63188 h 390525"/>
                <a:gd name="connsiteX29" fmla="*/ 82868 w 161925"/>
                <a:gd name="connsiteY29" fmla="*/ 29374 h 390525"/>
                <a:gd name="connsiteX30" fmla="*/ 118015 w 161925"/>
                <a:gd name="connsiteY30" fmla="*/ 62616 h 390525"/>
                <a:gd name="connsiteX31" fmla="*/ 118015 w 161925"/>
                <a:gd name="connsiteY31" fmla="*/ 96621 h 390525"/>
                <a:gd name="connsiteX32" fmla="*/ 95821 w 161925"/>
                <a:gd name="connsiteY32" fmla="*/ 96621 h 390525"/>
                <a:gd name="connsiteX33" fmla="*/ 95821 w 161925"/>
                <a:gd name="connsiteY33" fmla="*/ 62902 h 390525"/>
                <a:gd name="connsiteX34" fmla="*/ 86010 w 161925"/>
                <a:gd name="connsiteY34" fmla="*/ 51567 h 390525"/>
                <a:gd name="connsiteX35" fmla="*/ 73628 w 161925"/>
                <a:gd name="connsiteY35" fmla="*/ 62616 h 390525"/>
                <a:gd name="connsiteX36" fmla="*/ 73628 w 161925"/>
                <a:gd name="connsiteY36" fmla="*/ 276929 h 390525"/>
                <a:gd name="connsiteX37" fmla="*/ 51435 w 161925"/>
                <a:gd name="connsiteY37" fmla="*/ 310266 h 390525"/>
                <a:gd name="connsiteX38" fmla="*/ 83344 w 161925"/>
                <a:gd name="connsiteY38" fmla="*/ 341604 h 390525"/>
                <a:gd name="connsiteX39" fmla="*/ 118015 w 161925"/>
                <a:gd name="connsiteY39" fmla="*/ 308361 h 390525"/>
                <a:gd name="connsiteX40" fmla="*/ 95821 w 161925"/>
                <a:gd name="connsiteY40" fmla="*/ 276929 h 390525"/>
                <a:gd name="connsiteX41" fmla="*/ 95821 w 161925"/>
                <a:gd name="connsiteY41" fmla="*/ 207682 h 390525"/>
                <a:gd name="connsiteX42" fmla="*/ 118015 w 161925"/>
                <a:gd name="connsiteY42" fmla="*/ 207682 h 390525"/>
                <a:gd name="connsiteX43" fmla="*/ 118015 w 161925"/>
                <a:gd name="connsiteY43" fmla="*/ 258355 h 390525"/>
                <a:gd name="connsiteX44" fmla="*/ 121634 w 161925"/>
                <a:gd name="connsiteY44" fmla="*/ 266642 h 390525"/>
                <a:gd name="connsiteX45" fmla="*/ 140208 w 161925"/>
                <a:gd name="connsiteY45" fmla="*/ 308457 h 390525"/>
                <a:gd name="connsiteX46" fmla="*/ 84772 w 161925"/>
                <a:gd name="connsiteY46" fmla="*/ 363797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161925" h="390525">
                  <a:moveTo>
                    <a:pt x="140303" y="62616"/>
                  </a:moveTo>
                  <a:cubicBezTo>
                    <a:pt x="140303" y="31374"/>
                    <a:pt x="114300" y="6038"/>
                    <a:pt x="82772" y="7181"/>
                  </a:cubicBezTo>
                  <a:cubicBezTo>
                    <a:pt x="52864" y="8229"/>
                    <a:pt x="29337" y="33375"/>
                    <a:pt x="29337" y="63378"/>
                  </a:cubicBezTo>
                  <a:lnTo>
                    <a:pt x="29337" y="253688"/>
                  </a:lnTo>
                  <a:cubicBezTo>
                    <a:pt x="15144" y="268261"/>
                    <a:pt x="7144" y="287883"/>
                    <a:pt x="7144" y="308457"/>
                  </a:cubicBezTo>
                  <a:cubicBezTo>
                    <a:pt x="7144" y="351319"/>
                    <a:pt x="42005" y="386181"/>
                    <a:pt x="84867" y="386181"/>
                  </a:cubicBezTo>
                  <a:cubicBezTo>
                    <a:pt x="127730" y="386181"/>
                    <a:pt x="162592" y="351319"/>
                    <a:pt x="162592" y="308457"/>
                  </a:cubicBezTo>
                  <a:cubicBezTo>
                    <a:pt x="162592" y="287978"/>
                    <a:pt x="154591" y="268261"/>
                    <a:pt x="140398" y="253688"/>
                  </a:cubicBezTo>
                  <a:lnTo>
                    <a:pt x="140398" y="62616"/>
                  </a:lnTo>
                  <a:close/>
                  <a:moveTo>
                    <a:pt x="118110" y="141007"/>
                  </a:moveTo>
                  <a:lnTo>
                    <a:pt x="95917" y="141007"/>
                  </a:lnTo>
                  <a:lnTo>
                    <a:pt x="95917" y="118814"/>
                  </a:lnTo>
                  <a:lnTo>
                    <a:pt x="118110" y="118814"/>
                  </a:lnTo>
                  <a:lnTo>
                    <a:pt x="118110" y="141007"/>
                  </a:lnTo>
                  <a:close/>
                  <a:moveTo>
                    <a:pt x="85058" y="297217"/>
                  </a:moveTo>
                  <a:cubicBezTo>
                    <a:pt x="91154" y="297217"/>
                    <a:pt x="96202" y="302170"/>
                    <a:pt x="96202" y="308361"/>
                  </a:cubicBezTo>
                  <a:cubicBezTo>
                    <a:pt x="96202" y="314553"/>
                    <a:pt x="91250" y="319506"/>
                    <a:pt x="85058" y="319506"/>
                  </a:cubicBezTo>
                  <a:cubicBezTo>
                    <a:pt x="78962" y="319506"/>
                    <a:pt x="73914" y="314553"/>
                    <a:pt x="73914" y="308361"/>
                  </a:cubicBezTo>
                  <a:cubicBezTo>
                    <a:pt x="73914" y="302170"/>
                    <a:pt x="78962" y="297217"/>
                    <a:pt x="85058" y="297217"/>
                  </a:cubicBezTo>
                  <a:close/>
                  <a:moveTo>
                    <a:pt x="95917" y="163200"/>
                  </a:moveTo>
                  <a:lnTo>
                    <a:pt x="118110" y="163200"/>
                  </a:lnTo>
                  <a:lnTo>
                    <a:pt x="118110" y="185394"/>
                  </a:lnTo>
                  <a:lnTo>
                    <a:pt x="95917" y="185394"/>
                  </a:lnTo>
                  <a:lnTo>
                    <a:pt x="95917" y="163200"/>
                  </a:lnTo>
                  <a:close/>
                  <a:moveTo>
                    <a:pt x="84772" y="363797"/>
                  </a:moveTo>
                  <a:cubicBezTo>
                    <a:pt x="54197" y="363797"/>
                    <a:pt x="29242" y="338937"/>
                    <a:pt x="29242" y="308266"/>
                  </a:cubicBezTo>
                  <a:cubicBezTo>
                    <a:pt x="29242" y="292550"/>
                    <a:pt x="36195" y="276929"/>
                    <a:pt x="47816" y="266451"/>
                  </a:cubicBezTo>
                  <a:cubicBezTo>
                    <a:pt x="50102" y="264356"/>
                    <a:pt x="51435" y="261308"/>
                    <a:pt x="51435" y="258165"/>
                  </a:cubicBezTo>
                  <a:lnTo>
                    <a:pt x="51435" y="63188"/>
                  </a:lnTo>
                  <a:cubicBezTo>
                    <a:pt x="51435" y="45852"/>
                    <a:pt x="65532" y="30327"/>
                    <a:pt x="82868" y="29374"/>
                  </a:cubicBezTo>
                  <a:cubicBezTo>
                    <a:pt x="102108" y="28326"/>
                    <a:pt x="118015" y="43662"/>
                    <a:pt x="118015" y="62616"/>
                  </a:cubicBezTo>
                  <a:lnTo>
                    <a:pt x="118015" y="96621"/>
                  </a:lnTo>
                  <a:lnTo>
                    <a:pt x="95821" y="96621"/>
                  </a:lnTo>
                  <a:lnTo>
                    <a:pt x="95821" y="62902"/>
                  </a:lnTo>
                  <a:cubicBezTo>
                    <a:pt x="95821" y="57187"/>
                    <a:pt x="91630" y="52234"/>
                    <a:pt x="86010" y="51567"/>
                  </a:cubicBezTo>
                  <a:cubicBezTo>
                    <a:pt x="79343" y="50805"/>
                    <a:pt x="73628" y="56044"/>
                    <a:pt x="73628" y="62616"/>
                  </a:cubicBezTo>
                  <a:lnTo>
                    <a:pt x="73628" y="276929"/>
                  </a:lnTo>
                  <a:cubicBezTo>
                    <a:pt x="60103" y="281691"/>
                    <a:pt x="50578" y="294931"/>
                    <a:pt x="51435" y="310266"/>
                  </a:cubicBezTo>
                  <a:cubicBezTo>
                    <a:pt x="52388" y="327221"/>
                    <a:pt x="66294" y="340937"/>
                    <a:pt x="83344" y="341604"/>
                  </a:cubicBezTo>
                  <a:cubicBezTo>
                    <a:pt x="102298" y="342366"/>
                    <a:pt x="118015" y="327126"/>
                    <a:pt x="118015" y="308361"/>
                  </a:cubicBezTo>
                  <a:cubicBezTo>
                    <a:pt x="118015" y="293883"/>
                    <a:pt x="108775" y="281596"/>
                    <a:pt x="95821" y="276929"/>
                  </a:cubicBezTo>
                  <a:lnTo>
                    <a:pt x="95821" y="207682"/>
                  </a:lnTo>
                  <a:lnTo>
                    <a:pt x="118015" y="207682"/>
                  </a:lnTo>
                  <a:lnTo>
                    <a:pt x="118015" y="258355"/>
                  </a:lnTo>
                  <a:cubicBezTo>
                    <a:pt x="118015" y="261498"/>
                    <a:pt x="119348" y="264451"/>
                    <a:pt x="121634" y="266642"/>
                  </a:cubicBezTo>
                  <a:cubicBezTo>
                    <a:pt x="133255" y="277119"/>
                    <a:pt x="140208" y="292740"/>
                    <a:pt x="140208" y="308457"/>
                  </a:cubicBezTo>
                  <a:cubicBezTo>
                    <a:pt x="140303" y="338937"/>
                    <a:pt x="115443" y="363797"/>
                    <a:pt x="84772" y="36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28F79240-166E-40F6-A0A9-5555B28D2315}"/>
                </a:ext>
              </a:extLst>
            </p:cNvPr>
            <p:cNvSpPr/>
            <p:nvPr/>
          </p:nvSpPr>
          <p:spPr>
            <a:xfrm>
              <a:off x="7638872" y="934878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5 h 76200"/>
                <a:gd name="connsiteX10" fmla="*/ 141901 w 228600"/>
                <a:gd name="connsiteY10" fmla="*/ 51625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5 h 76200"/>
                <a:gd name="connsiteX16" fmla="*/ 219435 w 228600"/>
                <a:gd name="connsiteY16" fmla="*/ 51625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5 h 76200"/>
                <a:gd name="connsiteX20" fmla="*/ 164189 w 228600"/>
                <a:gd name="connsiteY20" fmla="*/ 51625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5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5"/>
                    <a:pt x="18267" y="51625"/>
                  </a:cubicBezTo>
                  <a:lnTo>
                    <a:pt x="141901" y="51625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5"/>
                  </a:lnTo>
                  <a:lnTo>
                    <a:pt x="219435" y="51625"/>
                  </a:lnTo>
                  <a:cubicBezTo>
                    <a:pt x="225150" y="51625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5"/>
                  </a:moveTo>
                  <a:lnTo>
                    <a:pt x="164189" y="51625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5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5AE0700E-C7DB-4C34-BF2A-E54230007E55}"/>
                </a:ext>
              </a:extLst>
            </p:cNvPr>
            <p:cNvSpPr/>
            <p:nvPr/>
          </p:nvSpPr>
          <p:spPr>
            <a:xfrm>
              <a:off x="7638967" y="1023746"/>
              <a:ext cx="228600" cy="76200"/>
            </a:xfrm>
            <a:custGeom>
              <a:avLst/>
              <a:gdLst>
                <a:gd name="connsiteX0" fmla="*/ 219625 w 228600"/>
                <a:gd name="connsiteY0" fmla="*/ 29337 h 76200"/>
                <a:gd name="connsiteX1" fmla="*/ 95991 w 228600"/>
                <a:gd name="connsiteY1" fmla="*/ 29337 h 76200"/>
                <a:gd name="connsiteX2" fmla="*/ 95991 w 228600"/>
                <a:gd name="connsiteY2" fmla="*/ 18288 h 76200"/>
                <a:gd name="connsiteX3" fmla="*/ 84847 w 228600"/>
                <a:gd name="connsiteY3" fmla="*/ 7144 h 76200"/>
                <a:gd name="connsiteX4" fmla="*/ 40460 w 228600"/>
                <a:gd name="connsiteY4" fmla="*/ 7144 h 76200"/>
                <a:gd name="connsiteX5" fmla="*/ 29316 w 228600"/>
                <a:gd name="connsiteY5" fmla="*/ 18288 h 76200"/>
                <a:gd name="connsiteX6" fmla="*/ 29316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6 w 228600"/>
                <a:gd name="connsiteY9" fmla="*/ 51626 h 76200"/>
                <a:gd name="connsiteX10" fmla="*/ 29411 w 228600"/>
                <a:gd name="connsiteY10" fmla="*/ 51626 h 76200"/>
                <a:gd name="connsiteX11" fmla="*/ 29411 w 228600"/>
                <a:gd name="connsiteY11" fmla="*/ 62770 h 76200"/>
                <a:gd name="connsiteX12" fmla="*/ 40555 w 228600"/>
                <a:gd name="connsiteY12" fmla="*/ 73914 h 76200"/>
                <a:gd name="connsiteX13" fmla="*/ 84941 w 228600"/>
                <a:gd name="connsiteY13" fmla="*/ 73914 h 76200"/>
                <a:gd name="connsiteX14" fmla="*/ 96086 w 228600"/>
                <a:gd name="connsiteY14" fmla="*/ 62770 h 76200"/>
                <a:gd name="connsiteX15" fmla="*/ 96086 w 228600"/>
                <a:gd name="connsiteY15" fmla="*/ 51626 h 76200"/>
                <a:gd name="connsiteX16" fmla="*/ 219434 w 228600"/>
                <a:gd name="connsiteY16" fmla="*/ 51626 h 76200"/>
                <a:gd name="connsiteX17" fmla="*/ 230769 w 228600"/>
                <a:gd name="connsiteY17" fmla="*/ 41815 h 76200"/>
                <a:gd name="connsiteX18" fmla="*/ 219625 w 228600"/>
                <a:gd name="connsiteY18" fmla="*/ 29337 h 76200"/>
                <a:gd name="connsiteX19" fmla="*/ 73797 w 228600"/>
                <a:gd name="connsiteY19" fmla="*/ 51530 h 76200"/>
                <a:gd name="connsiteX20" fmla="*/ 51604 w 228600"/>
                <a:gd name="connsiteY20" fmla="*/ 51530 h 76200"/>
                <a:gd name="connsiteX21" fmla="*/ 51604 w 228600"/>
                <a:gd name="connsiteY21" fmla="*/ 29337 h 76200"/>
                <a:gd name="connsiteX22" fmla="*/ 73797 w 228600"/>
                <a:gd name="connsiteY22" fmla="*/ 29337 h 76200"/>
                <a:gd name="connsiteX23" fmla="*/ 73797 w 228600"/>
                <a:gd name="connsiteY23" fmla="*/ 51530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625" y="29337"/>
                  </a:moveTo>
                  <a:lnTo>
                    <a:pt x="95991" y="29337"/>
                  </a:lnTo>
                  <a:lnTo>
                    <a:pt x="95991" y="18288"/>
                  </a:lnTo>
                  <a:cubicBezTo>
                    <a:pt x="95991" y="12192"/>
                    <a:pt x="91037" y="7144"/>
                    <a:pt x="84847" y="7144"/>
                  </a:cubicBezTo>
                  <a:lnTo>
                    <a:pt x="40460" y="7144"/>
                  </a:lnTo>
                  <a:cubicBezTo>
                    <a:pt x="34364" y="7144"/>
                    <a:pt x="29316" y="12097"/>
                    <a:pt x="29316" y="18288"/>
                  </a:cubicBezTo>
                  <a:lnTo>
                    <a:pt x="29316" y="29432"/>
                  </a:lnTo>
                  <a:lnTo>
                    <a:pt x="18552" y="29432"/>
                  </a:lnTo>
                  <a:cubicBezTo>
                    <a:pt x="12837" y="29432"/>
                    <a:pt x="7884" y="33623"/>
                    <a:pt x="7218" y="39243"/>
                  </a:cubicBezTo>
                  <a:cubicBezTo>
                    <a:pt x="6455" y="45910"/>
                    <a:pt x="11694" y="51626"/>
                    <a:pt x="18266" y="51626"/>
                  </a:cubicBezTo>
                  <a:lnTo>
                    <a:pt x="29411" y="51626"/>
                  </a:lnTo>
                  <a:lnTo>
                    <a:pt x="29411" y="62770"/>
                  </a:lnTo>
                  <a:cubicBezTo>
                    <a:pt x="29411" y="68866"/>
                    <a:pt x="34364" y="73914"/>
                    <a:pt x="40555" y="73914"/>
                  </a:cubicBezTo>
                  <a:lnTo>
                    <a:pt x="84941" y="73914"/>
                  </a:lnTo>
                  <a:cubicBezTo>
                    <a:pt x="91037" y="73914"/>
                    <a:pt x="96086" y="68961"/>
                    <a:pt x="96086" y="62770"/>
                  </a:cubicBezTo>
                  <a:lnTo>
                    <a:pt x="96086" y="51626"/>
                  </a:lnTo>
                  <a:lnTo>
                    <a:pt x="219434" y="51626"/>
                  </a:lnTo>
                  <a:cubicBezTo>
                    <a:pt x="225150" y="51626"/>
                    <a:pt x="230103" y="47434"/>
                    <a:pt x="230769" y="41815"/>
                  </a:cubicBezTo>
                  <a:cubicBezTo>
                    <a:pt x="231436" y="35052"/>
                    <a:pt x="226197" y="29337"/>
                    <a:pt x="219625" y="29337"/>
                  </a:cubicBezTo>
                  <a:close/>
                  <a:moveTo>
                    <a:pt x="73797" y="51530"/>
                  </a:moveTo>
                  <a:lnTo>
                    <a:pt x="51604" y="51530"/>
                  </a:lnTo>
                  <a:lnTo>
                    <a:pt x="51604" y="29337"/>
                  </a:lnTo>
                  <a:lnTo>
                    <a:pt x="73797" y="29337"/>
                  </a:lnTo>
                  <a:lnTo>
                    <a:pt x="73797" y="51530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18C5DFBC-3616-4BCB-80C4-37A4B3145CF9}"/>
                </a:ext>
              </a:extLst>
            </p:cNvPr>
            <p:cNvSpPr/>
            <p:nvPr/>
          </p:nvSpPr>
          <p:spPr>
            <a:xfrm>
              <a:off x="7638872" y="1112519"/>
              <a:ext cx="228600" cy="76200"/>
            </a:xfrm>
            <a:custGeom>
              <a:avLst/>
              <a:gdLst>
                <a:gd name="connsiteX0" fmla="*/ 219720 w 228600"/>
                <a:gd name="connsiteY0" fmla="*/ 29432 h 76200"/>
                <a:gd name="connsiteX1" fmla="*/ 208576 w 228600"/>
                <a:gd name="connsiteY1" fmla="*/ 29432 h 76200"/>
                <a:gd name="connsiteX2" fmla="*/ 208576 w 228600"/>
                <a:gd name="connsiteY2" fmla="*/ 18288 h 76200"/>
                <a:gd name="connsiteX3" fmla="*/ 197432 w 228600"/>
                <a:gd name="connsiteY3" fmla="*/ 7144 h 76200"/>
                <a:gd name="connsiteX4" fmla="*/ 153045 w 228600"/>
                <a:gd name="connsiteY4" fmla="*/ 7144 h 76200"/>
                <a:gd name="connsiteX5" fmla="*/ 141901 w 228600"/>
                <a:gd name="connsiteY5" fmla="*/ 18288 h 76200"/>
                <a:gd name="connsiteX6" fmla="*/ 141901 w 228600"/>
                <a:gd name="connsiteY6" fmla="*/ 29432 h 76200"/>
                <a:gd name="connsiteX7" fmla="*/ 18552 w 228600"/>
                <a:gd name="connsiteY7" fmla="*/ 29432 h 76200"/>
                <a:gd name="connsiteX8" fmla="*/ 7218 w 228600"/>
                <a:gd name="connsiteY8" fmla="*/ 39243 h 76200"/>
                <a:gd name="connsiteX9" fmla="*/ 18267 w 228600"/>
                <a:gd name="connsiteY9" fmla="*/ 51626 h 76200"/>
                <a:gd name="connsiteX10" fmla="*/ 141901 w 228600"/>
                <a:gd name="connsiteY10" fmla="*/ 51626 h 76200"/>
                <a:gd name="connsiteX11" fmla="*/ 141901 w 228600"/>
                <a:gd name="connsiteY11" fmla="*/ 62770 h 76200"/>
                <a:gd name="connsiteX12" fmla="*/ 153045 w 228600"/>
                <a:gd name="connsiteY12" fmla="*/ 73914 h 76200"/>
                <a:gd name="connsiteX13" fmla="*/ 197432 w 228600"/>
                <a:gd name="connsiteY13" fmla="*/ 73914 h 76200"/>
                <a:gd name="connsiteX14" fmla="*/ 208576 w 228600"/>
                <a:gd name="connsiteY14" fmla="*/ 62770 h 76200"/>
                <a:gd name="connsiteX15" fmla="*/ 208576 w 228600"/>
                <a:gd name="connsiteY15" fmla="*/ 51626 h 76200"/>
                <a:gd name="connsiteX16" fmla="*/ 219435 w 228600"/>
                <a:gd name="connsiteY16" fmla="*/ 51626 h 76200"/>
                <a:gd name="connsiteX17" fmla="*/ 230770 w 228600"/>
                <a:gd name="connsiteY17" fmla="*/ 41815 h 76200"/>
                <a:gd name="connsiteX18" fmla="*/ 219720 w 228600"/>
                <a:gd name="connsiteY18" fmla="*/ 29432 h 76200"/>
                <a:gd name="connsiteX19" fmla="*/ 186383 w 228600"/>
                <a:gd name="connsiteY19" fmla="*/ 51626 h 76200"/>
                <a:gd name="connsiteX20" fmla="*/ 164189 w 228600"/>
                <a:gd name="connsiteY20" fmla="*/ 51626 h 76200"/>
                <a:gd name="connsiteX21" fmla="*/ 164189 w 228600"/>
                <a:gd name="connsiteY21" fmla="*/ 29432 h 76200"/>
                <a:gd name="connsiteX22" fmla="*/ 186383 w 228600"/>
                <a:gd name="connsiteY22" fmla="*/ 29432 h 76200"/>
                <a:gd name="connsiteX23" fmla="*/ 186383 w 228600"/>
                <a:gd name="connsiteY23" fmla="*/ 51626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28600" h="76200">
                  <a:moveTo>
                    <a:pt x="219720" y="29432"/>
                  </a:moveTo>
                  <a:lnTo>
                    <a:pt x="208576" y="29432"/>
                  </a:lnTo>
                  <a:lnTo>
                    <a:pt x="208576" y="18288"/>
                  </a:lnTo>
                  <a:cubicBezTo>
                    <a:pt x="208576" y="12192"/>
                    <a:pt x="203623" y="7144"/>
                    <a:pt x="197432" y="7144"/>
                  </a:cubicBezTo>
                  <a:lnTo>
                    <a:pt x="153045" y="7144"/>
                  </a:lnTo>
                  <a:cubicBezTo>
                    <a:pt x="146949" y="7144"/>
                    <a:pt x="141901" y="12097"/>
                    <a:pt x="141901" y="18288"/>
                  </a:cubicBezTo>
                  <a:lnTo>
                    <a:pt x="141901" y="29432"/>
                  </a:lnTo>
                  <a:lnTo>
                    <a:pt x="18552" y="29432"/>
                  </a:lnTo>
                  <a:cubicBezTo>
                    <a:pt x="12838" y="29432"/>
                    <a:pt x="7884" y="33623"/>
                    <a:pt x="7218" y="39243"/>
                  </a:cubicBezTo>
                  <a:cubicBezTo>
                    <a:pt x="6455" y="45911"/>
                    <a:pt x="11695" y="51626"/>
                    <a:pt x="18267" y="51626"/>
                  </a:cubicBezTo>
                  <a:lnTo>
                    <a:pt x="141901" y="51626"/>
                  </a:lnTo>
                  <a:lnTo>
                    <a:pt x="141901" y="62770"/>
                  </a:lnTo>
                  <a:cubicBezTo>
                    <a:pt x="141901" y="68866"/>
                    <a:pt x="146854" y="73914"/>
                    <a:pt x="153045" y="73914"/>
                  </a:cubicBezTo>
                  <a:lnTo>
                    <a:pt x="197432" y="73914"/>
                  </a:lnTo>
                  <a:cubicBezTo>
                    <a:pt x="203528" y="73914"/>
                    <a:pt x="208576" y="68961"/>
                    <a:pt x="208576" y="62770"/>
                  </a:cubicBezTo>
                  <a:lnTo>
                    <a:pt x="208576" y="51626"/>
                  </a:lnTo>
                  <a:lnTo>
                    <a:pt x="219435" y="51626"/>
                  </a:lnTo>
                  <a:cubicBezTo>
                    <a:pt x="225150" y="51626"/>
                    <a:pt x="230103" y="47435"/>
                    <a:pt x="230770" y="41815"/>
                  </a:cubicBezTo>
                  <a:cubicBezTo>
                    <a:pt x="231531" y="35052"/>
                    <a:pt x="226293" y="29432"/>
                    <a:pt x="219720" y="29432"/>
                  </a:cubicBezTo>
                  <a:close/>
                  <a:moveTo>
                    <a:pt x="186383" y="51626"/>
                  </a:moveTo>
                  <a:lnTo>
                    <a:pt x="164189" y="51626"/>
                  </a:lnTo>
                  <a:lnTo>
                    <a:pt x="164189" y="29432"/>
                  </a:lnTo>
                  <a:lnTo>
                    <a:pt x="186383" y="29432"/>
                  </a:lnTo>
                  <a:lnTo>
                    <a:pt x="186383" y="51626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2" name="TextBox 31">
            <a:extLst>
              <a:ext uri="{FF2B5EF4-FFF2-40B4-BE49-F238E27FC236}">
                <a16:creationId xmlns:a16="http://schemas.microsoft.com/office/drawing/2014/main" id="{BD57C102-B7DD-4CA2-91B4-2A38948FE9AC}"/>
              </a:ext>
            </a:extLst>
          </p:cNvPr>
          <p:cNvSpPr txBox="1"/>
          <p:nvPr/>
        </p:nvSpPr>
        <p:spPr>
          <a:xfrm>
            <a:off x="6401957" y="4715867"/>
            <a:ext cx="207137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FFF5E5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FF5E5"/>
                </a:solidFill>
              </a:rPr>
              <a:t>amet</a:t>
            </a:r>
            <a:r>
              <a:rPr lang="en-US" altLang="ko-KR" sz="1400" dirty="0">
                <a:solidFill>
                  <a:srgbClr val="FFF5E5"/>
                </a:solidFill>
              </a:rPr>
              <a:t>, </a:t>
            </a:r>
            <a:r>
              <a:rPr lang="en-US" altLang="ko-KR" sz="1400" dirty="0" err="1">
                <a:solidFill>
                  <a:srgbClr val="FFF5E5"/>
                </a:solidFill>
              </a:rPr>
              <a:t>consectetur</a:t>
            </a:r>
            <a:r>
              <a:rPr lang="en-US" altLang="ko-KR" sz="1400" dirty="0">
                <a:solidFill>
                  <a:srgbClr val="FFF5E5"/>
                </a:solidFill>
              </a:rPr>
              <a:t> </a:t>
            </a:r>
            <a:r>
              <a:rPr lang="en-US" altLang="ko-KR" sz="1400" dirty="0" err="1">
                <a:solidFill>
                  <a:srgbClr val="FFF5E5"/>
                </a:solidFill>
              </a:rPr>
              <a:t>adipisicing</a:t>
            </a:r>
            <a:r>
              <a:rPr lang="en-US" altLang="ko-KR" sz="1400" dirty="0">
                <a:solidFill>
                  <a:srgbClr val="FFF5E5"/>
                </a:solidFill>
              </a:rPr>
              <a:t> </a:t>
            </a:r>
            <a:r>
              <a:rPr lang="en-US" altLang="ko-KR" sz="1400" dirty="0" err="1">
                <a:solidFill>
                  <a:srgbClr val="FFF5E5"/>
                </a:solidFill>
              </a:rPr>
              <a:t>elit</a:t>
            </a:r>
            <a:endParaRPr lang="ko-KR" altLang="en-US" sz="1400" dirty="0">
              <a:solidFill>
                <a:srgbClr val="FFF5E5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31F6A050-0C41-4F78-9127-8C898FB66109}"/>
              </a:ext>
            </a:extLst>
          </p:cNvPr>
          <p:cNvSpPr/>
          <p:nvPr/>
        </p:nvSpPr>
        <p:spPr>
          <a:xfrm>
            <a:off x="6401957" y="4333557"/>
            <a:ext cx="207137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FFF5E5"/>
                </a:solidFill>
                <a:latin typeface="+mj-lt"/>
              </a:rPr>
              <a:t>Lorem ipsum</a:t>
            </a:r>
          </a:p>
        </p:txBody>
      </p:sp>
      <p:sp>
        <p:nvSpPr>
          <p:cNvPr id="34" name="사각형: 둥근 모서리 33">
            <a:extLst>
              <a:ext uri="{FF2B5EF4-FFF2-40B4-BE49-F238E27FC236}">
                <a16:creationId xmlns:a16="http://schemas.microsoft.com/office/drawing/2014/main" id="{614BDC1F-DF29-4AEC-B469-3C4DE1848FFF}"/>
              </a:ext>
            </a:extLst>
          </p:cNvPr>
          <p:cNvSpPr/>
          <p:nvPr/>
        </p:nvSpPr>
        <p:spPr>
          <a:xfrm>
            <a:off x="8886984" y="2086429"/>
            <a:ext cx="2503176" cy="3742510"/>
          </a:xfrm>
          <a:prstGeom prst="roundRect">
            <a:avLst>
              <a:gd name="adj" fmla="val 6520"/>
            </a:avLst>
          </a:prstGeom>
          <a:solidFill>
            <a:srgbClr val="FF503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>
              <a:solidFill>
                <a:srgbClr val="FFF5E5"/>
              </a:solidFill>
              <a:latin typeface="+mj-lt"/>
            </a:endParaRPr>
          </a:p>
        </p:txBody>
      </p:sp>
      <p:grpSp>
        <p:nvGrpSpPr>
          <p:cNvPr id="35" name="그룹 34">
            <a:extLst>
              <a:ext uri="{FF2B5EF4-FFF2-40B4-BE49-F238E27FC236}">
                <a16:creationId xmlns:a16="http://schemas.microsoft.com/office/drawing/2014/main" id="{722A69C0-08D7-485A-982D-B22F5BEBFE1A}"/>
              </a:ext>
            </a:extLst>
          </p:cNvPr>
          <p:cNvGrpSpPr/>
          <p:nvPr/>
        </p:nvGrpSpPr>
        <p:grpSpPr>
          <a:xfrm>
            <a:off x="9826220" y="3478306"/>
            <a:ext cx="624704" cy="624700"/>
            <a:chOff x="8162630" y="1551336"/>
            <a:chExt cx="390525" cy="390525"/>
          </a:xfrm>
          <a:solidFill>
            <a:srgbClr val="FFF5E5"/>
          </a:solidFill>
        </p:grpSpPr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85BF115F-6014-4BEA-9154-6E4FD0334624}"/>
                </a:ext>
              </a:extLst>
            </p:cNvPr>
            <p:cNvSpPr/>
            <p:nvPr/>
          </p:nvSpPr>
          <p:spPr>
            <a:xfrm>
              <a:off x="8340938" y="1595723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239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910349D9-D132-47CD-9A79-04822CAC0C67}"/>
                </a:ext>
              </a:extLst>
            </p:cNvPr>
            <p:cNvSpPr/>
            <p:nvPr/>
          </p:nvSpPr>
          <p:spPr>
            <a:xfrm>
              <a:off x="8207017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B9935A5D-9201-4ADB-9A72-D946E9DE4F8E}"/>
                </a:ext>
              </a:extLst>
            </p:cNvPr>
            <p:cNvSpPr/>
            <p:nvPr/>
          </p:nvSpPr>
          <p:spPr>
            <a:xfrm>
              <a:off x="8474955" y="1619440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6" y="7144"/>
                    <a:pt x="18288" y="7144"/>
                  </a:cubicBezTo>
                  <a:cubicBezTo>
                    <a:pt x="24479" y="7144"/>
                    <a:pt x="29432" y="12097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AFB595C-5648-46BA-9E86-2805C538BCBE}"/>
                </a:ext>
              </a:extLst>
            </p:cNvPr>
            <p:cNvSpPr/>
            <p:nvPr/>
          </p:nvSpPr>
          <p:spPr>
            <a:xfrm>
              <a:off x="8162630" y="1551336"/>
              <a:ext cx="390525" cy="390525"/>
            </a:xfrm>
            <a:custGeom>
              <a:avLst/>
              <a:gdLst>
                <a:gd name="connsiteX0" fmla="*/ 330708 w 390525"/>
                <a:gd name="connsiteY0" fmla="*/ 30861 h 390525"/>
                <a:gd name="connsiteX1" fmla="*/ 275177 w 390525"/>
                <a:gd name="connsiteY1" fmla="*/ 86392 h 390525"/>
                <a:gd name="connsiteX2" fmla="*/ 282607 w 390525"/>
                <a:gd name="connsiteY2" fmla="*/ 114109 h 390525"/>
                <a:gd name="connsiteX3" fmla="*/ 319564 w 390525"/>
                <a:gd name="connsiteY3" fmla="*/ 178213 h 390525"/>
                <a:gd name="connsiteX4" fmla="*/ 319564 w 390525"/>
                <a:gd name="connsiteY4" fmla="*/ 208502 h 390525"/>
                <a:gd name="connsiteX5" fmla="*/ 228124 w 390525"/>
                <a:gd name="connsiteY5" fmla="*/ 208502 h 390525"/>
                <a:gd name="connsiteX6" fmla="*/ 207836 w 390525"/>
                <a:gd name="connsiteY6" fmla="*/ 188214 h 390525"/>
                <a:gd name="connsiteX7" fmla="*/ 207836 w 390525"/>
                <a:gd name="connsiteY7" fmla="*/ 154495 h 390525"/>
                <a:gd name="connsiteX8" fmla="*/ 244793 w 390525"/>
                <a:gd name="connsiteY8" fmla="*/ 90392 h 390525"/>
                <a:gd name="connsiteX9" fmla="*/ 252222 w 390525"/>
                <a:gd name="connsiteY9" fmla="*/ 62674 h 390525"/>
                <a:gd name="connsiteX10" fmla="*/ 196691 w 390525"/>
                <a:gd name="connsiteY10" fmla="*/ 7144 h 390525"/>
                <a:gd name="connsiteX11" fmla="*/ 141161 w 390525"/>
                <a:gd name="connsiteY11" fmla="*/ 62674 h 390525"/>
                <a:gd name="connsiteX12" fmla="*/ 148590 w 390525"/>
                <a:gd name="connsiteY12" fmla="*/ 90392 h 390525"/>
                <a:gd name="connsiteX13" fmla="*/ 185547 w 390525"/>
                <a:gd name="connsiteY13" fmla="*/ 154495 h 390525"/>
                <a:gd name="connsiteX14" fmla="*/ 185547 w 390525"/>
                <a:gd name="connsiteY14" fmla="*/ 188214 h 390525"/>
                <a:gd name="connsiteX15" fmla="*/ 165259 w 390525"/>
                <a:gd name="connsiteY15" fmla="*/ 208502 h 390525"/>
                <a:gd name="connsiteX16" fmla="*/ 73819 w 390525"/>
                <a:gd name="connsiteY16" fmla="*/ 208502 h 390525"/>
                <a:gd name="connsiteX17" fmla="*/ 73819 w 390525"/>
                <a:gd name="connsiteY17" fmla="*/ 178213 h 390525"/>
                <a:gd name="connsiteX18" fmla="*/ 110776 w 390525"/>
                <a:gd name="connsiteY18" fmla="*/ 114109 h 390525"/>
                <a:gd name="connsiteX19" fmla="*/ 118206 w 390525"/>
                <a:gd name="connsiteY19" fmla="*/ 86392 h 390525"/>
                <a:gd name="connsiteX20" fmla="*/ 62675 w 390525"/>
                <a:gd name="connsiteY20" fmla="*/ 30861 h 390525"/>
                <a:gd name="connsiteX21" fmla="*/ 7144 w 390525"/>
                <a:gd name="connsiteY21" fmla="*/ 86392 h 390525"/>
                <a:gd name="connsiteX22" fmla="*/ 14574 w 390525"/>
                <a:gd name="connsiteY22" fmla="*/ 114109 h 390525"/>
                <a:gd name="connsiteX23" fmla="*/ 51531 w 390525"/>
                <a:gd name="connsiteY23" fmla="*/ 178213 h 390525"/>
                <a:gd name="connsiteX24" fmla="*/ 51531 w 390525"/>
                <a:gd name="connsiteY24" fmla="*/ 219646 h 390525"/>
                <a:gd name="connsiteX25" fmla="*/ 62675 w 390525"/>
                <a:gd name="connsiteY25" fmla="*/ 230791 h 390525"/>
                <a:gd name="connsiteX26" fmla="*/ 165259 w 390525"/>
                <a:gd name="connsiteY26" fmla="*/ 230791 h 390525"/>
                <a:gd name="connsiteX27" fmla="*/ 185547 w 390525"/>
                <a:gd name="connsiteY27" fmla="*/ 251079 h 390525"/>
                <a:gd name="connsiteX28" fmla="*/ 185547 w 390525"/>
                <a:gd name="connsiteY28" fmla="*/ 275177 h 390525"/>
                <a:gd name="connsiteX29" fmla="*/ 63437 w 390525"/>
                <a:gd name="connsiteY29" fmla="*/ 275177 h 390525"/>
                <a:gd name="connsiteX30" fmla="*/ 52293 w 390525"/>
                <a:gd name="connsiteY30" fmla="*/ 286321 h 390525"/>
                <a:gd name="connsiteX31" fmla="*/ 52293 w 390525"/>
                <a:gd name="connsiteY31" fmla="*/ 375094 h 390525"/>
                <a:gd name="connsiteX32" fmla="*/ 63437 w 390525"/>
                <a:gd name="connsiteY32" fmla="*/ 386239 h 390525"/>
                <a:gd name="connsiteX33" fmla="*/ 329851 w 390525"/>
                <a:gd name="connsiteY33" fmla="*/ 386239 h 390525"/>
                <a:gd name="connsiteX34" fmla="*/ 340995 w 390525"/>
                <a:gd name="connsiteY34" fmla="*/ 375094 h 390525"/>
                <a:gd name="connsiteX35" fmla="*/ 340995 w 390525"/>
                <a:gd name="connsiteY35" fmla="*/ 286321 h 390525"/>
                <a:gd name="connsiteX36" fmla="*/ 329851 w 390525"/>
                <a:gd name="connsiteY36" fmla="*/ 275177 h 390525"/>
                <a:gd name="connsiteX37" fmla="*/ 207740 w 390525"/>
                <a:gd name="connsiteY37" fmla="*/ 275177 h 390525"/>
                <a:gd name="connsiteX38" fmla="*/ 207740 w 390525"/>
                <a:gd name="connsiteY38" fmla="*/ 251079 h 390525"/>
                <a:gd name="connsiteX39" fmla="*/ 228029 w 390525"/>
                <a:gd name="connsiteY39" fmla="*/ 230791 h 390525"/>
                <a:gd name="connsiteX40" fmla="*/ 330613 w 390525"/>
                <a:gd name="connsiteY40" fmla="*/ 230791 h 390525"/>
                <a:gd name="connsiteX41" fmla="*/ 341757 w 390525"/>
                <a:gd name="connsiteY41" fmla="*/ 219646 h 390525"/>
                <a:gd name="connsiteX42" fmla="*/ 341757 w 390525"/>
                <a:gd name="connsiteY42" fmla="*/ 178213 h 390525"/>
                <a:gd name="connsiteX43" fmla="*/ 378714 w 390525"/>
                <a:gd name="connsiteY43" fmla="*/ 114109 h 390525"/>
                <a:gd name="connsiteX44" fmla="*/ 386144 w 390525"/>
                <a:gd name="connsiteY44" fmla="*/ 86392 h 390525"/>
                <a:gd name="connsiteX45" fmla="*/ 330708 w 390525"/>
                <a:gd name="connsiteY45" fmla="*/ 30861 h 390525"/>
                <a:gd name="connsiteX46" fmla="*/ 33814 w 390525"/>
                <a:gd name="connsiteY46" fmla="*/ 102965 h 390525"/>
                <a:gd name="connsiteX47" fmla="*/ 29337 w 390525"/>
                <a:gd name="connsiteY47" fmla="*/ 86392 h 390525"/>
                <a:gd name="connsiteX48" fmla="*/ 62675 w 390525"/>
                <a:gd name="connsiteY48" fmla="*/ 53054 h 390525"/>
                <a:gd name="connsiteX49" fmla="*/ 96012 w 390525"/>
                <a:gd name="connsiteY49" fmla="*/ 86392 h 390525"/>
                <a:gd name="connsiteX50" fmla="*/ 91536 w 390525"/>
                <a:gd name="connsiteY50" fmla="*/ 103061 h 390525"/>
                <a:gd name="connsiteX51" fmla="*/ 62675 w 390525"/>
                <a:gd name="connsiteY51" fmla="*/ 153067 h 390525"/>
                <a:gd name="connsiteX52" fmla="*/ 33814 w 390525"/>
                <a:gd name="connsiteY52" fmla="*/ 102965 h 390525"/>
                <a:gd name="connsiteX53" fmla="*/ 318802 w 390525"/>
                <a:gd name="connsiteY53" fmla="*/ 363950 h 390525"/>
                <a:gd name="connsiteX54" fmla="*/ 74581 w 390525"/>
                <a:gd name="connsiteY54" fmla="*/ 363950 h 390525"/>
                <a:gd name="connsiteX55" fmla="*/ 74581 w 390525"/>
                <a:gd name="connsiteY55" fmla="*/ 297370 h 390525"/>
                <a:gd name="connsiteX56" fmla="*/ 318802 w 390525"/>
                <a:gd name="connsiteY56" fmla="*/ 297370 h 390525"/>
                <a:gd name="connsiteX57" fmla="*/ 318802 w 390525"/>
                <a:gd name="connsiteY57" fmla="*/ 363950 h 390525"/>
                <a:gd name="connsiteX58" fmla="*/ 167830 w 390525"/>
                <a:gd name="connsiteY58" fmla="*/ 79343 h 390525"/>
                <a:gd name="connsiteX59" fmla="*/ 163354 w 390525"/>
                <a:gd name="connsiteY59" fmla="*/ 62770 h 390525"/>
                <a:gd name="connsiteX60" fmla="*/ 196691 w 390525"/>
                <a:gd name="connsiteY60" fmla="*/ 29432 h 390525"/>
                <a:gd name="connsiteX61" fmla="*/ 230029 w 390525"/>
                <a:gd name="connsiteY61" fmla="*/ 62770 h 390525"/>
                <a:gd name="connsiteX62" fmla="*/ 225553 w 390525"/>
                <a:gd name="connsiteY62" fmla="*/ 79438 h 390525"/>
                <a:gd name="connsiteX63" fmla="*/ 196691 w 390525"/>
                <a:gd name="connsiteY63" fmla="*/ 129445 h 390525"/>
                <a:gd name="connsiteX64" fmla="*/ 167830 w 390525"/>
                <a:gd name="connsiteY64" fmla="*/ 79343 h 390525"/>
                <a:gd name="connsiteX65" fmla="*/ 196691 w 390525"/>
                <a:gd name="connsiteY65" fmla="*/ 230695 h 390525"/>
                <a:gd name="connsiteX66" fmla="*/ 185547 w 390525"/>
                <a:gd name="connsiteY66" fmla="*/ 219551 h 390525"/>
                <a:gd name="connsiteX67" fmla="*/ 196691 w 390525"/>
                <a:gd name="connsiteY67" fmla="*/ 208407 h 390525"/>
                <a:gd name="connsiteX68" fmla="*/ 207836 w 390525"/>
                <a:gd name="connsiteY68" fmla="*/ 219551 h 390525"/>
                <a:gd name="connsiteX69" fmla="*/ 196691 w 390525"/>
                <a:gd name="connsiteY69" fmla="*/ 230695 h 390525"/>
                <a:gd name="connsiteX70" fmla="*/ 359474 w 390525"/>
                <a:gd name="connsiteY70" fmla="*/ 102965 h 390525"/>
                <a:gd name="connsiteX71" fmla="*/ 330613 w 390525"/>
                <a:gd name="connsiteY71" fmla="*/ 152971 h 390525"/>
                <a:gd name="connsiteX72" fmla="*/ 301753 w 390525"/>
                <a:gd name="connsiteY72" fmla="*/ 102965 h 390525"/>
                <a:gd name="connsiteX73" fmla="*/ 297275 w 390525"/>
                <a:gd name="connsiteY73" fmla="*/ 86296 h 390525"/>
                <a:gd name="connsiteX74" fmla="*/ 330613 w 390525"/>
                <a:gd name="connsiteY74" fmla="*/ 52959 h 390525"/>
                <a:gd name="connsiteX75" fmla="*/ 363950 w 390525"/>
                <a:gd name="connsiteY75" fmla="*/ 86296 h 390525"/>
                <a:gd name="connsiteX76" fmla="*/ 359474 w 390525"/>
                <a:gd name="connsiteY76" fmla="*/ 102965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390525" h="390525">
                  <a:moveTo>
                    <a:pt x="330708" y="30861"/>
                  </a:moveTo>
                  <a:cubicBezTo>
                    <a:pt x="300133" y="30861"/>
                    <a:pt x="275177" y="55721"/>
                    <a:pt x="275177" y="86392"/>
                  </a:cubicBezTo>
                  <a:cubicBezTo>
                    <a:pt x="275177" y="96107"/>
                    <a:pt x="277749" y="105727"/>
                    <a:pt x="282607" y="114109"/>
                  </a:cubicBezTo>
                  <a:lnTo>
                    <a:pt x="319564" y="178213"/>
                  </a:lnTo>
                  <a:lnTo>
                    <a:pt x="319564" y="208502"/>
                  </a:lnTo>
                  <a:lnTo>
                    <a:pt x="228124" y="208502"/>
                  </a:lnTo>
                  <a:cubicBezTo>
                    <a:pt x="224790" y="199072"/>
                    <a:pt x="217265" y="191548"/>
                    <a:pt x="207836" y="188214"/>
                  </a:cubicBezTo>
                  <a:lnTo>
                    <a:pt x="207836" y="154495"/>
                  </a:lnTo>
                  <a:lnTo>
                    <a:pt x="244793" y="90392"/>
                  </a:lnTo>
                  <a:cubicBezTo>
                    <a:pt x="249650" y="82010"/>
                    <a:pt x="252222" y="72390"/>
                    <a:pt x="252222" y="62674"/>
                  </a:cubicBezTo>
                  <a:cubicBezTo>
                    <a:pt x="252222" y="32099"/>
                    <a:pt x="227362" y="7144"/>
                    <a:pt x="196691" y="7144"/>
                  </a:cubicBezTo>
                  <a:cubicBezTo>
                    <a:pt x="166021" y="7144"/>
                    <a:pt x="141161" y="32004"/>
                    <a:pt x="141161" y="62674"/>
                  </a:cubicBezTo>
                  <a:cubicBezTo>
                    <a:pt x="141161" y="72390"/>
                    <a:pt x="143733" y="82010"/>
                    <a:pt x="148590" y="90392"/>
                  </a:cubicBezTo>
                  <a:lnTo>
                    <a:pt x="185547" y="154495"/>
                  </a:lnTo>
                  <a:lnTo>
                    <a:pt x="185547" y="188214"/>
                  </a:lnTo>
                  <a:cubicBezTo>
                    <a:pt x="176118" y="191548"/>
                    <a:pt x="168593" y="199072"/>
                    <a:pt x="165259" y="208502"/>
                  </a:cubicBezTo>
                  <a:lnTo>
                    <a:pt x="73819" y="208502"/>
                  </a:lnTo>
                  <a:lnTo>
                    <a:pt x="73819" y="178213"/>
                  </a:lnTo>
                  <a:lnTo>
                    <a:pt x="110776" y="114109"/>
                  </a:lnTo>
                  <a:cubicBezTo>
                    <a:pt x="115634" y="105727"/>
                    <a:pt x="118206" y="96107"/>
                    <a:pt x="118206" y="86392"/>
                  </a:cubicBezTo>
                  <a:cubicBezTo>
                    <a:pt x="118206" y="55817"/>
                    <a:pt x="93345" y="30861"/>
                    <a:pt x="62675" y="30861"/>
                  </a:cubicBezTo>
                  <a:cubicBezTo>
                    <a:pt x="32004" y="30861"/>
                    <a:pt x="7144" y="55721"/>
                    <a:pt x="7144" y="86392"/>
                  </a:cubicBezTo>
                  <a:cubicBezTo>
                    <a:pt x="7144" y="96107"/>
                    <a:pt x="9716" y="105727"/>
                    <a:pt x="14574" y="114109"/>
                  </a:cubicBezTo>
                  <a:lnTo>
                    <a:pt x="51531" y="178213"/>
                  </a:lnTo>
                  <a:lnTo>
                    <a:pt x="51531" y="219646"/>
                  </a:lnTo>
                  <a:cubicBezTo>
                    <a:pt x="51531" y="225742"/>
                    <a:pt x="56484" y="230791"/>
                    <a:pt x="62675" y="230791"/>
                  </a:cubicBezTo>
                  <a:lnTo>
                    <a:pt x="165259" y="230791"/>
                  </a:lnTo>
                  <a:cubicBezTo>
                    <a:pt x="168593" y="240220"/>
                    <a:pt x="176118" y="247745"/>
                    <a:pt x="185547" y="251079"/>
                  </a:cubicBezTo>
                  <a:lnTo>
                    <a:pt x="185547" y="275177"/>
                  </a:lnTo>
                  <a:lnTo>
                    <a:pt x="63437" y="275177"/>
                  </a:lnTo>
                  <a:cubicBezTo>
                    <a:pt x="57341" y="275177"/>
                    <a:pt x="52293" y="280130"/>
                    <a:pt x="52293" y="286321"/>
                  </a:cubicBezTo>
                  <a:lnTo>
                    <a:pt x="52293" y="375094"/>
                  </a:lnTo>
                  <a:cubicBezTo>
                    <a:pt x="52293" y="381190"/>
                    <a:pt x="57245" y="386239"/>
                    <a:pt x="63437" y="386239"/>
                  </a:cubicBezTo>
                  <a:lnTo>
                    <a:pt x="329851" y="386239"/>
                  </a:lnTo>
                  <a:cubicBezTo>
                    <a:pt x="335947" y="386239"/>
                    <a:pt x="340995" y="381286"/>
                    <a:pt x="340995" y="375094"/>
                  </a:cubicBezTo>
                  <a:lnTo>
                    <a:pt x="340995" y="286321"/>
                  </a:lnTo>
                  <a:cubicBezTo>
                    <a:pt x="340995" y="280225"/>
                    <a:pt x="336042" y="275177"/>
                    <a:pt x="329851" y="275177"/>
                  </a:cubicBezTo>
                  <a:lnTo>
                    <a:pt x="207740" y="275177"/>
                  </a:lnTo>
                  <a:lnTo>
                    <a:pt x="207740" y="251079"/>
                  </a:lnTo>
                  <a:cubicBezTo>
                    <a:pt x="217170" y="247745"/>
                    <a:pt x="224695" y="240220"/>
                    <a:pt x="228029" y="230791"/>
                  </a:cubicBezTo>
                  <a:lnTo>
                    <a:pt x="330613" y="230791"/>
                  </a:lnTo>
                  <a:cubicBezTo>
                    <a:pt x="336709" y="230791"/>
                    <a:pt x="341757" y="225838"/>
                    <a:pt x="341757" y="219646"/>
                  </a:cubicBezTo>
                  <a:lnTo>
                    <a:pt x="341757" y="178213"/>
                  </a:lnTo>
                  <a:lnTo>
                    <a:pt x="378714" y="114109"/>
                  </a:lnTo>
                  <a:cubicBezTo>
                    <a:pt x="383572" y="105727"/>
                    <a:pt x="386144" y="96107"/>
                    <a:pt x="386144" y="86392"/>
                  </a:cubicBezTo>
                  <a:cubicBezTo>
                    <a:pt x="386239" y="55721"/>
                    <a:pt x="361284" y="30861"/>
                    <a:pt x="330708" y="30861"/>
                  </a:cubicBezTo>
                  <a:close/>
                  <a:moveTo>
                    <a:pt x="33814" y="102965"/>
                  </a:moveTo>
                  <a:cubicBezTo>
                    <a:pt x="30956" y="97917"/>
                    <a:pt x="29337" y="92202"/>
                    <a:pt x="29337" y="86392"/>
                  </a:cubicBezTo>
                  <a:cubicBezTo>
                    <a:pt x="29337" y="68008"/>
                    <a:pt x="44291" y="53054"/>
                    <a:pt x="62675" y="53054"/>
                  </a:cubicBezTo>
                  <a:cubicBezTo>
                    <a:pt x="81058" y="53054"/>
                    <a:pt x="96012" y="68008"/>
                    <a:pt x="96012" y="86392"/>
                  </a:cubicBezTo>
                  <a:cubicBezTo>
                    <a:pt x="96012" y="92202"/>
                    <a:pt x="94488" y="98012"/>
                    <a:pt x="91536" y="103061"/>
                  </a:cubicBezTo>
                  <a:lnTo>
                    <a:pt x="62675" y="153067"/>
                  </a:lnTo>
                  <a:lnTo>
                    <a:pt x="33814" y="102965"/>
                  </a:lnTo>
                  <a:close/>
                  <a:moveTo>
                    <a:pt x="318802" y="363950"/>
                  </a:moveTo>
                  <a:lnTo>
                    <a:pt x="74581" y="363950"/>
                  </a:lnTo>
                  <a:lnTo>
                    <a:pt x="74581" y="297370"/>
                  </a:lnTo>
                  <a:lnTo>
                    <a:pt x="318802" y="297370"/>
                  </a:lnTo>
                  <a:lnTo>
                    <a:pt x="318802" y="363950"/>
                  </a:lnTo>
                  <a:close/>
                  <a:moveTo>
                    <a:pt x="167830" y="79343"/>
                  </a:moveTo>
                  <a:cubicBezTo>
                    <a:pt x="164973" y="74295"/>
                    <a:pt x="163354" y="68580"/>
                    <a:pt x="163354" y="62770"/>
                  </a:cubicBezTo>
                  <a:cubicBezTo>
                    <a:pt x="163354" y="44386"/>
                    <a:pt x="178308" y="29432"/>
                    <a:pt x="196691" y="29432"/>
                  </a:cubicBezTo>
                  <a:cubicBezTo>
                    <a:pt x="215075" y="29432"/>
                    <a:pt x="230029" y="44386"/>
                    <a:pt x="230029" y="62770"/>
                  </a:cubicBezTo>
                  <a:cubicBezTo>
                    <a:pt x="230029" y="68580"/>
                    <a:pt x="228505" y="74390"/>
                    <a:pt x="225553" y="79438"/>
                  </a:cubicBezTo>
                  <a:lnTo>
                    <a:pt x="196691" y="129445"/>
                  </a:lnTo>
                  <a:lnTo>
                    <a:pt x="167830" y="79343"/>
                  </a:lnTo>
                  <a:close/>
                  <a:moveTo>
                    <a:pt x="196691" y="230695"/>
                  </a:moveTo>
                  <a:cubicBezTo>
                    <a:pt x="190595" y="230695"/>
                    <a:pt x="185547" y="225742"/>
                    <a:pt x="185547" y="219551"/>
                  </a:cubicBezTo>
                  <a:cubicBezTo>
                    <a:pt x="185547" y="213455"/>
                    <a:pt x="190500" y="208407"/>
                    <a:pt x="196691" y="208407"/>
                  </a:cubicBezTo>
                  <a:cubicBezTo>
                    <a:pt x="202788" y="208407"/>
                    <a:pt x="207836" y="213360"/>
                    <a:pt x="207836" y="219551"/>
                  </a:cubicBezTo>
                  <a:cubicBezTo>
                    <a:pt x="207740" y="225742"/>
                    <a:pt x="202788" y="230695"/>
                    <a:pt x="196691" y="230695"/>
                  </a:cubicBezTo>
                  <a:close/>
                  <a:moveTo>
                    <a:pt x="359474" y="102965"/>
                  </a:moveTo>
                  <a:lnTo>
                    <a:pt x="330613" y="152971"/>
                  </a:lnTo>
                  <a:lnTo>
                    <a:pt x="301753" y="102965"/>
                  </a:lnTo>
                  <a:cubicBezTo>
                    <a:pt x="298895" y="97917"/>
                    <a:pt x="297275" y="92202"/>
                    <a:pt x="297275" y="86296"/>
                  </a:cubicBezTo>
                  <a:cubicBezTo>
                    <a:pt x="297275" y="67913"/>
                    <a:pt x="312230" y="52959"/>
                    <a:pt x="330613" y="52959"/>
                  </a:cubicBezTo>
                  <a:cubicBezTo>
                    <a:pt x="348996" y="52959"/>
                    <a:pt x="363950" y="67913"/>
                    <a:pt x="363950" y="86296"/>
                  </a:cubicBezTo>
                  <a:cubicBezTo>
                    <a:pt x="363950" y="92202"/>
                    <a:pt x="362427" y="97917"/>
                    <a:pt x="359474" y="102965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F2D2A240-B0F0-4658-83A2-C9BF3D17656D}"/>
                </a:ext>
              </a:extLst>
            </p:cNvPr>
            <p:cNvSpPr/>
            <p:nvPr/>
          </p:nvSpPr>
          <p:spPr>
            <a:xfrm>
              <a:off x="8252165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BCF18948-9CB5-448B-A0B0-1A1F05C05C0B}"/>
                </a:ext>
              </a:extLst>
            </p:cNvPr>
            <p:cNvSpPr/>
            <p:nvPr/>
          </p:nvSpPr>
          <p:spPr>
            <a:xfrm>
              <a:off x="8296551" y="1863661"/>
              <a:ext cx="28575" cy="28575"/>
            </a:xfrm>
            <a:custGeom>
              <a:avLst/>
              <a:gdLst>
                <a:gd name="connsiteX0" fmla="*/ 29433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3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3" y="18288"/>
                  </a:moveTo>
                  <a:cubicBezTo>
                    <a:pt x="29433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3" y="12192"/>
                    <a:pt x="29433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64DCCC2D-BA5F-4C52-876B-949EDED0FFC6}"/>
                </a:ext>
              </a:extLst>
            </p:cNvPr>
            <p:cNvSpPr/>
            <p:nvPr/>
          </p:nvSpPr>
          <p:spPr>
            <a:xfrm>
              <a:off x="8340938" y="1863661"/>
              <a:ext cx="28575" cy="28575"/>
            </a:xfrm>
            <a:custGeom>
              <a:avLst/>
              <a:gdLst>
                <a:gd name="connsiteX0" fmla="*/ 29432 w 28575"/>
                <a:gd name="connsiteY0" fmla="*/ 18288 h 28575"/>
                <a:gd name="connsiteX1" fmla="*/ 18288 w 28575"/>
                <a:gd name="connsiteY1" fmla="*/ 29432 h 28575"/>
                <a:gd name="connsiteX2" fmla="*/ 7144 w 28575"/>
                <a:gd name="connsiteY2" fmla="*/ 18288 h 28575"/>
                <a:gd name="connsiteX3" fmla="*/ 18288 w 28575"/>
                <a:gd name="connsiteY3" fmla="*/ 7144 h 28575"/>
                <a:gd name="connsiteX4" fmla="*/ 29432 w 28575"/>
                <a:gd name="connsiteY4" fmla="*/ 18288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8575" h="28575">
                  <a:moveTo>
                    <a:pt x="29432" y="18288"/>
                  </a:moveTo>
                  <a:cubicBezTo>
                    <a:pt x="29432" y="24384"/>
                    <a:pt x="24479" y="29432"/>
                    <a:pt x="18288" y="29432"/>
                  </a:cubicBezTo>
                  <a:cubicBezTo>
                    <a:pt x="12192" y="29432"/>
                    <a:pt x="7144" y="24479"/>
                    <a:pt x="7144" y="18288"/>
                  </a:cubicBezTo>
                  <a:cubicBezTo>
                    <a:pt x="7144" y="12192"/>
                    <a:pt x="12097" y="7144"/>
                    <a:pt x="18288" y="7144"/>
                  </a:cubicBezTo>
                  <a:cubicBezTo>
                    <a:pt x="24479" y="7144"/>
                    <a:pt x="29432" y="12192"/>
                    <a:pt x="29432" y="18288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43" name="TextBox 42">
            <a:extLst>
              <a:ext uri="{FF2B5EF4-FFF2-40B4-BE49-F238E27FC236}">
                <a16:creationId xmlns:a16="http://schemas.microsoft.com/office/drawing/2014/main" id="{A158DAE8-A5CF-45ED-906E-810EE7BA948D}"/>
              </a:ext>
            </a:extLst>
          </p:cNvPr>
          <p:cNvSpPr txBox="1"/>
          <p:nvPr/>
        </p:nvSpPr>
        <p:spPr>
          <a:xfrm>
            <a:off x="9102884" y="4715867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FFF5E5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FF5E5"/>
                </a:solidFill>
              </a:rPr>
              <a:t>amet</a:t>
            </a:r>
            <a:r>
              <a:rPr lang="en-US" altLang="ko-KR" sz="1400" dirty="0">
                <a:solidFill>
                  <a:srgbClr val="FFF5E5"/>
                </a:solidFill>
              </a:rPr>
              <a:t>, </a:t>
            </a:r>
            <a:r>
              <a:rPr lang="en-US" altLang="ko-KR" sz="1400" dirty="0" err="1">
                <a:solidFill>
                  <a:srgbClr val="FFF5E5"/>
                </a:solidFill>
              </a:rPr>
              <a:t>consectetur</a:t>
            </a:r>
            <a:r>
              <a:rPr lang="en-US" altLang="ko-KR" sz="1400" dirty="0">
                <a:solidFill>
                  <a:srgbClr val="FFF5E5"/>
                </a:solidFill>
              </a:rPr>
              <a:t> </a:t>
            </a:r>
            <a:r>
              <a:rPr lang="en-US" altLang="ko-KR" sz="1400" dirty="0" err="1">
                <a:solidFill>
                  <a:srgbClr val="FFF5E5"/>
                </a:solidFill>
              </a:rPr>
              <a:t>adipisicing</a:t>
            </a:r>
            <a:r>
              <a:rPr lang="en-US" altLang="ko-KR" sz="1400" dirty="0">
                <a:solidFill>
                  <a:srgbClr val="FFF5E5"/>
                </a:solidFill>
              </a:rPr>
              <a:t> </a:t>
            </a:r>
            <a:r>
              <a:rPr lang="en-US" altLang="ko-KR" sz="1400" dirty="0" err="1">
                <a:solidFill>
                  <a:srgbClr val="FFF5E5"/>
                </a:solidFill>
              </a:rPr>
              <a:t>elit</a:t>
            </a:r>
            <a:endParaRPr lang="ko-KR" altLang="en-US" sz="1400" dirty="0">
              <a:solidFill>
                <a:srgbClr val="FFF5E5"/>
              </a:solidFill>
            </a:endParaRPr>
          </a:p>
        </p:txBody>
      </p:sp>
      <p:sp>
        <p:nvSpPr>
          <p:cNvPr id="44" name="직사각형 43">
            <a:extLst>
              <a:ext uri="{FF2B5EF4-FFF2-40B4-BE49-F238E27FC236}">
                <a16:creationId xmlns:a16="http://schemas.microsoft.com/office/drawing/2014/main" id="{353F9203-1A9A-4CC4-9B0E-6A8A98451F49}"/>
              </a:ext>
            </a:extLst>
          </p:cNvPr>
          <p:cNvSpPr/>
          <p:nvPr/>
        </p:nvSpPr>
        <p:spPr>
          <a:xfrm>
            <a:off x="9102884" y="4333557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dirty="0">
                <a:solidFill>
                  <a:srgbClr val="FFF5E5"/>
                </a:solidFill>
                <a:latin typeface="+mj-lt"/>
              </a:rPr>
              <a:t>Lorem ipsum</a:t>
            </a:r>
          </a:p>
        </p:txBody>
      </p:sp>
      <p:sp>
        <p:nvSpPr>
          <p:cNvPr id="45" name="타원 44">
            <a:extLst>
              <a:ext uri="{FF2B5EF4-FFF2-40B4-BE49-F238E27FC236}">
                <a16:creationId xmlns:a16="http://schemas.microsoft.com/office/drawing/2014/main" id="{0CC9D71D-6206-4211-AE98-6CE183317A1D}"/>
              </a:ext>
            </a:extLst>
          </p:cNvPr>
          <p:cNvSpPr/>
          <p:nvPr/>
        </p:nvSpPr>
        <p:spPr>
          <a:xfrm>
            <a:off x="1699394" y="2516414"/>
            <a:ext cx="684828" cy="684828"/>
          </a:xfrm>
          <a:prstGeom prst="ellipse">
            <a:avLst/>
          </a:prstGeom>
          <a:solidFill>
            <a:srgbClr val="FFF5E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FF5033"/>
                </a:solidFill>
                <a:latin typeface="+mj-lt"/>
              </a:rPr>
              <a:t>01</a:t>
            </a:r>
            <a:endParaRPr lang="ko-KR" altLang="en-US" sz="2000" dirty="0">
              <a:solidFill>
                <a:srgbClr val="FF5033"/>
              </a:solidFill>
              <a:latin typeface="+mj-lt"/>
            </a:endParaRPr>
          </a:p>
        </p:txBody>
      </p:sp>
      <p:sp>
        <p:nvSpPr>
          <p:cNvPr id="46" name="타원 45">
            <a:extLst>
              <a:ext uri="{FF2B5EF4-FFF2-40B4-BE49-F238E27FC236}">
                <a16:creationId xmlns:a16="http://schemas.microsoft.com/office/drawing/2014/main" id="{7B0F34FB-F4BA-4985-B4AE-7BD5C4F76DE0}"/>
              </a:ext>
            </a:extLst>
          </p:cNvPr>
          <p:cNvSpPr/>
          <p:nvPr/>
        </p:nvSpPr>
        <p:spPr>
          <a:xfrm>
            <a:off x="4398315" y="2516414"/>
            <a:ext cx="684828" cy="684828"/>
          </a:xfrm>
          <a:prstGeom prst="ellipse">
            <a:avLst/>
          </a:prstGeom>
          <a:solidFill>
            <a:srgbClr val="FFF5E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FF5033"/>
                </a:solidFill>
                <a:latin typeface="+mj-lt"/>
              </a:rPr>
              <a:t>02</a:t>
            </a:r>
            <a:endParaRPr lang="ko-KR" altLang="en-US" sz="2000" dirty="0">
              <a:solidFill>
                <a:srgbClr val="FF5033"/>
              </a:solidFill>
              <a:latin typeface="+mj-lt"/>
            </a:endParaRPr>
          </a:p>
        </p:txBody>
      </p:sp>
      <p:sp>
        <p:nvSpPr>
          <p:cNvPr id="47" name="타원 46">
            <a:extLst>
              <a:ext uri="{FF2B5EF4-FFF2-40B4-BE49-F238E27FC236}">
                <a16:creationId xmlns:a16="http://schemas.microsoft.com/office/drawing/2014/main" id="{23CED0FB-9A42-4F20-8CBA-DCE76C7901FA}"/>
              </a:ext>
            </a:extLst>
          </p:cNvPr>
          <p:cNvSpPr/>
          <p:nvPr/>
        </p:nvSpPr>
        <p:spPr>
          <a:xfrm>
            <a:off x="7097236" y="2516414"/>
            <a:ext cx="684828" cy="684828"/>
          </a:xfrm>
          <a:prstGeom prst="ellipse">
            <a:avLst/>
          </a:prstGeom>
          <a:solidFill>
            <a:srgbClr val="FFF5E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FF5033"/>
                </a:solidFill>
                <a:latin typeface="+mj-lt"/>
              </a:rPr>
              <a:t>03</a:t>
            </a:r>
            <a:endParaRPr lang="ko-KR" altLang="en-US" sz="2000" dirty="0">
              <a:solidFill>
                <a:srgbClr val="FF5033"/>
              </a:solidFill>
              <a:latin typeface="+mj-lt"/>
            </a:endParaRPr>
          </a:p>
        </p:txBody>
      </p:sp>
      <p:sp>
        <p:nvSpPr>
          <p:cNvPr id="48" name="타원 47">
            <a:extLst>
              <a:ext uri="{FF2B5EF4-FFF2-40B4-BE49-F238E27FC236}">
                <a16:creationId xmlns:a16="http://schemas.microsoft.com/office/drawing/2014/main" id="{BFE97937-4BF3-4411-8163-A1C3F887DD06}"/>
              </a:ext>
            </a:extLst>
          </p:cNvPr>
          <p:cNvSpPr/>
          <p:nvPr/>
        </p:nvSpPr>
        <p:spPr>
          <a:xfrm>
            <a:off x="9796158" y="2516414"/>
            <a:ext cx="684828" cy="684828"/>
          </a:xfrm>
          <a:prstGeom prst="ellipse">
            <a:avLst/>
          </a:prstGeom>
          <a:solidFill>
            <a:srgbClr val="FFF5E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dirty="0">
                <a:solidFill>
                  <a:srgbClr val="FF5033"/>
                </a:solidFill>
                <a:latin typeface="+mj-lt"/>
              </a:rPr>
              <a:t>04</a:t>
            </a:r>
            <a:endParaRPr lang="ko-KR" altLang="en-US" sz="2000" dirty="0">
              <a:solidFill>
                <a:srgbClr val="FF5033"/>
              </a:solidFill>
              <a:latin typeface="+mj-lt"/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0E8CAA4B-4A01-4EF0-9262-2152B488EB54}"/>
              </a:ext>
            </a:extLst>
          </p:cNvPr>
          <p:cNvSpPr/>
          <p:nvPr/>
        </p:nvSpPr>
        <p:spPr>
          <a:xfrm>
            <a:off x="1321701" y="1009134"/>
            <a:ext cx="95485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1009"/>
                </a:solidFill>
                <a:cs typeface="Arial" panose="020B0604020202020204" pitchFamily="34" charset="0"/>
              </a:rPr>
              <a:t>Enter Your </a:t>
            </a:r>
            <a:r>
              <a:rPr lang="en-US" altLang="ko-KR" sz="32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Title Here</a:t>
            </a:r>
            <a:endParaRPr lang="ko-KR" altLang="en-US" sz="32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876957891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직사각형 25">
            <a:extLst>
              <a:ext uri="{FF2B5EF4-FFF2-40B4-BE49-F238E27FC236}">
                <a16:creationId xmlns:a16="http://schemas.microsoft.com/office/drawing/2014/main" id="{374A7050-AB64-4119-A403-98889751195F}"/>
              </a:ext>
            </a:extLst>
          </p:cNvPr>
          <p:cNvSpPr/>
          <p:nvPr/>
        </p:nvSpPr>
        <p:spPr>
          <a:xfrm>
            <a:off x="1321701" y="1446377"/>
            <a:ext cx="954859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1009"/>
                </a:solidFill>
                <a:cs typeface="Arial" panose="020B0604020202020204" pitchFamily="34" charset="0"/>
              </a:rPr>
              <a:t>Subject </a:t>
            </a:r>
            <a:r>
              <a:rPr lang="en-US" altLang="ko-KR" sz="32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Title</a:t>
            </a:r>
            <a:endParaRPr lang="ko-KR" altLang="en-US" sz="32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27" name="그래픽 26">
            <a:extLst>
              <a:ext uri="{FF2B5EF4-FFF2-40B4-BE49-F238E27FC236}">
                <a16:creationId xmlns:a16="http://schemas.microsoft.com/office/drawing/2014/main" id="{E292E2ED-3749-47C7-B511-0E0C9F50A76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3964939" y="2962963"/>
            <a:ext cx="445772" cy="648992"/>
          </a:xfrm>
          <a:prstGeom prst="rect">
            <a:avLst/>
          </a:prstGeom>
        </p:spPr>
      </p:pic>
      <p:sp>
        <p:nvSpPr>
          <p:cNvPr id="28" name="TextBox 27">
            <a:extLst>
              <a:ext uri="{FF2B5EF4-FFF2-40B4-BE49-F238E27FC236}">
                <a16:creationId xmlns:a16="http://schemas.microsoft.com/office/drawing/2014/main" id="{AF541B4E-3B8A-4151-AD76-8DEF6BBF6445}"/>
              </a:ext>
            </a:extLst>
          </p:cNvPr>
          <p:cNvSpPr txBox="1"/>
          <p:nvPr/>
        </p:nvSpPr>
        <p:spPr>
          <a:xfrm>
            <a:off x="762180" y="3944787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331009"/>
                </a:solidFill>
              </a:rPr>
              <a:t>amet</a:t>
            </a:r>
            <a:r>
              <a:rPr lang="en-US" altLang="ko-KR" sz="1600" b="0" dirty="0">
                <a:solidFill>
                  <a:srgbClr val="331009"/>
                </a:solidFill>
              </a:rPr>
              <a:t>, </a:t>
            </a:r>
            <a:r>
              <a:rPr lang="en-US" altLang="ko-KR" sz="1600" b="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adipisicing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elit</a:t>
            </a:r>
            <a:r>
              <a:rPr lang="en-US" altLang="ko-KR" sz="1600" b="0" dirty="0">
                <a:solidFill>
                  <a:srgbClr val="331009"/>
                </a:solidFill>
              </a:rPr>
              <a:t>, sed do </a:t>
            </a:r>
            <a:r>
              <a:rPr lang="en-US" altLang="ko-KR" sz="1600" b="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tempor</a:t>
            </a:r>
            <a:endParaRPr lang="ko-KR" altLang="en-US" sz="1600" b="0" dirty="0">
              <a:solidFill>
                <a:srgbClr val="331009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27E6805A-BA93-4BF0-8E0D-B4AD1110B152}"/>
              </a:ext>
            </a:extLst>
          </p:cNvPr>
          <p:cNvSpPr/>
          <p:nvPr/>
        </p:nvSpPr>
        <p:spPr>
          <a:xfrm>
            <a:off x="762179" y="2871961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</a:p>
          <a:p>
            <a:pPr algn="ctr"/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dolor sit </a:t>
            </a:r>
            <a:r>
              <a:rPr lang="en-US" altLang="ko-KR" sz="2400" dirty="0" err="1">
                <a:solidFill>
                  <a:srgbClr val="331009"/>
                </a:solidFill>
                <a:latin typeface="+mj-lt"/>
              </a:rPr>
              <a:t>amet</a:t>
            </a:r>
            <a:endParaRPr lang="en-US" altLang="ko-KR" sz="2400" dirty="0">
              <a:solidFill>
                <a:srgbClr val="331009"/>
              </a:solidFill>
              <a:latin typeface="+mj-lt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1E90CE7D-0C1D-4A3A-9255-1B28A6F90DC5}"/>
              </a:ext>
            </a:extLst>
          </p:cNvPr>
          <p:cNvSpPr txBox="1"/>
          <p:nvPr/>
        </p:nvSpPr>
        <p:spPr>
          <a:xfrm>
            <a:off x="4578529" y="3944787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331009"/>
                </a:solidFill>
              </a:rPr>
              <a:t>amet</a:t>
            </a:r>
            <a:r>
              <a:rPr lang="en-US" altLang="ko-KR" sz="1600" b="0" dirty="0">
                <a:solidFill>
                  <a:srgbClr val="331009"/>
                </a:solidFill>
              </a:rPr>
              <a:t>, </a:t>
            </a:r>
            <a:r>
              <a:rPr lang="en-US" altLang="ko-KR" sz="1600" b="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adipisicing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elit</a:t>
            </a:r>
            <a:r>
              <a:rPr lang="en-US" altLang="ko-KR" sz="1600" b="0" dirty="0">
                <a:solidFill>
                  <a:srgbClr val="331009"/>
                </a:solidFill>
              </a:rPr>
              <a:t>, sed do </a:t>
            </a:r>
            <a:r>
              <a:rPr lang="en-US" altLang="ko-KR" sz="1600" b="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tempor</a:t>
            </a:r>
            <a:endParaRPr lang="ko-KR" altLang="en-US" sz="1600" b="0" dirty="0">
              <a:solidFill>
                <a:srgbClr val="331009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1F7EA4EE-360F-4BF1-9A15-F00D99AB7A68}"/>
              </a:ext>
            </a:extLst>
          </p:cNvPr>
          <p:cNvSpPr/>
          <p:nvPr/>
        </p:nvSpPr>
        <p:spPr>
          <a:xfrm>
            <a:off x="4578528" y="2871961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</a:p>
          <a:p>
            <a:pPr algn="ctr"/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dolor </a:t>
            </a:r>
            <a:r>
              <a:rPr lang="en-US" altLang="ko-KR" sz="2400">
                <a:solidFill>
                  <a:srgbClr val="331009"/>
                </a:solidFill>
                <a:latin typeface="+mj-lt"/>
              </a:rPr>
              <a:t>sit amet</a:t>
            </a:r>
            <a:endParaRPr lang="en-US" altLang="ko-KR" sz="2400" dirty="0">
              <a:solidFill>
                <a:srgbClr val="331009"/>
              </a:solidFill>
              <a:latin typeface="+mj-lt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5BB02E16-CB7A-4E0F-B45C-926BE9FB26E2}"/>
              </a:ext>
            </a:extLst>
          </p:cNvPr>
          <p:cNvSpPr txBox="1"/>
          <p:nvPr/>
        </p:nvSpPr>
        <p:spPr>
          <a:xfrm>
            <a:off x="8394877" y="3944787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600" b="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600" b="0" dirty="0" err="1">
                <a:solidFill>
                  <a:srgbClr val="331009"/>
                </a:solidFill>
              </a:rPr>
              <a:t>amet</a:t>
            </a:r>
            <a:r>
              <a:rPr lang="en-US" altLang="ko-KR" sz="1600" b="0" dirty="0">
                <a:solidFill>
                  <a:srgbClr val="331009"/>
                </a:solidFill>
              </a:rPr>
              <a:t>, </a:t>
            </a:r>
            <a:r>
              <a:rPr lang="en-US" altLang="ko-KR" sz="1600" b="0" dirty="0" err="1">
                <a:solidFill>
                  <a:srgbClr val="331009"/>
                </a:solidFill>
              </a:rPr>
              <a:t>consectetur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adipisicing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elit</a:t>
            </a:r>
            <a:r>
              <a:rPr lang="en-US" altLang="ko-KR" sz="1600" b="0" dirty="0">
                <a:solidFill>
                  <a:srgbClr val="331009"/>
                </a:solidFill>
              </a:rPr>
              <a:t>, sed do </a:t>
            </a:r>
            <a:r>
              <a:rPr lang="en-US" altLang="ko-KR" sz="1600" b="0" dirty="0" err="1">
                <a:solidFill>
                  <a:srgbClr val="331009"/>
                </a:solidFill>
              </a:rPr>
              <a:t>eiusmod</a:t>
            </a:r>
            <a:r>
              <a:rPr lang="en-US" altLang="ko-KR" sz="1600" b="0" dirty="0">
                <a:solidFill>
                  <a:srgbClr val="331009"/>
                </a:solidFill>
              </a:rPr>
              <a:t> </a:t>
            </a:r>
            <a:r>
              <a:rPr lang="en-US" altLang="ko-KR" sz="1600" b="0" dirty="0" err="1">
                <a:solidFill>
                  <a:srgbClr val="331009"/>
                </a:solidFill>
              </a:rPr>
              <a:t>tempor</a:t>
            </a:r>
            <a:endParaRPr lang="ko-KR" altLang="en-US" sz="1600" b="0" dirty="0">
              <a:solidFill>
                <a:srgbClr val="331009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4380E5CD-5BF0-4EB9-8763-90E9FDE3140A}"/>
              </a:ext>
            </a:extLst>
          </p:cNvPr>
          <p:cNvSpPr/>
          <p:nvPr/>
        </p:nvSpPr>
        <p:spPr>
          <a:xfrm>
            <a:off x="8394876" y="2871961"/>
            <a:ext cx="303494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Lorem ipsum</a:t>
            </a:r>
          </a:p>
          <a:p>
            <a:pPr algn="ctr"/>
            <a:r>
              <a:rPr lang="en-US" altLang="ko-KR" sz="2400" dirty="0">
                <a:solidFill>
                  <a:srgbClr val="331009"/>
                </a:solidFill>
                <a:latin typeface="+mj-lt"/>
              </a:rPr>
              <a:t>dolor sit </a:t>
            </a:r>
            <a:r>
              <a:rPr lang="en-US" altLang="ko-KR" sz="2400" dirty="0" err="1">
                <a:solidFill>
                  <a:srgbClr val="331009"/>
                </a:solidFill>
                <a:latin typeface="+mj-lt"/>
              </a:rPr>
              <a:t>amet</a:t>
            </a:r>
            <a:endParaRPr lang="en-US" altLang="ko-KR" sz="2400" dirty="0">
              <a:solidFill>
                <a:srgbClr val="331009"/>
              </a:solidFill>
              <a:latin typeface="+mj-lt"/>
            </a:endParaRPr>
          </a:p>
        </p:txBody>
      </p:sp>
      <p:pic>
        <p:nvPicPr>
          <p:cNvPr id="34" name="그래픽 33">
            <a:extLst>
              <a:ext uri="{FF2B5EF4-FFF2-40B4-BE49-F238E27FC236}">
                <a16:creationId xmlns:a16="http://schemas.microsoft.com/office/drawing/2014/main" id="{A6B9A6E3-752E-4B70-A5A3-947ACB891523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7781288" y="2962963"/>
            <a:ext cx="445772" cy="64899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49313825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A0796E30-DCBD-4409-B94A-39B3C1781B28}"/>
              </a:ext>
            </a:extLst>
          </p:cNvPr>
          <p:cNvSpPr txBox="1"/>
          <p:nvPr/>
        </p:nvSpPr>
        <p:spPr>
          <a:xfrm>
            <a:off x="2998843" y="884819"/>
            <a:ext cx="619431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dirty="0">
                <a:solidFill>
                  <a:srgbClr val="331009"/>
                </a:solidFill>
                <a:cs typeface="Arial" panose="020B0604020202020204" pitchFamily="34" charset="0"/>
              </a:rPr>
              <a:t>Place </a:t>
            </a:r>
            <a:r>
              <a:rPr lang="en-US" altLang="ko-KR" sz="32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subtitle</a:t>
            </a:r>
            <a:r>
              <a:rPr lang="en-US" altLang="ko-KR" sz="3200" dirty="0">
                <a:solidFill>
                  <a:srgbClr val="331009"/>
                </a:solidFill>
                <a:cs typeface="Arial" panose="020B0604020202020204" pitchFamily="34" charset="0"/>
              </a:rPr>
              <a:t> text here</a:t>
            </a:r>
            <a:endParaRPr lang="ko-KR" altLang="en-US" sz="3200" dirty="0">
              <a:solidFill>
                <a:srgbClr val="331009"/>
              </a:solidFill>
              <a:cs typeface="Arial" panose="020B0604020202020204" pitchFamily="34" charset="0"/>
            </a:endParaRPr>
          </a:p>
        </p:txBody>
      </p:sp>
      <p:sp>
        <p:nvSpPr>
          <p:cNvPr id="11" name="그림 개체 틀 10">
            <a:extLst>
              <a:ext uri="{FF2B5EF4-FFF2-40B4-BE49-F238E27FC236}">
                <a16:creationId xmlns:a16="http://schemas.microsoft.com/office/drawing/2014/main" id="{92D320D1-DC2B-448A-B3EC-96DC666D49DD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12" name="그림 개체 틀 11">
            <a:extLst>
              <a:ext uri="{FF2B5EF4-FFF2-40B4-BE49-F238E27FC236}">
                <a16:creationId xmlns:a16="http://schemas.microsoft.com/office/drawing/2014/main" id="{29159C3F-C015-429D-827F-BF5CBB8939C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3" name="그림 개체 틀 12">
            <a:extLst>
              <a:ext uri="{FF2B5EF4-FFF2-40B4-BE49-F238E27FC236}">
                <a16:creationId xmlns:a16="http://schemas.microsoft.com/office/drawing/2014/main" id="{E0F41DF8-059E-497E-88B8-767CAF8088C1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14" name="그림 개체 틀 13">
            <a:extLst>
              <a:ext uri="{FF2B5EF4-FFF2-40B4-BE49-F238E27FC236}">
                <a16:creationId xmlns:a16="http://schemas.microsoft.com/office/drawing/2014/main" id="{4E8BC8E7-7CD8-4F5F-9580-94F6CB5DAEFA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08C1FA1E-E568-4AB5-BFDE-CFFF5E910230}"/>
              </a:ext>
            </a:extLst>
          </p:cNvPr>
          <p:cNvSpPr/>
          <p:nvPr/>
        </p:nvSpPr>
        <p:spPr>
          <a:xfrm>
            <a:off x="120809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E4D88A58-137A-41AB-9405-B21B4C0F4E8D}"/>
              </a:ext>
            </a:extLst>
          </p:cNvPr>
          <p:cNvSpPr txBox="1"/>
          <p:nvPr/>
        </p:nvSpPr>
        <p:spPr>
          <a:xfrm>
            <a:off x="1208098" y="4887701"/>
            <a:ext cx="219351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B2B725F0-724E-470B-AF3C-4878FB592300}"/>
              </a:ext>
            </a:extLst>
          </p:cNvPr>
          <p:cNvSpPr/>
          <p:nvPr/>
        </p:nvSpPr>
        <p:spPr>
          <a:xfrm>
            <a:off x="373552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DEF65C1D-670D-43B9-97AE-4CE75FBC256B}"/>
              </a:ext>
            </a:extLst>
          </p:cNvPr>
          <p:cNvSpPr txBox="1"/>
          <p:nvPr/>
        </p:nvSpPr>
        <p:spPr>
          <a:xfrm>
            <a:off x="3735528" y="4887701"/>
            <a:ext cx="219351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10965B15-EC7A-4345-862B-EAB67A9DA1CE}"/>
              </a:ext>
            </a:extLst>
          </p:cNvPr>
          <p:cNvSpPr/>
          <p:nvPr/>
        </p:nvSpPr>
        <p:spPr>
          <a:xfrm>
            <a:off x="626295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5247450E-9B2E-4EB7-B611-CD41BBD026B1}"/>
              </a:ext>
            </a:extLst>
          </p:cNvPr>
          <p:cNvSpPr txBox="1"/>
          <p:nvPr/>
        </p:nvSpPr>
        <p:spPr>
          <a:xfrm>
            <a:off x="6262958" y="4887701"/>
            <a:ext cx="219351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E4D50920-E98D-4FF6-ADB9-EF1C242F9BC9}"/>
              </a:ext>
            </a:extLst>
          </p:cNvPr>
          <p:cNvSpPr/>
          <p:nvPr/>
        </p:nvSpPr>
        <p:spPr>
          <a:xfrm>
            <a:off x="8790388" y="4434847"/>
            <a:ext cx="2193515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dirty="0">
                <a:solidFill>
                  <a:srgbClr val="331009"/>
                </a:solidFill>
                <a:latin typeface="+mj-lt"/>
              </a:rPr>
              <a:t>Lorem ipsum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45EDB6B9-43B0-4D09-A395-F76825F35CD3}"/>
              </a:ext>
            </a:extLst>
          </p:cNvPr>
          <p:cNvSpPr txBox="1"/>
          <p:nvPr/>
        </p:nvSpPr>
        <p:spPr>
          <a:xfrm>
            <a:off x="8790388" y="4887701"/>
            <a:ext cx="2193515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/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343908190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자유형: 도형 20">
            <a:extLst>
              <a:ext uri="{FF2B5EF4-FFF2-40B4-BE49-F238E27FC236}">
                <a16:creationId xmlns:a16="http://schemas.microsoft.com/office/drawing/2014/main" id="{5D5D4E74-484F-4E85-AD38-46CB7D9F257B}"/>
              </a:ext>
            </a:extLst>
          </p:cNvPr>
          <p:cNvSpPr/>
          <p:nvPr/>
        </p:nvSpPr>
        <p:spPr>
          <a:xfrm>
            <a:off x="6293500" y="3687050"/>
            <a:ext cx="380278" cy="380278"/>
          </a:xfrm>
          <a:custGeom>
            <a:avLst/>
            <a:gdLst>
              <a:gd name="connsiteX0" fmla="*/ 117911 w 380278"/>
              <a:gd name="connsiteY0" fmla="*/ 154021 h 380278"/>
              <a:gd name="connsiteX1" fmla="*/ 92371 w 380278"/>
              <a:gd name="connsiteY1" fmla="*/ 164600 h 380278"/>
              <a:gd name="connsiteX2" fmla="*/ 81792 w 380278"/>
              <a:gd name="connsiteY2" fmla="*/ 190140 h 380278"/>
              <a:gd name="connsiteX3" fmla="*/ 81792 w 380278"/>
              <a:gd name="connsiteY3" fmla="*/ 190139 h 380278"/>
              <a:gd name="connsiteX4" fmla="*/ 81792 w 380278"/>
              <a:gd name="connsiteY4" fmla="*/ 190140 h 380278"/>
              <a:gd name="connsiteX5" fmla="*/ 81792 w 380278"/>
              <a:gd name="connsiteY5" fmla="*/ 190140 h 380278"/>
              <a:gd name="connsiteX6" fmla="*/ 92371 w 380278"/>
              <a:gd name="connsiteY6" fmla="*/ 215679 h 380278"/>
              <a:gd name="connsiteX7" fmla="*/ 117911 w 380278"/>
              <a:gd name="connsiteY7" fmla="*/ 226258 h 380278"/>
              <a:gd name="connsiteX8" fmla="*/ 262368 w 380278"/>
              <a:gd name="connsiteY8" fmla="*/ 226259 h 380278"/>
              <a:gd name="connsiteX9" fmla="*/ 298487 w 380278"/>
              <a:gd name="connsiteY9" fmla="*/ 190140 h 380278"/>
              <a:gd name="connsiteX10" fmla="*/ 298488 w 380278"/>
              <a:gd name="connsiteY10" fmla="*/ 190140 h 380278"/>
              <a:gd name="connsiteX11" fmla="*/ 262369 w 380278"/>
              <a:gd name="connsiteY11" fmla="*/ 154021 h 380278"/>
              <a:gd name="connsiteX12" fmla="*/ 190139 w 380278"/>
              <a:gd name="connsiteY12" fmla="*/ 0 h 380278"/>
              <a:gd name="connsiteX13" fmla="*/ 380278 w 380278"/>
              <a:gd name="connsiteY13" fmla="*/ 190139 h 380278"/>
              <a:gd name="connsiteX14" fmla="*/ 190139 w 380278"/>
              <a:gd name="connsiteY14" fmla="*/ 380278 h 380278"/>
              <a:gd name="connsiteX15" fmla="*/ 0 w 380278"/>
              <a:gd name="connsiteY15" fmla="*/ 190139 h 380278"/>
              <a:gd name="connsiteX16" fmla="*/ 190139 w 380278"/>
              <a:gd name="connsiteY16" fmla="*/ 0 h 38027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380278" h="380278">
                <a:moveTo>
                  <a:pt x="117911" y="154021"/>
                </a:moveTo>
                <a:cubicBezTo>
                  <a:pt x="107937" y="154021"/>
                  <a:pt x="98908" y="158064"/>
                  <a:pt x="92371" y="164600"/>
                </a:cubicBezTo>
                <a:lnTo>
                  <a:pt x="81792" y="190140"/>
                </a:lnTo>
                <a:lnTo>
                  <a:pt x="81792" y="190139"/>
                </a:lnTo>
                <a:lnTo>
                  <a:pt x="81792" y="190140"/>
                </a:lnTo>
                <a:lnTo>
                  <a:pt x="81792" y="190140"/>
                </a:lnTo>
                <a:lnTo>
                  <a:pt x="92371" y="215679"/>
                </a:lnTo>
                <a:cubicBezTo>
                  <a:pt x="98908" y="222215"/>
                  <a:pt x="107937" y="226258"/>
                  <a:pt x="117911" y="226258"/>
                </a:cubicBezTo>
                <a:lnTo>
                  <a:pt x="262368" y="226259"/>
                </a:lnTo>
                <a:cubicBezTo>
                  <a:pt x="282316" y="226259"/>
                  <a:pt x="298487" y="210088"/>
                  <a:pt x="298487" y="190140"/>
                </a:cubicBezTo>
                <a:lnTo>
                  <a:pt x="298488" y="190140"/>
                </a:lnTo>
                <a:cubicBezTo>
                  <a:pt x="298488" y="170192"/>
                  <a:pt x="282317" y="154021"/>
                  <a:pt x="262369" y="154021"/>
                </a:cubicBezTo>
                <a:close/>
                <a:moveTo>
                  <a:pt x="190139" y="0"/>
                </a:moveTo>
                <a:cubicBezTo>
                  <a:pt x="295150" y="0"/>
                  <a:pt x="380278" y="85128"/>
                  <a:pt x="380278" y="190139"/>
                </a:cubicBezTo>
                <a:cubicBezTo>
                  <a:pt x="380278" y="295150"/>
                  <a:pt x="295150" y="380278"/>
                  <a:pt x="190139" y="380278"/>
                </a:cubicBezTo>
                <a:cubicBezTo>
                  <a:pt x="85128" y="380278"/>
                  <a:pt x="0" y="295150"/>
                  <a:pt x="0" y="190139"/>
                </a:cubicBezTo>
                <a:cubicBezTo>
                  <a:pt x="0" y="85128"/>
                  <a:pt x="85128" y="0"/>
                  <a:pt x="190139" y="0"/>
                </a:cubicBezTo>
                <a:close/>
              </a:path>
            </a:pathLst>
          </a:custGeom>
          <a:solidFill>
            <a:srgbClr val="FF5033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rgbClr val="331009"/>
              </a:solidFill>
            </a:endParaRP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D91EC6B0-831B-4331-B326-80EEFB46AD44}"/>
              </a:ext>
            </a:extLst>
          </p:cNvPr>
          <p:cNvSpPr txBox="1"/>
          <p:nvPr/>
        </p:nvSpPr>
        <p:spPr>
          <a:xfrm>
            <a:off x="1985924" y="1978593"/>
            <a:ext cx="390972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331009"/>
                </a:solidFill>
                <a:latin typeface="+mj-lt"/>
              </a:rPr>
              <a:t>amet</a:t>
            </a:r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 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7E566E3B-0A5A-43AA-98BC-3F924B5462D3}"/>
              </a:ext>
            </a:extLst>
          </p:cNvPr>
          <p:cNvSpPr txBox="1"/>
          <p:nvPr/>
        </p:nvSpPr>
        <p:spPr>
          <a:xfrm>
            <a:off x="2020560" y="2686479"/>
            <a:ext cx="387794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E8AC8F23-F4AA-449D-A721-CF50AEE6A018}"/>
              </a:ext>
            </a:extLst>
          </p:cNvPr>
          <p:cNvSpPr txBox="1"/>
          <p:nvPr/>
        </p:nvSpPr>
        <p:spPr>
          <a:xfrm>
            <a:off x="6917113" y="1978593"/>
            <a:ext cx="390972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331009"/>
                </a:solidFill>
                <a:latin typeface="+mj-lt"/>
              </a:rPr>
              <a:t>amet</a:t>
            </a:r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 </a:t>
            </a: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C965106B-9704-46CD-B2CB-453993E3A89D}"/>
              </a:ext>
            </a:extLst>
          </p:cNvPr>
          <p:cNvSpPr txBox="1"/>
          <p:nvPr/>
        </p:nvSpPr>
        <p:spPr>
          <a:xfrm>
            <a:off x="6951749" y="2686479"/>
            <a:ext cx="387794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7F720D5-0D97-4521-8E92-C4C885D34BCB}"/>
              </a:ext>
            </a:extLst>
          </p:cNvPr>
          <p:cNvSpPr txBox="1"/>
          <p:nvPr/>
        </p:nvSpPr>
        <p:spPr>
          <a:xfrm>
            <a:off x="1985924" y="3648301"/>
            <a:ext cx="390972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331009"/>
                </a:solidFill>
                <a:latin typeface="+mj-lt"/>
              </a:rPr>
              <a:t>amet</a:t>
            </a:r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 </a:t>
            </a: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FC6F12D2-2F65-40B4-B3B3-3D923B153C3D}"/>
              </a:ext>
            </a:extLst>
          </p:cNvPr>
          <p:cNvSpPr txBox="1"/>
          <p:nvPr/>
        </p:nvSpPr>
        <p:spPr>
          <a:xfrm>
            <a:off x="2020560" y="4356187"/>
            <a:ext cx="387794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9A65856D-0FEA-4A95-A2D8-4AE3806CB6C9}"/>
              </a:ext>
            </a:extLst>
          </p:cNvPr>
          <p:cNvSpPr txBox="1"/>
          <p:nvPr/>
        </p:nvSpPr>
        <p:spPr>
          <a:xfrm>
            <a:off x="6917113" y="3648301"/>
            <a:ext cx="390972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Lorem ipsum dolor sit </a:t>
            </a:r>
            <a:r>
              <a:rPr lang="en-US" altLang="ko-KR" sz="2000" dirty="0" err="1">
                <a:solidFill>
                  <a:srgbClr val="331009"/>
                </a:solidFill>
                <a:latin typeface="+mj-lt"/>
              </a:rPr>
              <a:t>amet</a:t>
            </a:r>
            <a:r>
              <a:rPr lang="en-US" altLang="ko-KR" sz="2000" dirty="0">
                <a:solidFill>
                  <a:srgbClr val="331009"/>
                </a:solidFill>
                <a:latin typeface="+mj-lt"/>
              </a:rPr>
              <a:t> 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C62327FB-3ECB-4D4D-88D6-3AF17446D212}"/>
              </a:ext>
            </a:extLst>
          </p:cNvPr>
          <p:cNvSpPr txBox="1"/>
          <p:nvPr/>
        </p:nvSpPr>
        <p:spPr>
          <a:xfrm>
            <a:off x="6951749" y="4356187"/>
            <a:ext cx="387794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endParaRPr lang="en-US" altLang="ko-KR" sz="1400" dirty="0">
              <a:solidFill>
                <a:srgbClr val="331009"/>
              </a:solidFill>
            </a:endParaRPr>
          </a:p>
        </p:txBody>
      </p:sp>
      <p:sp>
        <p:nvSpPr>
          <p:cNvPr id="30" name="그래픽 2">
            <a:extLst>
              <a:ext uri="{FF2B5EF4-FFF2-40B4-BE49-F238E27FC236}">
                <a16:creationId xmlns:a16="http://schemas.microsoft.com/office/drawing/2014/main" id="{E08EF51B-CF04-4051-B201-716F7AFAF88F}"/>
              </a:ext>
            </a:extLst>
          </p:cNvPr>
          <p:cNvSpPr/>
          <p:nvPr/>
        </p:nvSpPr>
        <p:spPr>
          <a:xfrm>
            <a:off x="1362311" y="201734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331009"/>
              </a:solidFill>
            </a:endParaRPr>
          </a:p>
        </p:txBody>
      </p:sp>
      <p:sp>
        <p:nvSpPr>
          <p:cNvPr id="31" name="그래픽 8">
            <a:extLst>
              <a:ext uri="{FF2B5EF4-FFF2-40B4-BE49-F238E27FC236}">
                <a16:creationId xmlns:a16="http://schemas.microsoft.com/office/drawing/2014/main" id="{A0E9B193-3E00-4025-90BD-010848AFC2F8}"/>
              </a:ext>
            </a:extLst>
          </p:cNvPr>
          <p:cNvSpPr/>
          <p:nvPr/>
        </p:nvSpPr>
        <p:spPr>
          <a:xfrm>
            <a:off x="1362311" y="3687050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331009"/>
              </a:solidFill>
            </a:endParaRPr>
          </a:p>
        </p:txBody>
      </p:sp>
      <p:sp>
        <p:nvSpPr>
          <p:cNvPr id="32" name="그래픽 5">
            <a:extLst>
              <a:ext uri="{FF2B5EF4-FFF2-40B4-BE49-F238E27FC236}">
                <a16:creationId xmlns:a16="http://schemas.microsoft.com/office/drawing/2014/main" id="{7AD50C9C-978D-4E56-A2EE-53F3692E7B40}"/>
              </a:ext>
            </a:extLst>
          </p:cNvPr>
          <p:cNvSpPr/>
          <p:nvPr/>
        </p:nvSpPr>
        <p:spPr>
          <a:xfrm>
            <a:off x="6293500" y="2017342"/>
            <a:ext cx="394999" cy="394999"/>
          </a:xfrm>
          <a:custGeom>
            <a:avLst/>
            <a:gdLst>
              <a:gd name="connsiteX0" fmla="*/ 198110 w 394998"/>
              <a:gd name="connsiteY0" fmla="*/ 9688 h 394998"/>
              <a:gd name="connsiteX1" fmla="*/ 9688 w 394998"/>
              <a:gd name="connsiteY1" fmla="*/ 198110 h 394998"/>
              <a:gd name="connsiteX2" fmla="*/ 198110 w 394998"/>
              <a:gd name="connsiteY2" fmla="*/ 386531 h 394998"/>
              <a:gd name="connsiteX3" fmla="*/ 386531 w 394998"/>
              <a:gd name="connsiteY3" fmla="*/ 198110 h 394998"/>
              <a:gd name="connsiteX4" fmla="*/ 198110 w 394998"/>
              <a:gd name="connsiteY4" fmla="*/ 9688 h 394998"/>
              <a:gd name="connsiteX5" fmla="*/ 316389 w 394998"/>
              <a:gd name="connsiteY5" fmla="*/ 156500 h 394998"/>
              <a:gd name="connsiteX6" fmla="*/ 194773 w 394998"/>
              <a:gd name="connsiteY6" fmla="*/ 278115 h 394998"/>
              <a:gd name="connsiteX7" fmla="*/ 175563 w 394998"/>
              <a:gd name="connsiteY7" fmla="*/ 286089 h 394998"/>
              <a:gd name="connsiteX8" fmla="*/ 156353 w 394998"/>
              <a:gd name="connsiteY8" fmla="*/ 278115 h 394998"/>
              <a:gd name="connsiteX9" fmla="*/ 95533 w 394998"/>
              <a:gd name="connsiteY9" fmla="*/ 217320 h 394998"/>
              <a:gd name="connsiteX10" fmla="*/ 87559 w 394998"/>
              <a:gd name="connsiteY10" fmla="*/ 198110 h 394998"/>
              <a:gd name="connsiteX11" fmla="*/ 95533 w 394998"/>
              <a:gd name="connsiteY11" fmla="*/ 178899 h 394998"/>
              <a:gd name="connsiteX12" fmla="*/ 114743 w 394998"/>
              <a:gd name="connsiteY12" fmla="*/ 170926 h 394998"/>
              <a:gd name="connsiteX13" fmla="*/ 133953 w 394998"/>
              <a:gd name="connsiteY13" fmla="*/ 178899 h 394998"/>
              <a:gd name="connsiteX14" fmla="*/ 175538 w 394998"/>
              <a:gd name="connsiteY14" fmla="*/ 220485 h 394998"/>
              <a:gd name="connsiteX15" fmla="*/ 277944 w 394998"/>
              <a:gd name="connsiteY15" fmla="*/ 118079 h 394998"/>
              <a:gd name="connsiteX16" fmla="*/ 297154 w 394998"/>
              <a:gd name="connsiteY16" fmla="*/ 110106 h 394998"/>
              <a:gd name="connsiteX17" fmla="*/ 316364 w 394998"/>
              <a:gd name="connsiteY17" fmla="*/ 118079 h 394998"/>
              <a:gd name="connsiteX18" fmla="*/ 316389 w 394998"/>
              <a:gd name="connsiteY18" fmla="*/ 156500 h 39499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</a:cxnLst>
            <a:rect l="l" t="t" r="r" b="b"/>
            <a:pathLst>
              <a:path w="394998" h="394998">
                <a:moveTo>
                  <a:pt x="198110" y="9688"/>
                </a:moveTo>
                <a:cubicBezTo>
                  <a:pt x="94208" y="9688"/>
                  <a:pt x="9688" y="94208"/>
                  <a:pt x="9688" y="198110"/>
                </a:cubicBezTo>
                <a:cubicBezTo>
                  <a:pt x="9688" y="302012"/>
                  <a:pt x="94208" y="386531"/>
                  <a:pt x="198110" y="386531"/>
                </a:cubicBezTo>
                <a:cubicBezTo>
                  <a:pt x="302012" y="386531"/>
                  <a:pt x="386531" y="302012"/>
                  <a:pt x="386531" y="198110"/>
                </a:cubicBezTo>
                <a:cubicBezTo>
                  <a:pt x="386531" y="94208"/>
                  <a:pt x="302012" y="9688"/>
                  <a:pt x="198110" y="9688"/>
                </a:cubicBezTo>
                <a:close/>
                <a:moveTo>
                  <a:pt x="316389" y="156500"/>
                </a:moveTo>
                <a:lnTo>
                  <a:pt x="194773" y="278115"/>
                </a:lnTo>
                <a:cubicBezTo>
                  <a:pt x="189645" y="283243"/>
                  <a:pt x="182825" y="286089"/>
                  <a:pt x="175563" y="286089"/>
                </a:cubicBezTo>
                <a:cubicBezTo>
                  <a:pt x="168301" y="286089"/>
                  <a:pt x="161480" y="283267"/>
                  <a:pt x="156353" y="278115"/>
                </a:cubicBezTo>
                <a:lnTo>
                  <a:pt x="95533" y="217320"/>
                </a:lnTo>
                <a:cubicBezTo>
                  <a:pt x="90405" y="212192"/>
                  <a:pt x="87559" y="205372"/>
                  <a:pt x="87559" y="198110"/>
                </a:cubicBezTo>
                <a:cubicBezTo>
                  <a:pt x="87559" y="190848"/>
                  <a:pt x="90380" y="184027"/>
                  <a:pt x="95533" y="178899"/>
                </a:cubicBezTo>
                <a:cubicBezTo>
                  <a:pt x="100660" y="173772"/>
                  <a:pt x="107481" y="170926"/>
                  <a:pt x="114743" y="170926"/>
                </a:cubicBezTo>
                <a:cubicBezTo>
                  <a:pt x="122005" y="170926"/>
                  <a:pt x="128825" y="173747"/>
                  <a:pt x="133953" y="178899"/>
                </a:cubicBezTo>
                <a:lnTo>
                  <a:pt x="175538" y="220485"/>
                </a:lnTo>
                <a:lnTo>
                  <a:pt x="277944" y="118079"/>
                </a:lnTo>
                <a:cubicBezTo>
                  <a:pt x="283071" y="112952"/>
                  <a:pt x="289892" y="110106"/>
                  <a:pt x="297154" y="110106"/>
                </a:cubicBezTo>
                <a:cubicBezTo>
                  <a:pt x="304416" y="110106"/>
                  <a:pt x="311236" y="112927"/>
                  <a:pt x="316364" y="118079"/>
                </a:cubicBezTo>
                <a:cubicBezTo>
                  <a:pt x="326987" y="128678"/>
                  <a:pt x="326987" y="145926"/>
                  <a:pt x="316389" y="156500"/>
                </a:cubicBez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33100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96270438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E213AFEF-6732-43E0-9D62-F1C5E430AF34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pic>
        <p:nvPicPr>
          <p:cNvPr id="7" name="그래픽 6">
            <a:extLst>
              <a:ext uri="{FF2B5EF4-FFF2-40B4-BE49-F238E27FC236}">
                <a16:creationId xmlns:a16="http://schemas.microsoft.com/office/drawing/2014/main" id="{FF19C70B-8CFC-4B4D-9F98-173536FAF15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669256" y="958404"/>
            <a:ext cx="236088" cy="171406"/>
          </a:xfrm>
          <a:prstGeom prst="rect">
            <a:avLst/>
          </a:prstGeom>
        </p:spPr>
      </p:pic>
      <p:pic>
        <p:nvPicPr>
          <p:cNvPr id="8" name="그래픽 7">
            <a:extLst>
              <a:ext uri="{FF2B5EF4-FFF2-40B4-BE49-F238E27FC236}">
                <a16:creationId xmlns:a16="http://schemas.microsoft.com/office/drawing/2014/main" id="{A2C5C0B6-D52F-46A1-9803-5A644F619406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0286656" y="958403"/>
            <a:ext cx="236088" cy="171406"/>
          </a:xfrm>
          <a:prstGeom prst="rect">
            <a:avLst/>
          </a:prstGeom>
        </p:spPr>
      </p:pic>
      <p:sp>
        <p:nvSpPr>
          <p:cNvPr id="9" name="TextBox 8">
            <a:extLst>
              <a:ext uri="{FF2B5EF4-FFF2-40B4-BE49-F238E27FC236}">
                <a16:creationId xmlns:a16="http://schemas.microsoft.com/office/drawing/2014/main" id="{AD00F99A-2524-4594-A1EB-677A28DB93AB}"/>
              </a:ext>
            </a:extLst>
          </p:cNvPr>
          <p:cNvSpPr txBox="1"/>
          <p:nvPr/>
        </p:nvSpPr>
        <p:spPr>
          <a:xfrm>
            <a:off x="2133600" y="1103002"/>
            <a:ext cx="7924800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2400" dirty="0" err="1">
                <a:solidFill>
                  <a:srgbClr val="331009"/>
                </a:solidFill>
              </a:rPr>
              <a:t>amet</a:t>
            </a:r>
            <a:r>
              <a:rPr lang="en-US" altLang="ko-KR" sz="2400" dirty="0">
                <a:solidFill>
                  <a:srgbClr val="331009"/>
                </a:solidFill>
              </a:rPr>
              <a:t>, </a:t>
            </a:r>
            <a:r>
              <a:rPr lang="en-US" altLang="ko-KR" sz="2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2400" dirty="0">
                <a:solidFill>
                  <a:srgbClr val="331009"/>
                </a:solidFill>
              </a:rPr>
              <a:t> </a:t>
            </a:r>
            <a:r>
              <a:rPr lang="en-US" altLang="ko-KR" sz="2400" dirty="0" err="1">
                <a:solidFill>
                  <a:srgbClr val="331009"/>
                </a:solidFill>
              </a:rPr>
              <a:t>adipiscing</a:t>
            </a:r>
            <a:r>
              <a:rPr lang="en-US" altLang="ko-KR" sz="2400" dirty="0">
                <a:solidFill>
                  <a:srgbClr val="331009"/>
                </a:solidFill>
              </a:rPr>
              <a:t> </a:t>
            </a:r>
            <a:r>
              <a:rPr lang="en-US" altLang="ko-KR" sz="2400" dirty="0" err="1">
                <a:solidFill>
                  <a:srgbClr val="331009"/>
                </a:solidFill>
              </a:rPr>
              <a:t>elit</a:t>
            </a:r>
            <a:r>
              <a:rPr lang="en-US" altLang="ko-KR" sz="2400" dirty="0">
                <a:solidFill>
                  <a:srgbClr val="331009"/>
                </a:solidFill>
              </a:rPr>
              <a:t>, sed do </a:t>
            </a:r>
            <a:r>
              <a:rPr lang="en-US" altLang="ko-KR" sz="2400" dirty="0" err="1">
                <a:solidFill>
                  <a:srgbClr val="331009"/>
                </a:solidFill>
              </a:rPr>
              <a:t>eiusmod</a:t>
            </a:r>
            <a:r>
              <a:rPr lang="en-US" altLang="ko-KR" sz="2400" dirty="0">
                <a:solidFill>
                  <a:srgbClr val="331009"/>
                </a:solidFill>
              </a:rPr>
              <a:t> </a:t>
            </a:r>
            <a:r>
              <a:rPr lang="en-US" altLang="ko-KR" sz="2400" dirty="0" err="1">
                <a:solidFill>
                  <a:srgbClr val="331009"/>
                </a:solidFill>
              </a:rPr>
              <a:t>tempor</a:t>
            </a:r>
            <a:r>
              <a:rPr lang="en-US" altLang="ko-KR" sz="2400" dirty="0">
                <a:solidFill>
                  <a:srgbClr val="331009"/>
                </a:solidFill>
              </a:rPr>
              <a:t> </a:t>
            </a:r>
            <a:r>
              <a:rPr lang="en-US" altLang="ko-KR" sz="2400" dirty="0" err="1">
                <a:solidFill>
                  <a:srgbClr val="331009"/>
                </a:solidFill>
              </a:rPr>
              <a:t>incididunt</a:t>
            </a:r>
            <a:r>
              <a:rPr lang="en-US" altLang="ko-KR" sz="2400" dirty="0">
                <a:solidFill>
                  <a:srgbClr val="331009"/>
                </a:solidFill>
              </a:rPr>
              <a:t> </a:t>
            </a:r>
            <a:r>
              <a:rPr lang="en-US" altLang="ko-KR" sz="2400" dirty="0" err="1">
                <a:solidFill>
                  <a:srgbClr val="331009"/>
                </a:solidFill>
              </a:rPr>
              <a:t>ut</a:t>
            </a:r>
            <a:r>
              <a:rPr lang="en-US" altLang="ko-KR" sz="2400" dirty="0">
                <a:solidFill>
                  <a:srgbClr val="331009"/>
                </a:solidFill>
              </a:rPr>
              <a:t> </a:t>
            </a:r>
            <a:r>
              <a:rPr lang="en-US" altLang="ko-KR" sz="2400" dirty="0" err="1">
                <a:solidFill>
                  <a:srgbClr val="331009"/>
                </a:solidFill>
              </a:rPr>
              <a:t>labore</a:t>
            </a:r>
            <a:r>
              <a:rPr lang="en-US" altLang="ko-KR" sz="2400" dirty="0">
                <a:solidFill>
                  <a:srgbClr val="331009"/>
                </a:solidFill>
              </a:rPr>
              <a:t> et dolore magna </a:t>
            </a:r>
            <a:r>
              <a:rPr lang="en-US" altLang="ko-KR" sz="2400" dirty="0" err="1">
                <a:solidFill>
                  <a:srgbClr val="331009"/>
                </a:solidFill>
              </a:rPr>
              <a:t>aliqua</a:t>
            </a:r>
            <a:r>
              <a:rPr lang="en-US" altLang="ko-KR" sz="2400" dirty="0">
                <a:solidFill>
                  <a:srgbClr val="331009"/>
                </a:solidFill>
              </a:rPr>
              <a:t>.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F485E903-8A84-45C5-8C96-3D1FC98248DB}"/>
              </a:ext>
            </a:extLst>
          </p:cNvPr>
          <p:cNvSpPr txBox="1"/>
          <p:nvPr/>
        </p:nvSpPr>
        <p:spPr>
          <a:xfrm>
            <a:off x="2133601" y="2435768"/>
            <a:ext cx="7924798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000" i="1" dirty="0">
                <a:solidFill>
                  <a:srgbClr val="331009"/>
                </a:solidFill>
              </a:rPr>
              <a:t>- John Doe</a:t>
            </a:r>
          </a:p>
        </p:txBody>
      </p:sp>
      <p:sp>
        <p:nvSpPr>
          <p:cNvPr id="14" name="자유형: 도형 13">
            <a:extLst>
              <a:ext uri="{FF2B5EF4-FFF2-40B4-BE49-F238E27FC236}">
                <a16:creationId xmlns:a16="http://schemas.microsoft.com/office/drawing/2014/main" id="{F7A04C7E-7EF5-4BD1-9E50-B108818C969F}"/>
              </a:ext>
            </a:extLst>
          </p:cNvPr>
          <p:cNvSpPr/>
          <p:nvPr/>
        </p:nvSpPr>
        <p:spPr>
          <a:xfrm flipV="1">
            <a:off x="10966450" y="5632450"/>
            <a:ext cx="1225550" cy="1225550"/>
          </a:xfrm>
          <a:custGeom>
            <a:avLst/>
            <a:gdLst>
              <a:gd name="connsiteX0" fmla="*/ 0 w 1225550"/>
              <a:gd name="connsiteY0" fmla="*/ 0 h 1225550"/>
              <a:gd name="connsiteX1" fmla="*/ 1225550 w 1225550"/>
              <a:gd name="connsiteY1" fmla="*/ 1225550 h 1225550"/>
              <a:gd name="connsiteX2" fmla="*/ 0 w 1225550"/>
              <a:gd name="connsiteY2" fmla="*/ 1225550 h 1225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</a:cxnLst>
            <a:rect l="l" t="t" r="r" b="b"/>
            <a:pathLst>
              <a:path w="1225550" h="1225550">
                <a:moveTo>
                  <a:pt x="0" y="0"/>
                </a:moveTo>
                <a:cubicBezTo>
                  <a:pt x="676853" y="0"/>
                  <a:pt x="1225550" y="548697"/>
                  <a:pt x="1225550" y="1225550"/>
                </a:cubicBezTo>
                <a:lnTo>
                  <a:pt x="0" y="1225550"/>
                </a:lnTo>
                <a:close/>
              </a:path>
            </a:pathLst>
          </a:custGeom>
          <a:solidFill>
            <a:srgbClr val="FFB100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400" dirty="0">
              <a:solidFill>
                <a:srgbClr val="F4F0E6"/>
              </a:solidFill>
              <a:latin typeface="+mj-lt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7A00F2BF-A80D-41DD-BEA3-8C9ABB89C18F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472742" y="4762500"/>
            <a:ext cx="2719257" cy="2095499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E3F07945-A5A0-467B-A454-AFF3B386B479}"/>
              </a:ext>
            </a:extLst>
          </p:cNvPr>
          <p:cNvPicPr>
            <a:picLocks noChangeAspect="1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4799193"/>
            <a:ext cx="2629566" cy="205880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55623890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BDEA411A-2FA9-4815-9D7B-E52272A33BA1}"/>
              </a:ext>
            </a:extLst>
          </p:cNvPr>
          <p:cNvSpPr txBox="1"/>
          <p:nvPr/>
        </p:nvSpPr>
        <p:spPr>
          <a:xfrm>
            <a:off x="3720573" y="3352800"/>
            <a:ext cx="4750854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331009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rgbClr val="331009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D62D1404-BD3E-4233-9320-198A278A0F3E}"/>
              </a:ext>
            </a:extLst>
          </p:cNvPr>
          <p:cNvSpPr txBox="1"/>
          <p:nvPr/>
        </p:nvSpPr>
        <p:spPr>
          <a:xfrm>
            <a:off x="3754735" y="4056637"/>
            <a:ext cx="468253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331009"/>
                </a:solidFill>
              </a:rPr>
              <a:t>01:00pm ~ 01:30pm</a:t>
            </a:r>
            <a:endParaRPr lang="ko-KR" altLang="en-US" sz="2000" dirty="0">
              <a:solidFill>
                <a:srgbClr val="331009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C8CFF07F-7183-4757-A199-02A8B5E87D8B}"/>
              </a:ext>
            </a:extLst>
          </p:cNvPr>
          <p:cNvGrpSpPr/>
          <p:nvPr/>
        </p:nvGrpSpPr>
        <p:grpSpPr>
          <a:xfrm>
            <a:off x="5582308" y="2063664"/>
            <a:ext cx="1027384" cy="1170074"/>
            <a:chOff x="6830083" y="5571172"/>
            <a:chExt cx="342900" cy="390525"/>
          </a:xfrm>
          <a:solidFill>
            <a:srgbClr val="FF6D56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BD6BB224-285F-4811-A36E-768D142F540C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647AC9FC-4043-4E6D-BA96-46D64DA774A3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solidFill>
              <a:srgbClr val="FF503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ko-KR" altLang="en-US" sz="2400">
                <a:solidFill>
                  <a:srgbClr val="FFF5E5"/>
                </a:solidFill>
                <a:latin typeface="+mj-lt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83" name="그래픽 1">
            <a:extLst>
              <a:ext uri="{FF2B5EF4-FFF2-40B4-BE49-F238E27FC236}">
                <a16:creationId xmlns:a16="http://schemas.microsoft.com/office/drawing/2014/main" id="{64BE52D5-B81A-4826-BBA0-5EE044A939E6}"/>
              </a:ext>
            </a:extLst>
          </p:cNvPr>
          <p:cNvGrpSpPr/>
          <p:nvPr/>
        </p:nvGrpSpPr>
        <p:grpSpPr>
          <a:xfrm>
            <a:off x="768428" y="1348514"/>
            <a:ext cx="10432425" cy="5152625"/>
            <a:chOff x="1311073" y="1527797"/>
            <a:chExt cx="9551982" cy="4717770"/>
          </a:xfrm>
          <a:solidFill>
            <a:srgbClr val="FFB100"/>
          </a:solidFill>
        </p:grpSpPr>
        <p:sp>
          <p:nvSpPr>
            <p:cNvPr id="184" name="자유형: 도형 183">
              <a:extLst>
                <a:ext uri="{FF2B5EF4-FFF2-40B4-BE49-F238E27FC236}">
                  <a16:creationId xmlns:a16="http://schemas.microsoft.com/office/drawing/2014/main" id="{63F600B7-F7A2-466C-B23B-3938C9F3CA6D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5" name="자유형: 도형 184">
              <a:extLst>
                <a:ext uri="{FF2B5EF4-FFF2-40B4-BE49-F238E27FC236}">
                  <a16:creationId xmlns:a16="http://schemas.microsoft.com/office/drawing/2014/main" id="{78B9F9B5-6F8F-4DB8-8598-86F2D54A51D1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20DA0427-EB0B-494B-BE84-0B834B709E38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7" name="자유형: 도형 186">
              <a:extLst>
                <a:ext uri="{FF2B5EF4-FFF2-40B4-BE49-F238E27FC236}">
                  <a16:creationId xmlns:a16="http://schemas.microsoft.com/office/drawing/2014/main" id="{C1CA1E53-B384-4970-BFF6-6E1F3CFA7227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0D3B243C-C553-4A7B-9E72-5CC079F284EC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B50D2D09-ABD7-4441-BF8A-6766C189AA14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1F62697C-23BD-4CC6-AF7E-484794BBC946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E1D87AFF-96E1-4BB7-9F44-A7AE4B0D5012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22CFB1D3-2686-44A3-A5D6-A808DA511369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B203D413-BA54-438F-A522-971D1F020618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E50A39DA-23B2-453A-A813-96570AC11F04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25E772E3-84F3-4464-91E0-88EABF41679D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28064320-F5BB-4424-8C43-F3077CF97867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6D9E3BFC-2AF7-4BF8-9686-B39725254E70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AB4D3ABF-192B-4C40-B40E-2E89B199E7F2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EC0F9AB9-3F40-4589-A227-C153EC95E1E0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FDD9C5E6-3248-4901-B2F2-6ACEC8B95D06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6699EA8F-C9CF-4CF7-817C-6D342F92ADE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33208A2-0F07-400C-8F2F-32C88EA6A52A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5BFB41B0-4280-45ED-B051-1EA2C0C849AF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3837DD5A-DD87-40B3-851A-29850DD6ECD5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3AF32AE7-4092-4E22-9B6F-E67585E0C4FD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ACD3E603-4443-4118-89B0-BF916D4EBB0E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155B93C5-9313-4294-8B15-F3CB6B0A5D97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3EC1CEE4-C1E0-432A-BE01-023DC8830213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8272B061-7404-4890-9335-D68AC2AA6DB0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8D1B8EC8-4B21-4236-AC74-534D1BB27E32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76E9BC01-829E-497D-BE32-E51C95E03C17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E91AFDA0-1702-4EB3-A131-71E8FB38E115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9C8DD205-533B-4F41-AD7A-106E15A2551D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47735951-9063-4A88-91C3-607B097E4520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379A51BB-03D9-4CCF-9A16-D820151DF8F9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2E15B0D2-3EB2-470B-AF97-29104674819C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D5C97116-3E4E-4CD3-B1F4-4012755CB34D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3B31958B-C29D-4681-982A-A4AF1B87613D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A2BC1111-A23B-4825-865E-D5AB8CC589CD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06617E32-8E3C-4510-9082-2C9B21EABF9A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922755E3-8BDC-4955-88D1-30DA4A2801A2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F2A974D6-A5A5-4C1D-82FC-45F616F9605E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8C53244A-651D-4935-802E-0D8053AEBDE7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E4FFDD14-42D4-48AF-98D8-1B6780F5ABE7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40DE4C97-5B2A-4763-BDEB-64E2E01319E3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184D508C-3CBE-4C03-8A20-34593710E07B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1D4AF4E4-7D7A-48C1-B3DA-EEC591EB0BF5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58AE48F9-7EEC-4C5A-B597-48D79DFFBE36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C0E1C932-0CB0-4319-AC5A-BFE2F9856B6E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7E55317C-29D4-42E2-A171-D9DDE995BC63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BD590C0C-CED9-458A-AB66-FBCCFAD03EB1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65CF0190-01E5-4AEF-AE4A-91980B182C02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7678B867-DAD5-4C73-837D-F47460273053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169C8EE1-3CB5-48B8-9ACF-AB90EFC29C0F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BC6FFFF2-B6E6-4395-8CA0-403861B4395C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A14602C9-9F32-4034-8240-E629BC93911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689F4915-7E63-400D-A36D-ACC9065203B3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C1152E3E-9FE9-402B-BC27-CC1F29CCB105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A8CE8B85-C271-43FD-A1BC-10F8D4E5B5D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1362A334-3627-4F74-AC62-655C933EAE01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85D7B3EE-1B46-4F0D-B1C6-DB899D6EAE11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D24150A9-D113-4F0A-AC8F-1E72729F7E48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71CC87C7-39F2-414A-86C3-B19D31A5D3AA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09880B10-F338-4F43-8999-C87582D8BC27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A9FF93D3-3075-4EDB-9EB5-2BE0CD51F2D0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39DA8C9A-C51F-49DF-B294-C8A488435C96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B2B6A963-D52F-4709-B7E4-B5D63F04E98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4D0819E6-31FD-4565-8F1E-EDB73C435FA1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C6B48F76-C4E4-45BB-A7A5-67CD0FA73B28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528B8703-A2B7-4A2D-8E92-F512C2335641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CDB9A916-3B77-496D-8AB7-182CF5FB30A6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F594F465-509C-49F2-A517-1A9163906972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8200981F-0233-40D8-81CC-8C017A3D1CD6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D44BC4B1-E0B9-4847-92BF-4C4E0781135F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F9B108B1-11E2-4B2A-84EA-D9B56DC95BF6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D7839954-594D-4FD9-9E17-D60BC16332D5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5BA73D67-9796-419E-8313-75C2C0912751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799DA44A-3AF4-4634-9670-B83AEC92DE76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18FE7095-71A5-4755-9A75-455BEF7ED31F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71458CE1-70C8-4228-B6DA-5B71C99B8881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2D9ECBC9-8006-41C6-81E5-112CFEBC772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12E59B15-501C-4FAF-B9C7-6E1EFF63F826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8ADC11C9-4453-4787-94BD-60B0DDB2FBBF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D9C486B4-017E-432A-AEE5-79D148C613A9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BCBFB104-26D5-4102-9ADA-774035AEB647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F6D02508-36C9-4F6B-9FD2-E9C6BC814456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29570405-C1BC-4904-9CF3-6D1152EF401F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597EED1B-2BDC-4EE4-92C8-80DB3F5CD1FD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3A1A138B-B85B-4DAA-A8C1-024A97038DE6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9A54D778-44D2-41D0-B383-15FAA158053A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C86E83E9-364E-4F4C-BC0B-61C8882D6DC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B1CE62D1-291D-4CA3-8BBE-708987E5C8E9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F5532E28-BB77-4DB8-AEC7-56F414976091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CBFED934-B57D-46FC-8A3E-B8470557236B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3C43BF76-31B4-4E19-AF92-493BC67B164C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69E76205-496F-41B2-AA93-CEA7DB1CCFEA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770F3F32-FA99-4CFF-9101-2861C0C57F6A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D6325A1E-3F9A-445F-B942-89205B070061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B73661A3-57F5-4A25-B032-AAA4A2CFF5AF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E1412CB0-0105-46B6-8F7D-0874F87B95C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2EAA3822-FDA0-46EF-9A7A-391BDEE68128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513722A3-49DA-4498-A38A-DF2AB5592A7E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E8E56EBA-701C-4545-A1DE-AB42D128FA16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86160B72-BBE2-4E91-9EC8-A45C94FC1AD8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81CCAE85-4968-4507-AFC7-EDEE0D67B35D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0CA65CD6-2B2C-420E-AB0C-B8FBA0B3C556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1AC8489F-8D00-4154-AE2B-306BAD05EF61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0B00014E-E6BB-49D5-AC80-0F18DEF5626C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BA497E37-61CE-4266-8E80-AB519C38706F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6E297033-E22D-48EA-B0A4-DF1D373B3D83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BE57B1C7-7026-4CF9-A73D-8AF1FF2FE812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A6AE27C5-482B-4F5A-A42B-07F15E690B25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C95C1518-3893-4E2F-83F6-53D33AD392EB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297D7DF4-24B4-483E-884A-50270D4A8D68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4D0F00AF-B670-4901-9551-E1E2491589A5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ADB42DB8-AB7E-4503-A7B6-9F6141FD8446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65846EA5-C21A-4224-9B42-F8875DA173CD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2E1D6B88-A0F3-4C96-AEB0-CFADE34E7B62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2EC0C6E7-48FA-4203-94F5-A91407124EFA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A4E9E8A6-E57A-4102-A145-7D5374F239C4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DAFE86C7-5909-4D37-A47E-BFF8566CFB0C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A9426700-390B-4868-9FBD-4D648D7C2981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F41A7A5C-9AD8-4A1C-9E47-12388C5D9A57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6EF52547-E164-44AB-8C55-65B90C267A7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0466D1F7-1689-4423-8A41-6B7B0DF4820A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01B68CA2-FD24-4DD8-BF99-D9076C7BC8CB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0BA6D233-C0C5-430E-AD80-A331FE2A75F0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C81C5AF7-D9DA-4FED-B92E-C48C66F692AA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FF5033"/>
            </a:solidFill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AE7F83F5-3E96-4D1E-8DD8-06B86FCA91E0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A7ACAD25-7275-423E-B9B9-E26C67AF6568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EA17B118-736C-4DAD-AF2C-C412B50C3444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E7084CD6-CEBA-4896-8AB4-8C289D09B295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9E4D7FE4-FFAD-4A3A-B387-82ECB9375FE6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E5CC3662-47CC-4B4A-B80F-5F1D05D9A96A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6C389711-AA60-4DFC-AEE9-EEF0B0AFD5E7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FF5033"/>
            </a:solidFill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C91C5927-A4CB-4DF8-9C73-E17DBA34E7F2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E55CBB59-8DC2-42BC-A9A1-AF7F9E825422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AD8FA717-0C56-42EE-9DB5-0D55555515DC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F83CB609-F816-484B-B335-05C5EB32367D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FF1CC165-712A-4240-AFDD-034577F73FFD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D01F2383-033B-43B0-BD70-713849EC036A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52BF7C81-0811-45DD-BF41-0C4C7D817D9E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DD3DD025-DD33-4FD2-A524-709D4E485DE9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CD6B8937-25BF-41E0-A43B-5A5113790B4F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89029662-3CCF-439A-B79A-49F60924AFA2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1C7EE9E3-1E88-4276-87D2-749872F81D40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0F1604C5-127C-4BDC-97BA-E269840E6D02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7537C1E1-3314-4CA4-97D5-8C9B8FC5958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E14864E9-86E6-40A2-A10E-C87B292DD611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D95FAED9-6080-438C-883E-B723D00FF108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C8AE747A-A142-43C9-993C-FAE0BE7F1A5A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CE8A0483-68D6-4D32-8487-DC0EF3120F60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52A938BF-624B-4CCF-A690-D95B992F581A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4E9EFB72-77F5-4043-AA7C-9B1E26C7C07C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FF5033"/>
            </a:solidFill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E45D064E-AB46-4679-89F0-FBCAF9E72526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94272622-74D1-4313-BDAE-AB6A7FC95F24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A1A021B9-2DED-4B86-8DD8-923AAE05531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F05DFB31-ACA2-45EE-BB9F-AA7B5305315E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CC940138-63B2-4317-9F99-F51280C15C11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E3968075-80C7-485D-9258-0279781BBFF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4F940B94-7CD3-4C49-A888-57A6668F0BE8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85D74E3C-A168-435E-8159-0A4442DEA9A5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7BEF1B93-84BB-433B-80BD-5FA46EF7C207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817C8214-893D-432B-9341-9CE402ECACB6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4A598A3D-50E6-43FE-A6F5-1655A77F25DB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C9AA6F8D-5376-4220-B840-DAC5E707B7C7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12F4DFEA-78F7-4BC3-A633-553A81D966D0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2C66A418-F5B7-48D1-A16E-7110E0A5147B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CE914499-7DA5-4CDF-9C26-F3F0E1F18D68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F235D0FF-97BF-4606-AFC1-ACDD7E01CF40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FE36C542-E6FA-40B9-9255-4F52D2FFED54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B915531B-16D1-4764-AB99-1BE28085B917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C94A186E-D825-427A-841C-D59CFE5BC565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85489D77-044B-4644-A845-53BAF9135AA3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9294716A-724B-4078-B377-F59B4E01E01A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159502A6-6F07-4754-8574-89F40EC5C65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5E464FF5-0800-4C2F-B347-9C5DAF064819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7A7AA1F3-0D5D-46C9-BEF7-4140FD61BAF0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FFF5E5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1" name="자유형: 도형 360">
            <a:extLst>
              <a:ext uri="{FF2B5EF4-FFF2-40B4-BE49-F238E27FC236}">
                <a16:creationId xmlns:a16="http://schemas.microsoft.com/office/drawing/2014/main" id="{7BD6863F-6D6F-4D07-BA56-CBFBB9D99A0B}"/>
              </a:ext>
            </a:extLst>
          </p:cNvPr>
          <p:cNvSpPr/>
          <p:nvPr/>
        </p:nvSpPr>
        <p:spPr>
          <a:xfrm>
            <a:off x="3335141" y="3053621"/>
            <a:ext cx="269446" cy="36824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31009"/>
          </a:solidFill>
          <a:ln w="9525" cap="flat">
            <a:solidFill>
              <a:srgbClr val="FFF5E5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2" name="자유형: 도형 361">
            <a:extLst>
              <a:ext uri="{FF2B5EF4-FFF2-40B4-BE49-F238E27FC236}">
                <a16:creationId xmlns:a16="http://schemas.microsoft.com/office/drawing/2014/main" id="{593F7C5F-DE06-4860-8DE5-49F79330D043}"/>
              </a:ext>
            </a:extLst>
          </p:cNvPr>
          <p:cNvSpPr/>
          <p:nvPr/>
        </p:nvSpPr>
        <p:spPr>
          <a:xfrm>
            <a:off x="9875455" y="5330284"/>
            <a:ext cx="269446" cy="36824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31009"/>
          </a:solidFill>
          <a:ln w="9525" cap="flat">
            <a:solidFill>
              <a:srgbClr val="FFF5E5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3" name="자유형: 도형 362">
            <a:extLst>
              <a:ext uri="{FF2B5EF4-FFF2-40B4-BE49-F238E27FC236}">
                <a16:creationId xmlns:a16="http://schemas.microsoft.com/office/drawing/2014/main" id="{04FF6F6A-1815-4931-A9FE-8EF30A43A925}"/>
              </a:ext>
            </a:extLst>
          </p:cNvPr>
          <p:cNvSpPr/>
          <p:nvPr/>
        </p:nvSpPr>
        <p:spPr>
          <a:xfrm>
            <a:off x="5457526" y="2596830"/>
            <a:ext cx="269446" cy="368244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331009"/>
          </a:solidFill>
          <a:ln w="9525" cap="flat">
            <a:solidFill>
              <a:srgbClr val="FFF5E5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TextBox 180">
            <a:extLst>
              <a:ext uri="{FF2B5EF4-FFF2-40B4-BE49-F238E27FC236}">
                <a16:creationId xmlns:a16="http://schemas.microsoft.com/office/drawing/2014/main" id="{4BC7B1C8-7734-4946-9B54-EF77950A856B}"/>
              </a:ext>
            </a:extLst>
          </p:cNvPr>
          <p:cNvSpPr txBox="1"/>
          <p:nvPr/>
        </p:nvSpPr>
        <p:spPr>
          <a:xfrm>
            <a:off x="2484726" y="517510"/>
            <a:ext cx="7222548" cy="461665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2800" b="1">
                <a:gradFill>
                  <a:gsLst>
                    <a:gs pos="79650">
                      <a:srgbClr val="D6A86A"/>
                    </a:gs>
                    <a:gs pos="0">
                      <a:srgbClr val="BD955D"/>
                    </a:gs>
                    <a:gs pos="28000">
                      <a:srgbClr val="987140"/>
                    </a:gs>
                    <a:gs pos="58000">
                      <a:srgbClr val="F3C27E"/>
                    </a:gs>
                    <a:gs pos="63000">
                      <a:srgbClr val="F6C480"/>
                    </a:gs>
                    <a:gs pos="100000">
                      <a:srgbClr val="987141"/>
                    </a:gs>
                  </a:gsLst>
                  <a:lin ang="0" scaled="0"/>
                </a:gradFill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331009"/>
                </a:solidFill>
                <a:latin typeface="+mj-lt"/>
              </a:rPr>
              <a:t>World map slide</a:t>
            </a:r>
            <a:endParaRPr lang="ko-KR" altLang="en-US" sz="2400" b="0" dirty="0">
              <a:solidFill>
                <a:srgbClr val="331009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그림 9">
            <a:extLst>
              <a:ext uri="{FF2B5EF4-FFF2-40B4-BE49-F238E27FC236}">
                <a16:creationId xmlns:a16="http://schemas.microsoft.com/office/drawing/2014/main" id="{30609472-446E-4668-8305-9F84FA0DBFD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608612" y="1181100"/>
            <a:ext cx="2277872" cy="4495800"/>
          </a:xfrm>
          <a:prstGeom prst="rect">
            <a:avLst/>
          </a:prstGeom>
          <a:effectLst>
            <a:outerShdw blurRad="38100" sx="101000" sy="101000" algn="ctr" rotWithShape="0">
              <a:prstClr val="black">
                <a:alpha val="23000"/>
              </a:prstClr>
            </a:outerShdw>
          </a:effectLst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7A9CE08B-23B7-43CB-9246-B400A3DE156E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EC3AB1BE-ECBC-4FE4-BF56-695679AF4F9E}"/>
              </a:ext>
            </a:extLst>
          </p:cNvPr>
          <p:cNvSpPr txBox="1"/>
          <p:nvPr/>
        </p:nvSpPr>
        <p:spPr>
          <a:xfrm>
            <a:off x="1716780" y="2833256"/>
            <a:ext cx="4802553" cy="138499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incididunt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labore</a:t>
            </a:r>
            <a:r>
              <a:rPr lang="en-US" altLang="ko-KR" sz="1400" dirty="0">
                <a:solidFill>
                  <a:srgbClr val="33100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009"/>
                </a:solidFill>
              </a:rPr>
              <a:t>aliqua</a:t>
            </a:r>
            <a:r>
              <a:rPr lang="en-US" altLang="ko-KR" sz="1400" dirty="0">
                <a:solidFill>
                  <a:srgbClr val="331009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331009"/>
                </a:solidFill>
              </a:rPr>
              <a:t>Ut </a:t>
            </a:r>
            <a:r>
              <a:rPr lang="en-US" altLang="ko-KR" sz="1400" dirty="0" err="1">
                <a:solidFill>
                  <a:srgbClr val="331009"/>
                </a:solidFill>
              </a:rPr>
              <a:t>enim</a:t>
            </a:r>
            <a:r>
              <a:rPr lang="en-US" altLang="ko-KR" sz="1400" dirty="0">
                <a:solidFill>
                  <a:srgbClr val="331009"/>
                </a:solidFill>
              </a:rPr>
              <a:t> ad minim </a:t>
            </a:r>
            <a:r>
              <a:rPr lang="en-US" altLang="ko-KR" sz="1400" dirty="0" err="1">
                <a:solidFill>
                  <a:srgbClr val="331009"/>
                </a:solidFill>
              </a:rPr>
              <a:t>veniam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quis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nostrud</a:t>
            </a:r>
            <a:r>
              <a:rPr lang="en-US" altLang="ko-KR" sz="1400" dirty="0">
                <a:solidFill>
                  <a:srgbClr val="331009"/>
                </a:solidFill>
              </a:rPr>
              <a:t> exercitation </a:t>
            </a:r>
            <a:r>
              <a:rPr lang="en-US" altLang="ko-KR" sz="1400" dirty="0" err="1">
                <a:solidFill>
                  <a:srgbClr val="331009"/>
                </a:solidFill>
              </a:rPr>
              <a:t>ullamco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laboris</a:t>
            </a:r>
            <a:r>
              <a:rPr lang="en-US" altLang="ko-KR" sz="1400" dirty="0">
                <a:solidFill>
                  <a:srgbClr val="331009"/>
                </a:solidFill>
              </a:rPr>
              <a:t> nisi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aliquip</a:t>
            </a:r>
            <a:r>
              <a:rPr lang="en-US" altLang="ko-KR" sz="1400" dirty="0">
                <a:solidFill>
                  <a:srgbClr val="331009"/>
                </a:solidFill>
              </a:rPr>
              <a:t> ex </a:t>
            </a:r>
            <a:r>
              <a:rPr lang="en-US" altLang="ko-KR" sz="1400" dirty="0" err="1">
                <a:solidFill>
                  <a:srgbClr val="331009"/>
                </a:solidFill>
              </a:rPr>
              <a:t>ea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commodo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consequat</a:t>
            </a:r>
            <a:r>
              <a:rPr lang="en-US" altLang="ko-KR" sz="1400" dirty="0">
                <a:solidFill>
                  <a:srgbClr val="331009"/>
                </a:solidFill>
              </a:rPr>
              <a:t>.</a:t>
            </a: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F6CED98D-2457-436D-A23B-DF1E6B3C5F48}"/>
              </a:ext>
            </a:extLst>
          </p:cNvPr>
          <p:cNvSpPr txBox="1"/>
          <p:nvPr/>
        </p:nvSpPr>
        <p:spPr>
          <a:xfrm>
            <a:off x="1716780" y="1848605"/>
            <a:ext cx="4802553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331009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331009"/>
                </a:solidFill>
              </a:rPr>
              <a:t>Mobile project</a:t>
            </a: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E1B9A09C-BBB2-4F01-9570-31BDBF65511C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120364" y="1268485"/>
            <a:ext cx="1251403" cy="13698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AA363D7F-8A2C-4480-805C-8A8D63C3282A}"/>
              </a:ext>
            </a:extLst>
          </p:cNvPr>
          <p:cNvSpPr txBox="1"/>
          <p:nvPr/>
        </p:nvSpPr>
        <p:spPr>
          <a:xfrm>
            <a:off x="7546208" y="2712658"/>
            <a:ext cx="3774915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incididunt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labore</a:t>
            </a:r>
            <a:r>
              <a:rPr lang="en-US" altLang="ko-KR" sz="1400" dirty="0">
                <a:solidFill>
                  <a:srgbClr val="33100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009"/>
                </a:solidFill>
              </a:rPr>
              <a:t>aliqua</a:t>
            </a:r>
            <a:r>
              <a:rPr lang="en-US" altLang="ko-KR" sz="1400" dirty="0">
                <a:solidFill>
                  <a:srgbClr val="331009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331009"/>
                </a:solidFill>
              </a:rPr>
              <a:t>Ut </a:t>
            </a:r>
            <a:r>
              <a:rPr lang="en-US" altLang="ko-KR" sz="1400" dirty="0" err="1">
                <a:solidFill>
                  <a:srgbClr val="331009"/>
                </a:solidFill>
              </a:rPr>
              <a:t>enim</a:t>
            </a:r>
            <a:r>
              <a:rPr lang="en-US" altLang="ko-KR" sz="1400" dirty="0">
                <a:solidFill>
                  <a:srgbClr val="331009"/>
                </a:solidFill>
              </a:rPr>
              <a:t> ad minim </a:t>
            </a:r>
            <a:r>
              <a:rPr lang="en-US" altLang="ko-KR" sz="1400" dirty="0" err="1">
                <a:solidFill>
                  <a:srgbClr val="331009"/>
                </a:solidFill>
              </a:rPr>
              <a:t>veniam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quis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nostrud</a:t>
            </a:r>
            <a:r>
              <a:rPr lang="en-US" altLang="ko-KR" sz="1400" dirty="0">
                <a:solidFill>
                  <a:srgbClr val="331009"/>
                </a:solidFill>
              </a:rPr>
              <a:t> exercitation </a:t>
            </a:r>
            <a:r>
              <a:rPr lang="en-US" altLang="ko-KR" sz="1400" dirty="0" err="1">
                <a:solidFill>
                  <a:srgbClr val="331009"/>
                </a:solidFill>
              </a:rPr>
              <a:t>ullamco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laboris</a:t>
            </a:r>
            <a:r>
              <a:rPr lang="en-US" altLang="ko-KR" sz="1400" dirty="0">
                <a:solidFill>
                  <a:srgbClr val="331009"/>
                </a:solidFill>
              </a:rPr>
              <a:t> nisi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aliquip</a:t>
            </a:r>
            <a:r>
              <a:rPr lang="en-US" altLang="ko-KR" sz="1400" dirty="0">
                <a:solidFill>
                  <a:srgbClr val="331009"/>
                </a:solidFill>
              </a:rPr>
              <a:t> ex </a:t>
            </a:r>
            <a:r>
              <a:rPr lang="en-US" altLang="ko-KR" sz="1400" dirty="0" err="1">
                <a:solidFill>
                  <a:srgbClr val="331009"/>
                </a:solidFill>
              </a:rPr>
              <a:t>ea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commodo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consequat</a:t>
            </a:r>
            <a:r>
              <a:rPr lang="en-US" altLang="ko-KR" sz="1400" dirty="0">
                <a:solidFill>
                  <a:srgbClr val="331009"/>
                </a:solidFill>
              </a:rPr>
              <a:t>.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B78F9C1E-084C-4521-A308-7329471ECFEB}"/>
              </a:ext>
            </a:extLst>
          </p:cNvPr>
          <p:cNvSpPr txBox="1"/>
          <p:nvPr/>
        </p:nvSpPr>
        <p:spPr>
          <a:xfrm>
            <a:off x="7546208" y="1696458"/>
            <a:ext cx="3774915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rgbClr val="331009"/>
                </a:solidFill>
              </a:rPr>
              <a:t>Title text block &amp;</a:t>
            </a:r>
          </a:p>
          <a:p>
            <a:r>
              <a:rPr lang="en-US" altLang="ko-KR" sz="2800" b="0" dirty="0">
                <a:solidFill>
                  <a:srgbClr val="331009"/>
                </a:solidFill>
              </a:rPr>
              <a:t>Tablet project</a:t>
            </a: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70B57476-77CB-40E1-BC36-E359F4428E0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286775" y="1155567"/>
            <a:ext cx="5961048" cy="4546866"/>
          </a:xfrm>
          <a:prstGeom prst="rect">
            <a:avLst/>
          </a:prstGeom>
          <a:effectLst>
            <a:outerShdw blurRad="38100" sx="101000" sy="101000" algn="ctr" rotWithShape="0">
              <a:prstClr val="black">
                <a:alpha val="23000"/>
              </a:prstClr>
            </a:outerShdw>
          </a:effectLst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87528EAE-9399-48E8-A761-78B5F6FDEB00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037212863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TextBox 9">
            <a:extLst>
              <a:ext uri="{FF2B5EF4-FFF2-40B4-BE49-F238E27FC236}">
                <a16:creationId xmlns:a16="http://schemas.microsoft.com/office/drawing/2014/main" id="{07B7B975-84C7-4149-8E2B-74943F65CF50}"/>
              </a:ext>
            </a:extLst>
          </p:cNvPr>
          <p:cNvSpPr txBox="1"/>
          <p:nvPr/>
        </p:nvSpPr>
        <p:spPr>
          <a:xfrm>
            <a:off x="393700" y="2795850"/>
            <a:ext cx="3526367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, sed do </a:t>
            </a:r>
            <a:r>
              <a:rPr lang="en-US" altLang="ko-KR" sz="1400" dirty="0" err="1">
                <a:solidFill>
                  <a:srgbClr val="331009"/>
                </a:solidFill>
              </a:rPr>
              <a:t>eiusmod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tempor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incididunt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labore</a:t>
            </a:r>
            <a:r>
              <a:rPr lang="en-US" altLang="ko-KR" sz="1400" dirty="0">
                <a:solidFill>
                  <a:srgbClr val="331009"/>
                </a:solidFill>
              </a:rPr>
              <a:t> et dolore magna </a:t>
            </a:r>
            <a:r>
              <a:rPr lang="en-US" altLang="ko-KR" sz="1400" dirty="0" err="1">
                <a:solidFill>
                  <a:srgbClr val="331009"/>
                </a:solidFill>
              </a:rPr>
              <a:t>aliqua</a:t>
            </a:r>
            <a:r>
              <a:rPr lang="en-US" altLang="ko-KR" sz="1400" dirty="0">
                <a:solidFill>
                  <a:srgbClr val="331009"/>
                </a:solidFill>
              </a:rPr>
              <a:t>. </a:t>
            </a:r>
          </a:p>
          <a:p>
            <a:r>
              <a:rPr lang="en-US" altLang="ko-KR" sz="1400" dirty="0">
                <a:solidFill>
                  <a:srgbClr val="331009"/>
                </a:solidFill>
              </a:rPr>
              <a:t>Ut </a:t>
            </a:r>
            <a:r>
              <a:rPr lang="en-US" altLang="ko-KR" sz="1400" dirty="0" err="1">
                <a:solidFill>
                  <a:srgbClr val="331009"/>
                </a:solidFill>
              </a:rPr>
              <a:t>enim</a:t>
            </a:r>
            <a:r>
              <a:rPr lang="en-US" altLang="ko-KR" sz="1400" dirty="0">
                <a:solidFill>
                  <a:srgbClr val="331009"/>
                </a:solidFill>
              </a:rPr>
              <a:t> ad minim </a:t>
            </a:r>
            <a:r>
              <a:rPr lang="en-US" altLang="ko-KR" sz="1400" dirty="0" err="1">
                <a:solidFill>
                  <a:srgbClr val="331009"/>
                </a:solidFill>
              </a:rPr>
              <a:t>veniam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quis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nostrud</a:t>
            </a:r>
            <a:r>
              <a:rPr lang="en-US" altLang="ko-KR" sz="1400" dirty="0">
                <a:solidFill>
                  <a:srgbClr val="331009"/>
                </a:solidFill>
              </a:rPr>
              <a:t> exercitation </a:t>
            </a:r>
            <a:r>
              <a:rPr lang="en-US" altLang="ko-KR" sz="1400" dirty="0" err="1">
                <a:solidFill>
                  <a:srgbClr val="331009"/>
                </a:solidFill>
              </a:rPr>
              <a:t>ullamco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laboris</a:t>
            </a:r>
            <a:r>
              <a:rPr lang="en-US" altLang="ko-KR" sz="1400" dirty="0">
                <a:solidFill>
                  <a:srgbClr val="331009"/>
                </a:solidFill>
              </a:rPr>
              <a:t> nisi </a:t>
            </a:r>
            <a:r>
              <a:rPr lang="en-US" altLang="ko-KR" sz="1400" dirty="0" err="1">
                <a:solidFill>
                  <a:srgbClr val="331009"/>
                </a:solidFill>
              </a:rPr>
              <a:t>ut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aliquip</a:t>
            </a:r>
            <a:r>
              <a:rPr lang="en-US" altLang="ko-KR" sz="1400" dirty="0">
                <a:solidFill>
                  <a:srgbClr val="331009"/>
                </a:solidFill>
              </a:rPr>
              <a:t> ex </a:t>
            </a:r>
            <a:r>
              <a:rPr lang="en-US" altLang="ko-KR" sz="1400" dirty="0" err="1">
                <a:solidFill>
                  <a:srgbClr val="331009"/>
                </a:solidFill>
              </a:rPr>
              <a:t>ea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commodo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consequat</a:t>
            </a:r>
            <a:r>
              <a:rPr lang="en-US" altLang="ko-KR" sz="1400" dirty="0">
                <a:solidFill>
                  <a:srgbClr val="331009"/>
                </a:solidFill>
              </a:rPr>
              <a:t>.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F5CADDCE-BA30-4BFD-81E3-51729DB07B55}"/>
              </a:ext>
            </a:extLst>
          </p:cNvPr>
          <p:cNvSpPr txBox="1"/>
          <p:nvPr/>
        </p:nvSpPr>
        <p:spPr>
          <a:xfrm>
            <a:off x="393700" y="1879748"/>
            <a:ext cx="3526367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rgbClr val="331009"/>
                </a:solidFill>
              </a:rPr>
              <a:t>Title text block &amp; Desktop project</a:t>
            </a: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832632A5-FEF2-4390-A50D-B71D29141BE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754827" y="1053966"/>
            <a:ext cx="7638534" cy="4750068"/>
          </a:xfrm>
          <a:prstGeom prst="rect">
            <a:avLst/>
          </a:prstGeom>
          <a:effectLst>
            <a:outerShdw blurRad="38100" sx="101000" sy="101000" algn="ctr" rotWithShape="0">
              <a:prstClr val="black">
                <a:alpha val="23000"/>
              </a:prstClr>
            </a:outerShdw>
          </a:effectLst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2B50CBBC-528E-4AC6-BB9C-3F06B67306BE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083669287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5D72AF50-EA5C-42D3-9678-EBDD8A4A6757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11" name="TextBox 510">
            <a:extLst>
              <a:ext uri="{FF2B5EF4-FFF2-40B4-BE49-F238E27FC236}">
                <a16:creationId xmlns:a16="http://schemas.microsoft.com/office/drawing/2014/main" id="{C67A3C5B-DEDF-4FA8-9087-827B4C0ACD93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2" name="그래픽 511">
            <a:extLst>
              <a:ext uri="{FF2B5EF4-FFF2-40B4-BE49-F238E27FC236}">
                <a16:creationId xmlns:a16="http://schemas.microsoft.com/office/drawing/2014/main" id="{54FACFEC-E719-4D8F-8859-3B238181EA7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AB49E8EC-2D7D-4E69-9FD4-1FC87A9A903F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B2AC21B-A1CC-4857-8B05-34B02E6BCAE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66BAB85F-C5A3-456A-B4A3-88FBF9E012E6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037DA016-E1C1-4FD2-B219-7A34A6D4027E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DA1026AA-94F9-4B59-BE8D-8A46F2DA0B1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DA50BEBB-A06E-445E-A5C3-7E8E01D57EBE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0DAA09EC-9EF7-46CB-8E71-149514E97741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0F5F36D5-51CF-4379-9EAC-220E623E4D27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A79DE2F7-9CB8-4E76-A57B-B836A45BA40A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389809CF-E41B-484F-8532-0FC35085F116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4EB21C3F-C75F-40E0-8592-DEAB7A006C62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237D7F5C-526E-4545-91C5-C6949A731D0D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54EE9B7-7088-459C-80EB-1F4588B82995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ABF01BD0-4623-401B-84DB-962C6C1ACD2C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BC9269CC-67CA-49C5-A725-D6774F609E60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2DF684F4-8DCE-4726-9767-B7959DA539CC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76B8BC6E-D3A7-4B90-8697-8A5123017E6C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E216230B-5640-4F3C-828C-E2A20B22F88E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B0B7063F-2BAE-4D16-95BC-91B3D08FFAE9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763979C8-5789-4683-A8B8-0810088B4477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CC15BCCE-411E-4D70-93B8-EBE3A14640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B3EEEA18-8C46-4EB2-ACAA-40A4AB3C7F2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65EC6F1-4B59-4E10-8D32-50799FB39BA1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CE5DBA39-627C-4457-95E0-14829EF8CF69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90BF0EDB-8D7A-45BC-BD90-C86454B071D1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48BAB4EC-1660-4E92-9118-4BAE89C19581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ACD30BB9-D5B3-43AA-BE88-8901BAF550C2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56DDF698-D403-4BBC-B1DC-95A7D5EBEDAF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A113C8EF-7D5B-45BC-8AB3-C8E72C2BAF9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7F102B27-B1E1-4FDC-8033-1572558FEE81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7FF9F4EA-8E2C-4029-A6D4-134CED52E8B9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92056F15-7947-46F2-8904-1ECA5FDE96A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8CA3B057-77E3-4B18-8164-E275031B87D6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14D8E6E-A78A-48DF-BD9D-D4E707E9D6D6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AF5FCAC0-7501-46F8-BACC-35B8411642C6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0D8309E5-B6AA-4E3D-AC20-ADA906E97AF2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23062EF7-FC74-4D6B-96F3-A22BA8AF3C3B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9921B083-BB80-480D-8648-3B78F115887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CD277099-38A7-43FE-91CA-7B163EC32D90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8549A21-C0B1-41D0-9E77-2515085945A1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46048F75-4720-44A6-82EE-E5958D4E546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E19C360F-2ED3-4B86-AA7D-7921C5E20EC9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98372945-6683-49ED-BF2C-31B09685934C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7590CB79-F1F6-4113-B5E6-8B26A144CD1A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136D050C-CAA9-485D-B7B7-9C5475AE0CCE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11C4341B-D3D8-4548-B789-10FA0F3C78AF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8EEEBA62-DB47-4171-A971-7F13BBAEE9B9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C368A129-11B7-48F0-BC13-8B69F1E766EC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66E499C2-652E-487F-BA25-8BA2F6868BE2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586A25DA-6B67-4FE1-AD5E-69DFBAB32F48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97812C82-0037-4391-AF02-FEA548386A4E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825FFD8-D2BE-4D76-A45F-A28827DA788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EE5FE7AA-413B-428B-8C2C-3E6DDE1B8930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50F96B3B-596A-400C-92DB-B01B6129CC7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77DBCF95-D7B9-4047-8185-8F8C2021F9CA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1E2ED237-12A1-437B-A000-4FD28CF9DF3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C5BFE4BA-DFE6-472D-82FF-E98F728D1ED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6E313B76-D03F-4558-A2F3-B59D14F90F6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EFC2DBCA-33A7-4431-904A-BF58AF1C0197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D54D0839-B434-49D5-99E2-907E6DCA8B64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4A11F4A7-E5DA-40B6-B27A-020281DE0395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F5C95A09-5796-4EC3-B68E-91CC4D4AA86C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DCBF7A3C-09A0-40D4-BFBB-CF9C6158D575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DEDB5C6F-6398-4E8D-AA85-8A787FE93A71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0AA047CD-5F33-4A69-9014-F893D4776E65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EF089F66-9D7F-4694-A017-92A5CFFEA88F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2AC526E2-92DD-40C0-AB26-24B7063156BA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04CD7286-406A-460A-831B-75E4A957904A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875FA01-0EFD-4D60-9929-C49341C74743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4158A9C9-2DB4-49DA-A843-54737BC9EC06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2D17B3DE-CD3E-4065-937C-988BD67ECED1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428DCF09-F502-48F8-A6A9-8561D69F27EE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8289F914-A3C3-49D8-BDC8-E48A8FA31BBF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1A2AAC49-8CA1-44FE-99C6-DFB4D3CB78EF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2F4855AE-73A2-43A6-88FF-631895B3EF93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82755114-5490-4DB8-906C-5E18EFC091C9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4C9DFC28-38C9-414E-84DE-F92AB6BFAED0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8AE3B25A-ECC6-4910-9B6B-EF097C83AC6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5D15BF28-1EA6-4CF7-BFB8-2E4D24228564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96013EC2-63FB-4A62-ACEF-8D6E77BF99C1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38A095AB-C17A-458E-A2B4-49F4B063FFDA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AA773B53-1FD8-4BB3-8CE1-201BA4D687D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0476B993-F990-446D-9666-C7F68CCA8D14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7798DD96-F372-4FCD-AB47-55DDBBD5D0F0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8D967067-C253-48A8-B31B-CCBD55CF7FB8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860D592A-0F11-487B-BD22-A240D8BD6C55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2E6C1245-8549-4E79-AB2A-BCFF299E539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55CBD42E-EED2-411A-A9CC-0545CBE007B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67C51136-68B8-4D86-A5B7-9DEC06376C1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A6376130-7E33-4660-AA2D-00A8EE7540D1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C4BBF293-032A-45F2-9584-E85307F299CD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019E9387-EF41-4274-87A2-0B11BEE5AF39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39BE79AF-E799-4325-A275-FD4215ADBC9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6" name="그래픽 605">
            <a:extLst>
              <a:ext uri="{FF2B5EF4-FFF2-40B4-BE49-F238E27FC236}">
                <a16:creationId xmlns:a16="http://schemas.microsoft.com/office/drawing/2014/main" id="{9C0BEEE6-2721-461F-BEDE-B9C9F253D544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7" name="그래픽 606">
            <a:extLst>
              <a:ext uri="{FF2B5EF4-FFF2-40B4-BE49-F238E27FC236}">
                <a16:creationId xmlns:a16="http://schemas.microsoft.com/office/drawing/2014/main" id="{757D0966-8A8E-42A0-BCFF-E3683FBD5162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3" name="TextBox 452">
            <a:extLst>
              <a:ext uri="{FF2B5EF4-FFF2-40B4-BE49-F238E27FC236}">
                <a16:creationId xmlns:a16="http://schemas.microsoft.com/office/drawing/2014/main" id="{5BC15C0B-13F8-4121-AC89-DACFDB6FF116}"/>
              </a:ext>
            </a:extLst>
          </p:cNvPr>
          <p:cNvSpPr txBox="1"/>
          <p:nvPr/>
        </p:nvSpPr>
        <p:spPr>
          <a:xfrm>
            <a:off x="9002661" y="3655123"/>
            <a:ext cx="2228636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4" name="TextBox 453">
            <a:extLst>
              <a:ext uri="{FF2B5EF4-FFF2-40B4-BE49-F238E27FC236}">
                <a16:creationId xmlns:a16="http://schemas.microsoft.com/office/drawing/2014/main" id="{97AAA205-F784-4C22-AC1B-02DCB6418BD4}"/>
              </a:ext>
            </a:extLst>
          </p:cNvPr>
          <p:cNvSpPr txBox="1"/>
          <p:nvPr/>
        </p:nvSpPr>
        <p:spPr>
          <a:xfrm>
            <a:off x="9061957" y="4239100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455" name="그래픽 454">
            <a:extLst>
              <a:ext uri="{FF2B5EF4-FFF2-40B4-BE49-F238E27FC236}">
                <a16:creationId xmlns:a16="http://schemas.microsoft.com/office/drawing/2014/main" id="{AFD4655B-0DDD-495A-BC64-F9327FC79D9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B76D49E9-B135-42B6-A4EF-3C81A9BCF5E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C821382E-6CB4-47BE-A995-552D5929C4BA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EAC37E6A-BADE-45B1-9249-64E59AA17029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0EBA797C-F550-44EC-8597-5985C24B068A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FFDCDE05-5F05-4B81-8500-C3104745496C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30242C3F-2470-49B8-B9FD-F33EEADB7B3C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869BF195-B586-4B94-AAAC-B97918AFD97A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2965F7B9-97DF-4FFC-982F-0F08696A160B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6BAC1ACF-3AF5-430C-91A1-DAEF501268FF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FEAD6532-BF64-4CB4-B711-E8E47FF0F541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C1EA2379-9BED-461C-96EE-7E8115C5631A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586D166D-AB1B-4D73-B0C9-91B0847526A1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EF4438DE-F359-43BE-89A8-DC654685E4BF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8ED65FF1-8FC8-424E-ABB7-A358863B5785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0642D54A-3084-4A53-8157-53A546B0491F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BDE61A76-CC1E-4AF2-A664-08C1FA1231B6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71756AEB-B5CD-445F-8787-F4101B5634CD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90B45F00-70DD-4A56-A0CC-A595953F89E3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DB68F4C8-8A40-46DC-BC95-9196D56C032F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AA96B239-F110-4CAC-8398-CC34E24BEBC9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A8F56E3F-F909-4842-88AA-2667DC9B79B7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0655F2C5-5080-4458-95EE-7E24A102E44E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ACFC68B7-F458-4D68-ADC7-690348074F86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6CCC6DDF-8777-472E-8D20-AB1C11E1CA66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8BE5EEEE-E487-4930-A574-7F5829441C2F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B29059D3-9F4E-4A28-9B30-E5B63B50EEF0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8765353F-A5EA-4857-BE6A-934764142C90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11F37364-4398-4EEA-8CD3-6699946DC526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496B6AAE-17C4-4613-A654-942F7A88D83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D8BE5096-C20B-4E71-AED7-4CF545B356BE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3DB6FE32-DC42-4B81-BF34-7F188C2F0A8C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4ECD74AB-1E3F-47BA-BC0B-086B21F460EB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6E053AD2-E929-487B-AF8B-6AC42B18DD4C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B693C03B-CAD1-460D-B0E5-464CE309BD31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6BAD3DA9-6CFB-4366-99F5-FE6803D4E4E5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52205EA5-8F75-4E40-8C3E-6923A7BDA183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FF7B7EE2-8CDE-4881-808B-893C96C82C6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5BE8BD22-0AC6-4A6A-8FCF-9A51AFFB3595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BA1F5DCA-3BE8-4AA8-B9FB-DD45E09BD28C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A42CE327-2F85-4DF3-9BF1-2A3F4DDC5A9E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BF89C710-5FA2-46D8-BB9C-877FF74165A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0B461D9F-090E-48A3-8BCC-F4BEB6E6C352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4B57247E-C6F3-4949-A48F-9BECA13E0078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0A042910-FFE2-4114-AF24-3C2912884982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9BB866DC-5157-48CC-9C93-5EB9F6E8E2A5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6A112D7F-1AEF-4989-9A59-6BBB022A8F98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D1E9A3D2-101B-4D22-BCF3-760FBB7E9FAF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0B0C0657-80FB-4009-89A2-50B1921CB641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57F8FDAD-7F65-4D64-9139-9FFC62CD6C65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20B5CD9E-9AFA-490D-B226-9A1C86CCA982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310ECF70-953B-44E8-A5EC-C265EB6FE8B7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87454B88-CFD6-48A5-8BF6-760DF0F1DA14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992D5156-41E8-4403-B127-204C3383F80D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197A4ECF-AD9D-43A5-87B7-B11BD4B2AE31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796EAEBC-28F7-467D-AFCE-E40F00F9DB1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7AE114A-1F88-4C28-8495-913A9CC43C2F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01ABAFA0-FC83-4199-B098-69D956C85325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5C9F9634-07E2-4D70-88C9-242B166B830A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AF916C96-24DA-40CB-BD8D-9C440390648A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1172A803-3229-4152-B041-BA0A2450D828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3896084D-3CA2-4958-82BA-6D0FDE6B78A2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6419F2E5-32E6-41BE-BA3B-16FEDD4C44F6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7445F454-6292-4D0C-92F1-A13FC089CEE9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9C98918B-7774-43F9-B6AF-ED95E5E68F4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20CDA077-967F-4408-9E96-9E61C8D1ECA9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6048A8D0-1677-45E3-87F9-1448D55B5890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7C234553-E3DC-4054-99AF-3EBA09D0A78E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3337A4D8-50DE-4714-B934-4DE4BC479D40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4955EE4E-F201-455A-ACC9-8D689F447C72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B1EF3C0C-CA98-4003-A50D-DABBA5B68B49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0708EABD-D0A6-48D2-B5B8-1B0DB230568D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4A4C9B08-7DB5-4552-BF67-50FABCFDC065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30C2B20E-99E3-49CF-9994-627C12EE9E6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D14BD2F0-E86D-460E-9DDB-5DA49028C3A8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6705295B-265F-48AD-BE8C-BD36E7085FCC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FACDF5F1-160E-40B7-B132-A7C0D78F0288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54A20CE1-A08D-453B-B8A2-2BDBB676B523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5B33DDE5-3CB0-4697-BFC1-8F7B40EE2C29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96FFF68-A012-41D8-A426-6D88654DB02E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2B77EC0-9D03-4620-875A-F4A67D9BB91A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7D15C78-4633-4744-9220-74F5E8A41950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1E0C65E5-A0DB-485A-A8B4-468D1923E5B1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E038A4ED-8D6F-41CF-B35F-67CB1D5EA935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0F06F595-79B9-4838-A035-82C6A2868E93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37F6C337-DFA8-402D-881D-A7525C314440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4D12CD6-8208-4F2B-960F-6893859FCEA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FD4DDBD1-C8CC-495D-B81C-C162FAF4F777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E96D74A8-00A8-42EF-9967-F4567E2CFD33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A43894E6-151B-47D3-A710-EC1ADD31C77C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AADF92AE-FBE6-47DB-B18E-9EE829FB58D9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842C90A8-D509-4C62-97F1-D26D56B0B683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27DB1E5-9B25-4856-9CEF-C27241790B55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BD7CCEFA-6E84-4B25-A33B-DB30FEAE8353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CE8072BA-0B76-4962-BD6F-23605E5FA70B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E50E9030-A756-4B2B-9860-11D1E36EC1C4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extBox 3">
            <a:extLst>
              <a:ext uri="{FF2B5EF4-FFF2-40B4-BE49-F238E27FC236}">
                <a16:creationId xmlns:a16="http://schemas.microsoft.com/office/drawing/2014/main" id="{EA8623A6-41FF-4FE0-B7BB-EBA3247CCFAF}"/>
              </a:ext>
            </a:extLst>
          </p:cNvPr>
          <p:cNvSpPr txBox="1"/>
          <p:nvPr/>
        </p:nvSpPr>
        <p:spPr>
          <a:xfrm>
            <a:off x="3817218" y="2659559"/>
            <a:ext cx="4557486" cy="1015663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6000" b="0" dirty="0">
                <a:solidFill>
                  <a:srgbClr val="331009"/>
                </a:solidFill>
              </a:rPr>
              <a:t>Thanks !</a:t>
            </a: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24CD1232-CD63-4B34-B1A4-B0517F03AD48}"/>
              </a:ext>
            </a:extLst>
          </p:cNvPr>
          <p:cNvSpPr txBox="1"/>
          <p:nvPr/>
        </p:nvSpPr>
        <p:spPr>
          <a:xfrm>
            <a:off x="3817925" y="3675222"/>
            <a:ext cx="4556858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33100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331009"/>
                </a:solidFill>
              </a:rPr>
              <a:t>amet</a:t>
            </a:r>
            <a:r>
              <a:rPr lang="en-US" altLang="ko-KR" sz="1400" dirty="0">
                <a:solidFill>
                  <a:srgbClr val="331009"/>
                </a:solidFill>
              </a:rPr>
              <a:t>, </a:t>
            </a:r>
            <a:r>
              <a:rPr lang="en-US" altLang="ko-KR" sz="1400" dirty="0" err="1">
                <a:solidFill>
                  <a:srgbClr val="331009"/>
                </a:solidFill>
              </a:rPr>
              <a:t>consectetur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adipiscing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elit</a:t>
            </a:r>
            <a:r>
              <a:rPr lang="en-US" altLang="ko-KR" sz="1400" dirty="0">
                <a:solidFill>
                  <a:srgbClr val="331009"/>
                </a:solidFill>
              </a:rPr>
              <a:t>. </a:t>
            </a:r>
            <a:r>
              <a:rPr lang="en-US" altLang="ko-KR" sz="1400" dirty="0" err="1">
                <a:solidFill>
                  <a:srgbClr val="331009"/>
                </a:solidFill>
              </a:rPr>
              <a:t>Etiam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aliquet</a:t>
            </a:r>
            <a:r>
              <a:rPr lang="en-US" altLang="ko-KR" sz="1400" dirty="0">
                <a:solidFill>
                  <a:srgbClr val="331009"/>
                </a:solidFill>
              </a:rPr>
              <a:t> </a:t>
            </a:r>
            <a:r>
              <a:rPr lang="en-US" altLang="ko-KR" sz="1400" dirty="0" err="1">
                <a:solidFill>
                  <a:srgbClr val="331009"/>
                </a:solidFill>
              </a:rPr>
              <a:t>eu</a:t>
            </a:r>
            <a:r>
              <a:rPr lang="en-US" altLang="ko-KR" sz="1400" dirty="0">
                <a:solidFill>
                  <a:srgbClr val="331009"/>
                </a:solidFill>
              </a:rPr>
              <a:t> mi </a:t>
            </a:r>
            <a:r>
              <a:rPr lang="en-US" altLang="ko-KR" sz="1400" dirty="0" err="1">
                <a:solidFill>
                  <a:srgbClr val="331009"/>
                </a:solidFill>
              </a:rPr>
              <a:t>quis</a:t>
            </a:r>
            <a:r>
              <a:rPr lang="en-US" altLang="ko-KR" sz="1400" dirty="0">
                <a:solidFill>
                  <a:srgbClr val="331009"/>
                </a:solidFill>
              </a:rPr>
              <a:t> lacinia</a:t>
            </a:r>
            <a:endParaRPr lang="ko-KR" altLang="en-US" sz="1400" dirty="0">
              <a:solidFill>
                <a:srgbClr val="331009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07E996D8-121E-4104-9563-49F01B80FE22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A4DD453E-7C9D-480E-8873-361D60EF2FF6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32E7FA46-D7B9-4BEE-9830-33B110FAAC95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2">
            <a:extLst>
              <a:ext uri="{FF2B5EF4-FFF2-40B4-BE49-F238E27FC236}">
                <a16:creationId xmlns:a16="http://schemas.microsoft.com/office/drawing/2014/main" id="{B87888EC-7F69-4D82-BF5C-2AC37578C8C0}"/>
              </a:ext>
            </a:extLst>
          </p:cNvPr>
          <p:cNvSpPr/>
          <p:nvPr/>
        </p:nvSpPr>
        <p:spPr>
          <a:xfrm>
            <a:off x="3889953" y="3381059"/>
            <a:ext cx="3162925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8" name="Rectangle 9">
            <a:extLst>
              <a:ext uri="{FF2B5EF4-FFF2-40B4-BE49-F238E27FC236}">
                <a16:creationId xmlns:a16="http://schemas.microsoft.com/office/drawing/2014/main" id="{A2F5EA61-E105-40CC-A584-5FD909DA3EB4}"/>
              </a:ext>
            </a:extLst>
          </p:cNvPr>
          <p:cNvSpPr/>
          <p:nvPr/>
        </p:nvSpPr>
        <p:spPr>
          <a:xfrm>
            <a:off x="3889954" y="3642669"/>
            <a:ext cx="5734106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BE8B8858-16F0-442B-B4B3-52DAFCD098AE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4431262" y="2229937"/>
            <a:ext cx="2590800" cy="67985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Black - Poppins Light">
      <a:majorFont>
        <a:latin typeface="Poppins Black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FF5033"/>
        </a:solidFill>
        <a:ln>
          <a:noFill/>
        </a:ln>
      </a:spPr>
      <a:bodyPr rtlCol="0" anchor="ctr"/>
      <a:lstStyle>
        <a:defPPr algn="ctr">
          <a:defRPr sz="2400" dirty="0" smtClean="0">
            <a:solidFill>
              <a:srgbClr val="FFF5E5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3442</TotalTime>
  <Words>1310</Words>
  <Application>Microsoft Office PowerPoint</Application>
  <PresentationFormat>와이드스크린</PresentationFormat>
  <Paragraphs>188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Arial Unicode MS</vt:lpstr>
      <vt:lpstr>Poppins Light</vt:lpstr>
      <vt:lpstr>Arial</vt:lpstr>
      <vt:lpstr>Poppins Black</vt:lpstr>
      <vt:lpstr>맑은 고딕</vt:lpstr>
      <vt:lpstr>Wingdings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244</cp:revision>
  <dcterms:created xsi:type="dcterms:W3CDTF">2019-04-06T05:20:47Z</dcterms:created>
  <dcterms:modified xsi:type="dcterms:W3CDTF">2023-12-08T22:34:00Z</dcterms:modified>
</cp:coreProperties>
</file>