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</p:sldIdLst>
  <p:sldSz cy="5143500" cx="9144000"/>
  <p:notesSz cx="6858000" cy="9144000"/>
  <p:embeddedFontLst>
    <p:embeddedFont>
      <p:font typeface="Creepster"/>
      <p:regular r:id="rId22"/>
    </p:embeddedFont>
    <p:embeddedFont>
      <p:font typeface="Roboto Thin"/>
      <p:regular r:id="rId23"/>
      <p:bold r:id="rId24"/>
      <p:italic r:id="rId25"/>
      <p:boldItalic r:id="rId26"/>
    </p:embeddedFont>
    <p:embeddedFont>
      <p:font typeface="Muli Regular"/>
      <p:regular r:id="rId27"/>
      <p:bold r:id="rId28"/>
      <p:italic r:id="rId29"/>
      <p:boldItalic r:id="rId30"/>
    </p:embeddedFont>
    <p:embeddedFont>
      <p:font typeface="Source Serif Pro"/>
      <p:regular r:id="rId31"/>
      <p:bold r:id="rId32"/>
    </p:embeddedFont>
    <p:embeddedFont>
      <p:font typeface="Abel"/>
      <p:regular r:id="rId33"/>
    </p:embeddedFont>
    <p:embeddedFont>
      <p:font typeface="Merriweather"/>
      <p:regular r:id="rId34"/>
      <p:bold r:id="rId35"/>
      <p:italic r:id="rId36"/>
      <p:boldItalic r:id="rId3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52550EEF-A4B2-4344-A585-433F9834A4BA}">
  <a:tblStyle styleId="{52550EEF-A4B2-4344-A585-433F9834A4B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SourceSerifPro-regular.fntdata"/><Relationship Id="rId30" Type="http://schemas.openxmlformats.org/officeDocument/2006/relationships/font" Target="fonts/MuliRegular-boldItalic.fntdata"/><Relationship Id="rId33" Type="http://schemas.openxmlformats.org/officeDocument/2006/relationships/font" Target="fonts/Abel-regular.fntdata"/><Relationship Id="rId32" Type="http://schemas.openxmlformats.org/officeDocument/2006/relationships/font" Target="fonts/SourceSerifPro-bold.fntdata"/><Relationship Id="rId35" Type="http://schemas.openxmlformats.org/officeDocument/2006/relationships/font" Target="fonts/Merriweather-bold.fntdata"/><Relationship Id="rId34" Type="http://schemas.openxmlformats.org/officeDocument/2006/relationships/font" Target="fonts/Merriweather-regular.fntdata"/><Relationship Id="rId37" Type="http://schemas.openxmlformats.org/officeDocument/2006/relationships/font" Target="fonts/Merriweather-boldItalic.fntdata"/><Relationship Id="rId36" Type="http://schemas.openxmlformats.org/officeDocument/2006/relationships/font" Target="fonts/Merriweather-italic.fntdata"/><Relationship Id="rId20" Type="http://schemas.openxmlformats.org/officeDocument/2006/relationships/slide" Target="slides/slide15.xml"/><Relationship Id="rId22" Type="http://schemas.openxmlformats.org/officeDocument/2006/relationships/font" Target="fonts/Creepster-regular.fntdata"/><Relationship Id="rId21" Type="http://schemas.openxmlformats.org/officeDocument/2006/relationships/slide" Target="slides/slide16.xml"/><Relationship Id="rId24" Type="http://schemas.openxmlformats.org/officeDocument/2006/relationships/font" Target="fonts/RobotoThin-bold.fntdata"/><Relationship Id="rId23" Type="http://schemas.openxmlformats.org/officeDocument/2006/relationships/font" Target="fonts/RobotoThin-regular.fntdata"/><Relationship Id="rId26" Type="http://schemas.openxmlformats.org/officeDocument/2006/relationships/font" Target="fonts/RobotoThin-boldItalic.fntdata"/><Relationship Id="rId25" Type="http://schemas.openxmlformats.org/officeDocument/2006/relationships/font" Target="fonts/RobotoThin-italic.fntdata"/><Relationship Id="rId28" Type="http://schemas.openxmlformats.org/officeDocument/2006/relationships/font" Target="fonts/MuliRegular-bold.fntdata"/><Relationship Id="rId27" Type="http://schemas.openxmlformats.org/officeDocument/2006/relationships/font" Target="fonts/MuliRegular-regular.fntdata"/><Relationship Id="rId29" Type="http://schemas.openxmlformats.org/officeDocument/2006/relationships/font" Target="fonts/MuliRegular-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gc6f73a04f_0_0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" name="Google Shape;60;gc6f73a04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505b84bff6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505b84bff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g50a0bedfe8_0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" name="Google Shape;74;g50a0bedfe8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gc6f73a04f_0_5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" name="Google Shape;80;gc6f73a04f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gc6f73a04f_0_9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" name="Google Shape;86;gc6f73a04f_0_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c6f73a04f_0_14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gc6f73a04f_0_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g50a0bedfe8_0_23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" name="Google Shape;99;g50a0bedfe8_0_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50a0bedfe8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g50a0bedfe8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g50a0bedfe8_0_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" name="Google Shape;112;g50a0bedfe8_0_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50a0bedfe8_0_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50a0bedfe8_0_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505b84bff6_0_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505b84bff6_0_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g507bb93273_0_6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" name="Google Shape;132;g507bb93273_0_6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gc6f73a04f_0_25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" name="Google Shape;147;gc6f73a04f_0_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c6f73a04f_0_36:notes"/>
          <p:cNvSpPr/>
          <p:nvPr>
            <p:ph idx="2" type="sldImg"/>
          </p:nvPr>
        </p:nvSpPr>
        <p:spPr>
          <a:xfrm>
            <a:off x="381188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c6f73a04f_0_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4ff04f3cd2_1_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4ff04f3cd2_1_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505b84bff6_0_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505b84bff6_0_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ntro diapositiva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1424975" y="452125"/>
            <a:ext cx="6430500" cy="20151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600"/>
              <a:buNone/>
              <a:defRPr sz="3600">
                <a:solidFill>
                  <a:schemeClr val="accent4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1359775" y="2728650"/>
            <a:ext cx="6430500" cy="1921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200"/>
              <a:buNone/>
              <a:defRPr sz="1200">
                <a:solidFill>
                  <a:schemeClr val="accent1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1pPr>
            <a:lvl2pPr lvl="1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2pPr>
            <a:lvl3pPr lvl="2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3pPr>
            <a:lvl4pPr lvl="3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4pPr>
            <a:lvl5pPr lvl="4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5pPr>
            <a:lvl6pPr lvl="5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6pPr>
            <a:lvl7pPr lvl="6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7pPr>
            <a:lvl8pPr lvl="7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8pPr>
            <a:lvl9pPr lvl="8">
              <a:buNone/>
              <a:defRPr b="1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3" name="Google Shape;13;p2"/>
          <p:cNvCxnSpPr/>
          <p:nvPr/>
        </p:nvCxnSpPr>
        <p:spPr>
          <a:xfrm>
            <a:off x="1546225" y="2566050"/>
            <a:ext cx="6135000" cy="31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ular" type="secHead">
  <p:cSld name="SECTION_HEADER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 txBox="1"/>
          <p:nvPr>
            <p:ph type="title"/>
          </p:nvPr>
        </p:nvSpPr>
        <p:spPr>
          <a:xfrm>
            <a:off x="1371600" y="2328450"/>
            <a:ext cx="6400800" cy="17055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>
                <a:solidFill>
                  <a:schemeClr val="accen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" name="Google Shape;17;p3"/>
          <p:cNvSpPr txBox="1"/>
          <p:nvPr>
            <p:ph idx="2" type="title"/>
          </p:nvPr>
        </p:nvSpPr>
        <p:spPr>
          <a:xfrm>
            <a:off x="1371675" y="1498175"/>
            <a:ext cx="6400800" cy="736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48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latin typeface="Roboto Thin"/>
                <a:ea typeface="Roboto Thin"/>
                <a:cs typeface="Roboto Thin"/>
                <a:sym typeface="Roboto Thin"/>
              </a:defRPr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648">
          <p15:clr>
            <a:srgbClr val="FA7B17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 txBox="1"/>
          <p:nvPr>
            <p:ph type="title"/>
          </p:nvPr>
        </p:nvSpPr>
        <p:spPr>
          <a:xfrm>
            <a:off x="2091975" y="354000"/>
            <a:ext cx="6400800" cy="8421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200"/>
              <a:buNone/>
              <a:defRPr sz="3200">
                <a:solidFill>
                  <a:schemeClr val="accen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0" name="Google Shape;20;p4"/>
          <p:cNvSpPr txBox="1"/>
          <p:nvPr>
            <p:ph idx="1" type="body"/>
          </p:nvPr>
        </p:nvSpPr>
        <p:spPr>
          <a:xfrm>
            <a:off x="2091975" y="1196050"/>
            <a:ext cx="63123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  <p:extLst>
    <p:ext uri="{DCECCB84-F9BA-43D5-87BE-67443E8EF086}">
      <p15:sldGuideLst>
        <p15:guide id="1" pos="1318">
          <p15:clr>
            <a:srgbClr val="FA7B17"/>
          </p15:clr>
        </p15:guide>
        <p15:guide id="2" pos="5294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orient="horz" pos="753">
          <p15:clr>
            <a:srgbClr val="FA7B17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">
  <p:cSld name="TITLE_AND_BODY_6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 txBox="1"/>
          <p:nvPr>
            <p:ph type="title"/>
          </p:nvPr>
        </p:nvSpPr>
        <p:spPr>
          <a:xfrm>
            <a:off x="2091975" y="354000"/>
            <a:ext cx="6400800" cy="8421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200"/>
              <a:buNone/>
              <a:defRPr sz="3200"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2091975" y="1196050"/>
            <a:ext cx="63123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  <p:extLst>
    <p:ext uri="{DCECCB84-F9BA-43D5-87BE-67443E8EF086}">
      <p15:sldGuideLst>
        <p15:guide id="1" pos="1318">
          <p15:clr>
            <a:srgbClr val="FA7B17"/>
          </p15:clr>
        </p15:guide>
        <p15:guide id="2" pos="5294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orient="horz" pos="753">
          <p15:clr>
            <a:srgbClr val="FA7B17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ítulo y dos columnas">
  <p:cSld name="TITLE_AND_BODY_5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6"/>
          <p:cNvSpPr txBox="1"/>
          <p:nvPr>
            <p:ph type="title"/>
          </p:nvPr>
        </p:nvSpPr>
        <p:spPr>
          <a:xfrm>
            <a:off x="2091975" y="354000"/>
            <a:ext cx="6400800" cy="8439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200"/>
              <a:buNone/>
              <a:defRPr sz="3200"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8" name="Google Shape;28;p6"/>
          <p:cNvSpPr txBox="1"/>
          <p:nvPr>
            <p:ph idx="1" type="body"/>
          </p:nvPr>
        </p:nvSpPr>
        <p:spPr>
          <a:xfrm>
            <a:off x="2091975" y="1196050"/>
            <a:ext cx="30516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9" name="Google Shape;29;p6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" name="Google Shape;30;p6"/>
          <p:cNvSpPr txBox="1"/>
          <p:nvPr>
            <p:ph idx="2" type="body"/>
          </p:nvPr>
        </p:nvSpPr>
        <p:spPr>
          <a:xfrm>
            <a:off x="5243550" y="1198025"/>
            <a:ext cx="3160800" cy="337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1318">
          <p15:clr>
            <a:srgbClr val="FA7B17"/>
          </p15:clr>
        </p15:guide>
        <p15:guide id="2" pos="5294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orient="horz" pos="753">
          <p15:clr>
            <a:srgbClr val="FA7B17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ítulo y tres columnas">
  <p:cSld name="TITLE_AND_BODY_5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7"/>
          <p:cNvSpPr txBox="1"/>
          <p:nvPr>
            <p:ph type="title"/>
          </p:nvPr>
        </p:nvSpPr>
        <p:spPr>
          <a:xfrm>
            <a:off x="2091975" y="354000"/>
            <a:ext cx="6400800" cy="8439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200"/>
              <a:buNone/>
              <a:defRPr sz="3200"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3" name="Google Shape;33;p7"/>
          <p:cNvSpPr txBox="1"/>
          <p:nvPr>
            <p:ph idx="1" type="body"/>
          </p:nvPr>
        </p:nvSpPr>
        <p:spPr>
          <a:xfrm>
            <a:off x="2091975" y="1196050"/>
            <a:ext cx="20466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4" name="Google Shape;34;p7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" name="Google Shape;35;p7"/>
          <p:cNvSpPr txBox="1"/>
          <p:nvPr>
            <p:ph idx="2" type="body"/>
          </p:nvPr>
        </p:nvSpPr>
        <p:spPr>
          <a:xfrm>
            <a:off x="4261225" y="1198025"/>
            <a:ext cx="2046600" cy="337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6" name="Google Shape;36;p7"/>
          <p:cNvSpPr txBox="1"/>
          <p:nvPr>
            <p:ph idx="3" type="body"/>
          </p:nvPr>
        </p:nvSpPr>
        <p:spPr>
          <a:xfrm>
            <a:off x="6389575" y="1202575"/>
            <a:ext cx="20145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1318">
          <p15:clr>
            <a:srgbClr val="FA7B17"/>
          </p15:clr>
        </p15:guide>
        <p15:guide id="2" pos="5294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orient="horz" pos="753">
          <p15:clr>
            <a:srgbClr val="FA7B17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Hola soy">
  <p:cSld name="CUSTOM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8"/>
          <p:cNvSpPr txBox="1"/>
          <p:nvPr>
            <p:ph type="title"/>
          </p:nvPr>
        </p:nvSpPr>
        <p:spPr>
          <a:xfrm>
            <a:off x="241025" y="294750"/>
            <a:ext cx="3965700" cy="45540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accen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2880">
          <p15:clr>
            <a:srgbClr val="FA7B17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concept">
  <p:cSld name="CUSTOM_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9"/>
          <p:cNvSpPr txBox="1"/>
          <p:nvPr>
            <p:ph type="title"/>
          </p:nvPr>
        </p:nvSpPr>
        <p:spPr>
          <a:xfrm>
            <a:off x="1371600" y="1320825"/>
            <a:ext cx="6400800" cy="247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4800">
                <a:solidFill>
                  <a:schemeClr val="accen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1620">
          <p15:clr>
            <a:srgbClr val="FA7B17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n">
  <p:cSld name="CUSTOM_3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0"/>
          <p:cNvSpPr txBox="1"/>
          <p:nvPr>
            <p:ph type="title"/>
          </p:nvPr>
        </p:nvSpPr>
        <p:spPr>
          <a:xfrm>
            <a:off x="1371600" y="1028700"/>
            <a:ext cx="6400800" cy="9999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9795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43" name="Google Shape;43;p10"/>
          <p:cNvSpPr txBox="1"/>
          <p:nvPr>
            <p:ph idx="1" type="body"/>
          </p:nvPr>
        </p:nvSpPr>
        <p:spPr>
          <a:xfrm>
            <a:off x="1371600" y="2028575"/>
            <a:ext cx="2076000" cy="290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200"/>
              <a:buChar char="●"/>
              <a:defRPr sz="1200">
                <a:solidFill>
                  <a:srgbClr val="999999"/>
                </a:solidFill>
              </a:defRPr>
            </a:lvl1pPr>
            <a:lvl2pPr indent="-292100" lvl="1" marL="914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000"/>
              <a:buChar char="○"/>
              <a:defRPr sz="1000">
                <a:solidFill>
                  <a:srgbClr val="999999"/>
                </a:solidFill>
              </a:defRPr>
            </a:lvl2pPr>
            <a:lvl3pPr indent="-292100" lvl="2" marL="13716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000"/>
              <a:buChar char="■"/>
              <a:defRPr sz="1000">
                <a:solidFill>
                  <a:srgbClr val="999999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Font typeface="Roboto Thin"/>
              <a:buChar char="○"/>
              <a:defRPr>
                <a:solidFill>
                  <a:srgbClr val="999999"/>
                </a:solidFill>
                <a:latin typeface="Roboto Thin"/>
                <a:ea typeface="Roboto Thin"/>
                <a:cs typeface="Roboto Thin"/>
                <a:sym typeface="Roboto Thin"/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●"/>
              <a:defRPr>
                <a:solidFill>
                  <a:srgbClr val="999999"/>
                </a:solidFill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Clr>
                <a:srgbClr val="999999"/>
              </a:buClr>
              <a:buSzPts val="1400"/>
              <a:buChar char="○"/>
              <a:defRPr>
                <a:solidFill>
                  <a:srgbClr val="999999"/>
                </a:solidFill>
              </a:defRPr>
            </a:lvl8pPr>
            <a:lvl9pPr indent="-317500" lvl="8" marL="4114800" algn="r">
              <a:spcBef>
                <a:spcPts val="1600"/>
              </a:spcBef>
              <a:spcAft>
                <a:spcPts val="1600"/>
              </a:spcAft>
              <a:buClr>
                <a:srgbClr val="999999"/>
              </a:buClr>
              <a:buSzPts val="1400"/>
              <a:buChar char="■"/>
              <a:defRPr>
                <a:solidFill>
                  <a:srgbClr val="999999"/>
                </a:solidFill>
              </a:defRPr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pos="864">
          <p15:clr>
            <a:srgbClr val="FA7B17"/>
          </p15:clr>
        </p15:guide>
        <p15:guide id="2" pos="4896">
          <p15:clr>
            <a:srgbClr val="FA7B17"/>
          </p15:clr>
        </p15:guide>
        <p15:guide id="3" orient="horz" pos="648">
          <p15:clr>
            <a:srgbClr val="FA7B17"/>
          </p15:clr>
        </p15:guide>
        <p15:guide id="4" orient="horz" pos="1278">
          <p15:clr>
            <a:srgbClr val="FA7B17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Image">
  <p:cSld name="CUSTOM_4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11"/>
          <p:cNvSpPr txBox="1"/>
          <p:nvPr>
            <p:ph type="title"/>
          </p:nvPr>
        </p:nvSpPr>
        <p:spPr>
          <a:xfrm>
            <a:off x="312475" y="317600"/>
            <a:ext cx="8513400" cy="4513200"/>
          </a:xfrm>
          <a:prstGeom prst="rect">
            <a:avLst/>
          </a:prstGeom>
          <a:noFill/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 sz="1800"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  <p:extLst>
    <p:ext uri="{DCECCB84-F9BA-43D5-87BE-67443E8EF086}">
      <p15:sldGuideLst>
        <p15:guide id="1" orient="horz" pos="249">
          <p15:clr>
            <a:srgbClr val="FA7B17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2"/>
          <p:cNvSpPr txBox="1"/>
          <p:nvPr>
            <p:ph hasCustomPrompt="1" type="title"/>
          </p:nvPr>
        </p:nvSpPr>
        <p:spPr>
          <a:xfrm>
            <a:off x="2899250" y="1106125"/>
            <a:ext cx="32172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2000"/>
              <a:buNone/>
              <a:defRPr sz="12000">
                <a:solidFill>
                  <a:schemeClr val="accen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8" name="Google Shape;48;p12"/>
          <p:cNvSpPr txBox="1"/>
          <p:nvPr>
            <p:ph idx="1" type="body"/>
          </p:nvPr>
        </p:nvSpPr>
        <p:spPr>
          <a:xfrm>
            <a:off x="311700" y="3152225"/>
            <a:ext cx="81408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●"/>
              <a:defRPr sz="1400">
                <a:solidFill>
                  <a:schemeClr val="accent1"/>
                </a:solidFill>
              </a:defRPr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○"/>
              <a:defRPr>
                <a:solidFill>
                  <a:schemeClr val="accent1"/>
                </a:solidFill>
              </a:defRPr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■"/>
              <a:defRPr>
                <a:solidFill>
                  <a:schemeClr val="accent1"/>
                </a:solidFill>
              </a:defRPr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●"/>
              <a:defRPr>
                <a:solidFill>
                  <a:schemeClr val="accent1"/>
                </a:solidFill>
              </a:defRPr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○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■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●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○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400"/>
              <a:buFont typeface="Roboto Thin"/>
              <a:buChar char="■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9pPr>
          </a:lstStyle>
          <a:p/>
        </p:txBody>
      </p:sp>
      <p:sp>
        <p:nvSpPr>
          <p:cNvPr id="49" name="Google Shape;49;p12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Una columna">
  <p:cSld name="ONE_COLUMN_TEXT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3"/>
          <p:cNvSpPr txBox="1"/>
          <p:nvPr>
            <p:ph type="title"/>
          </p:nvPr>
        </p:nvSpPr>
        <p:spPr>
          <a:xfrm>
            <a:off x="474050" y="222500"/>
            <a:ext cx="1521600" cy="15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52" name="Google Shape;52;p13"/>
          <p:cNvSpPr txBox="1"/>
          <p:nvPr>
            <p:ph idx="1" type="body"/>
          </p:nvPr>
        </p:nvSpPr>
        <p:spPr>
          <a:xfrm>
            <a:off x="474050" y="2274275"/>
            <a:ext cx="1933500" cy="235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8575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Char char="●"/>
              <a:defRPr sz="900">
                <a:solidFill>
                  <a:srgbClr val="FFFFFF"/>
                </a:solidFill>
              </a:defRPr>
            </a:lvl1pPr>
            <a:lvl2pPr indent="-28575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900"/>
              <a:buChar char="○"/>
              <a:defRPr sz="900">
                <a:solidFill>
                  <a:srgbClr val="FFFFFF"/>
                </a:solidFill>
              </a:defRPr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○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Merriweather"/>
              <a:buChar char="■"/>
              <a:defRPr sz="12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Merriweather"/>
              <a:buChar char="●"/>
              <a:defRPr sz="12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E900"/>
              </a:buClr>
              <a:buSzPts val="1200"/>
              <a:buFont typeface="Merriweather"/>
              <a:buChar char="○"/>
              <a:defRPr sz="1200">
                <a:solidFill>
                  <a:srgbClr val="FFE900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E900"/>
              </a:buClr>
              <a:buSzPts val="1200"/>
              <a:buFont typeface="Merriweather"/>
              <a:buChar char="■"/>
              <a:defRPr sz="1200">
                <a:solidFill>
                  <a:srgbClr val="FFE900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/>
        </p:txBody>
      </p:sp>
      <p:sp>
        <p:nvSpPr>
          <p:cNvPr id="53" name="Google Shape;53;p13"/>
          <p:cNvSpPr txBox="1"/>
          <p:nvPr>
            <p:ph idx="12" type="sldNum"/>
          </p:nvPr>
        </p:nvSpPr>
        <p:spPr>
          <a:xfrm>
            <a:off x="8523541" y="4695623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4" name="Google Shape;54;p13"/>
          <p:cNvSpPr txBox="1"/>
          <p:nvPr>
            <p:ph idx="2" type="body"/>
          </p:nvPr>
        </p:nvSpPr>
        <p:spPr>
          <a:xfrm>
            <a:off x="3176075" y="222500"/>
            <a:ext cx="5624700" cy="466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 sz="1400">
                <a:solidFill>
                  <a:srgbClr val="FFFFFF"/>
                </a:solidFill>
              </a:defRPr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●"/>
              <a:defRPr sz="1200">
                <a:solidFill>
                  <a:srgbClr val="FFFFFF"/>
                </a:solidFill>
              </a:defRPr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200"/>
              <a:buChar char="○"/>
              <a:defRPr sz="1200">
                <a:solidFill>
                  <a:srgbClr val="FFFFFF"/>
                </a:solidFill>
              </a:defRPr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200"/>
              <a:buChar char="■"/>
              <a:defRPr sz="12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itas">
  <p:cSld name="CUSTOM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4"/>
          <p:cNvSpPr txBox="1"/>
          <p:nvPr>
            <p:ph type="title"/>
          </p:nvPr>
        </p:nvSpPr>
        <p:spPr>
          <a:xfrm>
            <a:off x="1427625" y="1458325"/>
            <a:ext cx="6263100" cy="14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i="1" sz="36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57" name="Google Shape;57;p14"/>
          <p:cNvSpPr txBox="1"/>
          <p:nvPr>
            <p:ph idx="1" type="body"/>
          </p:nvPr>
        </p:nvSpPr>
        <p:spPr>
          <a:xfrm>
            <a:off x="1427625" y="2737750"/>
            <a:ext cx="6263100" cy="99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●"/>
              <a:defRPr sz="1400">
                <a:solidFill>
                  <a:schemeClr val="accent1"/>
                </a:solidFill>
              </a:defRPr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○"/>
              <a:defRPr>
                <a:solidFill>
                  <a:schemeClr val="accent1"/>
                </a:solidFill>
              </a:defRPr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■"/>
              <a:defRPr>
                <a:solidFill>
                  <a:schemeClr val="accent1"/>
                </a:solidFill>
              </a:defRPr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400"/>
              <a:buChar char="●"/>
              <a:defRPr>
                <a:solidFill>
                  <a:schemeClr val="accent1"/>
                </a:solidFill>
              </a:defRPr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uli Regular"/>
              <a:buChar char="○"/>
              <a:defRPr>
                <a:solidFill>
                  <a:schemeClr val="accent1"/>
                </a:solidFill>
                <a:latin typeface="Muli Regular"/>
                <a:ea typeface="Muli Regular"/>
                <a:cs typeface="Muli Regular"/>
                <a:sym typeface="Muli Regular"/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■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Roboto Thin"/>
              <a:buChar char="●"/>
              <a:defRPr>
                <a:solidFill>
                  <a:srgbClr val="FFFFFF"/>
                </a:solidFill>
                <a:latin typeface="Roboto Thin"/>
                <a:ea typeface="Roboto Thin"/>
                <a:cs typeface="Roboto Thin"/>
                <a:sym typeface="Roboto Thin"/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Font typeface="Roboto Thin"/>
              <a:buChar char="○"/>
              <a:defRPr>
                <a:latin typeface="Roboto Thin"/>
                <a:ea typeface="Roboto Thin"/>
                <a:cs typeface="Roboto Thin"/>
                <a:sym typeface="Roboto Thin"/>
              </a:defRPr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Font typeface="Roboto Thin"/>
              <a:buChar char="■"/>
              <a:defRPr>
                <a:latin typeface="Roboto Thin"/>
                <a:ea typeface="Roboto Thin"/>
                <a:cs typeface="Roboto Thin"/>
                <a:sym typeface="Roboto Thin"/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Font typeface="Creepster"/>
              <a:buNone/>
              <a:defRPr b="1" sz="3000">
                <a:latin typeface="Creepster"/>
                <a:ea typeface="Creepster"/>
                <a:cs typeface="Creepster"/>
                <a:sym typeface="Creepster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Abel"/>
              <a:buChar char="●"/>
              <a:defRPr sz="1800">
                <a:latin typeface="Abel"/>
                <a:ea typeface="Abel"/>
                <a:cs typeface="Abel"/>
                <a:sym typeface="Abel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Abel"/>
              <a:buChar char="○"/>
              <a:defRPr>
                <a:latin typeface="Abel"/>
                <a:ea typeface="Abel"/>
                <a:cs typeface="Abel"/>
                <a:sym typeface="Abel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Abel"/>
              <a:buChar char="■"/>
              <a:defRPr>
                <a:latin typeface="Abel"/>
                <a:ea typeface="Abel"/>
                <a:cs typeface="Abel"/>
                <a:sym typeface="Abel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Abel"/>
              <a:buChar char="●"/>
              <a:defRPr>
                <a:latin typeface="Abel"/>
                <a:ea typeface="Abel"/>
                <a:cs typeface="Abel"/>
                <a:sym typeface="Abel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Abel"/>
              <a:buChar char="○"/>
              <a:defRPr>
                <a:latin typeface="Abel"/>
                <a:ea typeface="Abel"/>
                <a:cs typeface="Abel"/>
                <a:sym typeface="Abel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Abel"/>
              <a:buChar char="■"/>
              <a:defRPr>
                <a:latin typeface="Abel"/>
                <a:ea typeface="Abel"/>
                <a:cs typeface="Abel"/>
                <a:sym typeface="Abel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Abel"/>
              <a:buChar char="●"/>
              <a:defRPr>
                <a:latin typeface="Abel"/>
                <a:ea typeface="Abel"/>
                <a:cs typeface="Abel"/>
                <a:sym typeface="Abel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Abel"/>
              <a:buChar char="○"/>
              <a:defRPr>
                <a:latin typeface="Abel"/>
                <a:ea typeface="Abel"/>
                <a:cs typeface="Abel"/>
                <a:sym typeface="Abel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666666"/>
              </a:buClr>
              <a:buSzPts val="1400"/>
              <a:buFont typeface="Muli Regular"/>
              <a:buChar char="■"/>
              <a:defRPr>
                <a:solidFill>
                  <a:srgbClr val="666666"/>
                </a:solidFill>
                <a:latin typeface="Muli Regular"/>
                <a:ea typeface="Muli Regular"/>
                <a:cs typeface="Muli Regular"/>
                <a:sym typeface="Muli Regula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3427350" y="4461775"/>
            <a:ext cx="1354200" cy="49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1pPr>
            <a:lvl2pPr lvl="1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2pPr>
            <a:lvl3pPr lvl="2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3pPr>
            <a:lvl4pPr lvl="3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4pPr>
            <a:lvl5pPr lvl="4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5pPr>
            <a:lvl6pPr lvl="5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6pPr>
            <a:lvl7pPr lvl="6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7pPr>
            <a:lvl8pPr lvl="7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8pPr>
            <a:lvl9pPr lvl="8" algn="r">
              <a:buNone/>
              <a:defRPr b="1" sz="1000">
                <a:solidFill>
                  <a:srgbClr val="FFFFFF"/>
                </a:solidFill>
                <a:latin typeface="Source Serif Pro"/>
                <a:ea typeface="Source Serif Pro"/>
                <a:cs typeface="Source Serif Pro"/>
                <a:sym typeface="Source Serif Pro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hyperlink" Target="https://slidesmedia.com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3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73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9.png"/><Relationship Id="rId4" Type="http://schemas.openxmlformats.org/officeDocument/2006/relationships/image" Target="../media/image40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25.png"/><Relationship Id="rId4" Type="http://schemas.openxmlformats.org/officeDocument/2006/relationships/image" Target="../media/image7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40" Type="http://schemas.openxmlformats.org/officeDocument/2006/relationships/image" Target="../media/image45.png"/><Relationship Id="rId42" Type="http://schemas.openxmlformats.org/officeDocument/2006/relationships/image" Target="../media/image52.png"/><Relationship Id="rId41" Type="http://schemas.openxmlformats.org/officeDocument/2006/relationships/image" Target="../media/image49.png"/><Relationship Id="rId44" Type="http://schemas.openxmlformats.org/officeDocument/2006/relationships/image" Target="../media/image56.png"/><Relationship Id="rId43" Type="http://schemas.openxmlformats.org/officeDocument/2006/relationships/image" Target="../media/image54.png"/><Relationship Id="rId46" Type="http://schemas.openxmlformats.org/officeDocument/2006/relationships/image" Target="../media/image60.png"/><Relationship Id="rId45" Type="http://schemas.openxmlformats.org/officeDocument/2006/relationships/image" Target="../media/image55.png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1.png"/><Relationship Id="rId4" Type="http://schemas.openxmlformats.org/officeDocument/2006/relationships/image" Target="../media/image15.png"/><Relationship Id="rId9" Type="http://schemas.openxmlformats.org/officeDocument/2006/relationships/image" Target="../media/image13.png"/><Relationship Id="rId48" Type="http://schemas.openxmlformats.org/officeDocument/2006/relationships/image" Target="../media/image57.png"/><Relationship Id="rId47" Type="http://schemas.openxmlformats.org/officeDocument/2006/relationships/image" Target="../media/image53.png"/><Relationship Id="rId49" Type="http://schemas.openxmlformats.org/officeDocument/2006/relationships/image" Target="../media/image61.png"/><Relationship Id="rId5" Type="http://schemas.openxmlformats.org/officeDocument/2006/relationships/image" Target="../media/image17.png"/><Relationship Id="rId6" Type="http://schemas.openxmlformats.org/officeDocument/2006/relationships/image" Target="../media/image26.png"/><Relationship Id="rId7" Type="http://schemas.openxmlformats.org/officeDocument/2006/relationships/image" Target="../media/image14.png"/><Relationship Id="rId8" Type="http://schemas.openxmlformats.org/officeDocument/2006/relationships/image" Target="../media/image24.png"/><Relationship Id="rId73" Type="http://schemas.openxmlformats.org/officeDocument/2006/relationships/image" Target="../media/image82.png"/><Relationship Id="rId72" Type="http://schemas.openxmlformats.org/officeDocument/2006/relationships/image" Target="../media/image85.png"/><Relationship Id="rId31" Type="http://schemas.openxmlformats.org/officeDocument/2006/relationships/image" Target="../media/image41.png"/><Relationship Id="rId75" Type="http://schemas.openxmlformats.org/officeDocument/2006/relationships/image" Target="../media/image88.png"/><Relationship Id="rId30" Type="http://schemas.openxmlformats.org/officeDocument/2006/relationships/image" Target="../media/image38.png"/><Relationship Id="rId74" Type="http://schemas.openxmlformats.org/officeDocument/2006/relationships/image" Target="../media/image86.png"/><Relationship Id="rId33" Type="http://schemas.openxmlformats.org/officeDocument/2006/relationships/image" Target="../media/image36.png"/><Relationship Id="rId32" Type="http://schemas.openxmlformats.org/officeDocument/2006/relationships/image" Target="../media/image42.png"/><Relationship Id="rId76" Type="http://schemas.openxmlformats.org/officeDocument/2006/relationships/image" Target="../media/image87.png"/><Relationship Id="rId35" Type="http://schemas.openxmlformats.org/officeDocument/2006/relationships/image" Target="../media/image50.png"/><Relationship Id="rId34" Type="http://schemas.openxmlformats.org/officeDocument/2006/relationships/image" Target="../media/image35.png"/><Relationship Id="rId71" Type="http://schemas.openxmlformats.org/officeDocument/2006/relationships/image" Target="../media/image84.png"/><Relationship Id="rId70" Type="http://schemas.openxmlformats.org/officeDocument/2006/relationships/image" Target="../media/image81.png"/><Relationship Id="rId37" Type="http://schemas.openxmlformats.org/officeDocument/2006/relationships/image" Target="../media/image48.png"/><Relationship Id="rId36" Type="http://schemas.openxmlformats.org/officeDocument/2006/relationships/image" Target="../media/image47.png"/><Relationship Id="rId39" Type="http://schemas.openxmlformats.org/officeDocument/2006/relationships/image" Target="../media/image46.png"/><Relationship Id="rId38" Type="http://schemas.openxmlformats.org/officeDocument/2006/relationships/image" Target="../media/image51.png"/><Relationship Id="rId62" Type="http://schemas.openxmlformats.org/officeDocument/2006/relationships/image" Target="../media/image79.png"/><Relationship Id="rId61" Type="http://schemas.openxmlformats.org/officeDocument/2006/relationships/image" Target="../media/image74.png"/><Relationship Id="rId20" Type="http://schemas.openxmlformats.org/officeDocument/2006/relationships/image" Target="../media/image29.png"/><Relationship Id="rId64" Type="http://schemas.openxmlformats.org/officeDocument/2006/relationships/image" Target="../media/image83.png"/><Relationship Id="rId63" Type="http://schemas.openxmlformats.org/officeDocument/2006/relationships/image" Target="../media/image72.png"/><Relationship Id="rId22" Type="http://schemas.openxmlformats.org/officeDocument/2006/relationships/image" Target="../media/image39.png"/><Relationship Id="rId66" Type="http://schemas.openxmlformats.org/officeDocument/2006/relationships/image" Target="../media/image75.png"/><Relationship Id="rId21" Type="http://schemas.openxmlformats.org/officeDocument/2006/relationships/image" Target="../media/image31.png"/><Relationship Id="rId65" Type="http://schemas.openxmlformats.org/officeDocument/2006/relationships/image" Target="../media/image76.png"/><Relationship Id="rId24" Type="http://schemas.openxmlformats.org/officeDocument/2006/relationships/image" Target="../media/image30.png"/><Relationship Id="rId68" Type="http://schemas.openxmlformats.org/officeDocument/2006/relationships/image" Target="../media/image80.png"/><Relationship Id="rId23" Type="http://schemas.openxmlformats.org/officeDocument/2006/relationships/image" Target="../media/image37.png"/><Relationship Id="rId67" Type="http://schemas.openxmlformats.org/officeDocument/2006/relationships/image" Target="../media/image77.png"/><Relationship Id="rId60" Type="http://schemas.openxmlformats.org/officeDocument/2006/relationships/image" Target="../media/image71.png"/><Relationship Id="rId26" Type="http://schemas.openxmlformats.org/officeDocument/2006/relationships/image" Target="../media/image33.png"/><Relationship Id="rId25" Type="http://schemas.openxmlformats.org/officeDocument/2006/relationships/image" Target="../media/image44.png"/><Relationship Id="rId69" Type="http://schemas.openxmlformats.org/officeDocument/2006/relationships/image" Target="../media/image78.png"/><Relationship Id="rId28" Type="http://schemas.openxmlformats.org/officeDocument/2006/relationships/image" Target="../media/image34.png"/><Relationship Id="rId27" Type="http://schemas.openxmlformats.org/officeDocument/2006/relationships/image" Target="../media/image89.png"/><Relationship Id="rId29" Type="http://schemas.openxmlformats.org/officeDocument/2006/relationships/image" Target="../media/image32.png"/><Relationship Id="rId51" Type="http://schemas.openxmlformats.org/officeDocument/2006/relationships/image" Target="../media/image62.png"/><Relationship Id="rId50" Type="http://schemas.openxmlformats.org/officeDocument/2006/relationships/image" Target="../media/image58.png"/><Relationship Id="rId53" Type="http://schemas.openxmlformats.org/officeDocument/2006/relationships/image" Target="../media/image63.png"/><Relationship Id="rId52" Type="http://schemas.openxmlformats.org/officeDocument/2006/relationships/image" Target="../media/image65.png"/><Relationship Id="rId11" Type="http://schemas.openxmlformats.org/officeDocument/2006/relationships/image" Target="../media/image22.png"/><Relationship Id="rId55" Type="http://schemas.openxmlformats.org/officeDocument/2006/relationships/image" Target="../media/image64.png"/><Relationship Id="rId10" Type="http://schemas.openxmlformats.org/officeDocument/2006/relationships/image" Target="../media/image16.png"/><Relationship Id="rId54" Type="http://schemas.openxmlformats.org/officeDocument/2006/relationships/image" Target="../media/image70.png"/><Relationship Id="rId13" Type="http://schemas.openxmlformats.org/officeDocument/2006/relationships/image" Target="../media/image12.png"/><Relationship Id="rId57" Type="http://schemas.openxmlformats.org/officeDocument/2006/relationships/image" Target="../media/image69.png"/><Relationship Id="rId12" Type="http://schemas.openxmlformats.org/officeDocument/2006/relationships/image" Target="../media/image18.png"/><Relationship Id="rId56" Type="http://schemas.openxmlformats.org/officeDocument/2006/relationships/image" Target="../media/image66.png"/><Relationship Id="rId15" Type="http://schemas.openxmlformats.org/officeDocument/2006/relationships/image" Target="../media/image20.png"/><Relationship Id="rId59" Type="http://schemas.openxmlformats.org/officeDocument/2006/relationships/image" Target="../media/image67.png"/><Relationship Id="rId14" Type="http://schemas.openxmlformats.org/officeDocument/2006/relationships/image" Target="../media/image28.png"/><Relationship Id="rId58" Type="http://schemas.openxmlformats.org/officeDocument/2006/relationships/image" Target="../media/image68.png"/><Relationship Id="rId17" Type="http://schemas.openxmlformats.org/officeDocument/2006/relationships/image" Target="../media/image23.png"/><Relationship Id="rId16" Type="http://schemas.openxmlformats.org/officeDocument/2006/relationships/image" Target="../media/image21.png"/><Relationship Id="rId19" Type="http://schemas.openxmlformats.org/officeDocument/2006/relationships/image" Target="../media/image27.png"/><Relationship Id="rId18" Type="http://schemas.openxmlformats.org/officeDocument/2006/relationships/image" Target="../media/image19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Relationship Id="rId3" Type="http://schemas.openxmlformats.org/officeDocument/2006/relationships/hyperlink" Target="https://slidesmedia.com" TargetMode="External"/><Relationship Id="rId4" Type="http://schemas.openxmlformats.org/officeDocument/2006/relationships/hyperlink" Target="https://unsplash.com/" TargetMode="External"/><Relationship Id="rId9" Type="http://schemas.openxmlformats.org/officeDocument/2006/relationships/hyperlink" Target="https://fonts.google.com/specimen/Abel" TargetMode="External"/><Relationship Id="rId5" Type="http://schemas.openxmlformats.org/officeDocument/2006/relationships/hyperlink" Target="https://iconos8.es/" TargetMode="External"/><Relationship Id="rId6" Type="http://schemas.openxmlformats.org/officeDocument/2006/relationships/hyperlink" Target="https://www.iconfinder.com/" TargetMode="External"/><Relationship Id="rId7" Type="http://schemas.openxmlformats.org/officeDocument/2006/relationships/hyperlink" Target="http://pngimage.net" TargetMode="External"/><Relationship Id="rId8" Type="http://schemas.openxmlformats.org/officeDocument/2006/relationships/hyperlink" Target="https://fonts.google.com/specimen/Creepster" TargetMode="Externa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5"/>
          <p:cNvSpPr txBox="1"/>
          <p:nvPr>
            <p:ph type="ctrTitle"/>
          </p:nvPr>
        </p:nvSpPr>
        <p:spPr>
          <a:xfrm>
            <a:off x="1424975" y="452125"/>
            <a:ext cx="6430500" cy="2015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presentation title</a:t>
            </a:r>
            <a:endParaRPr/>
          </a:p>
        </p:txBody>
      </p:sp>
      <p:sp>
        <p:nvSpPr>
          <p:cNvPr id="63" name="Google Shape;63;p15"/>
          <p:cNvSpPr txBox="1"/>
          <p:nvPr>
            <p:ph idx="1" type="subTitle"/>
          </p:nvPr>
        </p:nvSpPr>
        <p:spPr>
          <a:xfrm>
            <a:off x="1359775" y="2728650"/>
            <a:ext cx="6430500" cy="1921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presentation subtitle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6"/>
          <p:cNvSpPr txBox="1"/>
          <p:nvPr>
            <p:ph type="title"/>
          </p:nvPr>
        </p:nvSpPr>
        <p:spPr>
          <a:xfrm>
            <a:off x="2091975" y="354000"/>
            <a:ext cx="6400800" cy="843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 this presentation</a:t>
            </a:r>
            <a:endParaRPr/>
          </a:p>
        </p:txBody>
      </p:sp>
      <p:sp>
        <p:nvSpPr>
          <p:cNvPr id="69" name="Google Shape;69;p16"/>
          <p:cNvSpPr txBox="1"/>
          <p:nvPr>
            <p:ph idx="1" type="body"/>
          </p:nvPr>
        </p:nvSpPr>
        <p:spPr>
          <a:xfrm>
            <a:off x="2091975" y="1196050"/>
            <a:ext cx="30516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/>
              <a:t>Edit in Google Slides</a:t>
            </a:r>
            <a:endParaRPr b="1" sz="14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1000"/>
              <a:t>Please click on the button </a:t>
            </a:r>
            <a:r>
              <a:rPr lang="en" sz="1000">
                <a:solidFill>
                  <a:schemeClr val="accent1"/>
                </a:solidFill>
              </a:rPr>
              <a:t>“Use theme on Google Slides”</a:t>
            </a:r>
            <a:r>
              <a:rPr lang="en" sz="1000"/>
              <a:t> under the presentation preview.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1000"/>
              <a:t>On click you will create a copy of this presentation on your Google Drive and will be able to edit, add or delete any slides.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 sz="1000"/>
              <a:t>Remember, you need to be signed in to your Google Drive account. If you don’t have any Google account, you can create for free in Google.</a:t>
            </a:r>
            <a:endParaRPr sz="1000"/>
          </a:p>
        </p:txBody>
      </p:sp>
      <p:sp>
        <p:nvSpPr>
          <p:cNvPr id="70" name="Google Shape;70;p16"/>
          <p:cNvSpPr txBox="1"/>
          <p:nvPr>
            <p:ph idx="2" type="body"/>
          </p:nvPr>
        </p:nvSpPr>
        <p:spPr>
          <a:xfrm>
            <a:off x="5243550" y="1198025"/>
            <a:ext cx="3160800" cy="337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400"/>
              <a:t>Export</a:t>
            </a:r>
            <a:r>
              <a:rPr b="1" lang="en" sz="1400"/>
              <a:t> </a:t>
            </a:r>
            <a:r>
              <a:rPr b="1" lang="en" sz="1400"/>
              <a:t>&amp; edit </a:t>
            </a:r>
            <a:r>
              <a:rPr b="1" lang="en" sz="1400"/>
              <a:t>in </a:t>
            </a:r>
            <a:r>
              <a:rPr b="1" lang="en" sz="1400"/>
              <a:t>Microsoft </a:t>
            </a:r>
            <a:r>
              <a:rPr b="1" lang="en" sz="1400"/>
              <a:t>Powerpoint®</a:t>
            </a:r>
            <a:endParaRPr b="1" sz="14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000"/>
              <a:t>Please click on the button </a:t>
            </a:r>
            <a:r>
              <a:rPr lang="en" sz="1000">
                <a:solidFill>
                  <a:schemeClr val="accent1"/>
                </a:solidFill>
              </a:rPr>
              <a:t>“Download for Powerpoint”</a:t>
            </a:r>
            <a:r>
              <a:rPr lang="en" sz="1000">
                <a:solidFill>
                  <a:srgbClr val="96580D"/>
                </a:solidFill>
              </a:rPr>
              <a:t> </a:t>
            </a:r>
            <a:r>
              <a:rPr lang="en" sz="1000"/>
              <a:t>under the presentation preview.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000"/>
              <a:t>On click you will download a copy in .pptx file format of this presentation on your Google Drive and will be able to edit, add or delete any slides.</a:t>
            </a:r>
            <a:endParaRPr sz="10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 sz="1000"/>
              <a:t>Remember to download and install the fonts used in this presentation. You can find the links to the font files download in the “Design notes slide”.</a:t>
            </a:r>
            <a:endParaRPr sz="1000"/>
          </a:p>
        </p:txBody>
      </p:sp>
      <p:sp>
        <p:nvSpPr>
          <p:cNvPr id="71" name="Google Shape;71;p16"/>
          <p:cNvSpPr txBox="1"/>
          <p:nvPr/>
        </p:nvSpPr>
        <p:spPr>
          <a:xfrm>
            <a:off x="2091975" y="4737550"/>
            <a:ext cx="6312300" cy="34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6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More info about this templates and Creative Commons Attribution license in </a:t>
            </a:r>
            <a:r>
              <a:rPr lang="en" sz="600" u="sng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  <a:hlinkClick r:id="rId3"/>
              </a:rPr>
              <a:t>https://slidesmedia.com</a:t>
            </a:r>
            <a:r>
              <a:rPr lang="en" sz="6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.</a:t>
            </a:r>
            <a:br>
              <a:rPr lang="en" sz="6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</a:br>
            <a:r>
              <a:rPr lang="en" sz="600">
                <a:solidFill>
                  <a:srgbClr val="FFFFFF"/>
                </a:solidFill>
                <a:latin typeface="Abel"/>
                <a:ea typeface="Abel"/>
                <a:cs typeface="Abel"/>
                <a:sym typeface="Abel"/>
              </a:rPr>
              <a:t>You can remove our Credits slide or mention to SlidesMedia but I love is you credit our site.</a:t>
            </a:r>
            <a:endParaRPr sz="600">
              <a:solidFill>
                <a:srgbClr val="FFFFFF"/>
              </a:solidFill>
              <a:latin typeface="Abel"/>
              <a:ea typeface="Abel"/>
              <a:cs typeface="Abel"/>
              <a:sym typeface="Abe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7"/>
          <p:cNvSpPr txBox="1"/>
          <p:nvPr>
            <p:ph type="title"/>
          </p:nvPr>
        </p:nvSpPr>
        <p:spPr>
          <a:xfrm rot="-209486">
            <a:off x="522727" y="404613"/>
            <a:ext cx="3965560" cy="4554044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Hello, I’m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Eva McCarthy</a:t>
            </a:r>
            <a:endParaRPr sz="6000"/>
          </a:p>
        </p:txBody>
      </p:sp>
      <p:pic>
        <p:nvPicPr>
          <p:cNvPr id="77" name="Google Shape;77;p1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269562">
            <a:off x="5202700" y="988425"/>
            <a:ext cx="3023400" cy="3023400"/>
          </a:xfrm>
          <a:prstGeom prst="flowChartProcess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18"/>
          <p:cNvSpPr txBox="1"/>
          <p:nvPr>
            <p:ph type="title"/>
          </p:nvPr>
        </p:nvSpPr>
        <p:spPr>
          <a:xfrm>
            <a:off x="1371600" y="2328450"/>
            <a:ext cx="6400800" cy="170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Title or headline slide</a:t>
            </a:r>
            <a:endParaRPr/>
          </a:p>
        </p:txBody>
      </p:sp>
      <p:sp>
        <p:nvSpPr>
          <p:cNvPr id="83" name="Google Shape;83;p18"/>
          <p:cNvSpPr txBox="1"/>
          <p:nvPr>
            <p:ph idx="2" type="title"/>
          </p:nvPr>
        </p:nvSpPr>
        <p:spPr>
          <a:xfrm>
            <a:off x="1371675" y="1498175"/>
            <a:ext cx="6400800" cy="73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</a:t>
            </a:r>
            <a:endParaRPr sz="48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9"/>
          <p:cNvSpPr txBox="1"/>
          <p:nvPr>
            <p:ph type="title"/>
          </p:nvPr>
        </p:nvSpPr>
        <p:spPr>
          <a:xfrm>
            <a:off x="2091975" y="354000"/>
            <a:ext cx="6400800" cy="842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Intro</a:t>
            </a:r>
            <a:endParaRPr/>
          </a:p>
        </p:txBody>
      </p:sp>
      <p:sp>
        <p:nvSpPr>
          <p:cNvPr id="89" name="Google Shape;89;p19"/>
          <p:cNvSpPr txBox="1"/>
          <p:nvPr>
            <p:ph idx="1" type="body"/>
          </p:nvPr>
        </p:nvSpPr>
        <p:spPr>
          <a:xfrm>
            <a:off x="2091975" y="1196050"/>
            <a:ext cx="63123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What’s this presentation about? Use this slide to introduce yourself and give a high level overview of the topic you’re about to explain.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/>
              <a:t>Perfect slides for more contents about your presentation.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20"/>
          <p:cNvSpPr txBox="1"/>
          <p:nvPr>
            <p:ph type="title"/>
          </p:nvPr>
        </p:nvSpPr>
        <p:spPr>
          <a:xfrm>
            <a:off x="2091975" y="354000"/>
            <a:ext cx="6400800" cy="843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First point 2 columns</a:t>
            </a:r>
            <a:endParaRPr/>
          </a:p>
        </p:txBody>
      </p:sp>
      <p:sp>
        <p:nvSpPr>
          <p:cNvPr id="95" name="Google Shape;95;p20"/>
          <p:cNvSpPr txBox="1"/>
          <p:nvPr>
            <p:ph idx="1" type="body"/>
          </p:nvPr>
        </p:nvSpPr>
        <p:spPr>
          <a:xfrm>
            <a:off x="2091975" y="1196050"/>
            <a:ext cx="30516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/>
              <a:t>Incididunt ut labore et dolore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/>
              <a:t>Consectetur adipiscing elit, sed do eiusmod tempor incididunt ut labore et dolore magna aliqua.</a:t>
            </a:r>
            <a:endParaRPr/>
          </a:p>
        </p:txBody>
      </p:sp>
      <p:sp>
        <p:nvSpPr>
          <p:cNvPr id="96" name="Google Shape;96;p20"/>
          <p:cNvSpPr txBox="1"/>
          <p:nvPr>
            <p:ph idx="2" type="body"/>
          </p:nvPr>
        </p:nvSpPr>
        <p:spPr>
          <a:xfrm>
            <a:off x="5243550" y="1198025"/>
            <a:ext cx="3160800" cy="337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21"/>
          <p:cNvSpPr txBox="1"/>
          <p:nvPr>
            <p:ph type="title"/>
          </p:nvPr>
        </p:nvSpPr>
        <p:spPr>
          <a:xfrm>
            <a:off x="2091975" y="354000"/>
            <a:ext cx="6400800" cy="843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02" name="Google Shape;102;p21"/>
          <p:cNvSpPr txBox="1"/>
          <p:nvPr>
            <p:ph idx="1" type="body"/>
          </p:nvPr>
        </p:nvSpPr>
        <p:spPr>
          <a:xfrm>
            <a:off x="2091975" y="1196050"/>
            <a:ext cx="20466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/>
              <a:t>Incididunt ut labore et dolore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"/>
              <a:t>Consectetur adipiscing,  incididunt ut labore et dolore magna aliqua.</a:t>
            </a:r>
            <a:endParaRPr/>
          </a:p>
        </p:txBody>
      </p:sp>
      <p:sp>
        <p:nvSpPr>
          <p:cNvPr id="103" name="Google Shape;103;p21"/>
          <p:cNvSpPr txBox="1"/>
          <p:nvPr>
            <p:ph idx="2" type="body"/>
          </p:nvPr>
        </p:nvSpPr>
        <p:spPr>
          <a:xfrm>
            <a:off x="4261225" y="1198025"/>
            <a:ext cx="2046600" cy="337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</p:txBody>
      </p:sp>
      <p:sp>
        <p:nvSpPr>
          <p:cNvPr id="104" name="Google Shape;104;p21"/>
          <p:cNvSpPr txBox="1"/>
          <p:nvPr>
            <p:ph idx="3" type="body"/>
          </p:nvPr>
        </p:nvSpPr>
        <p:spPr>
          <a:xfrm>
            <a:off x="6389575" y="1202575"/>
            <a:ext cx="20145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Lorem ipsum dolor sit amet, consectetur adipiscing elit, sed do eiusmod tempor incididunt ut labore et dolore magna aliqua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Incididunt ut labore et dolore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22"/>
          <p:cNvSpPr txBox="1"/>
          <p:nvPr>
            <p:ph type="title"/>
          </p:nvPr>
        </p:nvSpPr>
        <p:spPr>
          <a:xfrm>
            <a:off x="1371600" y="1320825"/>
            <a:ext cx="6400800" cy="247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Big Concept.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23"/>
          <p:cNvSpPr txBox="1"/>
          <p:nvPr>
            <p:ph type="title"/>
          </p:nvPr>
        </p:nvSpPr>
        <p:spPr>
          <a:xfrm>
            <a:off x="2091975" y="354000"/>
            <a:ext cx="6400800" cy="842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than a thousand words</a:t>
            </a:r>
            <a:endParaRPr/>
          </a:p>
        </p:txBody>
      </p:sp>
      <p:sp>
        <p:nvSpPr>
          <p:cNvPr id="115" name="Google Shape;115;p23"/>
          <p:cNvSpPr txBox="1"/>
          <p:nvPr>
            <p:ph idx="1" type="body"/>
          </p:nvPr>
        </p:nvSpPr>
        <p:spPr>
          <a:xfrm>
            <a:off x="2091975" y="1196050"/>
            <a:ext cx="63123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16" name="Google Shape;116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-199904">
            <a:off x="2710932" y="1846194"/>
            <a:ext cx="5162883" cy="290953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4"/>
          <p:cNvSpPr txBox="1"/>
          <p:nvPr>
            <p:ph type="title"/>
          </p:nvPr>
        </p:nvSpPr>
        <p:spPr>
          <a:xfrm>
            <a:off x="312475" y="317600"/>
            <a:ext cx="8513400" cy="451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Searching for impact? Use a big image.</a:t>
            </a:r>
            <a:endParaRPr/>
          </a:p>
        </p:txBody>
      </p:sp>
      <p:pic>
        <p:nvPicPr>
          <p:cNvPr id="122" name="Google Shape;122;p24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8501" y="0"/>
            <a:ext cx="9126997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25"/>
          <p:cNvSpPr txBox="1"/>
          <p:nvPr>
            <p:ph type="title"/>
          </p:nvPr>
        </p:nvSpPr>
        <p:spPr>
          <a:xfrm>
            <a:off x="2091975" y="354000"/>
            <a:ext cx="6400800" cy="842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 example</a:t>
            </a:r>
            <a:endParaRPr/>
          </a:p>
        </p:txBody>
      </p:sp>
      <p:sp>
        <p:nvSpPr>
          <p:cNvPr id="128" name="Google Shape;128;p25"/>
          <p:cNvSpPr txBox="1"/>
          <p:nvPr>
            <p:ph idx="1" type="body"/>
          </p:nvPr>
        </p:nvSpPr>
        <p:spPr>
          <a:xfrm>
            <a:off x="2091975" y="1196050"/>
            <a:ext cx="6312300" cy="337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Create table with data and compare data.</a:t>
            </a:r>
            <a:endParaRPr/>
          </a:p>
        </p:txBody>
      </p:sp>
      <p:graphicFrame>
        <p:nvGraphicFramePr>
          <p:cNvPr id="129" name="Google Shape;129;p25"/>
          <p:cNvGraphicFramePr/>
          <p:nvPr/>
        </p:nvGraphicFramePr>
        <p:xfrm>
          <a:off x="2092025" y="17546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{52550EEF-A4B2-4344-A585-433F9834A4BA}</a:tableStyleId>
              </a:tblPr>
              <a:tblGrid>
                <a:gridCol w="1497850"/>
                <a:gridCol w="1203625"/>
                <a:gridCol w="1203625"/>
                <a:gridCol w="1203625"/>
                <a:gridCol w="1203625"/>
              </a:tblGrid>
              <a:tr h="440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A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B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C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D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979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40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Slides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12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24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48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64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440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Space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33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55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77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99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440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Love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&lt;3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&lt;3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&lt;3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&lt;3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440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Free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Yes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Yes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Yes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Yes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440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Quotes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Included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Included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Included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Included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440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solidFill>
                            <a:srgbClr val="FFFFFF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Presentation</a:t>
                      </a:r>
                      <a:endParaRPr b="1" sz="1200">
                        <a:solidFill>
                          <a:srgbClr val="FFFFFF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Google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Powerpoint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Keynote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rgbClr val="434343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Impress</a:t>
                      </a:r>
                      <a:endParaRPr sz="900">
                        <a:solidFill>
                          <a:srgbClr val="434343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26"/>
          <p:cNvSpPr txBox="1"/>
          <p:nvPr>
            <p:ph type="title"/>
          </p:nvPr>
        </p:nvSpPr>
        <p:spPr>
          <a:xfrm>
            <a:off x="2091975" y="354000"/>
            <a:ext cx="6400800" cy="842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Example map</a:t>
            </a:r>
            <a:endParaRPr/>
          </a:p>
        </p:txBody>
      </p:sp>
      <p:pic>
        <p:nvPicPr>
          <p:cNvPr id="135" name="Google Shape;135;p2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091975" y="1406680"/>
            <a:ext cx="6312251" cy="3135070"/>
          </a:xfrm>
          <a:prstGeom prst="rect">
            <a:avLst/>
          </a:prstGeom>
          <a:noFill/>
          <a:ln>
            <a:noFill/>
          </a:ln>
        </p:spPr>
      </p:pic>
      <p:pic>
        <p:nvPicPr>
          <p:cNvPr id="136" name="Google Shape;136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316900" y="2188450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7" name="Google Shape;137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976000" y="3268225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8" name="Google Shape;138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725925" y="2168200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39" name="Google Shape;139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988275" y="1680050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0" name="Google Shape;140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250600" y="3720650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1" name="Google Shape;141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329450" y="2247750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2" name="Google Shape;142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988275" y="2003400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3" name="Google Shape;143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440125" y="1926350"/>
            <a:ext cx="215675" cy="2156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" name="Google Shape;144;p2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514175" y="3684900"/>
            <a:ext cx="215675" cy="2156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27"/>
          <p:cNvSpPr txBox="1"/>
          <p:nvPr>
            <p:ph type="title"/>
          </p:nvPr>
        </p:nvSpPr>
        <p:spPr>
          <a:xfrm>
            <a:off x="311700" y="1249225"/>
            <a:ext cx="8520600" cy="1890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xx%</a:t>
            </a:r>
            <a:endParaRPr/>
          </a:p>
        </p:txBody>
      </p:sp>
      <p:sp>
        <p:nvSpPr>
          <p:cNvPr id="150" name="Google Shape;150;p27"/>
          <p:cNvSpPr txBox="1"/>
          <p:nvPr>
            <p:ph idx="1" type="body"/>
          </p:nvPr>
        </p:nvSpPr>
        <p:spPr>
          <a:xfrm>
            <a:off x="311700" y="3152225"/>
            <a:ext cx="81408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Use this slide to show a major stat. It can help enforce the presentation’s main message or argument.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28"/>
          <p:cNvSpPr txBox="1"/>
          <p:nvPr>
            <p:ph type="title"/>
          </p:nvPr>
        </p:nvSpPr>
        <p:spPr>
          <a:xfrm>
            <a:off x="1427625" y="1458325"/>
            <a:ext cx="6263100" cy="14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</a:t>
            </a:r>
            <a:r>
              <a:rPr lang="en"/>
              <a:t>Things don't have to change the world to be important.</a:t>
            </a:r>
            <a:r>
              <a:rPr lang="en"/>
              <a:t>”</a:t>
            </a:r>
            <a:endParaRPr/>
          </a:p>
        </p:txBody>
      </p:sp>
      <p:sp>
        <p:nvSpPr>
          <p:cNvPr id="156" name="Google Shape;156;p28"/>
          <p:cNvSpPr txBox="1"/>
          <p:nvPr>
            <p:ph idx="1" type="body"/>
          </p:nvPr>
        </p:nvSpPr>
        <p:spPr>
          <a:xfrm>
            <a:off x="1427625" y="2831950"/>
            <a:ext cx="6263100" cy="125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Steve Jobs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9"/>
          <p:cNvSpPr txBox="1"/>
          <p:nvPr>
            <p:ph type="title"/>
          </p:nvPr>
        </p:nvSpPr>
        <p:spPr>
          <a:xfrm>
            <a:off x="2091975" y="354000"/>
            <a:ext cx="6400800" cy="842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Icons</a:t>
            </a:r>
            <a:endParaRPr/>
          </a:p>
        </p:txBody>
      </p:sp>
      <p:sp>
        <p:nvSpPr>
          <p:cNvPr id="162" name="Google Shape;162;p29"/>
          <p:cNvSpPr txBox="1"/>
          <p:nvPr>
            <p:ph idx="1" type="body"/>
          </p:nvPr>
        </p:nvSpPr>
        <p:spPr>
          <a:xfrm>
            <a:off x="2091975" y="1196050"/>
            <a:ext cx="6312300" cy="49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/>
              <a:t>Use this icons in your presentation.</a:t>
            </a:r>
            <a:endParaRPr/>
          </a:p>
        </p:txBody>
      </p:sp>
      <p:pic>
        <p:nvPicPr>
          <p:cNvPr id="163" name="Google Shape;163;p2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091975" y="2027136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64" name="Google Shape;164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407175" y="2027136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65" name="Google Shape;165;p2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722376" y="201812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66" name="Google Shape;166;p2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3037576" y="2027136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67" name="Google Shape;167;p29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3344532" y="2027136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68" name="Google Shape;168;p29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3667976" y="201812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69" name="Google Shape;169;p29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3991420" y="2027136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0" name="Google Shape;170;p29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4306621" y="2027136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1" name="Google Shape;171;p29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4613577" y="2027136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2" name="Google Shape;172;p29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4928777" y="2018125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" name="Google Shape;173;p29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5243977" y="2027136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74" name="Google Shape;174;p29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5550933" y="2018125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5" name="Google Shape;175;p29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5870255" y="2027135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6" name="Google Shape;176;p29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6189577" y="2027136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77" name="Google Shape;177;p29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6488289" y="201812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78" name="Google Shape;178;p29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6811733" y="201812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79" name="Google Shape;179;p29"/>
          <p:cNvPicPr preferRelativeResize="0"/>
          <p:nvPr/>
        </p:nvPicPr>
        <p:blipFill>
          <a:blip r:embed="rId19">
            <a:alphaModFix/>
          </a:blip>
          <a:stretch>
            <a:fillRect/>
          </a:stretch>
        </p:blipFill>
        <p:spPr>
          <a:xfrm>
            <a:off x="7135178" y="2027136"/>
            <a:ext cx="306983" cy="33551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0" name="Google Shape;180;p29"/>
          <p:cNvPicPr preferRelativeResize="0"/>
          <p:nvPr/>
        </p:nvPicPr>
        <p:blipFill>
          <a:blip r:embed="rId20">
            <a:alphaModFix/>
          </a:blip>
          <a:stretch>
            <a:fillRect/>
          </a:stretch>
        </p:blipFill>
        <p:spPr>
          <a:xfrm>
            <a:off x="7450404" y="2027136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1" name="Google Shape;181;p29"/>
          <p:cNvPicPr preferRelativeResize="0"/>
          <p:nvPr/>
        </p:nvPicPr>
        <p:blipFill>
          <a:blip r:embed="rId21">
            <a:alphaModFix/>
          </a:blip>
          <a:stretch>
            <a:fillRect/>
          </a:stretch>
        </p:blipFill>
        <p:spPr>
          <a:xfrm>
            <a:off x="7773849" y="2022631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2" name="Google Shape;182;p29"/>
          <p:cNvPicPr preferRelativeResize="0"/>
          <p:nvPr/>
        </p:nvPicPr>
        <p:blipFill>
          <a:blip r:embed="rId22">
            <a:alphaModFix/>
          </a:blip>
          <a:stretch>
            <a:fillRect/>
          </a:stretch>
        </p:blipFill>
        <p:spPr>
          <a:xfrm>
            <a:off x="8089075" y="201812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3" name="Google Shape;183;p29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2091975" y="237163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4" name="Google Shape;184;p29"/>
          <p:cNvPicPr preferRelativeResize="0"/>
          <p:nvPr/>
        </p:nvPicPr>
        <p:blipFill>
          <a:blip r:embed="rId24">
            <a:alphaModFix/>
          </a:blip>
          <a:stretch>
            <a:fillRect/>
          </a:stretch>
        </p:blipFill>
        <p:spPr>
          <a:xfrm>
            <a:off x="2407175" y="237163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5" name="Google Shape;185;p29"/>
          <p:cNvPicPr preferRelativeResize="0"/>
          <p:nvPr/>
        </p:nvPicPr>
        <p:blipFill>
          <a:blip r:embed="rId25">
            <a:alphaModFix/>
          </a:blip>
          <a:stretch>
            <a:fillRect/>
          </a:stretch>
        </p:blipFill>
        <p:spPr>
          <a:xfrm>
            <a:off x="2722376" y="2362651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6" name="Google Shape;186;p29"/>
          <p:cNvPicPr preferRelativeResize="0"/>
          <p:nvPr/>
        </p:nvPicPr>
        <p:blipFill>
          <a:blip r:embed="rId26">
            <a:alphaModFix/>
          </a:blip>
          <a:stretch>
            <a:fillRect/>
          </a:stretch>
        </p:blipFill>
        <p:spPr>
          <a:xfrm>
            <a:off x="3037576" y="2362651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7" name="Google Shape;187;p29"/>
          <p:cNvPicPr preferRelativeResize="0"/>
          <p:nvPr/>
        </p:nvPicPr>
        <p:blipFill>
          <a:blip r:embed="rId27">
            <a:alphaModFix/>
          </a:blip>
          <a:stretch>
            <a:fillRect/>
          </a:stretch>
        </p:blipFill>
        <p:spPr>
          <a:xfrm>
            <a:off x="3352776" y="2371633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" name="Google Shape;188;p29"/>
          <p:cNvPicPr preferRelativeResize="0"/>
          <p:nvPr/>
        </p:nvPicPr>
        <p:blipFill>
          <a:blip r:embed="rId28">
            <a:alphaModFix/>
          </a:blip>
          <a:stretch>
            <a:fillRect/>
          </a:stretch>
        </p:blipFill>
        <p:spPr>
          <a:xfrm>
            <a:off x="3667976" y="2371633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" name="Google Shape;189;p29"/>
          <p:cNvPicPr preferRelativeResize="0"/>
          <p:nvPr/>
        </p:nvPicPr>
        <p:blipFill>
          <a:blip r:embed="rId29">
            <a:alphaModFix/>
          </a:blip>
          <a:stretch>
            <a:fillRect/>
          </a:stretch>
        </p:blipFill>
        <p:spPr>
          <a:xfrm>
            <a:off x="3983176" y="235608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" name="Google Shape;190;p29"/>
          <p:cNvPicPr preferRelativeResize="0"/>
          <p:nvPr/>
        </p:nvPicPr>
        <p:blipFill>
          <a:blip r:embed="rId30">
            <a:alphaModFix/>
          </a:blip>
          <a:stretch>
            <a:fillRect/>
          </a:stretch>
        </p:blipFill>
        <p:spPr>
          <a:xfrm>
            <a:off x="4306621" y="2367142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1" name="Google Shape;191;p29"/>
          <p:cNvPicPr preferRelativeResize="0"/>
          <p:nvPr/>
        </p:nvPicPr>
        <p:blipFill>
          <a:blip r:embed="rId31">
            <a:alphaModFix/>
          </a:blip>
          <a:stretch>
            <a:fillRect/>
          </a:stretch>
        </p:blipFill>
        <p:spPr>
          <a:xfrm>
            <a:off x="4605333" y="237163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2" name="Google Shape;192;p29"/>
          <p:cNvPicPr preferRelativeResize="0"/>
          <p:nvPr/>
        </p:nvPicPr>
        <p:blipFill>
          <a:blip r:embed="rId32">
            <a:alphaModFix/>
          </a:blip>
          <a:stretch>
            <a:fillRect/>
          </a:stretch>
        </p:blipFill>
        <p:spPr>
          <a:xfrm>
            <a:off x="4928777" y="237163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3" name="Google Shape;193;p29"/>
          <p:cNvPicPr preferRelativeResize="0"/>
          <p:nvPr/>
        </p:nvPicPr>
        <p:blipFill>
          <a:blip r:embed="rId33">
            <a:alphaModFix/>
          </a:blip>
          <a:stretch>
            <a:fillRect/>
          </a:stretch>
        </p:blipFill>
        <p:spPr>
          <a:xfrm>
            <a:off x="5235733" y="2353612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4" name="Google Shape;194;p29"/>
          <p:cNvPicPr preferRelativeResize="0"/>
          <p:nvPr/>
        </p:nvPicPr>
        <p:blipFill>
          <a:blip r:embed="rId34">
            <a:alphaModFix/>
          </a:blip>
          <a:stretch>
            <a:fillRect/>
          </a:stretch>
        </p:blipFill>
        <p:spPr>
          <a:xfrm>
            <a:off x="5550933" y="237163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5" name="Google Shape;195;p29"/>
          <p:cNvPicPr preferRelativeResize="0"/>
          <p:nvPr/>
        </p:nvPicPr>
        <p:blipFill>
          <a:blip r:embed="rId35">
            <a:alphaModFix/>
          </a:blip>
          <a:stretch>
            <a:fillRect/>
          </a:stretch>
        </p:blipFill>
        <p:spPr>
          <a:xfrm>
            <a:off x="5882621" y="236262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6" name="Google Shape;196;p29"/>
          <p:cNvPicPr preferRelativeResize="0"/>
          <p:nvPr/>
        </p:nvPicPr>
        <p:blipFill>
          <a:blip r:embed="rId36">
            <a:alphaModFix/>
          </a:blip>
          <a:stretch>
            <a:fillRect/>
          </a:stretch>
        </p:blipFill>
        <p:spPr>
          <a:xfrm>
            <a:off x="6197821" y="2371633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197" name="Google Shape;197;p29"/>
          <p:cNvPicPr preferRelativeResize="0"/>
          <p:nvPr/>
        </p:nvPicPr>
        <p:blipFill>
          <a:blip r:embed="rId37">
            <a:alphaModFix/>
          </a:blip>
          <a:stretch>
            <a:fillRect/>
          </a:stretch>
        </p:blipFill>
        <p:spPr>
          <a:xfrm>
            <a:off x="6488289" y="2356085"/>
            <a:ext cx="331688" cy="362518"/>
          </a:xfrm>
          <a:prstGeom prst="rect">
            <a:avLst/>
          </a:prstGeom>
          <a:noFill/>
          <a:ln>
            <a:noFill/>
          </a:ln>
        </p:spPr>
      </p:pic>
      <p:pic>
        <p:nvPicPr>
          <p:cNvPr id="198" name="Google Shape;198;p29"/>
          <p:cNvPicPr preferRelativeResize="0"/>
          <p:nvPr/>
        </p:nvPicPr>
        <p:blipFill>
          <a:blip r:embed="rId38">
            <a:alphaModFix/>
          </a:blip>
          <a:stretch>
            <a:fillRect/>
          </a:stretch>
        </p:blipFill>
        <p:spPr>
          <a:xfrm>
            <a:off x="6829074" y="235608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9" name="Google Shape;199;p29"/>
          <p:cNvPicPr preferRelativeResize="0"/>
          <p:nvPr/>
        </p:nvPicPr>
        <p:blipFill>
          <a:blip r:embed="rId39">
            <a:alphaModFix/>
          </a:blip>
          <a:stretch>
            <a:fillRect/>
          </a:stretch>
        </p:blipFill>
        <p:spPr>
          <a:xfrm>
            <a:off x="7143429" y="2367128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200" name="Google Shape;200;p29"/>
          <p:cNvPicPr preferRelativeResize="0"/>
          <p:nvPr/>
        </p:nvPicPr>
        <p:blipFill>
          <a:blip r:embed="rId40">
            <a:alphaModFix/>
          </a:blip>
          <a:stretch>
            <a:fillRect/>
          </a:stretch>
        </p:blipFill>
        <p:spPr>
          <a:xfrm>
            <a:off x="7468583" y="2371633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201" name="Google Shape;201;p29"/>
          <p:cNvPicPr preferRelativeResize="0"/>
          <p:nvPr/>
        </p:nvPicPr>
        <p:blipFill>
          <a:blip r:embed="rId41">
            <a:alphaModFix/>
          </a:blip>
          <a:stretch>
            <a:fillRect/>
          </a:stretch>
        </p:blipFill>
        <p:spPr>
          <a:xfrm>
            <a:off x="7773822" y="2370496"/>
            <a:ext cx="299753" cy="327613"/>
          </a:xfrm>
          <a:prstGeom prst="rect">
            <a:avLst/>
          </a:prstGeom>
          <a:noFill/>
          <a:ln>
            <a:noFill/>
          </a:ln>
        </p:spPr>
      </p:pic>
      <p:pic>
        <p:nvPicPr>
          <p:cNvPr id="202" name="Google Shape;202;p29"/>
          <p:cNvPicPr preferRelativeResize="0"/>
          <p:nvPr/>
        </p:nvPicPr>
        <p:blipFill>
          <a:blip r:embed="rId42">
            <a:alphaModFix/>
          </a:blip>
          <a:stretch>
            <a:fillRect/>
          </a:stretch>
        </p:blipFill>
        <p:spPr>
          <a:xfrm>
            <a:off x="8089023" y="237322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03" name="Google Shape;203;p29"/>
          <p:cNvPicPr preferRelativeResize="0"/>
          <p:nvPr/>
        </p:nvPicPr>
        <p:blipFill>
          <a:blip r:embed="rId43">
            <a:alphaModFix/>
          </a:blip>
          <a:stretch>
            <a:fillRect/>
          </a:stretch>
        </p:blipFill>
        <p:spPr>
          <a:xfrm>
            <a:off x="2091975" y="270262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04" name="Google Shape;204;p29"/>
          <p:cNvPicPr preferRelativeResize="0"/>
          <p:nvPr/>
        </p:nvPicPr>
        <p:blipFill>
          <a:blip r:embed="rId44">
            <a:alphaModFix/>
          </a:blip>
          <a:stretch>
            <a:fillRect/>
          </a:stretch>
        </p:blipFill>
        <p:spPr>
          <a:xfrm>
            <a:off x="2407175" y="2707177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05" name="Google Shape;205;p29"/>
          <p:cNvPicPr preferRelativeResize="0"/>
          <p:nvPr/>
        </p:nvPicPr>
        <p:blipFill>
          <a:blip r:embed="rId45">
            <a:alphaModFix/>
          </a:blip>
          <a:stretch>
            <a:fillRect/>
          </a:stretch>
        </p:blipFill>
        <p:spPr>
          <a:xfrm>
            <a:off x="2722375" y="2707177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06" name="Google Shape;206;p29"/>
          <p:cNvPicPr preferRelativeResize="0"/>
          <p:nvPr/>
        </p:nvPicPr>
        <p:blipFill>
          <a:blip r:embed="rId46">
            <a:alphaModFix/>
          </a:blip>
          <a:stretch>
            <a:fillRect/>
          </a:stretch>
        </p:blipFill>
        <p:spPr>
          <a:xfrm>
            <a:off x="3037576" y="2707177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07" name="Google Shape;207;p29"/>
          <p:cNvPicPr preferRelativeResize="0"/>
          <p:nvPr/>
        </p:nvPicPr>
        <p:blipFill>
          <a:blip r:embed="rId47">
            <a:alphaModFix/>
          </a:blip>
          <a:stretch>
            <a:fillRect/>
          </a:stretch>
        </p:blipFill>
        <p:spPr>
          <a:xfrm>
            <a:off x="3352776" y="2716130"/>
            <a:ext cx="306956" cy="335488"/>
          </a:xfrm>
          <a:prstGeom prst="rect">
            <a:avLst/>
          </a:prstGeom>
          <a:noFill/>
          <a:ln>
            <a:noFill/>
          </a:ln>
        </p:spPr>
      </p:pic>
      <p:pic>
        <p:nvPicPr>
          <p:cNvPr id="208" name="Google Shape;208;p29"/>
          <p:cNvPicPr preferRelativeResize="0"/>
          <p:nvPr/>
        </p:nvPicPr>
        <p:blipFill>
          <a:blip r:embed="rId48">
            <a:alphaModFix/>
          </a:blip>
          <a:stretch>
            <a:fillRect/>
          </a:stretch>
        </p:blipFill>
        <p:spPr>
          <a:xfrm>
            <a:off x="3667976" y="2707120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09" name="Google Shape;209;p29"/>
          <p:cNvPicPr preferRelativeResize="0"/>
          <p:nvPr/>
        </p:nvPicPr>
        <p:blipFill>
          <a:blip r:embed="rId49">
            <a:alphaModFix/>
          </a:blip>
          <a:stretch>
            <a:fillRect/>
          </a:stretch>
        </p:blipFill>
        <p:spPr>
          <a:xfrm>
            <a:off x="3991420" y="2720067"/>
            <a:ext cx="299753" cy="32761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0" name="Google Shape;210;p29"/>
          <p:cNvPicPr preferRelativeResize="0"/>
          <p:nvPr/>
        </p:nvPicPr>
        <p:blipFill>
          <a:blip r:embed="rId50">
            <a:alphaModFix/>
          </a:blip>
          <a:stretch>
            <a:fillRect/>
          </a:stretch>
        </p:blipFill>
        <p:spPr>
          <a:xfrm>
            <a:off x="4299417" y="270262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11" name="Google Shape;211;p29"/>
          <p:cNvPicPr preferRelativeResize="0"/>
          <p:nvPr/>
        </p:nvPicPr>
        <p:blipFill>
          <a:blip r:embed="rId51">
            <a:alphaModFix/>
          </a:blip>
          <a:stretch>
            <a:fillRect/>
          </a:stretch>
        </p:blipFill>
        <p:spPr>
          <a:xfrm>
            <a:off x="4613576" y="2707177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12" name="Google Shape;212;p29"/>
          <p:cNvPicPr preferRelativeResize="0"/>
          <p:nvPr/>
        </p:nvPicPr>
        <p:blipFill>
          <a:blip r:embed="rId52">
            <a:alphaModFix/>
          </a:blip>
          <a:stretch>
            <a:fillRect/>
          </a:stretch>
        </p:blipFill>
        <p:spPr>
          <a:xfrm>
            <a:off x="4930857" y="2716130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13" name="Google Shape;213;p29"/>
          <p:cNvPicPr preferRelativeResize="0"/>
          <p:nvPr/>
        </p:nvPicPr>
        <p:blipFill>
          <a:blip r:embed="rId53">
            <a:alphaModFix/>
          </a:blip>
          <a:stretch>
            <a:fillRect/>
          </a:stretch>
        </p:blipFill>
        <p:spPr>
          <a:xfrm>
            <a:off x="5235727" y="2698110"/>
            <a:ext cx="331688" cy="362518"/>
          </a:xfrm>
          <a:prstGeom prst="rect">
            <a:avLst/>
          </a:prstGeom>
          <a:noFill/>
          <a:ln>
            <a:noFill/>
          </a:ln>
        </p:spPr>
      </p:pic>
      <p:pic>
        <p:nvPicPr>
          <p:cNvPr id="214" name="Google Shape;214;p29"/>
          <p:cNvPicPr preferRelativeResize="0"/>
          <p:nvPr/>
        </p:nvPicPr>
        <p:blipFill>
          <a:blip r:embed="rId54">
            <a:alphaModFix/>
          </a:blip>
          <a:stretch>
            <a:fillRect/>
          </a:stretch>
        </p:blipFill>
        <p:spPr>
          <a:xfrm>
            <a:off x="5564339" y="2707120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" name="Google Shape;215;p29"/>
          <p:cNvPicPr preferRelativeResize="0"/>
          <p:nvPr/>
        </p:nvPicPr>
        <p:blipFill>
          <a:blip r:embed="rId55">
            <a:alphaModFix/>
          </a:blip>
          <a:stretch>
            <a:fillRect/>
          </a:stretch>
        </p:blipFill>
        <p:spPr>
          <a:xfrm>
            <a:off x="5874377" y="2720081"/>
            <a:ext cx="331688" cy="362518"/>
          </a:xfrm>
          <a:prstGeom prst="rect">
            <a:avLst/>
          </a:prstGeom>
          <a:noFill/>
          <a:ln>
            <a:noFill/>
          </a:ln>
        </p:spPr>
      </p:pic>
      <p:pic>
        <p:nvPicPr>
          <p:cNvPr id="216" name="Google Shape;216;p29"/>
          <p:cNvPicPr preferRelativeResize="0"/>
          <p:nvPr/>
        </p:nvPicPr>
        <p:blipFill>
          <a:blip r:embed="rId56">
            <a:alphaModFix/>
          </a:blip>
          <a:stretch>
            <a:fillRect/>
          </a:stretch>
        </p:blipFill>
        <p:spPr>
          <a:xfrm>
            <a:off x="6188537" y="2720081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" name="Google Shape;217;p29"/>
          <p:cNvPicPr preferRelativeResize="0"/>
          <p:nvPr/>
        </p:nvPicPr>
        <p:blipFill>
          <a:blip r:embed="rId57">
            <a:alphaModFix/>
          </a:blip>
          <a:stretch>
            <a:fillRect/>
          </a:stretch>
        </p:blipFill>
        <p:spPr>
          <a:xfrm>
            <a:off x="6513022" y="271163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18" name="Google Shape;218;p29"/>
          <p:cNvPicPr preferRelativeResize="0"/>
          <p:nvPr/>
        </p:nvPicPr>
        <p:blipFill>
          <a:blip r:embed="rId58">
            <a:alphaModFix/>
          </a:blip>
          <a:stretch>
            <a:fillRect/>
          </a:stretch>
        </p:blipFill>
        <p:spPr>
          <a:xfrm>
            <a:off x="6812722" y="2698110"/>
            <a:ext cx="331688" cy="362518"/>
          </a:xfrm>
          <a:prstGeom prst="rect">
            <a:avLst/>
          </a:prstGeom>
          <a:noFill/>
          <a:ln>
            <a:noFill/>
          </a:ln>
        </p:spPr>
      </p:pic>
      <p:pic>
        <p:nvPicPr>
          <p:cNvPr id="219" name="Google Shape;219;p29"/>
          <p:cNvPicPr preferRelativeResize="0"/>
          <p:nvPr/>
        </p:nvPicPr>
        <p:blipFill>
          <a:blip r:embed="rId59">
            <a:alphaModFix/>
          </a:blip>
          <a:stretch>
            <a:fillRect/>
          </a:stretch>
        </p:blipFill>
        <p:spPr>
          <a:xfrm>
            <a:off x="7135178" y="2707120"/>
            <a:ext cx="306983" cy="3355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0" name="Google Shape;220;p29"/>
          <p:cNvPicPr preferRelativeResize="0"/>
          <p:nvPr/>
        </p:nvPicPr>
        <p:blipFill>
          <a:blip r:embed="rId60">
            <a:alphaModFix/>
          </a:blip>
          <a:stretch>
            <a:fillRect/>
          </a:stretch>
        </p:blipFill>
        <p:spPr>
          <a:xfrm>
            <a:off x="7453343" y="2711611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1" name="Google Shape;221;p29"/>
          <p:cNvPicPr preferRelativeResize="0"/>
          <p:nvPr/>
        </p:nvPicPr>
        <p:blipFill>
          <a:blip r:embed="rId61">
            <a:alphaModFix/>
          </a:blip>
          <a:stretch>
            <a:fillRect/>
          </a:stretch>
        </p:blipFill>
        <p:spPr>
          <a:xfrm>
            <a:off x="7773822" y="270262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2" name="Google Shape;222;p29"/>
          <p:cNvPicPr preferRelativeResize="0"/>
          <p:nvPr/>
        </p:nvPicPr>
        <p:blipFill>
          <a:blip r:embed="rId62">
            <a:alphaModFix/>
          </a:blip>
          <a:stretch>
            <a:fillRect/>
          </a:stretch>
        </p:blipFill>
        <p:spPr>
          <a:xfrm>
            <a:off x="8094302" y="2711611"/>
            <a:ext cx="306983" cy="3355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3" name="Google Shape;223;p29"/>
          <p:cNvPicPr preferRelativeResize="0"/>
          <p:nvPr/>
        </p:nvPicPr>
        <p:blipFill>
          <a:blip r:embed="rId63">
            <a:alphaModFix/>
          </a:blip>
          <a:stretch>
            <a:fillRect/>
          </a:stretch>
        </p:blipFill>
        <p:spPr>
          <a:xfrm>
            <a:off x="2091975" y="305170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4" name="Google Shape;224;p29"/>
          <p:cNvPicPr preferRelativeResize="0"/>
          <p:nvPr/>
        </p:nvPicPr>
        <p:blipFill>
          <a:blip r:embed="rId64">
            <a:alphaModFix/>
          </a:blip>
          <a:stretch>
            <a:fillRect/>
          </a:stretch>
        </p:blipFill>
        <p:spPr>
          <a:xfrm>
            <a:off x="2407175" y="3051703"/>
            <a:ext cx="306983" cy="335516"/>
          </a:xfrm>
          <a:prstGeom prst="rect">
            <a:avLst/>
          </a:prstGeom>
          <a:noFill/>
          <a:ln>
            <a:noFill/>
          </a:ln>
        </p:spPr>
      </p:pic>
      <p:pic>
        <p:nvPicPr>
          <p:cNvPr id="225" name="Google Shape;225;p29"/>
          <p:cNvPicPr preferRelativeResize="0"/>
          <p:nvPr/>
        </p:nvPicPr>
        <p:blipFill>
          <a:blip r:embed="rId65">
            <a:alphaModFix/>
          </a:blip>
          <a:stretch>
            <a:fillRect/>
          </a:stretch>
        </p:blipFill>
        <p:spPr>
          <a:xfrm>
            <a:off x="2722375" y="3051703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6" name="Google Shape;226;p29"/>
          <p:cNvPicPr preferRelativeResize="0"/>
          <p:nvPr/>
        </p:nvPicPr>
        <p:blipFill>
          <a:blip r:embed="rId66">
            <a:alphaModFix/>
          </a:blip>
          <a:stretch>
            <a:fillRect/>
          </a:stretch>
        </p:blipFill>
        <p:spPr>
          <a:xfrm>
            <a:off x="3045794" y="306059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7" name="Google Shape;227;p29"/>
          <p:cNvPicPr preferRelativeResize="0"/>
          <p:nvPr/>
        </p:nvPicPr>
        <p:blipFill>
          <a:blip r:embed="rId67">
            <a:alphaModFix/>
          </a:blip>
          <a:stretch>
            <a:fillRect/>
          </a:stretch>
        </p:blipFill>
        <p:spPr>
          <a:xfrm>
            <a:off x="3352776" y="306059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8" name="Google Shape;228;p29"/>
          <p:cNvPicPr preferRelativeResize="0"/>
          <p:nvPr/>
        </p:nvPicPr>
        <p:blipFill>
          <a:blip r:embed="rId68">
            <a:alphaModFix/>
          </a:blip>
          <a:stretch>
            <a:fillRect/>
          </a:stretch>
        </p:blipFill>
        <p:spPr>
          <a:xfrm>
            <a:off x="3667976" y="305815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9" name="Google Shape;229;p29"/>
          <p:cNvPicPr preferRelativeResize="0"/>
          <p:nvPr/>
        </p:nvPicPr>
        <p:blipFill>
          <a:blip r:embed="rId69">
            <a:alphaModFix/>
          </a:blip>
          <a:stretch>
            <a:fillRect/>
          </a:stretch>
        </p:blipFill>
        <p:spPr>
          <a:xfrm>
            <a:off x="3983176" y="3058155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30" name="Google Shape;230;p29"/>
          <p:cNvPicPr preferRelativeResize="0"/>
          <p:nvPr/>
        </p:nvPicPr>
        <p:blipFill>
          <a:blip r:embed="rId70">
            <a:alphaModFix/>
          </a:blip>
          <a:stretch>
            <a:fillRect/>
          </a:stretch>
        </p:blipFill>
        <p:spPr>
          <a:xfrm>
            <a:off x="4306594" y="3064579"/>
            <a:ext cx="299753" cy="327613"/>
          </a:xfrm>
          <a:prstGeom prst="rect">
            <a:avLst/>
          </a:prstGeom>
          <a:noFill/>
          <a:ln>
            <a:noFill/>
          </a:ln>
        </p:spPr>
      </p:pic>
      <p:pic>
        <p:nvPicPr>
          <p:cNvPr id="231" name="Google Shape;231;p29"/>
          <p:cNvPicPr preferRelativeResize="0"/>
          <p:nvPr/>
        </p:nvPicPr>
        <p:blipFill>
          <a:blip r:embed="rId71">
            <a:alphaModFix/>
          </a:blip>
          <a:stretch>
            <a:fillRect/>
          </a:stretch>
        </p:blipFill>
        <p:spPr>
          <a:xfrm>
            <a:off x="4613576" y="306059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32" name="Google Shape;232;p29"/>
          <p:cNvPicPr preferRelativeResize="0"/>
          <p:nvPr/>
        </p:nvPicPr>
        <p:blipFill>
          <a:blip r:embed="rId72">
            <a:alphaModFix/>
          </a:blip>
          <a:stretch>
            <a:fillRect/>
          </a:stretch>
        </p:blipFill>
        <p:spPr>
          <a:xfrm>
            <a:off x="4936006" y="3058155"/>
            <a:ext cx="299753" cy="327613"/>
          </a:xfrm>
          <a:prstGeom prst="rect">
            <a:avLst/>
          </a:prstGeom>
          <a:noFill/>
          <a:ln>
            <a:noFill/>
          </a:ln>
        </p:spPr>
      </p:pic>
      <p:pic>
        <p:nvPicPr>
          <p:cNvPr id="233" name="Google Shape;233;p29"/>
          <p:cNvPicPr preferRelativeResize="0"/>
          <p:nvPr/>
        </p:nvPicPr>
        <p:blipFill>
          <a:blip r:embed="rId73">
            <a:alphaModFix/>
          </a:blip>
          <a:stretch>
            <a:fillRect/>
          </a:stretch>
        </p:blipFill>
        <p:spPr>
          <a:xfrm>
            <a:off x="5252559" y="3069979"/>
            <a:ext cx="298024" cy="325724"/>
          </a:xfrm>
          <a:prstGeom prst="rect">
            <a:avLst/>
          </a:prstGeom>
          <a:noFill/>
          <a:ln>
            <a:noFill/>
          </a:ln>
        </p:spPr>
      </p:pic>
      <p:pic>
        <p:nvPicPr>
          <p:cNvPr id="234" name="Google Shape;234;p29"/>
          <p:cNvPicPr preferRelativeResize="0"/>
          <p:nvPr/>
        </p:nvPicPr>
        <p:blipFill>
          <a:blip r:embed="rId74">
            <a:alphaModFix/>
          </a:blip>
          <a:stretch>
            <a:fillRect/>
          </a:stretch>
        </p:blipFill>
        <p:spPr>
          <a:xfrm>
            <a:off x="5559177" y="3060599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35" name="Google Shape;235;p29"/>
          <p:cNvPicPr preferRelativeResize="0"/>
          <p:nvPr/>
        </p:nvPicPr>
        <p:blipFill>
          <a:blip r:embed="rId75">
            <a:alphaModFix/>
          </a:blip>
          <a:stretch>
            <a:fillRect/>
          </a:stretch>
        </p:blipFill>
        <p:spPr>
          <a:xfrm>
            <a:off x="5874377" y="3060628"/>
            <a:ext cx="315200" cy="344497"/>
          </a:xfrm>
          <a:prstGeom prst="rect">
            <a:avLst/>
          </a:prstGeom>
          <a:noFill/>
          <a:ln>
            <a:noFill/>
          </a:ln>
        </p:spPr>
      </p:pic>
      <p:pic>
        <p:nvPicPr>
          <p:cNvPr id="236" name="Google Shape;236;p29"/>
          <p:cNvPicPr preferRelativeResize="0"/>
          <p:nvPr/>
        </p:nvPicPr>
        <p:blipFill>
          <a:blip r:embed="rId76">
            <a:alphaModFix/>
          </a:blip>
          <a:stretch>
            <a:fillRect/>
          </a:stretch>
        </p:blipFill>
        <p:spPr>
          <a:xfrm>
            <a:off x="6187497" y="3060599"/>
            <a:ext cx="315200" cy="34449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0"/>
          <p:cNvSpPr txBox="1"/>
          <p:nvPr>
            <p:ph type="title"/>
          </p:nvPr>
        </p:nvSpPr>
        <p:spPr>
          <a:xfrm>
            <a:off x="474050" y="222500"/>
            <a:ext cx="1521600" cy="1506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Design notes &amp; credits</a:t>
            </a:r>
            <a:endParaRPr/>
          </a:p>
        </p:txBody>
      </p:sp>
      <p:sp>
        <p:nvSpPr>
          <p:cNvPr id="242" name="Google Shape;242;p30"/>
          <p:cNvSpPr txBox="1"/>
          <p:nvPr>
            <p:ph idx="1" type="body"/>
          </p:nvPr>
        </p:nvSpPr>
        <p:spPr>
          <a:xfrm>
            <a:off x="474050" y="2274275"/>
            <a:ext cx="1933500" cy="235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 love free presentations and our special thanks to all the people who made, share and released these awe-inspiring resources for free:</a:t>
            </a:r>
            <a:endParaRPr/>
          </a:p>
          <a:p>
            <a:pPr indent="-285750" lvl="0" marL="457200" rtl="0" algn="l">
              <a:spcBef>
                <a:spcPts val="160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Presentation template by </a:t>
            </a:r>
            <a:r>
              <a:rPr lang="en" u="sng">
                <a:solidFill>
                  <a:srgbClr val="FFFFFF"/>
                </a:solidFill>
                <a:hlinkClick r:id="rId3"/>
              </a:rPr>
              <a:t>SlidesMedia</a:t>
            </a:r>
            <a:r>
              <a:rPr lang="en"/>
              <a:t>.</a:t>
            </a:r>
            <a:endParaRPr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Photographs by </a:t>
            </a:r>
            <a:r>
              <a:rPr lang="en" u="sng">
                <a:solidFill>
                  <a:srgbClr val="FFFFFF"/>
                </a:solidFill>
                <a:hlinkClick r:id="rId4"/>
              </a:rPr>
              <a:t>Unsplash</a:t>
            </a:r>
            <a:r>
              <a:rPr lang="en"/>
              <a:t>.</a:t>
            </a:r>
            <a:endParaRPr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Icons by </a:t>
            </a:r>
            <a:r>
              <a:rPr lang="en" u="sng">
                <a:solidFill>
                  <a:srgbClr val="FFFFFF"/>
                </a:solidFill>
                <a:hlinkClick r:id="rId5"/>
              </a:rPr>
              <a:t>icons8.com</a:t>
            </a:r>
            <a:r>
              <a:rPr lang="en">
                <a:solidFill>
                  <a:srgbClr val="FFFFFF"/>
                </a:solidFill>
              </a:rPr>
              <a:t> &amp; </a:t>
            </a:r>
            <a:r>
              <a:rPr lang="en" u="sng">
                <a:solidFill>
                  <a:srgbClr val="FFFFFF"/>
                </a:solidFill>
                <a:hlinkClick r:id="rId6"/>
              </a:rPr>
              <a:t>iconfinder.com</a:t>
            </a:r>
            <a:endParaRPr>
              <a:solidFill>
                <a:srgbClr val="FFFFFF"/>
              </a:solidFill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/>
              <a:t>Map by </a:t>
            </a:r>
            <a:r>
              <a:rPr lang="en" u="sng">
                <a:solidFill>
                  <a:srgbClr val="FFFFFF"/>
                </a:solidFill>
                <a:hlinkClick r:id="rId7"/>
              </a:rPr>
              <a:t>pngimage.net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43" name="Google Shape;243;p30"/>
          <p:cNvSpPr txBox="1"/>
          <p:nvPr>
            <p:ph idx="2" type="body"/>
          </p:nvPr>
        </p:nvSpPr>
        <p:spPr>
          <a:xfrm>
            <a:off x="3176075" y="222500"/>
            <a:ext cx="5624700" cy="466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presentation uses the following fonts included in Google Slides:</a:t>
            </a:r>
            <a:endParaRPr/>
          </a:p>
          <a:p>
            <a:pPr indent="-317500" lvl="0" marL="457200" rtl="0" algn="l">
              <a:spcBef>
                <a:spcPts val="1600"/>
              </a:spcBef>
              <a:spcAft>
                <a:spcPts val="0"/>
              </a:spcAft>
              <a:buSzPts val="1400"/>
              <a:buChar char="●"/>
            </a:pPr>
            <a:r>
              <a:rPr lang="en"/>
              <a:t>Title: Creepster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</a:pPr>
            <a:r>
              <a:rPr lang="en"/>
              <a:t>Body Text: Abel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/>
              <a:t>You can download this fonts on this page:</a:t>
            </a:r>
            <a:endParaRPr/>
          </a:p>
          <a:p>
            <a:pPr indent="-298450" lvl="0" marL="457200" rtl="0" algn="l">
              <a:spcBef>
                <a:spcPts val="1600"/>
              </a:spcBef>
              <a:spcAft>
                <a:spcPts val="0"/>
              </a:spcAft>
              <a:buClr>
                <a:schemeClr val="accent1"/>
              </a:buClr>
              <a:buSzPts val="1100"/>
              <a:buChar char="●"/>
            </a:pPr>
            <a:r>
              <a:rPr lang="en" sz="1100" u="sng">
                <a:solidFill>
                  <a:schemeClr val="accent1"/>
                </a:solidFill>
                <a:hlinkClick r:id="rId8"/>
              </a:rPr>
              <a:t>https://fonts.google.com/specimen/Creepster</a:t>
            </a:r>
            <a:endParaRPr sz="1100">
              <a:solidFill>
                <a:schemeClr val="accent1"/>
              </a:solidFill>
            </a:endParaRPr>
          </a:p>
          <a:p>
            <a:pPr indent="-298450" lvl="0" marL="457200" rtl="0" algn="l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100"/>
              <a:buChar char="●"/>
            </a:pPr>
            <a:r>
              <a:rPr lang="en" sz="1100" u="sng">
                <a:solidFill>
                  <a:schemeClr val="accent1"/>
                </a:solidFill>
                <a:hlinkClick r:id="rId9"/>
              </a:rPr>
              <a:t>https://fonts.google.com/specimen/Abel</a:t>
            </a:r>
            <a:endParaRPr sz="11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800"/>
              <a:t>This slide is only for your information about design notes and credits. You can remove.</a:t>
            </a:r>
            <a:endParaRPr sz="8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Mixed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