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commentAuthors.xml" ContentType="application/vnd.openxmlformats-officedocument.presentationml.commentAuthor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19" r:id="rId3"/>
    <p:sldId id="313" r:id="rId4"/>
    <p:sldId id="314" r:id="rId5"/>
    <p:sldId id="300" r:id="rId6"/>
    <p:sldId id="320" r:id="rId7"/>
    <p:sldId id="321" r:id="rId8"/>
    <p:sldId id="322" r:id="rId9"/>
    <p:sldId id="296" r:id="rId10"/>
    <p:sldId id="277" r:id="rId11"/>
    <p:sldId id="278" r:id="rId12"/>
    <p:sldId id="288" r:id="rId13"/>
    <p:sldId id="326" r:id="rId14"/>
    <p:sldId id="324"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1" name="Slidehood ." initials="S." lastIdx="3" clrIdx="0">
    <p:extLst>
      <p:ext uri="{19B8F6BF-5375-455C-9EA6-DF929625EA0E}">
        <p15:presenceInfo xmlns:p15="http://schemas.microsoft.com/office/powerpoint/2012/main" userId="53e7580ae07f573a" providerId="Windows Live"/>
      </p:ext>
    </p:extLst>
  </p:cmAuthor>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74749"/>
    <a:srgbClr val="F0A62B"/>
    <a:srgbClr val="309DCC"/>
    <a:srgbClr val="60323C"/>
    <a:srgbClr val="D0CECE"/>
    <a:srgbClr val="ED3961"/>
    <a:srgbClr val="C5E6F6"/>
    <a:srgbClr val="E0F5FD"/>
    <a:srgbClr val="B57281"/>
    <a:srgbClr val="F284A9"/>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8456" autoAdjust="0"/>
    <p:restoredTop sz="94660"/>
  </p:normalViewPr>
  <p:slideViewPr>
    <p:cSldViewPr snapToGrid="0">
      <p:cViewPr varScale="1">
        <p:scale>
          <a:sx n="65" d="100"/>
          <a:sy n="65" d="100"/>
        </p:scale>
        <p:origin x="19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commentAuthors" Target="commentAuthor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1"/>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accent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2"/>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3"/>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4"/>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US"/>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t>
        <a:bodyPr/>
        <a:lstStyle/>
        <a:p>
          <a:endParaRPr lang="en-US"/>
        </a:p>
      </dgm:t>
    </dgm:pt>
    <dgm:pt modelId="{A71778F0-FBA7-4FD7-9A44-F49E1C3112B3}" type="pres">
      <dgm:prSet presAssocID="{93B8BBBA-839A-48A2-BEDD-96CBD596129D}" presName="gear1" presStyleLbl="node1" presStyleIdx="0" presStyleCnt="3">
        <dgm:presLayoutVars>
          <dgm:chMax val="1"/>
          <dgm:bulletEnabled val="1"/>
        </dgm:presLayoutVars>
      </dgm:prSet>
      <dgm:spPr/>
      <dgm:t>
        <a:bodyPr/>
        <a:lstStyle/>
        <a:p>
          <a:endParaRPr lang="en-US"/>
        </a:p>
      </dgm:t>
    </dgm:pt>
    <dgm:pt modelId="{CDB82C8B-FD2A-41A0-A1FE-03C9147905A9}" type="pres">
      <dgm:prSet presAssocID="{93B8BBBA-839A-48A2-BEDD-96CBD596129D}" presName="gear1srcNode" presStyleLbl="node1" presStyleIdx="0" presStyleCnt="3"/>
      <dgm:spPr/>
      <dgm:t>
        <a:bodyPr/>
        <a:lstStyle/>
        <a:p>
          <a:endParaRPr lang="en-US"/>
        </a:p>
      </dgm:t>
    </dgm:pt>
    <dgm:pt modelId="{431CD06C-B5F4-49E0-9E58-9B56293CA74F}" type="pres">
      <dgm:prSet presAssocID="{93B8BBBA-839A-48A2-BEDD-96CBD596129D}" presName="gear1dstNode" presStyleLbl="node1" presStyleIdx="0" presStyleCnt="3"/>
      <dgm:spPr/>
      <dgm:t>
        <a:bodyPr/>
        <a:lstStyle/>
        <a:p>
          <a:endParaRPr lang="en-US"/>
        </a:p>
      </dgm:t>
    </dgm:pt>
    <dgm:pt modelId="{FDBDE6F6-9CBA-4B34-B498-40773734DE0B}" type="pres">
      <dgm:prSet presAssocID="{E44CDF4E-CCED-4C59-9767-C29E043EA7F9}" presName="gear2" presStyleLbl="node1" presStyleIdx="1" presStyleCnt="3">
        <dgm:presLayoutVars>
          <dgm:chMax val="1"/>
          <dgm:bulletEnabled val="1"/>
        </dgm:presLayoutVars>
      </dgm:prSet>
      <dgm:spPr/>
      <dgm:t>
        <a:bodyPr/>
        <a:lstStyle/>
        <a:p>
          <a:endParaRPr lang="en-US"/>
        </a:p>
      </dgm:t>
    </dgm:pt>
    <dgm:pt modelId="{700DAE95-184B-4AFD-B2DD-55F786BF0FCC}" type="pres">
      <dgm:prSet presAssocID="{E44CDF4E-CCED-4C59-9767-C29E043EA7F9}" presName="gear2srcNode" presStyleLbl="node1" presStyleIdx="1" presStyleCnt="3"/>
      <dgm:spPr/>
      <dgm:t>
        <a:bodyPr/>
        <a:lstStyle/>
        <a:p>
          <a:endParaRPr lang="en-US"/>
        </a:p>
      </dgm:t>
    </dgm:pt>
    <dgm:pt modelId="{3093F168-9E55-4EC5-9B38-2D96D01E8FBE}" type="pres">
      <dgm:prSet presAssocID="{E44CDF4E-CCED-4C59-9767-C29E043EA7F9}" presName="gear2dstNode" presStyleLbl="node1" presStyleIdx="1" presStyleCnt="3"/>
      <dgm:spPr/>
      <dgm:t>
        <a:bodyPr/>
        <a:lstStyle/>
        <a:p>
          <a:endParaRPr lang="en-US"/>
        </a:p>
      </dgm:t>
    </dgm:pt>
    <dgm:pt modelId="{8C681BCA-4321-408D-A307-E1D37D069C06}" type="pres">
      <dgm:prSet presAssocID="{5E036342-9FAC-4D04-8B8B-8090EF1ED107}" presName="gear3" presStyleLbl="node1" presStyleIdx="2" presStyleCnt="3"/>
      <dgm:spPr/>
      <dgm:t>
        <a:bodyPr/>
        <a:lstStyle/>
        <a:p>
          <a:endParaRPr lang="en-US"/>
        </a:p>
      </dgm:t>
    </dgm:pt>
    <dgm:pt modelId="{D5A5F179-3FC0-4B87-BFB0-80CE109259F5}" type="pres">
      <dgm:prSet presAssocID="{5E036342-9FAC-4D04-8B8B-8090EF1ED107}" presName="gear3tx" presStyleLbl="node1" presStyleIdx="2" presStyleCnt="3">
        <dgm:presLayoutVars>
          <dgm:chMax val="1"/>
          <dgm:bulletEnabled val="1"/>
        </dgm:presLayoutVars>
      </dgm:prSet>
      <dgm:spPr/>
      <dgm:t>
        <a:bodyPr/>
        <a:lstStyle/>
        <a:p>
          <a:endParaRPr lang="en-US"/>
        </a:p>
      </dgm:t>
    </dgm:pt>
    <dgm:pt modelId="{73618ACB-364B-44FC-99AC-2E2F97435292}" type="pres">
      <dgm:prSet presAssocID="{5E036342-9FAC-4D04-8B8B-8090EF1ED107}" presName="gear3srcNode" presStyleLbl="node1" presStyleIdx="2" presStyleCnt="3"/>
      <dgm:spPr/>
      <dgm:t>
        <a:bodyPr/>
        <a:lstStyle/>
        <a:p>
          <a:endParaRPr lang="en-US"/>
        </a:p>
      </dgm:t>
    </dgm:pt>
    <dgm:pt modelId="{D40D238F-B05F-410D-87AB-A6ED44CEFEAD}" type="pres">
      <dgm:prSet presAssocID="{5E036342-9FAC-4D04-8B8B-8090EF1ED107}" presName="gear3dstNode" presStyleLbl="node1" presStyleIdx="2" presStyleCnt="3"/>
      <dgm:spPr/>
      <dgm:t>
        <a:bodyPr/>
        <a:lstStyle/>
        <a:p>
          <a:endParaRPr lang="en-US"/>
        </a:p>
      </dgm:t>
    </dgm:pt>
    <dgm:pt modelId="{D0126885-7EEC-4F90-8A0E-EBCA1496AB62}" type="pres">
      <dgm:prSet presAssocID="{7F9ADBC5-6191-4489-A1FD-EB9F43A6A890}" presName="connector1" presStyleLbl="sibTrans2D1" presStyleIdx="0" presStyleCnt="3"/>
      <dgm:spPr/>
      <dgm:t>
        <a:bodyPr/>
        <a:lstStyle/>
        <a:p>
          <a:endParaRPr lang="en-US"/>
        </a:p>
      </dgm:t>
    </dgm:pt>
    <dgm:pt modelId="{E847C08D-B75A-4100-A8F7-B933E861ACEC}" type="pres">
      <dgm:prSet presAssocID="{437EA4A8-0103-41F9-A0FF-49CBB9AFCDB9}" presName="connector2" presStyleLbl="sibTrans2D1" presStyleIdx="1" presStyleCnt="3"/>
      <dgm:spPr/>
      <dgm:t>
        <a:bodyPr/>
        <a:lstStyle/>
        <a:p>
          <a:endParaRPr lang="en-US"/>
        </a:p>
      </dgm:t>
    </dgm:pt>
    <dgm:pt modelId="{8163298B-40FB-4F2D-A333-7DFD30084817}" type="pres">
      <dgm:prSet presAssocID="{AB076A16-4993-446B-844E-3CC3782974B6}" presName="connector3" presStyleLbl="sibTrans2D1" presStyleIdx="2" presStyleCnt="3"/>
      <dgm:spPr/>
      <dgm:t>
        <a:bodyPr/>
        <a:lstStyle/>
        <a:p>
          <a:endParaRPr lang="en-US"/>
        </a:p>
      </dgm:t>
    </dgm:pt>
  </dgm:ptLst>
  <dgm:cxnLst>
    <dgm:cxn modelId="{4C57D352-22B2-4ADE-8F83-1E016AFBA244}" type="presOf" srcId="{93B8BBBA-839A-48A2-BEDD-96CBD596129D}" destId="{431CD06C-B5F4-49E0-9E58-9B56293CA74F}" srcOrd="2" destOrd="0" presId="urn:microsoft.com/office/officeart/2005/8/layout/gear1"/>
    <dgm:cxn modelId="{9E91ACDB-8480-4290-8B51-F901020FC7D6}" srcId="{68FC957F-24FC-4F24-A8B5-39B039AC0627}" destId="{93B8BBBA-839A-48A2-BEDD-96CBD596129D}" srcOrd="0" destOrd="0" parTransId="{A4B39930-B846-45C7-B770-23795AE3C77E}" sibTransId="{7F9ADBC5-6191-4489-A1FD-EB9F43A6A890}"/>
    <dgm:cxn modelId="{BC381702-4424-40DA-ACE0-076ED45EDD43}" type="presOf" srcId="{68FC957F-24FC-4F24-A8B5-39B039AC0627}" destId="{8644F819-BB7E-45B9-9BC9-97C0C73C149B}" srcOrd="0" destOrd="0" presId="urn:microsoft.com/office/officeart/2005/8/layout/gear1"/>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27C5869D-5AA1-4144-8460-9484E00D7A97}" type="presOf" srcId="{93B8BBBA-839A-48A2-BEDD-96CBD596129D}" destId="{A71778F0-FBA7-4FD7-9A44-F49E1C3112B3}" srcOrd="0" destOrd="0" presId="urn:microsoft.com/office/officeart/2005/8/layout/gear1"/>
    <dgm:cxn modelId="{3F1E7E66-6366-4797-B2C4-E0D008EB150E}" type="presOf" srcId="{5E036342-9FAC-4D04-8B8B-8090EF1ED107}" destId="{8C681BCA-4321-408D-A307-E1D37D069C06}" srcOrd="0" destOrd="0" presId="urn:microsoft.com/office/officeart/2005/8/layout/gear1"/>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04CDF8A8-3A24-4CAA-B072-6C52FEC0D3CD}" type="presOf" srcId="{5E036342-9FAC-4D04-8B8B-8090EF1ED107}" destId="{D40D238F-B05F-410D-87AB-A6ED44CEFEAD}" srcOrd="3" destOrd="0" presId="urn:microsoft.com/office/officeart/2005/8/layout/gear1"/>
    <dgm:cxn modelId="{6DA4279B-B3DE-44EC-8382-D74BF519F9AD}" type="presOf" srcId="{E44CDF4E-CCED-4C59-9767-C29E043EA7F9}" destId="{3093F168-9E55-4EC5-9B38-2D96D01E8FBE}"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B33031AE-9802-48E1-94F8-E05C3D319FDB}" type="presOf" srcId="{5E036342-9FAC-4D04-8B8B-8090EF1ED107}" destId="{73618ACB-364B-44FC-99AC-2E2F97435292}" srcOrd="2"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3" name="Right Triangle 2">
            <a:extLst>
              <a:ext uri="{FF2B5EF4-FFF2-40B4-BE49-F238E27FC236}">
                <a16:creationId xmlns:a16="http://schemas.microsoft.com/office/drawing/2014/main" id="{8171585F-F935-402F-A8C8-1C7619322AD2}"/>
              </a:ext>
            </a:extLst>
          </p:cNvPr>
          <p:cNvSpPr/>
          <p:nvPr userDrawn="1"/>
        </p:nvSpPr>
        <p:spPr>
          <a:xfrm rot="10800000">
            <a:off x="7314523" y="112"/>
            <a:ext cx="4876024" cy="2341467"/>
          </a:xfrm>
          <a:prstGeom prst="r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grpSp>
        <p:nvGrpSpPr>
          <p:cNvPr id="4" name="Group 3">
            <a:extLst>
              <a:ext uri="{FF2B5EF4-FFF2-40B4-BE49-F238E27FC236}">
                <a16:creationId xmlns:a16="http://schemas.microsoft.com/office/drawing/2014/main" id="{16162B02-E0BA-484C-81AB-5E4E78BA2BF7}"/>
              </a:ext>
            </a:extLst>
          </p:cNvPr>
          <p:cNvGrpSpPr/>
          <p:nvPr userDrawn="1"/>
        </p:nvGrpSpPr>
        <p:grpSpPr>
          <a:xfrm>
            <a:off x="-1831260" y="-454772"/>
            <a:ext cx="7514727" cy="5524474"/>
            <a:chOff x="-1831260" y="-454772"/>
            <a:chExt cx="7514727" cy="5524474"/>
          </a:xfrm>
        </p:grpSpPr>
        <p:sp>
          <p:nvSpPr>
            <p:cNvPr id="5" name="Freeform: Shape 11">
              <a:extLst>
                <a:ext uri="{FF2B5EF4-FFF2-40B4-BE49-F238E27FC236}">
                  <a16:creationId xmlns:a16="http://schemas.microsoft.com/office/drawing/2014/main" id="{AFC33DC4-75E3-4D95-BBD8-0D131885F1C6}"/>
                </a:ext>
              </a:extLst>
            </p:cNvPr>
            <p:cNvSpPr/>
            <p:nvPr/>
          </p:nvSpPr>
          <p:spPr>
            <a:xfrm rot="2774653">
              <a:off x="770169" y="-1993494"/>
              <a:ext cx="2311869" cy="7514727"/>
            </a:xfrm>
            <a:custGeom>
              <a:avLst/>
              <a:gdLst>
                <a:gd name="connsiteX0" fmla="*/ 0 w 2311869"/>
                <a:gd name="connsiteY0" fmla="*/ 2414522 h 7478105"/>
                <a:gd name="connsiteX1" fmla="*/ 2311869 w 2311869"/>
                <a:gd name="connsiteY1" fmla="*/ 0 h 7478105"/>
                <a:gd name="connsiteX2" fmla="*/ 2311869 w 2311869"/>
                <a:gd name="connsiteY2" fmla="*/ 7478105 h 7478105"/>
                <a:gd name="connsiteX3" fmla="*/ 2295081 w 2311869"/>
                <a:gd name="connsiteY3" fmla="*/ 7478105 h 7478105"/>
                <a:gd name="connsiteX4" fmla="*/ 0 w 2311869"/>
                <a:gd name="connsiteY4" fmla="*/ 5280599 h 747810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11869" h="7478105">
                  <a:moveTo>
                    <a:pt x="0" y="2414522"/>
                  </a:moveTo>
                  <a:lnTo>
                    <a:pt x="2311869" y="0"/>
                  </a:lnTo>
                  <a:lnTo>
                    <a:pt x="2311869" y="7478105"/>
                  </a:lnTo>
                  <a:lnTo>
                    <a:pt x="2295081" y="7478105"/>
                  </a:lnTo>
                  <a:lnTo>
                    <a:pt x="0" y="5280599"/>
                  </a:lnTo>
                  <a:close/>
                </a:path>
              </a:pathLst>
            </a:custGeom>
            <a:gradFill>
              <a:gsLst>
                <a:gs pos="100000">
                  <a:srgbClr val="E74749">
                    <a:lumMod val="96000"/>
                    <a:lumOff val="4000"/>
                  </a:srgbClr>
                </a:gs>
                <a:gs pos="0">
                  <a:srgbClr val="ED3961">
                    <a:lumMod val="9100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6" name="Group 5">
              <a:extLst>
                <a:ext uri="{FF2B5EF4-FFF2-40B4-BE49-F238E27FC236}">
                  <a16:creationId xmlns:a16="http://schemas.microsoft.com/office/drawing/2014/main" id="{086F743A-1780-4391-82CA-2173A23E1BAD}"/>
                </a:ext>
              </a:extLst>
            </p:cNvPr>
            <p:cNvGrpSpPr/>
            <p:nvPr/>
          </p:nvGrpSpPr>
          <p:grpSpPr>
            <a:xfrm>
              <a:off x="-315155" y="-454772"/>
              <a:ext cx="5564050" cy="5524474"/>
              <a:chOff x="-315155" y="-454772"/>
              <a:chExt cx="5564050" cy="5524474"/>
            </a:xfrm>
          </p:grpSpPr>
          <p:sp>
            <p:nvSpPr>
              <p:cNvPr id="8" name="Freeform: Shape 34">
                <a:extLst>
                  <a:ext uri="{FF2B5EF4-FFF2-40B4-BE49-F238E27FC236}">
                    <a16:creationId xmlns:a16="http://schemas.microsoft.com/office/drawing/2014/main" id="{E56EECE4-9BE3-4C4D-ACFA-623841C9FC92}"/>
                  </a:ext>
                </a:extLst>
              </p:cNvPr>
              <p:cNvSpPr/>
              <p:nvPr/>
            </p:nvSpPr>
            <p:spPr>
              <a:xfrm rot="8091020">
                <a:off x="-169998" y="1444140"/>
                <a:ext cx="2110807" cy="1486556"/>
              </a:xfrm>
              <a:custGeom>
                <a:avLst/>
                <a:gdLst>
                  <a:gd name="connsiteX0" fmla="*/ 0 w 2110807"/>
                  <a:gd name="connsiteY0" fmla="*/ 1486556 h 1486556"/>
                  <a:gd name="connsiteX1" fmla="*/ 1291914 w 2110807"/>
                  <a:gd name="connsiteY1" fmla="*/ 0 h 1486556"/>
                  <a:gd name="connsiteX2" fmla="*/ 2110807 w 2110807"/>
                  <a:gd name="connsiteY2" fmla="*/ 942269 h 1486556"/>
                  <a:gd name="connsiteX3" fmla="*/ 1563669 w 2110807"/>
                  <a:gd name="connsiteY3" fmla="*/ 1486556 h 1486556"/>
                </a:gdLst>
                <a:ahLst/>
                <a:cxnLst>
                  <a:cxn ang="0">
                    <a:pos x="connsiteX0" y="connsiteY0"/>
                  </a:cxn>
                  <a:cxn ang="0">
                    <a:pos x="connsiteX1" y="connsiteY1"/>
                  </a:cxn>
                  <a:cxn ang="0">
                    <a:pos x="connsiteX2" y="connsiteY2"/>
                  </a:cxn>
                  <a:cxn ang="0">
                    <a:pos x="connsiteX3" y="connsiteY3"/>
                  </a:cxn>
                </a:cxnLst>
                <a:rect l="l" t="t" r="r" b="b"/>
                <a:pathLst>
                  <a:path w="2110807" h="1486556">
                    <a:moveTo>
                      <a:pt x="0" y="1486556"/>
                    </a:moveTo>
                    <a:lnTo>
                      <a:pt x="1291914" y="0"/>
                    </a:lnTo>
                    <a:lnTo>
                      <a:pt x="2110807" y="942269"/>
                    </a:lnTo>
                    <a:lnTo>
                      <a:pt x="1563669" y="1486556"/>
                    </a:lnTo>
                    <a:close/>
                  </a:path>
                </a:pathLst>
              </a:cu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Freeform: Shape 28">
                <a:extLst>
                  <a:ext uri="{FF2B5EF4-FFF2-40B4-BE49-F238E27FC236}">
                    <a16:creationId xmlns:a16="http://schemas.microsoft.com/office/drawing/2014/main" id="{19F483E9-2705-426D-8FC6-5C481AD5649E}"/>
                  </a:ext>
                </a:extLst>
              </p:cNvPr>
              <p:cNvSpPr/>
              <p:nvPr/>
            </p:nvSpPr>
            <p:spPr>
              <a:xfrm rot="18949508">
                <a:off x="991909" y="-152573"/>
                <a:ext cx="1468741" cy="773717"/>
              </a:xfrm>
              <a:custGeom>
                <a:avLst/>
                <a:gdLst>
                  <a:gd name="connsiteX0" fmla="*/ 672411 w 1468741"/>
                  <a:gd name="connsiteY0" fmla="*/ 0 h 773717"/>
                  <a:gd name="connsiteX1" fmla="*/ 1468741 w 1468741"/>
                  <a:gd name="connsiteY1" fmla="*/ 773717 h 773717"/>
                  <a:gd name="connsiteX2" fmla="*/ 0 w 1468741"/>
                  <a:gd name="connsiteY2" fmla="*/ 773717 h 773717"/>
                </a:gdLst>
                <a:ahLst/>
                <a:cxnLst>
                  <a:cxn ang="0">
                    <a:pos x="connsiteX0" y="connsiteY0"/>
                  </a:cxn>
                  <a:cxn ang="0">
                    <a:pos x="connsiteX1" y="connsiteY1"/>
                  </a:cxn>
                  <a:cxn ang="0">
                    <a:pos x="connsiteX2" y="connsiteY2"/>
                  </a:cxn>
                </a:cxnLst>
                <a:rect l="l" t="t" r="r" b="b"/>
                <a:pathLst>
                  <a:path w="1468741" h="773717">
                    <a:moveTo>
                      <a:pt x="672411" y="0"/>
                    </a:moveTo>
                    <a:lnTo>
                      <a:pt x="1468741" y="773717"/>
                    </a:lnTo>
                    <a:lnTo>
                      <a:pt x="0" y="773717"/>
                    </a:lnTo>
                    <a:close/>
                  </a:path>
                </a:pathLst>
              </a:custGeom>
              <a:solidFill>
                <a:srgbClr val="C05DA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Isosceles Triangle 9">
                <a:extLst>
                  <a:ext uri="{FF2B5EF4-FFF2-40B4-BE49-F238E27FC236}">
                    <a16:creationId xmlns:a16="http://schemas.microsoft.com/office/drawing/2014/main" id="{055E67E4-DA3B-4DA3-9916-0B83E7F4B6E2}"/>
                  </a:ext>
                </a:extLst>
              </p:cNvPr>
              <p:cNvSpPr/>
              <p:nvPr/>
            </p:nvSpPr>
            <p:spPr>
              <a:xfrm rot="18949508">
                <a:off x="1754796" y="2065027"/>
                <a:ext cx="1514017" cy="871061"/>
              </a:xfrm>
              <a:prstGeom prst="triangle">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Isosceles Triangle 10">
                <a:extLst>
                  <a:ext uri="{FF2B5EF4-FFF2-40B4-BE49-F238E27FC236}">
                    <a16:creationId xmlns:a16="http://schemas.microsoft.com/office/drawing/2014/main" id="{D2A47BC0-BDC8-4FCE-84A2-550A187C11EA}"/>
                  </a:ext>
                </a:extLst>
              </p:cNvPr>
              <p:cNvSpPr/>
              <p:nvPr/>
            </p:nvSpPr>
            <p:spPr>
              <a:xfrm rot="18949508">
                <a:off x="890316" y="4179292"/>
                <a:ext cx="630954" cy="363007"/>
              </a:xfrm>
              <a:prstGeom prst="triangle">
                <a:avLst/>
              </a:prstGeom>
              <a:solidFill>
                <a:srgbClr val="EA4B4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Freeform: Shape 63">
                <a:extLst>
                  <a:ext uri="{FF2B5EF4-FFF2-40B4-BE49-F238E27FC236}">
                    <a16:creationId xmlns:a16="http://schemas.microsoft.com/office/drawing/2014/main" id="{DD3E5507-C6E9-442F-BAB2-A390B230A339}"/>
                  </a:ext>
                </a:extLst>
              </p:cNvPr>
              <p:cNvSpPr/>
              <p:nvPr/>
            </p:nvSpPr>
            <p:spPr>
              <a:xfrm rot="18975113">
                <a:off x="-315155" y="4839650"/>
                <a:ext cx="1638811" cy="230052"/>
              </a:xfrm>
              <a:custGeom>
                <a:avLst/>
                <a:gdLst>
                  <a:gd name="connsiteX0" fmla="*/ 1638811 w 1638811"/>
                  <a:gd name="connsiteY0" fmla="*/ 0 h 230052"/>
                  <a:gd name="connsiteX1" fmla="*/ 1437357 w 1638811"/>
                  <a:gd name="connsiteY1" fmla="*/ 230052 h 230052"/>
                  <a:gd name="connsiteX2" fmla="*/ 0 w 1638811"/>
                  <a:gd name="connsiteY2" fmla="*/ 230052 h 230052"/>
                  <a:gd name="connsiteX3" fmla="*/ 220212 w 1638811"/>
                  <a:gd name="connsiteY3" fmla="*/ 0 h 230052"/>
                </a:gdLst>
                <a:ahLst/>
                <a:cxnLst>
                  <a:cxn ang="0">
                    <a:pos x="connsiteX0" y="connsiteY0"/>
                  </a:cxn>
                  <a:cxn ang="0">
                    <a:pos x="connsiteX1" y="connsiteY1"/>
                  </a:cxn>
                  <a:cxn ang="0">
                    <a:pos x="connsiteX2" y="connsiteY2"/>
                  </a:cxn>
                  <a:cxn ang="0">
                    <a:pos x="connsiteX3" y="connsiteY3"/>
                  </a:cxn>
                </a:cxnLst>
                <a:rect l="l" t="t" r="r" b="b"/>
                <a:pathLst>
                  <a:path w="1638811" h="230052">
                    <a:moveTo>
                      <a:pt x="1638811" y="0"/>
                    </a:moveTo>
                    <a:lnTo>
                      <a:pt x="1437357" y="230052"/>
                    </a:lnTo>
                    <a:lnTo>
                      <a:pt x="0" y="230052"/>
                    </a:lnTo>
                    <a:lnTo>
                      <a:pt x="220212" y="0"/>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Isosceles Triangle 12">
                <a:extLst>
                  <a:ext uri="{FF2B5EF4-FFF2-40B4-BE49-F238E27FC236}">
                    <a16:creationId xmlns:a16="http://schemas.microsoft.com/office/drawing/2014/main" id="{8E2AF527-790D-426B-943C-7050BEA0F9D6}"/>
                  </a:ext>
                </a:extLst>
              </p:cNvPr>
              <p:cNvSpPr/>
              <p:nvPr/>
            </p:nvSpPr>
            <p:spPr>
              <a:xfrm rot="8146854">
                <a:off x="1177233" y="4007144"/>
                <a:ext cx="418178" cy="240591"/>
              </a:xfrm>
              <a:prstGeom prst="triangle">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Parallelogram 13">
                <a:extLst>
                  <a:ext uri="{FF2B5EF4-FFF2-40B4-BE49-F238E27FC236}">
                    <a16:creationId xmlns:a16="http://schemas.microsoft.com/office/drawing/2014/main" id="{6E4B7217-A57A-4F8E-80BD-E099D9D2E4C2}"/>
                  </a:ext>
                </a:extLst>
              </p:cNvPr>
              <p:cNvSpPr/>
              <p:nvPr/>
            </p:nvSpPr>
            <p:spPr>
              <a:xfrm rot="18975113">
                <a:off x="2120398" y="3121828"/>
                <a:ext cx="966788" cy="117014"/>
              </a:xfrm>
              <a:prstGeom prst="parallelogram">
                <a:avLst>
                  <a:gd name="adj" fmla="val 87569"/>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15" name="Straight Connector 14">
                <a:extLst>
                  <a:ext uri="{FF2B5EF4-FFF2-40B4-BE49-F238E27FC236}">
                    <a16:creationId xmlns:a16="http://schemas.microsoft.com/office/drawing/2014/main" id="{09427EA8-2A6C-4E14-9B07-9E56AE5A0033}"/>
                  </a:ext>
                </a:extLst>
              </p:cNvPr>
              <p:cNvCxnSpPr>
                <a:cxnSpLocks/>
              </p:cNvCxnSpPr>
              <p:nvPr/>
            </p:nvCxnSpPr>
            <p:spPr>
              <a:xfrm flipV="1">
                <a:off x="-4070" y="3718152"/>
                <a:ext cx="1229118" cy="1164863"/>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cxnSp>
            <p:nvCxnSpPr>
              <p:cNvPr id="16" name="Straight Connector 15">
                <a:extLst>
                  <a:ext uri="{FF2B5EF4-FFF2-40B4-BE49-F238E27FC236}">
                    <a16:creationId xmlns:a16="http://schemas.microsoft.com/office/drawing/2014/main" id="{B67642A6-908F-4145-8C74-402D39B19C42}"/>
                  </a:ext>
                </a:extLst>
              </p:cNvPr>
              <p:cNvCxnSpPr>
                <a:cxnSpLocks/>
              </p:cNvCxnSpPr>
              <p:nvPr/>
            </p:nvCxnSpPr>
            <p:spPr>
              <a:xfrm flipV="1">
                <a:off x="-4070" y="3607201"/>
                <a:ext cx="1229118" cy="1164863"/>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cxnSp>
            <p:nvCxnSpPr>
              <p:cNvPr id="17" name="Straight Connector 16">
                <a:extLst>
                  <a:ext uri="{FF2B5EF4-FFF2-40B4-BE49-F238E27FC236}">
                    <a16:creationId xmlns:a16="http://schemas.microsoft.com/office/drawing/2014/main" id="{DEB3E166-C4B5-4D81-8922-E178A57ADBC1}"/>
                  </a:ext>
                </a:extLst>
              </p:cNvPr>
              <p:cNvCxnSpPr>
                <a:cxnSpLocks/>
              </p:cNvCxnSpPr>
              <p:nvPr/>
            </p:nvCxnSpPr>
            <p:spPr>
              <a:xfrm flipV="1">
                <a:off x="0" y="3829103"/>
                <a:ext cx="1229118" cy="1164863"/>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sp>
            <p:nvSpPr>
              <p:cNvPr id="18" name="Isosceles Triangle 17">
                <a:extLst>
                  <a:ext uri="{FF2B5EF4-FFF2-40B4-BE49-F238E27FC236}">
                    <a16:creationId xmlns:a16="http://schemas.microsoft.com/office/drawing/2014/main" id="{F7C49C97-1312-479D-81BF-8540B2C1FF02}"/>
                  </a:ext>
                </a:extLst>
              </p:cNvPr>
              <p:cNvSpPr/>
              <p:nvPr/>
            </p:nvSpPr>
            <p:spPr>
              <a:xfrm rot="18949508">
                <a:off x="522731" y="166885"/>
                <a:ext cx="1514017" cy="871061"/>
              </a:xfrm>
              <a:prstGeom prst="triangle">
                <a:avLst/>
              </a:prstGeom>
              <a:solidFill>
                <a:srgbClr val="AA5E6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Freeform: Shape 32">
                <a:extLst>
                  <a:ext uri="{FF2B5EF4-FFF2-40B4-BE49-F238E27FC236}">
                    <a16:creationId xmlns:a16="http://schemas.microsoft.com/office/drawing/2014/main" id="{988C9F00-7BB0-4941-AD24-5622E7775DF2}"/>
                  </a:ext>
                </a:extLst>
              </p:cNvPr>
              <p:cNvSpPr/>
              <p:nvPr/>
            </p:nvSpPr>
            <p:spPr>
              <a:xfrm rot="8091020">
                <a:off x="-452876" y="925624"/>
                <a:ext cx="2299407" cy="1871103"/>
              </a:xfrm>
              <a:custGeom>
                <a:avLst/>
                <a:gdLst>
                  <a:gd name="connsiteX0" fmla="*/ 0 w 2299407"/>
                  <a:gd name="connsiteY0" fmla="*/ 1871103 h 1871103"/>
                  <a:gd name="connsiteX1" fmla="*/ 1626110 w 2299407"/>
                  <a:gd name="connsiteY1" fmla="*/ 0 h 1871103"/>
                  <a:gd name="connsiteX2" fmla="*/ 2299407 w 2299407"/>
                  <a:gd name="connsiteY2" fmla="*/ 774737 h 1871103"/>
                  <a:gd name="connsiteX3" fmla="*/ 1197298 w 2299407"/>
                  <a:gd name="connsiteY3" fmla="*/ 1871103 h 1871103"/>
                </a:gdLst>
                <a:ahLst/>
                <a:cxnLst>
                  <a:cxn ang="0">
                    <a:pos x="connsiteX0" y="connsiteY0"/>
                  </a:cxn>
                  <a:cxn ang="0">
                    <a:pos x="connsiteX1" y="connsiteY1"/>
                  </a:cxn>
                  <a:cxn ang="0">
                    <a:pos x="connsiteX2" y="connsiteY2"/>
                  </a:cxn>
                  <a:cxn ang="0">
                    <a:pos x="connsiteX3" y="connsiteY3"/>
                  </a:cxn>
                </a:cxnLst>
                <a:rect l="l" t="t" r="r" b="b"/>
                <a:pathLst>
                  <a:path w="2299407" h="1871103">
                    <a:moveTo>
                      <a:pt x="0" y="1871103"/>
                    </a:moveTo>
                    <a:lnTo>
                      <a:pt x="1626110" y="0"/>
                    </a:lnTo>
                    <a:lnTo>
                      <a:pt x="2299407" y="774737"/>
                    </a:lnTo>
                    <a:lnTo>
                      <a:pt x="1197298" y="1871103"/>
                    </a:lnTo>
                    <a:close/>
                  </a:path>
                </a:pathLst>
              </a:cu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0" name="Freeform: Shape 40">
                <a:extLst>
                  <a:ext uri="{FF2B5EF4-FFF2-40B4-BE49-F238E27FC236}">
                    <a16:creationId xmlns:a16="http://schemas.microsoft.com/office/drawing/2014/main" id="{B35E2B85-0315-4DCD-8958-A95C49D0951B}"/>
                  </a:ext>
                </a:extLst>
              </p:cNvPr>
              <p:cNvSpPr/>
              <p:nvPr/>
            </p:nvSpPr>
            <p:spPr>
              <a:xfrm rot="18975113">
                <a:off x="259979" y="69354"/>
                <a:ext cx="492057" cy="117014"/>
              </a:xfrm>
              <a:custGeom>
                <a:avLst/>
                <a:gdLst>
                  <a:gd name="connsiteX0" fmla="*/ 369815 w 492057"/>
                  <a:gd name="connsiteY0" fmla="*/ 0 h 117014"/>
                  <a:gd name="connsiteX1" fmla="*/ 492057 w 492057"/>
                  <a:gd name="connsiteY1" fmla="*/ 117014 h 117014"/>
                  <a:gd name="connsiteX2" fmla="*/ 0 w 492057"/>
                  <a:gd name="connsiteY2" fmla="*/ 117014 h 117014"/>
                  <a:gd name="connsiteX3" fmla="*/ 102468 w 492057"/>
                  <a:gd name="connsiteY3" fmla="*/ 0 h 117014"/>
                </a:gdLst>
                <a:ahLst/>
                <a:cxnLst>
                  <a:cxn ang="0">
                    <a:pos x="connsiteX0" y="connsiteY0"/>
                  </a:cxn>
                  <a:cxn ang="0">
                    <a:pos x="connsiteX1" y="connsiteY1"/>
                  </a:cxn>
                  <a:cxn ang="0">
                    <a:pos x="connsiteX2" y="connsiteY2"/>
                  </a:cxn>
                  <a:cxn ang="0">
                    <a:pos x="connsiteX3" y="connsiteY3"/>
                  </a:cxn>
                </a:cxnLst>
                <a:rect l="l" t="t" r="r" b="b"/>
                <a:pathLst>
                  <a:path w="492057" h="117014">
                    <a:moveTo>
                      <a:pt x="369815" y="0"/>
                    </a:moveTo>
                    <a:lnTo>
                      <a:pt x="492057" y="117014"/>
                    </a:lnTo>
                    <a:lnTo>
                      <a:pt x="0" y="117014"/>
                    </a:lnTo>
                    <a:lnTo>
                      <a:pt x="102468" y="0"/>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Freeform: Shape 38">
                <a:extLst>
                  <a:ext uri="{FF2B5EF4-FFF2-40B4-BE49-F238E27FC236}">
                    <a16:creationId xmlns:a16="http://schemas.microsoft.com/office/drawing/2014/main" id="{F87A4120-7351-47BE-A7D9-221C0E67A8AE}"/>
                  </a:ext>
                </a:extLst>
              </p:cNvPr>
              <p:cNvSpPr/>
              <p:nvPr/>
            </p:nvSpPr>
            <p:spPr>
              <a:xfrm rot="18975113">
                <a:off x="-114193" y="409859"/>
                <a:ext cx="501903" cy="117014"/>
              </a:xfrm>
              <a:custGeom>
                <a:avLst/>
                <a:gdLst>
                  <a:gd name="connsiteX0" fmla="*/ 501903 w 501903"/>
                  <a:gd name="connsiteY0" fmla="*/ 0 h 117014"/>
                  <a:gd name="connsiteX1" fmla="*/ 399435 w 501903"/>
                  <a:gd name="connsiteY1" fmla="*/ 117014 h 117014"/>
                  <a:gd name="connsiteX2" fmla="*/ 0 w 501903"/>
                  <a:gd name="connsiteY2" fmla="*/ 117014 h 117014"/>
                  <a:gd name="connsiteX3" fmla="*/ 112009 w 501903"/>
                  <a:gd name="connsiteY3" fmla="*/ 0 h 117014"/>
                </a:gdLst>
                <a:ahLst/>
                <a:cxnLst>
                  <a:cxn ang="0">
                    <a:pos x="connsiteX0" y="connsiteY0"/>
                  </a:cxn>
                  <a:cxn ang="0">
                    <a:pos x="connsiteX1" y="connsiteY1"/>
                  </a:cxn>
                  <a:cxn ang="0">
                    <a:pos x="connsiteX2" y="connsiteY2"/>
                  </a:cxn>
                  <a:cxn ang="0">
                    <a:pos x="connsiteX3" y="connsiteY3"/>
                  </a:cxn>
                </a:cxnLst>
                <a:rect l="l" t="t" r="r" b="b"/>
                <a:pathLst>
                  <a:path w="501903" h="117014">
                    <a:moveTo>
                      <a:pt x="501903" y="0"/>
                    </a:moveTo>
                    <a:lnTo>
                      <a:pt x="399435" y="117014"/>
                    </a:lnTo>
                    <a:lnTo>
                      <a:pt x="0" y="117014"/>
                    </a:lnTo>
                    <a:lnTo>
                      <a:pt x="112009" y="0"/>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Parallelogram 21">
                <a:extLst>
                  <a:ext uri="{FF2B5EF4-FFF2-40B4-BE49-F238E27FC236}">
                    <a16:creationId xmlns:a16="http://schemas.microsoft.com/office/drawing/2014/main" id="{03B0D81E-6C2C-4BB0-8E48-018EBCC15ACB}"/>
                  </a:ext>
                </a:extLst>
              </p:cNvPr>
              <p:cNvSpPr/>
              <p:nvPr/>
            </p:nvSpPr>
            <p:spPr>
              <a:xfrm rot="18921851">
                <a:off x="1703063" y="1364623"/>
                <a:ext cx="966788" cy="117014"/>
              </a:xfrm>
              <a:prstGeom prst="parallelogram">
                <a:avLst>
                  <a:gd name="adj" fmla="val 87569"/>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3" name="Isosceles Triangle 22">
                <a:extLst>
                  <a:ext uri="{FF2B5EF4-FFF2-40B4-BE49-F238E27FC236}">
                    <a16:creationId xmlns:a16="http://schemas.microsoft.com/office/drawing/2014/main" id="{23825BC2-C35D-4F7E-809B-23FDFCBFD96E}"/>
                  </a:ext>
                </a:extLst>
              </p:cNvPr>
              <p:cNvSpPr/>
              <p:nvPr/>
            </p:nvSpPr>
            <p:spPr>
              <a:xfrm rot="18949508">
                <a:off x="4365024" y="491973"/>
                <a:ext cx="630954" cy="363007"/>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4" name="Isosceles Triangle 23">
                <a:extLst>
                  <a:ext uri="{FF2B5EF4-FFF2-40B4-BE49-F238E27FC236}">
                    <a16:creationId xmlns:a16="http://schemas.microsoft.com/office/drawing/2014/main" id="{55419AC2-7F55-40E1-B82B-3BF98D3ABC3F}"/>
                  </a:ext>
                </a:extLst>
              </p:cNvPr>
              <p:cNvSpPr/>
              <p:nvPr/>
            </p:nvSpPr>
            <p:spPr>
              <a:xfrm rot="8146854">
                <a:off x="4830717" y="321148"/>
                <a:ext cx="418178" cy="240591"/>
              </a:xfrm>
              <a:prstGeom prst="triangle">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25" name="Straight Connector 24">
                <a:extLst>
                  <a:ext uri="{FF2B5EF4-FFF2-40B4-BE49-F238E27FC236}">
                    <a16:creationId xmlns:a16="http://schemas.microsoft.com/office/drawing/2014/main" id="{DC0EEB66-04FC-4FAE-A2B4-C1FF4B3C758C}"/>
                  </a:ext>
                </a:extLst>
              </p:cNvPr>
              <p:cNvCxnSpPr>
                <a:cxnSpLocks/>
              </p:cNvCxnSpPr>
              <p:nvPr/>
            </p:nvCxnSpPr>
            <p:spPr>
              <a:xfrm flipV="1">
                <a:off x="3356345" y="0"/>
                <a:ext cx="1229118" cy="1164863"/>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sp>
            <p:nvSpPr>
              <p:cNvPr id="26" name="Parallelogram 25">
                <a:extLst>
                  <a:ext uri="{FF2B5EF4-FFF2-40B4-BE49-F238E27FC236}">
                    <a16:creationId xmlns:a16="http://schemas.microsoft.com/office/drawing/2014/main" id="{9D0FDB33-AFAA-47D7-A939-B4D6EC0BC08F}"/>
                  </a:ext>
                </a:extLst>
              </p:cNvPr>
              <p:cNvSpPr/>
              <p:nvPr/>
            </p:nvSpPr>
            <p:spPr>
              <a:xfrm rot="18921851">
                <a:off x="1721779" y="1606338"/>
                <a:ext cx="966788" cy="117014"/>
              </a:xfrm>
              <a:prstGeom prst="parallelogram">
                <a:avLst>
                  <a:gd name="adj" fmla="val 87569"/>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7" name="Parallelogram 26">
                <a:extLst>
                  <a:ext uri="{FF2B5EF4-FFF2-40B4-BE49-F238E27FC236}">
                    <a16:creationId xmlns:a16="http://schemas.microsoft.com/office/drawing/2014/main" id="{453E501D-CDE3-4224-81F0-DAA4C2D22878}"/>
                  </a:ext>
                </a:extLst>
              </p:cNvPr>
              <p:cNvSpPr/>
              <p:nvPr/>
            </p:nvSpPr>
            <p:spPr>
              <a:xfrm rot="18960554">
                <a:off x="3850643" y="371966"/>
                <a:ext cx="966788" cy="117014"/>
              </a:xfrm>
              <a:prstGeom prst="parallelogram">
                <a:avLst>
                  <a:gd name="adj" fmla="val 87569"/>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28" name="Straight Connector 27">
                <a:extLst>
                  <a:ext uri="{FF2B5EF4-FFF2-40B4-BE49-F238E27FC236}">
                    <a16:creationId xmlns:a16="http://schemas.microsoft.com/office/drawing/2014/main" id="{9E0EC72F-1FAE-4F50-AE30-94E2640D6218}"/>
                  </a:ext>
                </a:extLst>
              </p:cNvPr>
              <p:cNvCxnSpPr>
                <a:cxnSpLocks/>
              </p:cNvCxnSpPr>
              <p:nvPr/>
            </p:nvCxnSpPr>
            <p:spPr>
              <a:xfrm flipV="1">
                <a:off x="3246681" y="0"/>
                <a:ext cx="1229118" cy="1164863"/>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cxnSp>
            <p:nvCxnSpPr>
              <p:cNvPr id="29" name="Straight Connector 28">
                <a:extLst>
                  <a:ext uri="{FF2B5EF4-FFF2-40B4-BE49-F238E27FC236}">
                    <a16:creationId xmlns:a16="http://schemas.microsoft.com/office/drawing/2014/main" id="{269A1B7E-432A-4CC5-9906-1D021E010B01}"/>
                  </a:ext>
                </a:extLst>
              </p:cNvPr>
              <p:cNvCxnSpPr>
                <a:cxnSpLocks/>
              </p:cNvCxnSpPr>
              <p:nvPr/>
            </p:nvCxnSpPr>
            <p:spPr>
              <a:xfrm flipV="1">
                <a:off x="3135005" y="0"/>
                <a:ext cx="1229118" cy="1164863"/>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sp>
            <p:nvSpPr>
              <p:cNvPr id="30" name="Freeform: Shape 52">
                <a:extLst>
                  <a:ext uri="{FF2B5EF4-FFF2-40B4-BE49-F238E27FC236}">
                    <a16:creationId xmlns:a16="http://schemas.microsoft.com/office/drawing/2014/main" id="{4A15FCA8-6B9D-46DB-817B-7CE6E870F9A3}"/>
                  </a:ext>
                </a:extLst>
              </p:cNvPr>
              <p:cNvSpPr/>
              <p:nvPr/>
            </p:nvSpPr>
            <p:spPr>
              <a:xfrm rot="18780000">
                <a:off x="1979252" y="358016"/>
                <a:ext cx="2122962" cy="497386"/>
              </a:xfrm>
              <a:custGeom>
                <a:avLst/>
                <a:gdLst>
                  <a:gd name="connsiteX0" fmla="*/ 1660385 w 2122962"/>
                  <a:gd name="connsiteY0" fmla="*/ 1333 h 497386"/>
                  <a:gd name="connsiteX1" fmla="*/ 1720308 w 2122962"/>
                  <a:gd name="connsiteY1" fmla="*/ 65592 h 497386"/>
                  <a:gd name="connsiteX2" fmla="*/ 485933 w 2122962"/>
                  <a:gd name="connsiteY2" fmla="*/ 65592 h 497386"/>
                  <a:gd name="connsiteX3" fmla="*/ 91800 w 2122962"/>
                  <a:gd name="connsiteY3" fmla="*/ 433127 h 497386"/>
                  <a:gd name="connsiteX4" fmla="*/ 2063039 w 2122962"/>
                  <a:gd name="connsiteY4" fmla="*/ 433127 h 497386"/>
                  <a:gd name="connsiteX5" fmla="*/ 2122962 w 2122962"/>
                  <a:gd name="connsiteY5" fmla="*/ 497386 h 497386"/>
                  <a:gd name="connsiteX6" fmla="*/ 1331 w 2122962"/>
                  <a:gd name="connsiteY6" fmla="*/ 497386 h 497386"/>
                  <a:gd name="connsiteX7" fmla="*/ 1331 w 2122962"/>
                  <a:gd name="connsiteY7" fmla="*/ 434308 h 497386"/>
                  <a:gd name="connsiteX8" fmla="*/ 0 w 2122962"/>
                  <a:gd name="connsiteY8" fmla="*/ 432881 h 497386"/>
                  <a:gd name="connsiteX9" fmla="*/ 464208 w 2122962"/>
                  <a:gd name="connsiteY9" fmla="*/ 0 h 497386"/>
                  <a:gd name="connsiteX10" fmla="*/ 465967 w 2122962"/>
                  <a:gd name="connsiteY10" fmla="*/ 1886 h 497386"/>
                  <a:gd name="connsiteX11" fmla="*/ 465967 w 2122962"/>
                  <a:gd name="connsiteY11" fmla="*/ 1333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122962" h="497386">
                    <a:moveTo>
                      <a:pt x="1660385" y="1333"/>
                    </a:moveTo>
                    <a:lnTo>
                      <a:pt x="1720308" y="65592"/>
                    </a:lnTo>
                    <a:lnTo>
                      <a:pt x="485933" y="65592"/>
                    </a:lnTo>
                    <a:lnTo>
                      <a:pt x="91800" y="433127"/>
                    </a:lnTo>
                    <a:lnTo>
                      <a:pt x="2063039" y="433127"/>
                    </a:lnTo>
                    <a:lnTo>
                      <a:pt x="2122962" y="497386"/>
                    </a:lnTo>
                    <a:lnTo>
                      <a:pt x="1331" y="497386"/>
                    </a:lnTo>
                    <a:lnTo>
                      <a:pt x="1331" y="434308"/>
                    </a:lnTo>
                    <a:lnTo>
                      <a:pt x="0" y="432881"/>
                    </a:lnTo>
                    <a:lnTo>
                      <a:pt x="464208" y="0"/>
                    </a:lnTo>
                    <a:lnTo>
                      <a:pt x="465967" y="1886"/>
                    </a:lnTo>
                    <a:lnTo>
                      <a:pt x="465967" y="133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grpSp>
        <p:nvGrpSpPr>
          <p:cNvPr id="31" name="Group 30">
            <a:extLst>
              <a:ext uri="{FF2B5EF4-FFF2-40B4-BE49-F238E27FC236}">
                <a16:creationId xmlns:a16="http://schemas.microsoft.com/office/drawing/2014/main" id="{C7616937-5F4E-41A3-82C6-01D5E5BA9295}"/>
              </a:ext>
            </a:extLst>
          </p:cNvPr>
          <p:cNvGrpSpPr/>
          <p:nvPr userDrawn="1"/>
        </p:nvGrpSpPr>
        <p:grpSpPr>
          <a:xfrm>
            <a:off x="7867233" y="3163753"/>
            <a:ext cx="4336328" cy="4094700"/>
            <a:chOff x="7852485" y="3163753"/>
            <a:chExt cx="4336328" cy="4094700"/>
          </a:xfrm>
        </p:grpSpPr>
        <p:sp>
          <p:nvSpPr>
            <p:cNvPr id="32" name="Right Triangle 31">
              <a:extLst>
                <a:ext uri="{FF2B5EF4-FFF2-40B4-BE49-F238E27FC236}">
                  <a16:creationId xmlns:a16="http://schemas.microsoft.com/office/drawing/2014/main" id="{DD473A6E-A397-4CB3-89BC-B7285A6836F2}"/>
                </a:ext>
              </a:extLst>
            </p:cNvPr>
            <p:cNvSpPr/>
            <p:nvPr/>
          </p:nvSpPr>
          <p:spPr>
            <a:xfrm rot="16200000">
              <a:off x="8663546" y="3344596"/>
              <a:ext cx="3466076" cy="3584459"/>
            </a:xfrm>
            <a:prstGeom prst="rtTriangle">
              <a:avLst/>
            </a:pr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33" name="Isosceles Triangle 32">
              <a:extLst>
                <a:ext uri="{FF2B5EF4-FFF2-40B4-BE49-F238E27FC236}">
                  <a16:creationId xmlns:a16="http://schemas.microsoft.com/office/drawing/2014/main" id="{1768C7AB-FBD3-47AC-8F38-A907C483EAE3}"/>
                </a:ext>
              </a:extLst>
            </p:cNvPr>
            <p:cNvSpPr/>
            <p:nvPr/>
          </p:nvSpPr>
          <p:spPr>
            <a:xfrm rot="8097650">
              <a:off x="10910792" y="4216728"/>
              <a:ext cx="1113625" cy="640703"/>
            </a:xfrm>
            <a:prstGeom prst="triangle">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34" name="Straight Connector 33">
              <a:extLst>
                <a:ext uri="{FF2B5EF4-FFF2-40B4-BE49-F238E27FC236}">
                  <a16:creationId xmlns:a16="http://schemas.microsoft.com/office/drawing/2014/main" id="{FDE13BBE-39B4-465B-BA3A-AA92A9396E83}"/>
                </a:ext>
              </a:extLst>
            </p:cNvPr>
            <p:cNvCxnSpPr>
              <a:cxnSpLocks/>
            </p:cNvCxnSpPr>
            <p:nvPr/>
          </p:nvCxnSpPr>
          <p:spPr>
            <a:xfrm flipV="1">
              <a:off x="9994527" y="5693137"/>
              <a:ext cx="1229118" cy="1164863"/>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sp>
          <p:nvSpPr>
            <p:cNvPr id="35" name="Isosceles Triangle 34">
              <a:extLst>
                <a:ext uri="{FF2B5EF4-FFF2-40B4-BE49-F238E27FC236}">
                  <a16:creationId xmlns:a16="http://schemas.microsoft.com/office/drawing/2014/main" id="{C3D9E257-7C7C-4BAA-A6E9-4BBD63EC38CC}"/>
                </a:ext>
              </a:extLst>
            </p:cNvPr>
            <p:cNvSpPr/>
            <p:nvPr/>
          </p:nvSpPr>
          <p:spPr>
            <a:xfrm rot="8097650">
              <a:off x="10776561" y="3815300"/>
              <a:ext cx="1514017" cy="871061"/>
            </a:xfrm>
            <a:prstGeom prst="triangle">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6" name="Freeform: Shape 70">
              <a:extLst>
                <a:ext uri="{FF2B5EF4-FFF2-40B4-BE49-F238E27FC236}">
                  <a16:creationId xmlns:a16="http://schemas.microsoft.com/office/drawing/2014/main" id="{F5AB9491-AF79-4632-A3D0-17E3AC00D5BF}"/>
                </a:ext>
              </a:extLst>
            </p:cNvPr>
            <p:cNvSpPr/>
            <p:nvPr/>
          </p:nvSpPr>
          <p:spPr>
            <a:xfrm rot="18975113">
              <a:off x="7852485" y="6089503"/>
              <a:ext cx="2102949" cy="383826"/>
            </a:xfrm>
            <a:custGeom>
              <a:avLst/>
              <a:gdLst>
                <a:gd name="connsiteX0" fmla="*/ 2102949 w 2102949"/>
                <a:gd name="connsiteY0" fmla="*/ 0 h 383826"/>
                <a:gd name="connsiteX1" fmla="*/ 1766836 w 2102949"/>
                <a:gd name="connsiteY1" fmla="*/ 383826 h 383826"/>
                <a:gd name="connsiteX2" fmla="*/ 400977 w 2102949"/>
                <a:gd name="connsiteY2" fmla="*/ 383826 h 383826"/>
                <a:gd name="connsiteX3" fmla="*/ 0 w 2102949"/>
                <a:gd name="connsiteY3" fmla="*/ 0 h 383826"/>
              </a:gdLst>
              <a:ahLst/>
              <a:cxnLst>
                <a:cxn ang="0">
                  <a:pos x="connsiteX0" y="connsiteY0"/>
                </a:cxn>
                <a:cxn ang="0">
                  <a:pos x="connsiteX1" y="connsiteY1"/>
                </a:cxn>
                <a:cxn ang="0">
                  <a:pos x="connsiteX2" y="connsiteY2"/>
                </a:cxn>
                <a:cxn ang="0">
                  <a:pos x="connsiteX3" y="connsiteY3"/>
                </a:cxn>
              </a:cxnLst>
              <a:rect l="l" t="t" r="r" b="b"/>
              <a:pathLst>
                <a:path w="2102949" h="383826">
                  <a:moveTo>
                    <a:pt x="2102949" y="0"/>
                  </a:moveTo>
                  <a:lnTo>
                    <a:pt x="1766836" y="383826"/>
                  </a:lnTo>
                  <a:lnTo>
                    <a:pt x="400977" y="383826"/>
                  </a:lnTo>
                  <a:lnTo>
                    <a:pt x="0" y="0"/>
                  </a:lnTo>
                  <a:close/>
                </a:path>
              </a:pathLst>
            </a:custGeom>
            <a:pattFill prst="dkUpDiag">
              <a:fgClr>
                <a:srgbClr val="F284A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7" name="Freeform: Shape 74">
              <a:extLst>
                <a:ext uri="{FF2B5EF4-FFF2-40B4-BE49-F238E27FC236}">
                  <a16:creationId xmlns:a16="http://schemas.microsoft.com/office/drawing/2014/main" id="{E40559D6-767D-4C4E-B407-5D6B0D233F1B}"/>
                </a:ext>
              </a:extLst>
            </p:cNvPr>
            <p:cNvSpPr/>
            <p:nvPr/>
          </p:nvSpPr>
          <p:spPr>
            <a:xfrm rot="7972774">
              <a:off x="10626547" y="6188834"/>
              <a:ext cx="1641852" cy="497386"/>
            </a:xfrm>
            <a:custGeom>
              <a:avLst/>
              <a:gdLst>
                <a:gd name="connsiteX0" fmla="*/ 1331 w 1641852"/>
                <a:gd name="connsiteY0" fmla="*/ 497386 h 497386"/>
                <a:gd name="connsiteX1" fmla="*/ 1331 w 1641852"/>
                <a:gd name="connsiteY1" fmla="*/ 434308 h 497386"/>
                <a:gd name="connsiteX2" fmla="*/ 0 w 1641852"/>
                <a:gd name="connsiteY2" fmla="*/ 432881 h 497386"/>
                <a:gd name="connsiteX3" fmla="*/ 464208 w 1641852"/>
                <a:gd name="connsiteY3" fmla="*/ 0 h 497386"/>
                <a:gd name="connsiteX4" fmla="*/ 465967 w 1641852"/>
                <a:gd name="connsiteY4" fmla="*/ 1886 h 497386"/>
                <a:gd name="connsiteX5" fmla="*/ 465967 w 1641852"/>
                <a:gd name="connsiteY5" fmla="*/ 1333 h 497386"/>
                <a:gd name="connsiteX6" fmla="*/ 1181221 w 1641852"/>
                <a:gd name="connsiteY6" fmla="*/ 1333 h 497386"/>
                <a:gd name="connsiteX7" fmla="*/ 1240891 w 1641852"/>
                <a:gd name="connsiteY7" fmla="*/ 65592 h 497386"/>
                <a:gd name="connsiteX8" fmla="*/ 485933 w 1641852"/>
                <a:gd name="connsiteY8" fmla="*/ 65592 h 497386"/>
                <a:gd name="connsiteX9" fmla="*/ 91800 w 1641852"/>
                <a:gd name="connsiteY9" fmla="*/ 433127 h 497386"/>
                <a:gd name="connsiteX10" fmla="*/ 1582181 w 1641852"/>
                <a:gd name="connsiteY10" fmla="*/ 433127 h 497386"/>
                <a:gd name="connsiteX11" fmla="*/ 1641852 w 1641852"/>
                <a:gd name="connsiteY11" fmla="*/ 497386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641852" h="497386">
                  <a:moveTo>
                    <a:pt x="1331" y="497386"/>
                  </a:moveTo>
                  <a:lnTo>
                    <a:pt x="1331" y="434308"/>
                  </a:lnTo>
                  <a:lnTo>
                    <a:pt x="0" y="432881"/>
                  </a:lnTo>
                  <a:lnTo>
                    <a:pt x="464208" y="0"/>
                  </a:lnTo>
                  <a:lnTo>
                    <a:pt x="465967" y="1886"/>
                  </a:lnTo>
                  <a:lnTo>
                    <a:pt x="465967" y="1333"/>
                  </a:lnTo>
                  <a:lnTo>
                    <a:pt x="1181221" y="1333"/>
                  </a:lnTo>
                  <a:lnTo>
                    <a:pt x="1240891" y="65592"/>
                  </a:lnTo>
                  <a:lnTo>
                    <a:pt x="485933" y="65592"/>
                  </a:lnTo>
                  <a:lnTo>
                    <a:pt x="91800" y="433127"/>
                  </a:lnTo>
                  <a:lnTo>
                    <a:pt x="1582181" y="433127"/>
                  </a:lnTo>
                  <a:lnTo>
                    <a:pt x="1641852" y="497386"/>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8" name="Isosceles Triangle 37">
              <a:extLst>
                <a:ext uri="{FF2B5EF4-FFF2-40B4-BE49-F238E27FC236}">
                  <a16:creationId xmlns:a16="http://schemas.microsoft.com/office/drawing/2014/main" id="{2260195A-A230-463A-A4CA-15B8B5AAAFB8}"/>
                </a:ext>
              </a:extLst>
            </p:cNvPr>
            <p:cNvSpPr/>
            <p:nvPr/>
          </p:nvSpPr>
          <p:spPr>
            <a:xfrm rot="18949508">
              <a:off x="9976671" y="6129492"/>
              <a:ext cx="630954" cy="363007"/>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9" name="Isosceles Triangle 38">
              <a:extLst>
                <a:ext uri="{FF2B5EF4-FFF2-40B4-BE49-F238E27FC236}">
                  <a16:creationId xmlns:a16="http://schemas.microsoft.com/office/drawing/2014/main" id="{6C1DF4D5-8C06-47A7-80C0-39DE2A9EB056}"/>
                </a:ext>
              </a:extLst>
            </p:cNvPr>
            <p:cNvSpPr/>
            <p:nvPr/>
          </p:nvSpPr>
          <p:spPr>
            <a:xfrm rot="18949508">
              <a:off x="10171223" y="5732946"/>
              <a:ext cx="413441" cy="237865"/>
            </a:xfrm>
            <a:prstGeom prst="triangle">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0" name="Parallelogram 39">
              <a:extLst>
                <a:ext uri="{FF2B5EF4-FFF2-40B4-BE49-F238E27FC236}">
                  <a16:creationId xmlns:a16="http://schemas.microsoft.com/office/drawing/2014/main" id="{2941807C-BBDE-417B-8DF7-AF1FEBAEC06E}"/>
                </a:ext>
              </a:extLst>
            </p:cNvPr>
            <p:cNvSpPr/>
            <p:nvPr/>
          </p:nvSpPr>
          <p:spPr>
            <a:xfrm rot="18793636">
              <a:off x="10875573" y="3588640"/>
              <a:ext cx="966788" cy="117014"/>
            </a:xfrm>
            <a:prstGeom prst="parallelogram">
              <a:avLst>
                <a:gd name="adj" fmla="val 87569"/>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1" name="Freeform: Shape 82">
              <a:extLst>
                <a:ext uri="{FF2B5EF4-FFF2-40B4-BE49-F238E27FC236}">
                  <a16:creationId xmlns:a16="http://schemas.microsoft.com/office/drawing/2014/main" id="{66DE3527-9047-4D52-93DE-072EEEB35433}"/>
                </a:ext>
              </a:extLst>
            </p:cNvPr>
            <p:cNvSpPr/>
            <p:nvPr/>
          </p:nvSpPr>
          <p:spPr>
            <a:xfrm rot="18793636">
              <a:off x="11273141" y="4864752"/>
              <a:ext cx="1229798" cy="331744"/>
            </a:xfrm>
            <a:custGeom>
              <a:avLst/>
              <a:gdLst>
                <a:gd name="connsiteX0" fmla="*/ 1229798 w 1229798"/>
                <a:gd name="connsiteY0" fmla="*/ 0 h 331744"/>
                <a:gd name="connsiteX1" fmla="*/ 876863 w 1229798"/>
                <a:gd name="connsiteY1" fmla="*/ 331744 h 331744"/>
                <a:gd name="connsiteX2" fmla="*/ 0 w 1229798"/>
                <a:gd name="connsiteY2" fmla="*/ 331744 h 331744"/>
                <a:gd name="connsiteX3" fmla="*/ 290505 w 1229798"/>
                <a:gd name="connsiteY3" fmla="*/ 0 h 331744"/>
              </a:gdLst>
              <a:ahLst/>
              <a:cxnLst>
                <a:cxn ang="0">
                  <a:pos x="connsiteX0" y="connsiteY0"/>
                </a:cxn>
                <a:cxn ang="0">
                  <a:pos x="connsiteX1" y="connsiteY1"/>
                </a:cxn>
                <a:cxn ang="0">
                  <a:pos x="connsiteX2" y="connsiteY2"/>
                </a:cxn>
                <a:cxn ang="0">
                  <a:pos x="connsiteX3" y="connsiteY3"/>
                </a:cxn>
              </a:cxnLst>
              <a:rect l="l" t="t" r="r" b="b"/>
              <a:pathLst>
                <a:path w="1229798" h="331744">
                  <a:moveTo>
                    <a:pt x="1229798" y="0"/>
                  </a:moveTo>
                  <a:lnTo>
                    <a:pt x="876863" y="331744"/>
                  </a:lnTo>
                  <a:lnTo>
                    <a:pt x="0" y="331744"/>
                  </a:lnTo>
                  <a:lnTo>
                    <a:pt x="290505" y="0"/>
                  </a:ln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2" name="Right Triangle 41">
            <a:extLst>
              <a:ext uri="{FF2B5EF4-FFF2-40B4-BE49-F238E27FC236}">
                <a16:creationId xmlns:a16="http://schemas.microsoft.com/office/drawing/2014/main" id="{FAC3B50E-1040-4613-B737-7827814DA77E}"/>
              </a:ext>
            </a:extLst>
          </p:cNvPr>
          <p:cNvSpPr/>
          <p:nvPr userDrawn="1"/>
        </p:nvSpPr>
        <p:spPr>
          <a:xfrm rot="10800000">
            <a:off x="8858250" y="109"/>
            <a:ext cx="3338884" cy="1549967"/>
          </a:xfrm>
          <a:prstGeom prst="r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5" name="Right Triangle 4">
            <a:extLst>
              <a:ext uri="{FF2B5EF4-FFF2-40B4-BE49-F238E27FC236}">
                <a16:creationId xmlns:a16="http://schemas.microsoft.com/office/drawing/2014/main" id="{DD473A6E-A397-4CB3-89BC-B7285A6836F2}"/>
              </a:ext>
            </a:extLst>
          </p:cNvPr>
          <p:cNvSpPr/>
          <p:nvPr/>
        </p:nvSpPr>
        <p:spPr>
          <a:xfrm rot="5400000" flipH="1">
            <a:off x="117489" y="-117491"/>
            <a:ext cx="6879816" cy="7114795"/>
          </a:xfrm>
          <a:prstGeom prst="rtTriangle">
            <a:avLst/>
          </a:pr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6" name="Isosceles Triangle 5">
            <a:extLst>
              <a:ext uri="{FF2B5EF4-FFF2-40B4-BE49-F238E27FC236}">
                <a16:creationId xmlns:a16="http://schemas.microsoft.com/office/drawing/2014/main" id="{1768C7AB-FBD3-47AC-8F38-A907C483EAE3}"/>
              </a:ext>
            </a:extLst>
          </p:cNvPr>
          <p:cNvSpPr/>
          <p:nvPr/>
        </p:nvSpPr>
        <p:spPr>
          <a:xfrm rot="13502350" flipH="1">
            <a:off x="4246971" y="5329983"/>
            <a:ext cx="2097799" cy="1206929"/>
          </a:xfrm>
          <a:prstGeom prst="triangle">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7" name="Straight Connector 6">
            <a:extLst>
              <a:ext uri="{FF2B5EF4-FFF2-40B4-BE49-F238E27FC236}">
                <a16:creationId xmlns:a16="http://schemas.microsoft.com/office/drawing/2014/main" id="{FDE13BBE-39B4-465B-BA3A-AA92A9396E83}"/>
              </a:ext>
            </a:extLst>
          </p:cNvPr>
          <p:cNvCxnSpPr>
            <a:cxnSpLocks/>
          </p:cNvCxnSpPr>
          <p:nvPr/>
        </p:nvCxnSpPr>
        <p:spPr>
          <a:xfrm flipH="1" flipV="1">
            <a:off x="1818142" y="4663148"/>
            <a:ext cx="2315360" cy="2194319"/>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sp>
        <p:nvSpPr>
          <p:cNvPr id="8" name="Isosceles Triangle 7">
            <a:extLst>
              <a:ext uri="{FF2B5EF4-FFF2-40B4-BE49-F238E27FC236}">
                <a16:creationId xmlns:a16="http://schemas.microsoft.com/office/drawing/2014/main" id="{C3D9E257-7C7C-4BAA-A6E9-4BBD63EC38CC}"/>
              </a:ext>
            </a:extLst>
          </p:cNvPr>
          <p:cNvSpPr/>
          <p:nvPr/>
        </p:nvSpPr>
        <p:spPr>
          <a:xfrm rot="13502350" flipH="1">
            <a:off x="3745589" y="4573790"/>
            <a:ext cx="2852041" cy="1640868"/>
          </a:xfrm>
          <a:prstGeom prst="triangle">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0" name="Freeform 29">
            <a:extLst>
              <a:ext uri="{FF2B5EF4-FFF2-40B4-BE49-F238E27FC236}">
                <a16:creationId xmlns:a16="http://schemas.microsoft.com/office/drawing/2014/main" id="{F5AB9491-AF79-4632-A3D0-17E3AC00D5BF}"/>
              </a:ext>
            </a:extLst>
          </p:cNvPr>
          <p:cNvSpPr/>
          <p:nvPr/>
        </p:nvSpPr>
        <p:spPr>
          <a:xfrm rot="13453317" flipH="1">
            <a:off x="-415440" y="725135"/>
            <a:ext cx="3247878" cy="723035"/>
          </a:xfrm>
          <a:custGeom>
            <a:avLst/>
            <a:gdLst>
              <a:gd name="connsiteX0" fmla="*/ 0 w 3247878"/>
              <a:gd name="connsiteY0" fmla="*/ 297404 h 723035"/>
              <a:gd name="connsiteX1" fmla="*/ 437351 w 3247878"/>
              <a:gd name="connsiteY1" fmla="*/ 723035 h 723035"/>
              <a:gd name="connsiteX2" fmla="*/ 2614722 w 3247878"/>
              <a:gd name="connsiteY2" fmla="*/ 723035 h 723035"/>
              <a:gd name="connsiteX3" fmla="*/ 3247878 w 3247878"/>
              <a:gd name="connsiteY3" fmla="*/ 0 h 723035"/>
              <a:gd name="connsiteX4" fmla="*/ 289434 w 3247878"/>
              <a:gd name="connsiteY4" fmla="*/ 0 h 723035"/>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247878" h="723035">
                <a:moveTo>
                  <a:pt x="0" y="297404"/>
                </a:moveTo>
                <a:lnTo>
                  <a:pt x="437351" y="723035"/>
                </a:lnTo>
                <a:lnTo>
                  <a:pt x="2614722" y="723035"/>
                </a:lnTo>
                <a:lnTo>
                  <a:pt x="3247878" y="0"/>
                </a:lnTo>
                <a:lnTo>
                  <a:pt x="289434" y="0"/>
                </a:lnTo>
                <a:close/>
              </a:path>
            </a:pathLst>
          </a:custGeom>
          <a:pattFill prst="dkUpDiag">
            <a:fgClr>
              <a:srgbClr val="F284A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0" name="Freeform: Shape 74">
            <a:extLst>
              <a:ext uri="{FF2B5EF4-FFF2-40B4-BE49-F238E27FC236}">
                <a16:creationId xmlns:a16="http://schemas.microsoft.com/office/drawing/2014/main" id="{E40559D6-767D-4C4E-B407-5D6B0D233F1B}"/>
              </a:ext>
            </a:extLst>
          </p:cNvPr>
          <p:cNvSpPr/>
          <p:nvPr/>
        </p:nvSpPr>
        <p:spPr>
          <a:xfrm rot="13627226" flipH="1">
            <a:off x="-149921" y="5596920"/>
            <a:ext cx="3092851" cy="936955"/>
          </a:xfrm>
          <a:custGeom>
            <a:avLst/>
            <a:gdLst>
              <a:gd name="connsiteX0" fmla="*/ 1331 w 1641852"/>
              <a:gd name="connsiteY0" fmla="*/ 497386 h 497386"/>
              <a:gd name="connsiteX1" fmla="*/ 1331 w 1641852"/>
              <a:gd name="connsiteY1" fmla="*/ 434308 h 497386"/>
              <a:gd name="connsiteX2" fmla="*/ 0 w 1641852"/>
              <a:gd name="connsiteY2" fmla="*/ 432881 h 497386"/>
              <a:gd name="connsiteX3" fmla="*/ 464208 w 1641852"/>
              <a:gd name="connsiteY3" fmla="*/ 0 h 497386"/>
              <a:gd name="connsiteX4" fmla="*/ 465967 w 1641852"/>
              <a:gd name="connsiteY4" fmla="*/ 1886 h 497386"/>
              <a:gd name="connsiteX5" fmla="*/ 465967 w 1641852"/>
              <a:gd name="connsiteY5" fmla="*/ 1333 h 497386"/>
              <a:gd name="connsiteX6" fmla="*/ 1181221 w 1641852"/>
              <a:gd name="connsiteY6" fmla="*/ 1333 h 497386"/>
              <a:gd name="connsiteX7" fmla="*/ 1240891 w 1641852"/>
              <a:gd name="connsiteY7" fmla="*/ 65592 h 497386"/>
              <a:gd name="connsiteX8" fmla="*/ 485933 w 1641852"/>
              <a:gd name="connsiteY8" fmla="*/ 65592 h 497386"/>
              <a:gd name="connsiteX9" fmla="*/ 91800 w 1641852"/>
              <a:gd name="connsiteY9" fmla="*/ 433127 h 497386"/>
              <a:gd name="connsiteX10" fmla="*/ 1582181 w 1641852"/>
              <a:gd name="connsiteY10" fmla="*/ 433127 h 497386"/>
              <a:gd name="connsiteX11" fmla="*/ 1641852 w 1641852"/>
              <a:gd name="connsiteY11" fmla="*/ 497386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641852" h="497386">
                <a:moveTo>
                  <a:pt x="1331" y="497386"/>
                </a:moveTo>
                <a:lnTo>
                  <a:pt x="1331" y="434308"/>
                </a:lnTo>
                <a:lnTo>
                  <a:pt x="0" y="432881"/>
                </a:lnTo>
                <a:lnTo>
                  <a:pt x="464208" y="0"/>
                </a:lnTo>
                <a:lnTo>
                  <a:pt x="465967" y="1886"/>
                </a:lnTo>
                <a:lnTo>
                  <a:pt x="465967" y="1333"/>
                </a:lnTo>
                <a:lnTo>
                  <a:pt x="1181221" y="1333"/>
                </a:lnTo>
                <a:lnTo>
                  <a:pt x="1240891" y="65592"/>
                </a:lnTo>
                <a:lnTo>
                  <a:pt x="485933" y="65592"/>
                </a:lnTo>
                <a:lnTo>
                  <a:pt x="91800" y="433127"/>
                </a:lnTo>
                <a:lnTo>
                  <a:pt x="1582181" y="433127"/>
                </a:lnTo>
                <a:lnTo>
                  <a:pt x="1641852" y="497386"/>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Isosceles Triangle 10">
            <a:extLst>
              <a:ext uri="{FF2B5EF4-FFF2-40B4-BE49-F238E27FC236}">
                <a16:creationId xmlns:a16="http://schemas.microsoft.com/office/drawing/2014/main" id="{2260195A-A230-463A-A4CA-15B8B5AAAFB8}"/>
              </a:ext>
            </a:extLst>
          </p:cNvPr>
          <p:cNvSpPr/>
          <p:nvPr/>
        </p:nvSpPr>
        <p:spPr>
          <a:xfrm rot="2604847" flipH="1">
            <a:off x="3022118" y="5456106"/>
            <a:ext cx="1188564" cy="683817"/>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Isosceles Triangle 11">
            <a:extLst>
              <a:ext uri="{FF2B5EF4-FFF2-40B4-BE49-F238E27FC236}">
                <a16:creationId xmlns:a16="http://schemas.microsoft.com/office/drawing/2014/main" id="{6C1DF4D5-8C06-47A7-80C0-39DE2A9EB056}"/>
              </a:ext>
            </a:extLst>
          </p:cNvPr>
          <p:cNvSpPr/>
          <p:nvPr/>
        </p:nvSpPr>
        <p:spPr>
          <a:xfrm rot="2650492" flipH="1">
            <a:off x="3007115" y="5326879"/>
            <a:ext cx="778823" cy="448080"/>
          </a:xfrm>
          <a:prstGeom prst="triangle">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Parallelogram 12">
            <a:extLst>
              <a:ext uri="{FF2B5EF4-FFF2-40B4-BE49-F238E27FC236}">
                <a16:creationId xmlns:a16="http://schemas.microsoft.com/office/drawing/2014/main" id="{2941807C-BBDE-417B-8DF7-AF1FEBAEC06E}"/>
              </a:ext>
            </a:extLst>
          </p:cNvPr>
          <p:cNvSpPr/>
          <p:nvPr/>
        </p:nvSpPr>
        <p:spPr>
          <a:xfrm rot="2682316" flipH="1">
            <a:off x="3186652" y="3576173"/>
            <a:ext cx="1821194" cy="220426"/>
          </a:xfrm>
          <a:prstGeom prst="parallelogram">
            <a:avLst>
              <a:gd name="adj" fmla="val 87569"/>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Freeform: Shape 82">
            <a:extLst>
              <a:ext uri="{FF2B5EF4-FFF2-40B4-BE49-F238E27FC236}">
                <a16:creationId xmlns:a16="http://schemas.microsoft.com/office/drawing/2014/main" id="{66DE3527-9047-4D52-93DE-072EEEB35433}"/>
              </a:ext>
            </a:extLst>
          </p:cNvPr>
          <p:cNvSpPr/>
          <p:nvPr/>
        </p:nvSpPr>
        <p:spPr>
          <a:xfrm rot="2806364" flipH="1">
            <a:off x="-591737" y="3102671"/>
            <a:ext cx="2316641" cy="624925"/>
          </a:xfrm>
          <a:custGeom>
            <a:avLst/>
            <a:gdLst>
              <a:gd name="connsiteX0" fmla="*/ 1229798 w 1229798"/>
              <a:gd name="connsiteY0" fmla="*/ 0 h 331744"/>
              <a:gd name="connsiteX1" fmla="*/ 876863 w 1229798"/>
              <a:gd name="connsiteY1" fmla="*/ 331744 h 331744"/>
              <a:gd name="connsiteX2" fmla="*/ 0 w 1229798"/>
              <a:gd name="connsiteY2" fmla="*/ 331744 h 331744"/>
              <a:gd name="connsiteX3" fmla="*/ 290505 w 1229798"/>
              <a:gd name="connsiteY3" fmla="*/ 0 h 331744"/>
            </a:gdLst>
            <a:ahLst/>
            <a:cxnLst>
              <a:cxn ang="0">
                <a:pos x="connsiteX0" y="connsiteY0"/>
              </a:cxn>
              <a:cxn ang="0">
                <a:pos x="connsiteX1" y="connsiteY1"/>
              </a:cxn>
              <a:cxn ang="0">
                <a:pos x="connsiteX2" y="connsiteY2"/>
              </a:cxn>
              <a:cxn ang="0">
                <a:pos x="connsiteX3" y="connsiteY3"/>
              </a:cxn>
            </a:cxnLst>
            <a:rect l="l" t="t" r="r" b="b"/>
            <a:pathLst>
              <a:path w="1229798" h="331744">
                <a:moveTo>
                  <a:pt x="1229798" y="0"/>
                </a:moveTo>
                <a:lnTo>
                  <a:pt x="876863" y="331744"/>
                </a:lnTo>
                <a:lnTo>
                  <a:pt x="0" y="331744"/>
                </a:lnTo>
                <a:lnTo>
                  <a:pt x="290505" y="0"/>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Shape 21"/>
          <p:cNvSpPr txBox="1">
            <a:spLocks noGrp="1"/>
          </p:cNvSpPr>
          <p:nvPr userDrawn="1">
            <p:ph type="ctrTitle"/>
          </p:nvPr>
        </p:nvSpPr>
        <p:spPr>
          <a:xfrm>
            <a:off x="8138389" y="2478331"/>
            <a:ext cx="3932497" cy="1458057"/>
          </a:xfrm>
          <a:prstGeom prst="rect">
            <a:avLst/>
          </a:prstGeom>
        </p:spPr>
        <p:txBody>
          <a:bodyPr lIns="91425" tIns="91425" rIns="91425" bIns="91425" anchor="b" anchorCtr="0"/>
          <a:lstStyle>
            <a:lvl1pPr lvl="0" algn="ctr" rtl="0">
              <a:spcBef>
                <a:spcPts val="0"/>
              </a:spcBef>
              <a:defRPr>
                <a:solidFill>
                  <a:schemeClr val="tx1">
                    <a:lumMod val="75000"/>
                    <a:lumOff val="25000"/>
                  </a:schemeClr>
                </a:solidFill>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8138389" y="4100116"/>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tx1">
                    <a:lumMod val="75000"/>
                    <a:lumOff val="25000"/>
                  </a:schemeClr>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cxnSp>
        <p:nvCxnSpPr>
          <p:cNvPr id="32" name="Straight Connector 31">
            <a:extLst>
              <a:ext uri="{FF2B5EF4-FFF2-40B4-BE49-F238E27FC236}">
                <a16:creationId xmlns:a16="http://schemas.microsoft.com/office/drawing/2014/main" id="{FDE13BBE-39B4-465B-BA3A-AA92A9396E83}"/>
              </a:ext>
            </a:extLst>
          </p:cNvPr>
          <p:cNvCxnSpPr>
            <a:cxnSpLocks/>
          </p:cNvCxnSpPr>
          <p:nvPr userDrawn="1"/>
        </p:nvCxnSpPr>
        <p:spPr>
          <a:xfrm flipH="1" flipV="1">
            <a:off x="-1" y="2216849"/>
            <a:ext cx="1216929" cy="1324275"/>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sp>
        <p:nvSpPr>
          <p:cNvPr id="34" name="Freeform: Shape 82">
            <a:extLst>
              <a:ext uri="{FF2B5EF4-FFF2-40B4-BE49-F238E27FC236}">
                <a16:creationId xmlns:a16="http://schemas.microsoft.com/office/drawing/2014/main" id="{66DE3527-9047-4D52-93DE-072EEEB35433}"/>
              </a:ext>
            </a:extLst>
          </p:cNvPr>
          <p:cNvSpPr/>
          <p:nvPr userDrawn="1"/>
        </p:nvSpPr>
        <p:spPr>
          <a:xfrm rot="2806364" flipH="1">
            <a:off x="-232812" y="3651260"/>
            <a:ext cx="918038" cy="247645"/>
          </a:xfrm>
          <a:custGeom>
            <a:avLst/>
            <a:gdLst>
              <a:gd name="connsiteX0" fmla="*/ 1229798 w 1229798"/>
              <a:gd name="connsiteY0" fmla="*/ 0 h 331744"/>
              <a:gd name="connsiteX1" fmla="*/ 876863 w 1229798"/>
              <a:gd name="connsiteY1" fmla="*/ 331744 h 331744"/>
              <a:gd name="connsiteX2" fmla="*/ 0 w 1229798"/>
              <a:gd name="connsiteY2" fmla="*/ 331744 h 331744"/>
              <a:gd name="connsiteX3" fmla="*/ 290505 w 1229798"/>
              <a:gd name="connsiteY3" fmla="*/ 0 h 331744"/>
            </a:gdLst>
            <a:ahLst/>
            <a:cxnLst>
              <a:cxn ang="0">
                <a:pos x="connsiteX0" y="connsiteY0"/>
              </a:cxn>
              <a:cxn ang="0">
                <a:pos x="connsiteX1" y="connsiteY1"/>
              </a:cxn>
              <a:cxn ang="0">
                <a:pos x="connsiteX2" y="connsiteY2"/>
              </a:cxn>
              <a:cxn ang="0">
                <a:pos x="connsiteX3" y="connsiteY3"/>
              </a:cxn>
            </a:cxnLst>
            <a:rect l="l" t="t" r="r" b="b"/>
            <a:pathLst>
              <a:path w="1229798" h="331744">
                <a:moveTo>
                  <a:pt x="1229798" y="0"/>
                </a:moveTo>
                <a:lnTo>
                  <a:pt x="876863" y="331744"/>
                </a:lnTo>
                <a:lnTo>
                  <a:pt x="0" y="331744"/>
                </a:lnTo>
                <a:lnTo>
                  <a:pt x="290505" y="0"/>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5" name="Isosceles Triangle 34">
            <a:extLst>
              <a:ext uri="{FF2B5EF4-FFF2-40B4-BE49-F238E27FC236}">
                <a16:creationId xmlns:a16="http://schemas.microsoft.com/office/drawing/2014/main" id="{2260195A-A230-463A-A4CA-15B8B5AAAFB8}"/>
              </a:ext>
            </a:extLst>
          </p:cNvPr>
          <p:cNvSpPr/>
          <p:nvPr userDrawn="1"/>
        </p:nvSpPr>
        <p:spPr>
          <a:xfrm rot="2826405" flipH="1">
            <a:off x="782248" y="2821907"/>
            <a:ext cx="778772" cy="448051"/>
          </a:xfrm>
          <a:prstGeom prst="triangle">
            <a:avLst/>
          </a:prstGeom>
          <a:pattFill prst="narHorz">
            <a:fgClr>
              <a:schemeClr val="bg1"/>
            </a:fgClr>
            <a:bgClr>
              <a:srgbClr val="ED396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2" name="Rectangle 1"/>
          <p:cNvSpPr/>
          <p:nvPr userDrawn="1"/>
        </p:nvSpPr>
        <p:spPr>
          <a:xfrm>
            <a:off x="0" y="1768929"/>
            <a:ext cx="12192000" cy="3585028"/>
          </a:xfrm>
          <a:prstGeom prst="rect">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Parallelogram 11">
            <a:extLst>
              <a:ext uri="{FF2B5EF4-FFF2-40B4-BE49-F238E27FC236}">
                <a16:creationId xmlns:a16="http://schemas.microsoft.com/office/drawing/2014/main" id="{2941807C-BBDE-417B-8DF7-AF1FEBAEC06E}"/>
              </a:ext>
            </a:extLst>
          </p:cNvPr>
          <p:cNvSpPr/>
          <p:nvPr userDrawn="1"/>
        </p:nvSpPr>
        <p:spPr>
          <a:xfrm flipH="1">
            <a:off x="542671" y="4918529"/>
            <a:ext cx="3597574" cy="435428"/>
          </a:xfrm>
          <a:prstGeom prst="parallelogram">
            <a:avLst>
              <a:gd name="adj" fmla="val 87569"/>
            </a:avLst>
          </a:prstGeom>
          <a:pattFill prst="narHorz">
            <a:fgClr>
              <a:schemeClr val="bg1"/>
            </a:fgClr>
            <a:bgClr>
              <a:srgbClr val="309DCC"/>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0" name="Freeform 49"/>
          <p:cNvSpPr/>
          <p:nvPr userDrawn="1"/>
        </p:nvSpPr>
        <p:spPr>
          <a:xfrm>
            <a:off x="9487887" y="3089204"/>
            <a:ext cx="2704534" cy="2264754"/>
          </a:xfrm>
          <a:custGeom>
            <a:avLst/>
            <a:gdLst>
              <a:gd name="connsiteX0" fmla="*/ 1817488 w 2704534"/>
              <a:gd name="connsiteY0" fmla="*/ 0 h 2264754"/>
              <a:gd name="connsiteX1" fmla="*/ 2704534 w 2704534"/>
              <a:gd name="connsiteY1" fmla="*/ 1105340 h 2264754"/>
              <a:gd name="connsiteX2" fmla="*/ 2704534 w 2704534"/>
              <a:gd name="connsiteY2" fmla="*/ 2264754 h 2264754"/>
              <a:gd name="connsiteX3" fmla="*/ 0 w 2704534"/>
              <a:gd name="connsiteY3" fmla="*/ 2264754 h 2264754"/>
            </a:gdLst>
            <a:ahLst/>
            <a:cxnLst>
              <a:cxn ang="0">
                <a:pos x="connsiteX0" y="connsiteY0"/>
              </a:cxn>
              <a:cxn ang="0">
                <a:pos x="connsiteX1" y="connsiteY1"/>
              </a:cxn>
              <a:cxn ang="0">
                <a:pos x="connsiteX2" y="connsiteY2"/>
              </a:cxn>
              <a:cxn ang="0">
                <a:pos x="connsiteX3" y="connsiteY3"/>
              </a:cxn>
            </a:cxnLst>
            <a:rect l="l" t="t" r="r" b="b"/>
            <a:pathLst>
              <a:path w="2704534" h="2264754">
                <a:moveTo>
                  <a:pt x="1817488" y="0"/>
                </a:moveTo>
                <a:lnTo>
                  <a:pt x="2704534" y="1105340"/>
                </a:lnTo>
                <a:lnTo>
                  <a:pt x="2704534" y="2264754"/>
                </a:lnTo>
                <a:lnTo>
                  <a:pt x="0" y="2264754"/>
                </a:lnTo>
                <a:close/>
              </a:path>
            </a:pathLst>
          </a:cu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Freeform 38"/>
          <p:cNvSpPr/>
          <p:nvPr userDrawn="1"/>
        </p:nvSpPr>
        <p:spPr>
          <a:xfrm>
            <a:off x="-18810" y="1185665"/>
            <a:ext cx="2132031" cy="1622880"/>
          </a:xfrm>
          <a:custGeom>
            <a:avLst/>
            <a:gdLst>
              <a:gd name="connsiteX0" fmla="*/ 829654 w 2132031"/>
              <a:gd name="connsiteY0" fmla="*/ 0 h 1622880"/>
              <a:gd name="connsiteX1" fmla="*/ 2132031 w 2132031"/>
              <a:gd name="connsiteY1" fmla="*/ 1622880 h 1622880"/>
              <a:gd name="connsiteX2" fmla="*/ 0 w 2132031"/>
              <a:gd name="connsiteY2" fmla="*/ 1622880 h 1622880"/>
              <a:gd name="connsiteX3" fmla="*/ 0 w 2132031"/>
              <a:gd name="connsiteY3" fmla="*/ 1033824 h 1622880"/>
            </a:gdLst>
            <a:ahLst/>
            <a:cxnLst>
              <a:cxn ang="0">
                <a:pos x="connsiteX0" y="connsiteY0"/>
              </a:cxn>
              <a:cxn ang="0">
                <a:pos x="connsiteX1" y="connsiteY1"/>
              </a:cxn>
              <a:cxn ang="0">
                <a:pos x="connsiteX2" y="connsiteY2"/>
              </a:cxn>
              <a:cxn ang="0">
                <a:pos x="connsiteX3" y="connsiteY3"/>
              </a:cxn>
            </a:cxnLst>
            <a:rect l="l" t="t" r="r" b="b"/>
            <a:pathLst>
              <a:path w="2132031" h="1622880">
                <a:moveTo>
                  <a:pt x="829654" y="0"/>
                </a:moveTo>
                <a:lnTo>
                  <a:pt x="2132031" y="1622880"/>
                </a:lnTo>
                <a:lnTo>
                  <a:pt x="0" y="1622880"/>
                </a:lnTo>
                <a:lnTo>
                  <a:pt x="0" y="1033824"/>
                </a:lnTo>
                <a:close/>
              </a:path>
            </a:pathLst>
          </a:cu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576139" y="2324698"/>
            <a:ext cx="7039723" cy="21907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37" name="Freeform 36"/>
          <p:cNvSpPr/>
          <p:nvPr userDrawn="1"/>
        </p:nvSpPr>
        <p:spPr>
          <a:xfrm>
            <a:off x="-18810" y="1185665"/>
            <a:ext cx="1495150" cy="1622880"/>
          </a:xfrm>
          <a:custGeom>
            <a:avLst/>
            <a:gdLst>
              <a:gd name="connsiteX0" fmla="*/ 192773 w 1495150"/>
              <a:gd name="connsiteY0" fmla="*/ 0 h 1622880"/>
              <a:gd name="connsiteX1" fmla="*/ 1495150 w 1495150"/>
              <a:gd name="connsiteY1" fmla="*/ 1622880 h 1622880"/>
              <a:gd name="connsiteX2" fmla="*/ 0 w 1495150"/>
              <a:gd name="connsiteY2" fmla="*/ 1622880 h 1622880"/>
              <a:gd name="connsiteX3" fmla="*/ 0 w 1495150"/>
              <a:gd name="connsiteY3" fmla="*/ 240213 h 1622880"/>
            </a:gdLst>
            <a:ahLst/>
            <a:cxnLst>
              <a:cxn ang="0">
                <a:pos x="connsiteX0" y="connsiteY0"/>
              </a:cxn>
              <a:cxn ang="0">
                <a:pos x="connsiteX1" y="connsiteY1"/>
              </a:cxn>
              <a:cxn ang="0">
                <a:pos x="connsiteX2" y="connsiteY2"/>
              </a:cxn>
              <a:cxn ang="0">
                <a:pos x="connsiteX3" y="connsiteY3"/>
              </a:cxn>
            </a:cxnLst>
            <a:rect l="l" t="t" r="r" b="b"/>
            <a:pathLst>
              <a:path w="1495150" h="1622880">
                <a:moveTo>
                  <a:pt x="192773" y="0"/>
                </a:moveTo>
                <a:lnTo>
                  <a:pt x="1495150" y="1622880"/>
                </a:lnTo>
                <a:lnTo>
                  <a:pt x="0" y="1622880"/>
                </a:lnTo>
                <a:lnTo>
                  <a:pt x="0" y="240213"/>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Freeform 47"/>
          <p:cNvSpPr/>
          <p:nvPr userDrawn="1"/>
        </p:nvSpPr>
        <p:spPr>
          <a:xfrm>
            <a:off x="9978101" y="3104193"/>
            <a:ext cx="2214320" cy="2522922"/>
          </a:xfrm>
          <a:custGeom>
            <a:avLst/>
            <a:gdLst>
              <a:gd name="connsiteX0" fmla="*/ 2024670 w 2214320"/>
              <a:gd name="connsiteY0" fmla="*/ 0 h 2522922"/>
              <a:gd name="connsiteX1" fmla="*/ 2214320 w 2214320"/>
              <a:gd name="connsiteY1" fmla="*/ 236321 h 2522922"/>
              <a:gd name="connsiteX2" fmla="*/ 2214320 w 2214320"/>
              <a:gd name="connsiteY2" fmla="*/ 2522922 h 2522922"/>
              <a:gd name="connsiteX3" fmla="*/ 0 w 2214320"/>
              <a:gd name="connsiteY3" fmla="*/ 2522922 h 2522922"/>
            </a:gdLst>
            <a:ahLst/>
            <a:cxnLst>
              <a:cxn ang="0">
                <a:pos x="connsiteX0" y="connsiteY0"/>
              </a:cxn>
              <a:cxn ang="0">
                <a:pos x="connsiteX1" y="connsiteY1"/>
              </a:cxn>
              <a:cxn ang="0">
                <a:pos x="connsiteX2" y="connsiteY2"/>
              </a:cxn>
              <a:cxn ang="0">
                <a:pos x="connsiteX3" y="connsiteY3"/>
              </a:cxn>
            </a:cxnLst>
            <a:rect l="l" t="t" r="r" b="b"/>
            <a:pathLst>
              <a:path w="2214320" h="2522922">
                <a:moveTo>
                  <a:pt x="2024670" y="0"/>
                </a:moveTo>
                <a:lnTo>
                  <a:pt x="2214320" y="236321"/>
                </a:lnTo>
                <a:lnTo>
                  <a:pt x="2214320" y="2522922"/>
                </a:lnTo>
                <a:lnTo>
                  <a:pt x="0" y="2522922"/>
                </a:lnTo>
                <a:close/>
              </a:path>
            </a:pathLst>
          </a:custGeom>
          <a:solidFill>
            <a:srgbClr val="E747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Freeform 44">
            <a:extLst>
              <a:ext uri="{FF2B5EF4-FFF2-40B4-BE49-F238E27FC236}">
                <a16:creationId xmlns:a16="http://schemas.microsoft.com/office/drawing/2014/main" id="{2941807C-BBDE-417B-8DF7-AF1FEBAEC06E}"/>
              </a:ext>
            </a:extLst>
          </p:cNvPr>
          <p:cNvSpPr/>
          <p:nvPr userDrawn="1"/>
        </p:nvSpPr>
        <p:spPr>
          <a:xfrm flipH="1">
            <a:off x="9017197" y="1434048"/>
            <a:ext cx="3175225" cy="435428"/>
          </a:xfrm>
          <a:custGeom>
            <a:avLst/>
            <a:gdLst>
              <a:gd name="connsiteX0" fmla="*/ 3175225 w 3175225"/>
              <a:gd name="connsiteY0" fmla="*/ 0 h 435428"/>
              <a:gd name="connsiteX1" fmla="*/ 0 w 3175225"/>
              <a:gd name="connsiteY1" fmla="*/ 0 h 435428"/>
              <a:gd name="connsiteX2" fmla="*/ 0 w 3175225"/>
              <a:gd name="connsiteY2" fmla="*/ 435428 h 435428"/>
              <a:gd name="connsiteX3" fmla="*/ 2793925 w 3175225"/>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3175225" h="435428">
                <a:moveTo>
                  <a:pt x="3175225" y="0"/>
                </a:moveTo>
                <a:lnTo>
                  <a:pt x="0" y="0"/>
                </a:lnTo>
                <a:lnTo>
                  <a:pt x="0" y="435428"/>
                </a:lnTo>
                <a:lnTo>
                  <a:pt x="2793925" y="435428"/>
                </a:lnTo>
                <a:close/>
              </a:path>
            </a:pathLst>
          </a:custGeom>
          <a:pattFill prst="narHorz">
            <a:fgClr>
              <a:srgbClr val="F0A62B"/>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41" name="Freeform 40">
            <a:extLst>
              <a:ext uri="{FF2B5EF4-FFF2-40B4-BE49-F238E27FC236}">
                <a16:creationId xmlns:a16="http://schemas.microsoft.com/office/drawing/2014/main" id="{2941807C-BBDE-417B-8DF7-AF1FEBAEC06E}"/>
              </a:ext>
            </a:extLst>
          </p:cNvPr>
          <p:cNvSpPr/>
          <p:nvPr userDrawn="1"/>
        </p:nvSpPr>
        <p:spPr>
          <a:xfrm flipH="1">
            <a:off x="-18809" y="4918529"/>
            <a:ext cx="2800235" cy="435428"/>
          </a:xfrm>
          <a:custGeom>
            <a:avLst/>
            <a:gdLst>
              <a:gd name="connsiteX0" fmla="*/ 2800235 w 2800235"/>
              <a:gd name="connsiteY0" fmla="*/ 0 h 435428"/>
              <a:gd name="connsiteX1" fmla="*/ 381300 w 2800235"/>
              <a:gd name="connsiteY1" fmla="*/ 0 h 435428"/>
              <a:gd name="connsiteX2" fmla="*/ 0 w 2800235"/>
              <a:gd name="connsiteY2" fmla="*/ 435428 h 435428"/>
              <a:gd name="connsiteX3" fmla="*/ 2800235 w 2800235"/>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2800235" h="435428">
                <a:moveTo>
                  <a:pt x="2800235" y="0"/>
                </a:moveTo>
                <a:lnTo>
                  <a:pt x="381300" y="0"/>
                </a:lnTo>
                <a:lnTo>
                  <a:pt x="0" y="435428"/>
                </a:lnTo>
                <a:lnTo>
                  <a:pt x="2800235" y="435428"/>
                </a:lnTo>
                <a:close/>
              </a:path>
            </a:pathLst>
          </a:cu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cxnSp>
        <p:nvCxnSpPr>
          <p:cNvPr id="5" name="Straight Connector 4"/>
          <p:cNvCxnSpPr/>
          <p:nvPr userDrawn="1"/>
        </p:nvCxnSpPr>
        <p:spPr>
          <a:xfrm>
            <a:off x="0" y="4808220"/>
            <a:ext cx="3710782" cy="0"/>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cxnSp>
        <p:nvCxnSpPr>
          <p:cNvPr id="15" name="Straight Connector 14"/>
          <p:cNvCxnSpPr/>
          <p:nvPr userDrawn="1"/>
        </p:nvCxnSpPr>
        <p:spPr>
          <a:xfrm>
            <a:off x="0" y="4701540"/>
            <a:ext cx="3710782" cy="0"/>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
        <p:nvSpPr>
          <p:cNvPr id="16" name="Freeform: Shape 74">
            <a:extLst>
              <a:ext uri="{FF2B5EF4-FFF2-40B4-BE49-F238E27FC236}">
                <a16:creationId xmlns:a16="http://schemas.microsoft.com/office/drawing/2014/main" id="{E40559D6-767D-4C4E-B407-5D6B0D233F1B}"/>
              </a:ext>
            </a:extLst>
          </p:cNvPr>
          <p:cNvSpPr/>
          <p:nvPr userDrawn="1"/>
        </p:nvSpPr>
        <p:spPr>
          <a:xfrm rot="13627226" flipH="1">
            <a:off x="8297980" y="5012467"/>
            <a:ext cx="1036392" cy="313967"/>
          </a:xfrm>
          <a:custGeom>
            <a:avLst/>
            <a:gdLst>
              <a:gd name="connsiteX0" fmla="*/ 1331 w 1641852"/>
              <a:gd name="connsiteY0" fmla="*/ 497386 h 497386"/>
              <a:gd name="connsiteX1" fmla="*/ 1331 w 1641852"/>
              <a:gd name="connsiteY1" fmla="*/ 434308 h 497386"/>
              <a:gd name="connsiteX2" fmla="*/ 0 w 1641852"/>
              <a:gd name="connsiteY2" fmla="*/ 432881 h 497386"/>
              <a:gd name="connsiteX3" fmla="*/ 464208 w 1641852"/>
              <a:gd name="connsiteY3" fmla="*/ 0 h 497386"/>
              <a:gd name="connsiteX4" fmla="*/ 465967 w 1641852"/>
              <a:gd name="connsiteY4" fmla="*/ 1886 h 497386"/>
              <a:gd name="connsiteX5" fmla="*/ 465967 w 1641852"/>
              <a:gd name="connsiteY5" fmla="*/ 1333 h 497386"/>
              <a:gd name="connsiteX6" fmla="*/ 1181221 w 1641852"/>
              <a:gd name="connsiteY6" fmla="*/ 1333 h 497386"/>
              <a:gd name="connsiteX7" fmla="*/ 1240891 w 1641852"/>
              <a:gd name="connsiteY7" fmla="*/ 65592 h 497386"/>
              <a:gd name="connsiteX8" fmla="*/ 485933 w 1641852"/>
              <a:gd name="connsiteY8" fmla="*/ 65592 h 497386"/>
              <a:gd name="connsiteX9" fmla="*/ 91800 w 1641852"/>
              <a:gd name="connsiteY9" fmla="*/ 433127 h 497386"/>
              <a:gd name="connsiteX10" fmla="*/ 1582181 w 1641852"/>
              <a:gd name="connsiteY10" fmla="*/ 433127 h 497386"/>
              <a:gd name="connsiteX11" fmla="*/ 1641852 w 1641852"/>
              <a:gd name="connsiteY11" fmla="*/ 497386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641852" h="497386">
                <a:moveTo>
                  <a:pt x="1331" y="497386"/>
                </a:moveTo>
                <a:lnTo>
                  <a:pt x="1331" y="434308"/>
                </a:lnTo>
                <a:lnTo>
                  <a:pt x="0" y="432881"/>
                </a:lnTo>
                <a:lnTo>
                  <a:pt x="464208" y="0"/>
                </a:lnTo>
                <a:lnTo>
                  <a:pt x="465967" y="1886"/>
                </a:lnTo>
                <a:lnTo>
                  <a:pt x="465967" y="1333"/>
                </a:lnTo>
                <a:lnTo>
                  <a:pt x="1181221" y="1333"/>
                </a:lnTo>
                <a:lnTo>
                  <a:pt x="1240891" y="65592"/>
                </a:lnTo>
                <a:lnTo>
                  <a:pt x="485933" y="65592"/>
                </a:lnTo>
                <a:lnTo>
                  <a:pt x="91800" y="433127"/>
                </a:lnTo>
                <a:lnTo>
                  <a:pt x="1582181" y="433127"/>
                </a:lnTo>
                <a:lnTo>
                  <a:pt x="1641852" y="497386"/>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nvGrpSpPr>
          <p:cNvPr id="13" name="Group 12"/>
          <p:cNvGrpSpPr/>
          <p:nvPr userDrawn="1"/>
        </p:nvGrpSpPr>
        <p:grpSpPr>
          <a:xfrm>
            <a:off x="10033915" y="2011125"/>
            <a:ext cx="1188564" cy="778182"/>
            <a:chOff x="9855508" y="2810122"/>
            <a:chExt cx="1188564" cy="778182"/>
          </a:xfrm>
        </p:grpSpPr>
        <p:sp>
          <p:nvSpPr>
            <p:cNvPr id="17" name="Isosceles Triangle 16">
              <a:extLst>
                <a:ext uri="{FF2B5EF4-FFF2-40B4-BE49-F238E27FC236}">
                  <a16:creationId xmlns:a16="http://schemas.microsoft.com/office/drawing/2014/main" id="{2260195A-A230-463A-A4CA-15B8B5AAAFB8}"/>
                </a:ext>
              </a:extLst>
            </p:cNvPr>
            <p:cNvSpPr/>
            <p:nvPr userDrawn="1"/>
          </p:nvSpPr>
          <p:spPr>
            <a:xfrm rot="2604847" flipH="1">
              <a:off x="9855508" y="2904487"/>
              <a:ext cx="1188564" cy="683817"/>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Isosceles Triangle 17">
              <a:extLst>
                <a:ext uri="{FF2B5EF4-FFF2-40B4-BE49-F238E27FC236}">
                  <a16:creationId xmlns:a16="http://schemas.microsoft.com/office/drawing/2014/main" id="{6C1DF4D5-8C06-47A7-80C0-39DE2A9EB056}"/>
                </a:ext>
              </a:extLst>
            </p:cNvPr>
            <p:cNvSpPr/>
            <p:nvPr userDrawn="1"/>
          </p:nvSpPr>
          <p:spPr>
            <a:xfrm rot="2650492" flipH="1">
              <a:off x="9876790" y="2810122"/>
              <a:ext cx="778823" cy="448080"/>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9" name="Isosceles Triangle 18">
            <a:extLst>
              <a:ext uri="{FF2B5EF4-FFF2-40B4-BE49-F238E27FC236}">
                <a16:creationId xmlns:a16="http://schemas.microsoft.com/office/drawing/2014/main" id="{2260195A-A230-463A-A4CA-15B8B5AAAFB8}"/>
              </a:ext>
            </a:extLst>
          </p:cNvPr>
          <p:cNvSpPr/>
          <p:nvPr userDrawn="1"/>
        </p:nvSpPr>
        <p:spPr>
          <a:xfrm rot="5400000" flipH="1">
            <a:off x="1794455" y="3193602"/>
            <a:ext cx="778772" cy="448051"/>
          </a:xfrm>
          <a:prstGeom prst="triangle">
            <a:avLst/>
          </a:prstGeom>
          <a:pattFill prst="narHorz">
            <a:fgClr>
              <a:schemeClr val="bg1"/>
            </a:fgClr>
            <a:bgClr>
              <a:srgbClr val="ED396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Freeform: Shape 74">
            <a:extLst>
              <a:ext uri="{FF2B5EF4-FFF2-40B4-BE49-F238E27FC236}">
                <a16:creationId xmlns:a16="http://schemas.microsoft.com/office/drawing/2014/main" id="{E40559D6-767D-4C4E-B407-5D6B0D233F1B}"/>
              </a:ext>
            </a:extLst>
          </p:cNvPr>
          <p:cNvSpPr/>
          <p:nvPr userDrawn="1"/>
        </p:nvSpPr>
        <p:spPr>
          <a:xfrm rot="3118019" flipH="1">
            <a:off x="1649869" y="1889829"/>
            <a:ext cx="1036392" cy="313967"/>
          </a:xfrm>
          <a:custGeom>
            <a:avLst/>
            <a:gdLst>
              <a:gd name="connsiteX0" fmla="*/ 1331 w 1641852"/>
              <a:gd name="connsiteY0" fmla="*/ 497386 h 497386"/>
              <a:gd name="connsiteX1" fmla="*/ 1331 w 1641852"/>
              <a:gd name="connsiteY1" fmla="*/ 434308 h 497386"/>
              <a:gd name="connsiteX2" fmla="*/ 0 w 1641852"/>
              <a:gd name="connsiteY2" fmla="*/ 432881 h 497386"/>
              <a:gd name="connsiteX3" fmla="*/ 464208 w 1641852"/>
              <a:gd name="connsiteY3" fmla="*/ 0 h 497386"/>
              <a:gd name="connsiteX4" fmla="*/ 465967 w 1641852"/>
              <a:gd name="connsiteY4" fmla="*/ 1886 h 497386"/>
              <a:gd name="connsiteX5" fmla="*/ 465967 w 1641852"/>
              <a:gd name="connsiteY5" fmla="*/ 1333 h 497386"/>
              <a:gd name="connsiteX6" fmla="*/ 1181221 w 1641852"/>
              <a:gd name="connsiteY6" fmla="*/ 1333 h 497386"/>
              <a:gd name="connsiteX7" fmla="*/ 1240891 w 1641852"/>
              <a:gd name="connsiteY7" fmla="*/ 65592 h 497386"/>
              <a:gd name="connsiteX8" fmla="*/ 485933 w 1641852"/>
              <a:gd name="connsiteY8" fmla="*/ 65592 h 497386"/>
              <a:gd name="connsiteX9" fmla="*/ 91800 w 1641852"/>
              <a:gd name="connsiteY9" fmla="*/ 433127 h 497386"/>
              <a:gd name="connsiteX10" fmla="*/ 1582181 w 1641852"/>
              <a:gd name="connsiteY10" fmla="*/ 433127 h 497386"/>
              <a:gd name="connsiteX11" fmla="*/ 1641852 w 1641852"/>
              <a:gd name="connsiteY11" fmla="*/ 497386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641852" h="497386">
                <a:moveTo>
                  <a:pt x="1331" y="497386"/>
                </a:moveTo>
                <a:lnTo>
                  <a:pt x="1331" y="434308"/>
                </a:lnTo>
                <a:lnTo>
                  <a:pt x="0" y="432881"/>
                </a:lnTo>
                <a:lnTo>
                  <a:pt x="464208" y="0"/>
                </a:lnTo>
                <a:lnTo>
                  <a:pt x="465967" y="1886"/>
                </a:lnTo>
                <a:lnTo>
                  <a:pt x="465967" y="1333"/>
                </a:lnTo>
                <a:lnTo>
                  <a:pt x="1181221" y="1333"/>
                </a:lnTo>
                <a:lnTo>
                  <a:pt x="1240891" y="65592"/>
                </a:lnTo>
                <a:lnTo>
                  <a:pt x="485933" y="65592"/>
                </a:lnTo>
                <a:lnTo>
                  <a:pt x="91800" y="433127"/>
                </a:lnTo>
                <a:lnTo>
                  <a:pt x="1582181" y="433127"/>
                </a:lnTo>
                <a:lnTo>
                  <a:pt x="1641852" y="497386"/>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3" name="Freeform 42">
            <a:extLst>
              <a:ext uri="{FF2B5EF4-FFF2-40B4-BE49-F238E27FC236}">
                <a16:creationId xmlns:a16="http://schemas.microsoft.com/office/drawing/2014/main" id="{2941807C-BBDE-417B-8DF7-AF1FEBAEC06E}"/>
              </a:ext>
            </a:extLst>
          </p:cNvPr>
          <p:cNvSpPr/>
          <p:nvPr userDrawn="1"/>
        </p:nvSpPr>
        <p:spPr>
          <a:xfrm flipH="1">
            <a:off x="9893803" y="1466887"/>
            <a:ext cx="2298618" cy="435428"/>
          </a:xfrm>
          <a:custGeom>
            <a:avLst/>
            <a:gdLst>
              <a:gd name="connsiteX0" fmla="*/ 2298618 w 2298618"/>
              <a:gd name="connsiteY0" fmla="*/ 0 h 435428"/>
              <a:gd name="connsiteX1" fmla="*/ 0 w 2298618"/>
              <a:gd name="connsiteY1" fmla="*/ 0 h 435428"/>
              <a:gd name="connsiteX2" fmla="*/ 0 w 2298618"/>
              <a:gd name="connsiteY2" fmla="*/ 435428 h 435428"/>
              <a:gd name="connsiteX3" fmla="*/ 1917318 w 2298618"/>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2298618" h="435428">
                <a:moveTo>
                  <a:pt x="2298618" y="0"/>
                </a:moveTo>
                <a:lnTo>
                  <a:pt x="0" y="0"/>
                </a:lnTo>
                <a:lnTo>
                  <a:pt x="0" y="435428"/>
                </a:lnTo>
                <a:lnTo>
                  <a:pt x="1917318" y="435428"/>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grpSp>
        <p:nvGrpSpPr>
          <p:cNvPr id="31" name="Group 30"/>
          <p:cNvGrpSpPr/>
          <p:nvPr userDrawn="1"/>
        </p:nvGrpSpPr>
        <p:grpSpPr>
          <a:xfrm>
            <a:off x="4103408" y="-24579"/>
            <a:ext cx="3985184" cy="1502376"/>
            <a:chOff x="4155405" y="-24579"/>
            <a:chExt cx="3985184" cy="1502376"/>
          </a:xfrm>
        </p:grpSpPr>
        <p:sp>
          <p:nvSpPr>
            <p:cNvPr id="23" name="Isosceles Triangle 22">
              <a:extLst>
                <a:ext uri="{FF2B5EF4-FFF2-40B4-BE49-F238E27FC236}">
                  <a16:creationId xmlns:a16="http://schemas.microsoft.com/office/drawing/2014/main" id="{8171585F-F935-402F-A8C8-1C7619322AD2}"/>
                </a:ext>
              </a:extLst>
            </p:cNvPr>
            <p:cNvSpPr/>
            <p:nvPr userDrawn="1"/>
          </p:nvSpPr>
          <p:spPr>
            <a:xfrm rot="10800000">
              <a:off x="4155405" y="-24576"/>
              <a:ext cx="3128639" cy="1502373"/>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24" name="Isosceles Triangle 23">
              <a:extLst>
                <a:ext uri="{FF2B5EF4-FFF2-40B4-BE49-F238E27FC236}">
                  <a16:creationId xmlns:a16="http://schemas.microsoft.com/office/drawing/2014/main" id="{FAC3B50E-1040-4613-B737-7827814DA77E}"/>
                </a:ext>
              </a:extLst>
            </p:cNvPr>
            <p:cNvSpPr/>
            <p:nvPr userDrawn="1"/>
          </p:nvSpPr>
          <p:spPr>
            <a:xfrm rot="10800000">
              <a:off x="5998237" y="-24579"/>
              <a:ext cx="2142352" cy="994517"/>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grpSp>
        <p:nvGrpSpPr>
          <p:cNvPr id="14" name="Group 13"/>
          <p:cNvGrpSpPr/>
          <p:nvPr userDrawn="1"/>
        </p:nvGrpSpPr>
        <p:grpSpPr>
          <a:xfrm rot="10800000">
            <a:off x="4293988" y="5499317"/>
            <a:ext cx="3604025" cy="1358683"/>
            <a:chOff x="4307805" y="127821"/>
            <a:chExt cx="3985184" cy="1502376"/>
          </a:xfrm>
        </p:grpSpPr>
        <p:sp>
          <p:nvSpPr>
            <p:cNvPr id="25" name="Isosceles Triangle 24">
              <a:extLst>
                <a:ext uri="{FF2B5EF4-FFF2-40B4-BE49-F238E27FC236}">
                  <a16:creationId xmlns:a16="http://schemas.microsoft.com/office/drawing/2014/main" id="{8171585F-F935-402F-A8C8-1C7619322AD2}"/>
                </a:ext>
              </a:extLst>
            </p:cNvPr>
            <p:cNvSpPr/>
            <p:nvPr userDrawn="1"/>
          </p:nvSpPr>
          <p:spPr>
            <a:xfrm rot="10800000">
              <a:off x="4307805" y="127824"/>
              <a:ext cx="3128639" cy="1502373"/>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26" name="Isosceles Triangle 25">
              <a:extLst>
                <a:ext uri="{FF2B5EF4-FFF2-40B4-BE49-F238E27FC236}">
                  <a16:creationId xmlns:a16="http://schemas.microsoft.com/office/drawing/2014/main" id="{FAC3B50E-1040-4613-B737-7827814DA77E}"/>
                </a:ext>
              </a:extLst>
            </p:cNvPr>
            <p:cNvSpPr/>
            <p:nvPr userDrawn="1"/>
          </p:nvSpPr>
          <p:spPr>
            <a:xfrm rot="10800000">
              <a:off x="6150637" y="127821"/>
              <a:ext cx="2142352" cy="994517"/>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cxnSp>
        <p:nvCxnSpPr>
          <p:cNvPr id="28" name="Straight Connector 27"/>
          <p:cNvCxnSpPr/>
          <p:nvPr userDrawn="1"/>
        </p:nvCxnSpPr>
        <p:spPr>
          <a:xfrm flipV="1">
            <a:off x="9272962" y="2960050"/>
            <a:ext cx="1938680" cy="2415582"/>
          </a:xfrm>
          <a:prstGeom prst="line">
            <a:avLst/>
          </a:prstGeom>
          <a:ln>
            <a:solidFill>
              <a:schemeClr val="bg1"/>
            </a:solidFill>
          </a:ln>
        </p:spPr>
        <p:style>
          <a:lnRef idx="1">
            <a:schemeClr val="accent1"/>
          </a:lnRef>
          <a:fillRef idx="0">
            <a:schemeClr val="accent1"/>
          </a:fillRef>
          <a:effectRef idx="0">
            <a:schemeClr val="accent1"/>
          </a:effectRef>
          <a:fontRef idx="minor">
            <a:schemeClr val="tx1"/>
          </a:fontRef>
        </p:style>
      </p:cxnSp>
      <p:sp>
        <p:nvSpPr>
          <p:cNvPr id="46" name="Shape 47"/>
          <p:cNvSpPr txBox="1">
            <a:spLocks noGrp="1"/>
          </p:cNvSpPr>
          <p:nvPr>
            <p:ph type="title"/>
          </p:nvPr>
        </p:nvSpPr>
        <p:spPr>
          <a:xfrm>
            <a:off x="3710782" y="875761"/>
            <a:ext cx="4770436"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24" name="Isosceles Triangle 23">
            <a:extLst>
              <a:ext uri="{FF2B5EF4-FFF2-40B4-BE49-F238E27FC236}">
                <a16:creationId xmlns:a16="http://schemas.microsoft.com/office/drawing/2014/main" id="{8171585F-F935-402F-A8C8-1C7619322AD2}"/>
              </a:ext>
            </a:extLst>
          </p:cNvPr>
          <p:cNvSpPr/>
          <p:nvPr userDrawn="1"/>
        </p:nvSpPr>
        <p:spPr>
          <a:xfrm rot="10800000">
            <a:off x="0" y="7818"/>
            <a:ext cx="5715000" cy="2744344"/>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48" name="Shape 48"/>
          <p:cNvSpPr txBox="1">
            <a:spLocks noGrp="1"/>
          </p:cNvSpPr>
          <p:nvPr>
            <p:ph type="body" idx="1"/>
          </p:nvPr>
        </p:nvSpPr>
        <p:spPr>
          <a:xfrm>
            <a:off x="6888387" y="3300079"/>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888387" y="2042598"/>
            <a:ext cx="4863648" cy="847999"/>
          </a:xfrm>
          <a:prstGeom prst="rect">
            <a:avLst/>
          </a:prstGeom>
        </p:spPr>
        <p:txBody>
          <a:bodyPr lIns="91425" tIns="91425" rIns="91425" bIns="91425" anchor="b" anchorCtr="0">
            <a:normAutofit/>
          </a:bodyPr>
          <a:lstStyle>
            <a:lvl1pPr lvl="0">
              <a:spcBef>
                <a:spcPts val="0"/>
              </a:spcBef>
              <a:defRPr sz="32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p:cNvGrpSpPr/>
          <p:nvPr userDrawn="1"/>
        </p:nvGrpSpPr>
        <p:grpSpPr>
          <a:xfrm flipH="1">
            <a:off x="0" y="-175596"/>
            <a:ext cx="6182474" cy="7317052"/>
            <a:chOff x="6009526" y="-175596"/>
            <a:chExt cx="6182474" cy="7317052"/>
          </a:xfrm>
        </p:grpSpPr>
        <p:sp>
          <p:nvSpPr>
            <p:cNvPr id="5" name="Parallelogram 4">
              <a:extLst>
                <a:ext uri="{FF2B5EF4-FFF2-40B4-BE49-F238E27FC236}">
                  <a16:creationId xmlns:a16="http://schemas.microsoft.com/office/drawing/2014/main" id="{4B3F48EC-B63D-4177-9C3C-2EAFD40FF161}"/>
                </a:ext>
              </a:extLst>
            </p:cNvPr>
            <p:cNvSpPr/>
            <p:nvPr/>
          </p:nvSpPr>
          <p:spPr>
            <a:xfrm>
              <a:off x="6009526" y="0"/>
              <a:ext cx="6182474" cy="6858000"/>
            </a:xfrm>
            <a:prstGeom prst="parallelogram">
              <a:avLst>
                <a:gd name="adj" fmla="val 51179"/>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 name="Freeform: Shape 14">
              <a:extLst>
                <a:ext uri="{FF2B5EF4-FFF2-40B4-BE49-F238E27FC236}">
                  <a16:creationId xmlns:a16="http://schemas.microsoft.com/office/drawing/2014/main" id="{9ED03A4F-F460-4557-A1BB-747F237FE138}"/>
                </a:ext>
              </a:extLst>
            </p:cNvPr>
            <p:cNvSpPr/>
            <p:nvPr/>
          </p:nvSpPr>
          <p:spPr>
            <a:xfrm rot="17711480">
              <a:off x="7368297" y="5057104"/>
              <a:ext cx="3653071" cy="515633"/>
            </a:xfrm>
            <a:custGeom>
              <a:avLst/>
              <a:gdLst>
                <a:gd name="connsiteX0" fmla="*/ 3653071 w 3653071"/>
                <a:gd name="connsiteY0" fmla="*/ 0 h 515633"/>
                <a:gd name="connsiteX1" fmla="*/ 3201536 w 3653071"/>
                <a:gd name="connsiteY1" fmla="*/ 515633 h 515633"/>
                <a:gd name="connsiteX2" fmla="*/ 242543 w 3653071"/>
                <a:gd name="connsiteY2" fmla="*/ 515633 h 515633"/>
                <a:gd name="connsiteX3" fmla="*/ 0 w 3653071"/>
                <a:gd name="connsiteY3" fmla="*/ 0 h 515633"/>
              </a:gdLst>
              <a:ahLst/>
              <a:cxnLst>
                <a:cxn ang="0">
                  <a:pos x="connsiteX0" y="connsiteY0"/>
                </a:cxn>
                <a:cxn ang="0">
                  <a:pos x="connsiteX1" y="connsiteY1"/>
                </a:cxn>
                <a:cxn ang="0">
                  <a:pos x="connsiteX2" y="connsiteY2"/>
                </a:cxn>
                <a:cxn ang="0">
                  <a:pos x="connsiteX3" y="connsiteY3"/>
                </a:cxn>
              </a:cxnLst>
              <a:rect l="l" t="t" r="r" b="b"/>
              <a:pathLst>
                <a:path w="3653071" h="515633">
                  <a:moveTo>
                    <a:pt x="3653071" y="0"/>
                  </a:moveTo>
                  <a:lnTo>
                    <a:pt x="3201536" y="515633"/>
                  </a:lnTo>
                  <a:lnTo>
                    <a:pt x="242543" y="515633"/>
                  </a:lnTo>
                  <a:lnTo>
                    <a:pt x="0" y="0"/>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7" name="Straight Connector 6">
              <a:extLst>
                <a:ext uri="{FF2B5EF4-FFF2-40B4-BE49-F238E27FC236}">
                  <a16:creationId xmlns:a16="http://schemas.microsoft.com/office/drawing/2014/main" id="{B2D2237B-3640-45AD-B509-7FD765EC448B}"/>
                </a:ext>
              </a:extLst>
            </p:cNvPr>
            <p:cNvCxnSpPr/>
            <p:nvPr/>
          </p:nvCxnSpPr>
          <p:spPr>
            <a:xfrm flipV="1">
              <a:off x="7934178" y="3429000"/>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8" name="Freeform 7">
              <a:extLst>
                <a:ext uri="{FF2B5EF4-FFF2-40B4-BE49-F238E27FC236}">
                  <a16:creationId xmlns:a16="http://schemas.microsoft.com/office/drawing/2014/main" id="{4A15FCA8-6B9D-46DB-817B-7CE6E870F9A3}"/>
                </a:ext>
              </a:extLst>
            </p:cNvPr>
            <p:cNvSpPr/>
            <p:nvPr/>
          </p:nvSpPr>
          <p:spPr>
            <a:xfrm rot="17638583">
              <a:off x="8450622" y="439551"/>
              <a:ext cx="1727680" cy="497386"/>
            </a:xfrm>
            <a:custGeom>
              <a:avLst/>
              <a:gdLst>
                <a:gd name="connsiteX0" fmla="*/ 1507068 w 1727680"/>
                <a:gd name="connsiteY0" fmla="*/ 1333 h 497386"/>
                <a:gd name="connsiteX1" fmla="*/ 1535646 w 1727680"/>
                <a:gd name="connsiteY1" fmla="*/ 65592 h 497386"/>
                <a:gd name="connsiteX2" fmla="*/ 485933 w 1727680"/>
                <a:gd name="connsiteY2" fmla="*/ 65592 h 497386"/>
                <a:gd name="connsiteX3" fmla="*/ 91800 w 1727680"/>
                <a:gd name="connsiteY3" fmla="*/ 433127 h 497386"/>
                <a:gd name="connsiteX4" fmla="*/ 1699102 w 1727680"/>
                <a:gd name="connsiteY4" fmla="*/ 433128 h 497386"/>
                <a:gd name="connsiteX5" fmla="*/ 1727680 w 1727680"/>
                <a:gd name="connsiteY5" fmla="*/ 497386 h 497386"/>
                <a:gd name="connsiteX6" fmla="*/ 1331 w 1727680"/>
                <a:gd name="connsiteY6" fmla="*/ 497386 h 497386"/>
                <a:gd name="connsiteX7" fmla="*/ 1331 w 1727680"/>
                <a:gd name="connsiteY7" fmla="*/ 434308 h 497386"/>
                <a:gd name="connsiteX8" fmla="*/ 0 w 1727680"/>
                <a:gd name="connsiteY8" fmla="*/ 432881 h 497386"/>
                <a:gd name="connsiteX9" fmla="*/ 464208 w 1727680"/>
                <a:gd name="connsiteY9" fmla="*/ 0 h 497386"/>
                <a:gd name="connsiteX10" fmla="*/ 465967 w 1727680"/>
                <a:gd name="connsiteY10" fmla="*/ 1886 h 497386"/>
                <a:gd name="connsiteX11" fmla="*/ 465967 w 1727680"/>
                <a:gd name="connsiteY11" fmla="*/ 1333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727680" h="497386">
                  <a:moveTo>
                    <a:pt x="1507068" y="1333"/>
                  </a:moveTo>
                  <a:lnTo>
                    <a:pt x="1535646" y="65592"/>
                  </a:lnTo>
                  <a:lnTo>
                    <a:pt x="485933" y="65592"/>
                  </a:lnTo>
                  <a:lnTo>
                    <a:pt x="91800" y="433127"/>
                  </a:lnTo>
                  <a:lnTo>
                    <a:pt x="1699102" y="433128"/>
                  </a:lnTo>
                  <a:lnTo>
                    <a:pt x="1727680" y="497386"/>
                  </a:lnTo>
                  <a:lnTo>
                    <a:pt x="1331" y="497386"/>
                  </a:lnTo>
                  <a:lnTo>
                    <a:pt x="1331" y="434308"/>
                  </a:lnTo>
                  <a:lnTo>
                    <a:pt x="0" y="432881"/>
                  </a:lnTo>
                  <a:lnTo>
                    <a:pt x="464208" y="0"/>
                  </a:lnTo>
                  <a:lnTo>
                    <a:pt x="465967" y="1886"/>
                  </a:lnTo>
                  <a:lnTo>
                    <a:pt x="465967" y="1333"/>
                  </a:lnTo>
                  <a:close/>
                </a:path>
              </a:pathLst>
            </a:cu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9" name="Freeform 8">
              <a:extLst>
                <a:ext uri="{FF2B5EF4-FFF2-40B4-BE49-F238E27FC236}">
                  <a16:creationId xmlns:a16="http://schemas.microsoft.com/office/drawing/2014/main" id="{F5AB9491-AF79-4632-A3D0-17E3AC00D5BF}"/>
                </a:ext>
              </a:extLst>
            </p:cNvPr>
            <p:cNvSpPr/>
            <p:nvPr/>
          </p:nvSpPr>
          <p:spPr>
            <a:xfrm rot="17775483">
              <a:off x="5625979" y="5715183"/>
              <a:ext cx="2318399" cy="376256"/>
            </a:xfrm>
            <a:custGeom>
              <a:avLst/>
              <a:gdLst>
                <a:gd name="connsiteX0" fmla="*/ 2199305 w 2199305"/>
                <a:gd name="connsiteY0" fmla="*/ 0 h 356928"/>
                <a:gd name="connsiteX1" fmla="*/ 1707333 w 2199305"/>
                <a:gd name="connsiteY1" fmla="*/ 356928 h 356928"/>
                <a:gd name="connsiteX2" fmla="*/ 176080 w 2199305"/>
                <a:gd name="connsiteY2" fmla="*/ 356928 h 356928"/>
                <a:gd name="connsiteX3" fmla="*/ 0 w 2199305"/>
                <a:gd name="connsiteY3" fmla="*/ 0 h 356928"/>
              </a:gdLst>
              <a:ahLst/>
              <a:cxnLst>
                <a:cxn ang="0">
                  <a:pos x="connsiteX0" y="connsiteY0"/>
                </a:cxn>
                <a:cxn ang="0">
                  <a:pos x="connsiteX1" y="connsiteY1"/>
                </a:cxn>
                <a:cxn ang="0">
                  <a:pos x="connsiteX2" y="connsiteY2"/>
                </a:cxn>
                <a:cxn ang="0">
                  <a:pos x="connsiteX3" y="connsiteY3"/>
                </a:cxn>
              </a:cxnLst>
              <a:rect l="l" t="t" r="r" b="b"/>
              <a:pathLst>
                <a:path w="2199305" h="356928">
                  <a:moveTo>
                    <a:pt x="2199305" y="0"/>
                  </a:moveTo>
                  <a:lnTo>
                    <a:pt x="1707333" y="356928"/>
                  </a:lnTo>
                  <a:lnTo>
                    <a:pt x="176080" y="356928"/>
                  </a:lnTo>
                  <a:lnTo>
                    <a:pt x="0" y="0"/>
                  </a:lnTo>
                  <a:close/>
                </a:path>
              </a:pathLst>
            </a:custGeom>
            <a:pattFill prst="ltDnDiag">
              <a:fgClr>
                <a:schemeClr val="bg1"/>
              </a:fgClr>
              <a:bgClr>
                <a:srgbClr val="E74749"/>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0" name="Isosceles Triangle 9">
              <a:extLst>
                <a:ext uri="{FF2B5EF4-FFF2-40B4-BE49-F238E27FC236}">
                  <a16:creationId xmlns:a16="http://schemas.microsoft.com/office/drawing/2014/main" id="{2260195A-A230-463A-A4CA-15B8B5AAAFB8}"/>
                </a:ext>
              </a:extLst>
            </p:cNvPr>
            <p:cNvSpPr/>
            <p:nvPr/>
          </p:nvSpPr>
          <p:spPr>
            <a:xfrm rot="17712815">
              <a:off x="8686627" y="3411183"/>
              <a:ext cx="702049" cy="403910"/>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Isosceles Triangle 10">
              <a:extLst>
                <a:ext uri="{FF2B5EF4-FFF2-40B4-BE49-F238E27FC236}">
                  <a16:creationId xmlns:a16="http://schemas.microsoft.com/office/drawing/2014/main" id="{F7C49C97-1312-479D-81BF-8540B2C1FF02}"/>
                </a:ext>
              </a:extLst>
            </p:cNvPr>
            <p:cNvSpPr/>
            <p:nvPr/>
          </p:nvSpPr>
          <p:spPr>
            <a:xfrm rot="6871181">
              <a:off x="7192408" y="3407102"/>
              <a:ext cx="1255744" cy="674192"/>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Isosceles Triangle 11">
              <a:extLst>
                <a:ext uri="{FF2B5EF4-FFF2-40B4-BE49-F238E27FC236}">
                  <a16:creationId xmlns:a16="http://schemas.microsoft.com/office/drawing/2014/main" id="{F7C49C97-1312-479D-81BF-8540B2C1FF02}"/>
                </a:ext>
              </a:extLst>
            </p:cNvPr>
            <p:cNvSpPr/>
            <p:nvPr/>
          </p:nvSpPr>
          <p:spPr>
            <a:xfrm rot="6871181">
              <a:off x="7126261" y="2993470"/>
              <a:ext cx="1514017" cy="871061"/>
            </a:xfrm>
            <a:prstGeom prst="triangle">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13" name="Straight Connector 12">
              <a:extLst>
                <a:ext uri="{FF2B5EF4-FFF2-40B4-BE49-F238E27FC236}">
                  <a16:creationId xmlns:a16="http://schemas.microsoft.com/office/drawing/2014/main" id="{B2D2237B-3640-45AD-B509-7FD765EC448B}"/>
                </a:ext>
              </a:extLst>
            </p:cNvPr>
            <p:cNvCxnSpPr/>
            <p:nvPr/>
          </p:nvCxnSpPr>
          <p:spPr>
            <a:xfrm flipV="1">
              <a:off x="9515005" y="4834"/>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14" name="Isosceles Triangle 13">
              <a:extLst>
                <a:ext uri="{FF2B5EF4-FFF2-40B4-BE49-F238E27FC236}">
                  <a16:creationId xmlns:a16="http://schemas.microsoft.com/office/drawing/2014/main" id="{0FE7D2F6-16A8-453F-965C-DDB50DE6FFA1}"/>
                </a:ext>
              </a:extLst>
            </p:cNvPr>
            <p:cNvSpPr/>
            <p:nvPr/>
          </p:nvSpPr>
          <p:spPr>
            <a:xfrm rot="17695016">
              <a:off x="8927837" y="1230588"/>
              <a:ext cx="2826946" cy="1626429"/>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5" name="Isosceles Triangle 14">
              <a:extLst>
                <a:ext uri="{FF2B5EF4-FFF2-40B4-BE49-F238E27FC236}">
                  <a16:creationId xmlns:a16="http://schemas.microsoft.com/office/drawing/2014/main" id="{885CCDF1-FD60-4A9C-9576-9D603F4864FA}"/>
                </a:ext>
              </a:extLst>
            </p:cNvPr>
            <p:cNvSpPr/>
            <p:nvPr/>
          </p:nvSpPr>
          <p:spPr>
            <a:xfrm rot="17695016">
              <a:off x="8463046" y="1645655"/>
              <a:ext cx="3485065" cy="2005066"/>
            </a:xfrm>
            <a:prstGeom prst="triangle">
              <a:avLst/>
            </a:pr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Freeform 15">
              <a:extLst>
                <a:ext uri="{FF2B5EF4-FFF2-40B4-BE49-F238E27FC236}">
                  <a16:creationId xmlns:a16="http://schemas.microsoft.com/office/drawing/2014/main" id="{453E501D-CDE3-4224-81F0-DAA4C2D22878}"/>
                </a:ext>
              </a:extLst>
            </p:cNvPr>
            <p:cNvSpPr/>
            <p:nvPr/>
          </p:nvSpPr>
          <p:spPr>
            <a:xfrm rot="17683657" flipV="1">
              <a:off x="9672112" y="655904"/>
              <a:ext cx="1779274" cy="214566"/>
            </a:xfrm>
            <a:custGeom>
              <a:avLst/>
              <a:gdLst>
                <a:gd name="connsiteX0" fmla="*/ 1680460 w 1779274"/>
                <a:gd name="connsiteY0" fmla="*/ 214566 h 214566"/>
                <a:gd name="connsiteX1" fmla="*/ 1779274 w 1779274"/>
                <a:gd name="connsiteY1" fmla="*/ 0 h 214566"/>
                <a:gd name="connsiteX2" fmla="*/ 202084 w 1779274"/>
                <a:gd name="connsiteY2" fmla="*/ 1 h 214566"/>
                <a:gd name="connsiteX3" fmla="*/ 0 w 1779274"/>
                <a:gd name="connsiteY3" fmla="*/ 214566 h 214566"/>
              </a:gdLst>
              <a:ahLst/>
              <a:cxnLst>
                <a:cxn ang="0">
                  <a:pos x="connsiteX0" y="connsiteY0"/>
                </a:cxn>
                <a:cxn ang="0">
                  <a:pos x="connsiteX1" y="connsiteY1"/>
                </a:cxn>
                <a:cxn ang="0">
                  <a:pos x="connsiteX2" y="connsiteY2"/>
                </a:cxn>
                <a:cxn ang="0">
                  <a:pos x="connsiteX3" y="connsiteY3"/>
                </a:cxn>
              </a:cxnLst>
              <a:rect l="l" t="t" r="r" b="b"/>
              <a:pathLst>
                <a:path w="1779274" h="214566">
                  <a:moveTo>
                    <a:pt x="1680460" y="214566"/>
                  </a:moveTo>
                  <a:lnTo>
                    <a:pt x="1779274" y="0"/>
                  </a:lnTo>
                  <a:lnTo>
                    <a:pt x="202084" y="1"/>
                  </a:lnTo>
                  <a:lnTo>
                    <a:pt x="0" y="214566"/>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7" name="Isosceles Triangle 16">
              <a:extLst>
                <a:ext uri="{FF2B5EF4-FFF2-40B4-BE49-F238E27FC236}">
                  <a16:creationId xmlns:a16="http://schemas.microsoft.com/office/drawing/2014/main" id="{2260195A-A230-463A-A4CA-15B8B5AAAFB8}"/>
                </a:ext>
              </a:extLst>
            </p:cNvPr>
            <p:cNvSpPr/>
            <p:nvPr/>
          </p:nvSpPr>
          <p:spPr>
            <a:xfrm rot="17712815">
              <a:off x="7830062" y="2663532"/>
              <a:ext cx="702049" cy="403910"/>
            </a:xfrm>
            <a:prstGeom prst="triangle">
              <a:avLst/>
            </a:prstGeom>
            <a:solidFill>
              <a:srgbClr val="B5728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8" name="Group 17"/>
          <p:cNvGrpSpPr/>
          <p:nvPr userDrawn="1"/>
        </p:nvGrpSpPr>
        <p:grpSpPr>
          <a:xfrm>
            <a:off x="8471696" y="0"/>
            <a:ext cx="3739354" cy="1409700"/>
            <a:chOff x="4155405" y="-24579"/>
            <a:chExt cx="3985184" cy="1502376"/>
          </a:xfrm>
        </p:grpSpPr>
        <p:sp>
          <p:nvSpPr>
            <p:cNvPr id="19" name="Isosceles Triangle 18">
              <a:extLst>
                <a:ext uri="{FF2B5EF4-FFF2-40B4-BE49-F238E27FC236}">
                  <a16:creationId xmlns:a16="http://schemas.microsoft.com/office/drawing/2014/main" id="{8171585F-F935-402F-A8C8-1C7619322AD2}"/>
                </a:ext>
              </a:extLst>
            </p:cNvPr>
            <p:cNvSpPr/>
            <p:nvPr userDrawn="1"/>
          </p:nvSpPr>
          <p:spPr>
            <a:xfrm rot="10800000">
              <a:off x="4155405" y="-24576"/>
              <a:ext cx="3128639" cy="1502373"/>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20" name="Isosceles Triangle 19">
              <a:extLst>
                <a:ext uri="{FF2B5EF4-FFF2-40B4-BE49-F238E27FC236}">
                  <a16:creationId xmlns:a16="http://schemas.microsoft.com/office/drawing/2014/main" id="{FAC3B50E-1040-4613-B737-7827814DA77E}"/>
                </a:ext>
              </a:extLst>
            </p:cNvPr>
            <p:cNvSpPr/>
            <p:nvPr userDrawn="1"/>
          </p:nvSpPr>
          <p:spPr>
            <a:xfrm rot="10800000">
              <a:off x="5998237" y="-24579"/>
              <a:ext cx="2142352" cy="994517"/>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grpSp>
        <p:nvGrpSpPr>
          <p:cNvPr id="26" name="Group 25"/>
          <p:cNvGrpSpPr/>
          <p:nvPr userDrawn="1"/>
        </p:nvGrpSpPr>
        <p:grpSpPr>
          <a:xfrm rot="16200000">
            <a:off x="-1182053" y="4283473"/>
            <a:ext cx="3739354" cy="1409700"/>
            <a:chOff x="4155405" y="-24579"/>
            <a:chExt cx="3985184" cy="1502376"/>
          </a:xfrm>
        </p:grpSpPr>
        <p:sp>
          <p:nvSpPr>
            <p:cNvPr id="27" name="Isosceles Triangle 26">
              <a:extLst>
                <a:ext uri="{FF2B5EF4-FFF2-40B4-BE49-F238E27FC236}">
                  <a16:creationId xmlns:a16="http://schemas.microsoft.com/office/drawing/2014/main" id="{8171585F-F935-402F-A8C8-1C7619322AD2}"/>
                </a:ext>
              </a:extLst>
            </p:cNvPr>
            <p:cNvSpPr/>
            <p:nvPr userDrawn="1"/>
          </p:nvSpPr>
          <p:spPr>
            <a:xfrm rot="10800000">
              <a:off x="4155405" y="-24576"/>
              <a:ext cx="3128639" cy="1502373"/>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28" name="Isosceles Triangle 27">
              <a:extLst>
                <a:ext uri="{FF2B5EF4-FFF2-40B4-BE49-F238E27FC236}">
                  <a16:creationId xmlns:a16="http://schemas.microsoft.com/office/drawing/2014/main" id="{FAC3B50E-1040-4613-B737-7827814DA77E}"/>
                </a:ext>
              </a:extLst>
            </p:cNvPr>
            <p:cNvSpPr/>
            <p:nvPr userDrawn="1"/>
          </p:nvSpPr>
          <p:spPr>
            <a:xfrm rot="10800000">
              <a:off x="5998237" y="-24579"/>
              <a:ext cx="2142352" cy="994517"/>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18" name="Isosceles Triangle 17">
            <a:extLst>
              <a:ext uri="{FF2B5EF4-FFF2-40B4-BE49-F238E27FC236}">
                <a16:creationId xmlns:a16="http://schemas.microsoft.com/office/drawing/2014/main" id="{8171585F-F935-402F-A8C8-1C7619322AD2}"/>
              </a:ext>
            </a:extLst>
          </p:cNvPr>
          <p:cNvSpPr/>
          <p:nvPr userDrawn="1"/>
        </p:nvSpPr>
        <p:spPr>
          <a:xfrm>
            <a:off x="6494890" y="4123100"/>
            <a:ext cx="5715000" cy="2744344"/>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38" name="Shape 48"/>
          <p:cNvSpPr txBox="1">
            <a:spLocks noGrp="1"/>
          </p:cNvSpPr>
          <p:nvPr>
            <p:ph type="body" idx="11"/>
          </p:nvPr>
        </p:nvSpPr>
        <p:spPr>
          <a:xfrm>
            <a:off x="800100" y="3026305"/>
            <a:ext cx="4705349" cy="2137690"/>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800100" y="1762052"/>
            <a:ext cx="4697354" cy="831256"/>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p:cNvGrpSpPr/>
          <p:nvPr userDrawn="1"/>
        </p:nvGrpSpPr>
        <p:grpSpPr>
          <a:xfrm>
            <a:off x="6009526" y="-175596"/>
            <a:ext cx="6182474" cy="7317052"/>
            <a:chOff x="6009526" y="-175596"/>
            <a:chExt cx="6182474" cy="7317052"/>
          </a:xfrm>
        </p:grpSpPr>
        <p:sp>
          <p:nvSpPr>
            <p:cNvPr id="5" name="Parallelogram 4">
              <a:extLst>
                <a:ext uri="{FF2B5EF4-FFF2-40B4-BE49-F238E27FC236}">
                  <a16:creationId xmlns:a16="http://schemas.microsoft.com/office/drawing/2014/main" id="{4B3F48EC-B63D-4177-9C3C-2EAFD40FF161}"/>
                </a:ext>
              </a:extLst>
            </p:cNvPr>
            <p:cNvSpPr/>
            <p:nvPr/>
          </p:nvSpPr>
          <p:spPr>
            <a:xfrm>
              <a:off x="6009526" y="0"/>
              <a:ext cx="6182474" cy="6858000"/>
            </a:xfrm>
            <a:prstGeom prst="parallelogram">
              <a:avLst>
                <a:gd name="adj" fmla="val 51179"/>
              </a:avLst>
            </a:prstGeom>
            <a:solidFill>
              <a:srgbClr val="E747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 name="Freeform: Shape 14">
              <a:extLst>
                <a:ext uri="{FF2B5EF4-FFF2-40B4-BE49-F238E27FC236}">
                  <a16:creationId xmlns:a16="http://schemas.microsoft.com/office/drawing/2014/main" id="{9ED03A4F-F460-4557-A1BB-747F237FE138}"/>
                </a:ext>
              </a:extLst>
            </p:cNvPr>
            <p:cNvSpPr/>
            <p:nvPr/>
          </p:nvSpPr>
          <p:spPr>
            <a:xfrm rot="17711480">
              <a:off x="7368297" y="5057104"/>
              <a:ext cx="3653071" cy="515633"/>
            </a:xfrm>
            <a:custGeom>
              <a:avLst/>
              <a:gdLst>
                <a:gd name="connsiteX0" fmla="*/ 3653071 w 3653071"/>
                <a:gd name="connsiteY0" fmla="*/ 0 h 515633"/>
                <a:gd name="connsiteX1" fmla="*/ 3201536 w 3653071"/>
                <a:gd name="connsiteY1" fmla="*/ 515633 h 515633"/>
                <a:gd name="connsiteX2" fmla="*/ 242543 w 3653071"/>
                <a:gd name="connsiteY2" fmla="*/ 515633 h 515633"/>
                <a:gd name="connsiteX3" fmla="*/ 0 w 3653071"/>
                <a:gd name="connsiteY3" fmla="*/ 0 h 515633"/>
              </a:gdLst>
              <a:ahLst/>
              <a:cxnLst>
                <a:cxn ang="0">
                  <a:pos x="connsiteX0" y="connsiteY0"/>
                </a:cxn>
                <a:cxn ang="0">
                  <a:pos x="connsiteX1" y="connsiteY1"/>
                </a:cxn>
                <a:cxn ang="0">
                  <a:pos x="connsiteX2" y="connsiteY2"/>
                </a:cxn>
                <a:cxn ang="0">
                  <a:pos x="connsiteX3" y="connsiteY3"/>
                </a:cxn>
              </a:cxnLst>
              <a:rect l="l" t="t" r="r" b="b"/>
              <a:pathLst>
                <a:path w="3653071" h="515633">
                  <a:moveTo>
                    <a:pt x="3653071" y="0"/>
                  </a:moveTo>
                  <a:lnTo>
                    <a:pt x="3201536" y="515633"/>
                  </a:lnTo>
                  <a:lnTo>
                    <a:pt x="242543" y="515633"/>
                  </a:lnTo>
                  <a:lnTo>
                    <a:pt x="0" y="0"/>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7" name="Straight Connector 6">
              <a:extLst>
                <a:ext uri="{FF2B5EF4-FFF2-40B4-BE49-F238E27FC236}">
                  <a16:creationId xmlns:a16="http://schemas.microsoft.com/office/drawing/2014/main" id="{B2D2237B-3640-45AD-B509-7FD765EC448B}"/>
                </a:ext>
              </a:extLst>
            </p:cNvPr>
            <p:cNvCxnSpPr/>
            <p:nvPr/>
          </p:nvCxnSpPr>
          <p:spPr>
            <a:xfrm flipV="1">
              <a:off x="7934178" y="3429000"/>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8" name="Freeform 7">
              <a:extLst>
                <a:ext uri="{FF2B5EF4-FFF2-40B4-BE49-F238E27FC236}">
                  <a16:creationId xmlns:a16="http://schemas.microsoft.com/office/drawing/2014/main" id="{4A15FCA8-6B9D-46DB-817B-7CE6E870F9A3}"/>
                </a:ext>
              </a:extLst>
            </p:cNvPr>
            <p:cNvSpPr/>
            <p:nvPr/>
          </p:nvSpPr>
          <p:spPr>
            <a:xfrm rot="17638583">
              <a:off x="8450622" y="439551"/>
              <a:ext cx="1727680" cy="497386"/>
            </a:xfrm>
            <a:custGeom>
              <a:avLst/>
              <a:gdLst>
                <a:gd name="connsiteX0" fmla="*/ 1507068 w 1727680"/>
                <a:gd name="connsiteY0" fmla="*/ 1333 h 497386"/>
                <a:gd name="connsiteX1" fmla="*/ 1535646 w 1727680"/>
                <a:gd name="connsiteY1" fmla="*/ 65592 h 497386"/>
                <a:gd name="connsiteX2" fmla="*/ 485933 w 1727680"/>
                <a:gd name="connsiteY2" fmla="*/ 65592 h 497386"/>
                <a:gd name="connsiteX3" fmla="*/ 91800 w 1727680"/>
                <a:gd name="connsiteY3" fmla="*/ 433127 h 497386"/>
                <a:gd name="connsiteX4" fmla="*/ 1699102 w 1727680"/>
                <a:gd name="connsiteY4" fmla="*/ 433128 h 497386"/>
                <a:gd name="connsiteX5" fmla="*/ 1727680 w 1727680"/>
                <a:gd name="connsiteY5" fmla="*/ 497386 h 497386"/>
                <a:gd name="connsiteX6" fmla="*/ 1331 w 1727680"/>
                <a:gd name="connsiteY6" fmla="*/ 497386 h 497386"/>
                <a:gd name="connsiteX7" fmla="*/ 1331 w 1727680"/>
                <a:gd name="connsiteY7" fmla="*/ 434308 h 497386"/>
                <a:gd name="connsiteX8" fmla="*/ 0 w 1727680"/>
                <a:gd name="connsiteY8" fmla="*/ 432881 h 497386"/>
                <a:gd name="connsiteX9" fmla="*/ 464208 w 1727680"/>
                <a:gd name="connsiteY9" fmla="*/ 0 h 497386"/>
                <a:gd name="connsiteX10" fmla="*/ 465967 w 1727680"/>
                <a:gd name="connsiteY10" fmla="*/ 1886 h 497386"/>
                <a:gd name="connsiteX11" fmla="*/ 465967 w 1727680"/>
                <a:gd name="connsiteY11" fmla="*/ 1333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727680" h="497386">
                  <a:moveTo>
                    <a:pt x="1507068" y="1333"/>
                  </a:moveTo>
                  <a:lnTo>
                    <a:pt x="1535646" y="65592"/>
                  </a:lnTo>
                  <a:lnTo>
                    <a:pt x="485933" y="65592"/>
                  </a:lnTo>
                  <a:lnTo>
                    <a:pt x="91800" y="433127"/>
                  </a:lnTo>
                  <a:lnTo>
                    <a:pt x="1699102" y="433128"/>
                  </a:lnTo>
                  <a:lnTo>
                    <a:pt x="1727680" y="497386"/>
                  </a:lnTo>
                  <a:lnTo>
                    <a:pt x="1331" y="497386"/>
                  </a:lnTo>
                  <a:lnTo>
                    <a:pt x="1331" y="434308"/>
                  </a:lnTo>
                  <a:lnTo>
                    <a:pt x="0" y="432881"/>
                  </a:lnTo>
                  <a:lnTo>
                    <a:pt x="464208" y="0"/>
                  </a:lnTo>
                  <a:lnTo>
                    <a:pt x="465967" y="1886"/>
                  </a:lnTo>
                  <a:lnTo>
                    <a:pt x="465967" y="133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9" name="Freeform 8">
              <a:extLst>
                <a:ext uri="{FF2B5EF4-FFF2-40B4-BE49-F238E27FC236}">
                  <a16:creationId xmlns:a16="http://schemas.microsoft.com/office/drawing/2014/main" id="{F5AB9491-AF79-4632-A3D0-17E3AC00D5BF}"/>
                </a:ext>
              </a:extLst>
            </p:cNvPr>
            <p:cNvSpPr/>
            <p:nvPr/>
          </p:nvSpPr>
          <p:spPr>
            <a:xfrm rot="17775483">
              <a:off x="5625979" y="5715183"/>
              <a:ext cx="2318399" cy="376256"/>
            </a:xfrm>
            <a:custGeom>
              <a:avLst/>
              <a:gdLst>
                <a:gd name="connsiteX0" fmla="*/ 2199305 w 2199305"/>
                <a:gd name="connsiteY0" fmla="*/ 0 h 356928"/>
                <a:gd name="connsiteX1" fmla="*/ 1707333 w 2199305"/>
                <a:gd name="connsiteY1" fmla="*/ 356928 h 356928"/>
                <a:gd name="connsiteX2" fmla="*/ 176080 w 2199305"/>
                <a:gd name="connsiteY2" fmla="*/ 356928 h 356928"/>
                <a:gd name="connsiteX3" fmla="*/ 0 w 2199305"/>
                <a:gd name="connsiteY3" fmla="*/ 0 h 356928"/>
              </a:gdLst>
              <a:ahLst/>
              <a:cxnLst>
                <a:cxn ang="0">
                  <a:pos x="connsiteX0" y="connsiteY0"/>
                </a:cxn>
                <a:cxn ang="0">
                  <a:pos x="connsiteX1" y="connsiteY1"/>
                </a:cxn>
                <a:cxn ang="0">
                  <a:pos x="connsiteX2" y="connsiteY2"/>
                </a:cxn>
                <a:cxn ang="0">
                  <a:pos x="connsiteX3" y="connsiteY3"/>
                </a:cxn>
              </a:cxnLst>
              <a:rect l="l" t="t" r="r" b="b"/>
              <a:pathLst>
                <a:path w="2199305" h="356928">
                  <a:moveTo>
                    <a:pt x="2199305" y="0"/>
                  </a:moveTo>
                  <a:lnTo>
                    <a:pt x="1707333" y="356928"/>
                  </a:lnTo>
                  <a:lnTo>
                    <a:pt x="176080" y="356928"/>
                  </a:lnTo>
                  <a:lnTo>
                    <a:pt x="0" y="0"/>
                  </a:lnTo>
                  <a:close/>
                </a:path>
              </a:pathLst>
            </a:custGeom>
            <a:pattFill prst="ltDnDiag">
              <a:fgClr>
                <a:schemeClr val="bg1"/>
              </a:fgClr>
              <a:bgClr>
                <a:srgbClr val="E74749"/>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0" name="Isosceles Triangle 9">
              <a:extLst>
                <a:ext uri="{FF2B5EF4-FFF2-40B4-BE49-F238E27FC236}">
                  <a16:creationId xmlns:a16="http://schemas.microsoft.com/office/drawing/2014/main" id="{2260195A-A230-463A-A4CA-15B8B5AAAFB8}"/>
                </a:ext>
              </a:extLst>
            </p:cNvPr>
            <p:cNvSpPr/>
            <p:nvPr/>
          </p:nvSpPr>
          <p:spPr>
            <a:xfrm rot="17712815">
              <a:off x="8763981" y="3438424"/>
              <a:ext cx="702049" cy="403910"/>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Isosceles Triangle 10">
              <a:extLst>
                <a:ext uri="{FF2B5EF4-FFF2-40B4-BE49-F238E27FC236}">
                  <a16:creationId xmlns:a16="http://schemas.microsoft.com/office/drawing/2014/main" id="{F7C49C97-1312-479D-81BF-8540B2C1FF02}"/>
                </a:ext>
              </a:extLst>
            </p:cNvPr>
            <p:cNvSpPr/>
            <p:nvPr/>
          </p:nvSpPr>
          <p:spPr>
            <a:xfrm rot="6871181">
              <a:off x="7192408" y="3407102"/>
              <a:ext cx="1255744" cy="674192"/>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Isosceles Triangle 11">
              <a:extLst>
                <a:ext uri="{FF2B5EF4-FFF2-40B4-BE49-F238E27FC236}">
                  <a16:creationId xmlns:a16="http://schemas.microsoft.com/office/drawing/2014/main" id="{F7C49C97-1312-479D-81BF-8540B2C1FF02}"/>
                </a:ext>
              </a:extLst>
            </p:cNvPr>
            <p:cNvSpPr/>
            <p:nvPr/>
          </p:nvSpPr>
          <p:spPr>
            <a:xfrm rot="6871181">
              <a:off x="7126261" y="2993470"/>
              <a:ext cx="1514017" cy="871061"/>
            </a:xfrm>
            <a:prstGeom prst="triangle">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13" name="Straight Connector 12">
              <a:extLst>
                <a:ext uri="{FF2B5EF4-FFF2-40B4-BE49-F238E27FC236}">
                  <a16:creationId xmlns:a16="http://schemas.microsoft.com/office/drawing/2014/main" id="{B2D2237B-3640-45AD-B509-7FD765EC448B}"/>
                </a:ext>
              </a:extLst>
            </p:cNvPr>
            <p:cNvCxnSpPr/>
            <p:nvPr/>
          </p:nvCxnSpPr>
          <p:spPr>
            <a:xfrm flipV="1">
              <a:off x="9515005" y="4834"/>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14" name="Isosceles Triangle 13">
              <a:extLst>
                <a:ext uri="{FF2B5EF4-FFF2-40B4-BE49-F238E27FC236}">
                  <a16:creationId xmlns:a16="http://schemas.microsoft.com/office/drawing/2014/main" id="{0FE7D2F6-16A8-453F-965C-DDB50DE6FFA1}"/>
                </a:ext>
              </a:extLst>
            </p:cNvPr>
            <p:cNvSpPr/>
            <p:nvPr/>
          </p:nvSpPr>
          <p:spPr>
            <a:xfrm rot="17695016">
              <a:off x="8927837" y="1230588"/>
              <a:ext cx="2826946" cy="1626429"/>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5" name="Isosceles Triangle 14">
              <a:extLst>
                <a:ext uri="{FF2B5EF4-FFF2-40B4-BE49-F238E27FC236}">
                  <a16:creationId xmlns:a16="http://schemas.microsoft.com/office/drawing/2014/main" id="{885CCDF1-FD60-4A9C-9576-9D603F4864FA}"/>
                </a:ext>
              </a:extLst>
            </p:cNvPr>
            <p:cNvSpPr/>
            <p:nvPr/>
          </p:nvSpPr>
          <p:spPr>
            <a:xfrm rot="17695016">
              <a:off x="8463046" y="1645655"/>
              <a:ext cx="3485065" cy="2005066"/>
            </a:xfrm>
            <a:prstGeom prst="triangl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Freeform 15">
              <a:extLst>
                <a:ext uri="{FF2B5EF4-FFF2-40B4-BE49-F238E27FC236}">
                  <a16:creationId xmlns:a16="http://schemas.microsoft.com/office/drawing/2014/main" id="{453E501D-CDE3-4224-81F0-DAA4C2D22878}"/>
                </a:ext>
              </a:extLst>
            </p:cNvPr>
            <p:cNvSpPr/>
            <p:nvPr/>
          </p:nvSpPr>
          <p:spPr>
            <a:xfrm rot="17683657" flipV="1">
              <a:off x="9672112" y="655904"/>
              <a:ext cx="1779274" cy="214566"/>
            </a:xfrm>
            <a:custGeom>
              <a:avLst/>
              <a:gdLst>
                <a:gd name="connsiteX0" fmla="*/ 1680460 w 1779274"/>
                <a:gd name="connsiteY0" fmla="*/ 214566 h 214566"/>
                <a:gd name="connsiteX1" fmla="*/ 1779274 w 1779274"/>
                <a:gd name="connsiteY1" fmla="*/ 0 h 214566"/>
                <a:gd name="connsiteX2" fmla="*/ 202084 w 1779274"/>
                <a:gd name="connsiteY2" fmla="*/ 1 h 214566"/>
                <a:gd name="connsiteX3" fmla="*/ 0 w 1779274"/>
                <a:gd name="connsiteY3" fmla="*/ 214566 h 214566"/>
              </a:gdLst>
              <a:ahLst/>
              <a:cxnLst>
                <a:cxn ang="0">
                  <a:pos x="connsiteX0" y="connsiteY0"/>
                </a:cxn>
                <a:cxn ang="0">
                  <a:pos x="connsiteX1" y="connsiteY1"/>
                </a:cxn>
                <a:cxn ang="0">
                  <a:pos x="connsiteX2" y="connsiteY2"/>
                </a:cxn>
                <a:cxn ang="0">
                  <a:pos x="connsiteX3" y="connsiteY3"/>
                </a:cxn>
              </a:cxnLst>
              <a:rect l="l" t="t" r="r" b="b"/>
              <a:pathLst>
                <a:path w="1779274" h="214566">
                  <a:moveTo>
                    <a:pt x="1680460" y="214566"/>
                  </a:moveTo>
                  <a:lnTo>
                    <a:pt x="1779274" y="0"/>
                  </a:lnTo>
                  <a:lnTo>
                    <a:pt x="202084" y="1"/>
                  </a:lnTo>
                  <a:lnTo>
                    <a:pt x="0" y="214566"/>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7" name="Isosceles Triangle 16">
              <a:extLst>
                <a:ext uri="{FF2B5EF4-FFF2-40B4-BE49-F238E27FC236}">
                  <a16:creationId xmlns:a16="http://schemas.microsoft.com/office/drawing/2014/main" id="{2260195A-A230-463A-A4CA-15B8B5AAAFB8}"/>
                </a:ext>
              </a:extLst>
            </p:cNvPr>
            <p:cNvSpPr/>
            <p:nvPr/>
          </p:nvSpPr>
          <p:spPr>
            <a:xfrm rot="17712815">
              <a:off x="7830062" y="2663532"/>
              <a:ext cx="702049" cy="403910"/>
            </a:xfrm>
            <a:prstGeom prst="triangle">
              <a:avLst/>
            </a:prstGeom>
            <a:solidFill>
              <a:srgbClr val="B5728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9" name="Group 18"/>
          <p:cNvGrpSpPr/>
          <p:nvPr userDrawn="1"/>
        </p:nvGrpSpPr>
        <p:grpSpPr>
          <a:xfrm>
            <a:off x="1069114" y="0"/>
            <a:ext cx="3739354" cy="1409700"/>
            <a:chOff x="4155405" y="-24579"/>
            <a:chExt cx="3985184" cy="1502376"/>
          </a:xfrm>
        </p:grpSpPr>
        <p:sp>
          <p:nvSpPr>
            <p:cNvPr id="20" name="Isosceles Triangle 19">
              <a:extLst>
                <a:ext uri="{FF2B5EF4-FFF2-40B4-BE49-F238E27FC236}">
                  <a16:creationId xmlns:a16="http://schemas.microsoft.com/office/drawing/2014/main" id="{8171585F-F935-402F-A8C8-1C7619322AD2}"/>
                </a:ext>
              </a:extLst>
            </p:cNvPr>
            <p:cNvSpPr/>
            <p:nvPr userDrawn="1"/>
          </p:nvSpPr>
          <p:spPr>
            <a:xfrm rot="10800000">
              <a:off x="4155405" y="-24576"/>
              <a:ext cx="3128639" cy="1502373"/>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21" name="Isosceles Triangle 20">
              <a:extLst>
                <a:ext uri="{FF2B5EF4-FFF2-40B4-BE49-F238E27FC236}">
                  <a16:creationId xmlns:a16="http://schemas.microsoft.com/office/drawing/2014/main" id="{FAC3B50E-1040-4613-B737-7827814DA77E}"/>
                </a:ext>
              </a:extLst>
            </p:cNvPr>
            <p:cNvSpPr/>
            <p:nvPr userDrawn="1"/>
          </p:nvSpPr>
          <p:spPr>
            <a:xfrm rot="10800000">
              <a:off x="5998237" y="-24579"/>
              <a:ext cx="2142352" cy="994517"/>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27" name="Freeform 26">
            <a:extLst>
              <a:ext uri="{FF2B5EF4-FFF2-40B4-BE49-F238E27FC236}">
                <a16:creationId xmlns:a16="http://schemas.microsoft.com/office/drawing/2014/main" id="{8171585F-F935-402F-A8C8-1C7619322AD2}"/>
              </a:ext>
            </a:extLst>
          </p:cNvPr>
          <p:cNvSpPr/>
          <p:nvPr userDrawn="1"/>
        </p:nvSpPr>
        <p:spPr>
          <a:xfrm rot="5400000">
            <a:off x="-162038" y="148320"/>
            <a:ext cx="6871721" cy="6547646"/>
          </a:xfrm>
          <a:custGeom>
            <a:avLst/>
            <a:gdLst>
              <a:gd name="connsiteX0" fmla="*/ 0 w 6909819"/>
              <a:gd name="connsiteY0" fmla="*/ 6547646 h 6547646"/>
              <a:gd name="connsiteX1" fmla="*/ 6817625 w 6909819"/>
              <a:gd name="connsiteY1" fmla="*/ 0 h 6547646"/>
              <a:gd name="connsiteX2" fmla="*/ 6909819 w 6909819"/>
              <a:gd name="connsiteY2" fmla="*/ 88543 h 6547646"/>
              <a:gd name="connsiteX3" fmla="*/ 6909819 w 6909819"/>
              <a:gd name="connsiteY3" fmla="*/ 6547646 h 6547646"/>
            </a:gdLst>
            <a:ahLst/>
            <a:cxnLst>
              <a:cxn ang="0">
                <a:pos x="connsiteX0" y="connsiteY0"/>
              </a:cxn>
              <a:cxn ang="0">
                <a:pos x="connsiteX1" y="connsiteY1"/>
              </a:cxn>
              <a:cxn ang="0">
                <a:pos x="connsiteX2" y="connsiteY2"/>
              </a:cxn>
              <a:cxn ang="0">
                <a:pos x="connsiteX3" y="connsiteY3"/>
              </a:cxn>
            </a:cxnLst>
            <a:rect l="l" t="t" r="r" b="b"/>
            <a:pathLst>
              <a:path w="6909819" h="6547646">
                <a:moveTo>
                  <a:pt x="0" y="6547646"/>
                </a:moveTo>
                <a:lnTo>
                  <a:pt x="6817625" y="0"/>
                </a:lnTo>
                <a:lnTo>
                  <a:pt x="6909819" y="88543"/>
                </a:lnTo>
                <a:lnTo>
                  <a:pt x="6909819" y="6547646"/>
                </a:lnTo>
                <a:close/>
              </a:path>
            </a:pathLst>
          </a:cu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r"/>
            <a:endParaRPr lang="en-PK" dirty="0"/>
          </a:p>
        </p:txBody>
      </p:sp>
      <p:sp>
        <p:nvSpPr>
          <p:cNvPr id="8" name="Freeform 7">
            <a:extLst>
              <a:ext uri="{FF2B5EF4-FFF2-40B4-BE49-F238E27FC236}">
                <a16:creationId xmlns:a16="http://schemas.microsoft.com/office/drawing/2014/main" id="{DD473A6E-A397-4CB3-89BC-B7285A6836F2}"/>
              </a:ext>
            </a:extLst>
          </p:cNvPr>
          <p:cNvSpPr/>
          <p:nvPr userDrawn="1"/>
        </p:nvSpPr>
        <p:spPr>
          <a:xfrm rot="16200000" flipH="1">
            <a:off x="6838221" y="377275"/>
            <a:ext cx="5726602" cy="4972052"/>
          </a:xfrm>
          <a:custGeom>
            <a:avLst/>
            <a:gdLst>
              <a:gd name="connsiteX0" fmla="*/ 0 w 5726602"/>
              <a:gd name="connsiteY0" fmla="*/ 3354659 h 4972052"/>
              <a:gd name="connsiteX1" fmla="*/ 0 w 5726602"/>
              <a:gd name="connsiteY1" fmla="*/ 4972052 h 4972052"/>
              <a:gd name="connsiteX2" fmla="*/ 5726602 w 5726602"/>
              <a:gd name="connsiteY2" fmla="*/ 4972051 h 4972052"/>
              <a:gd name="connsiteX3" fmla="*/ 2307129 w 5726602"/>
              <a:gd name="connsiteY3" fmla="*/ 0 h 4972052"/>
            </a:gdLst>
            <a:ahLst/>
            <a:cxnLst>
              <a:cxn ang="0">
                <a:pos x="connsiteX0" y="connsiteY0"/>
              </a:cxn>
              <a:cxn ang="0">
                <a:pos x="connsiteX1" y="connsiteY1"/>
              </a:cxn>
              <a:cxn ang="0">
                <a:pos x="connsiteX2" y="connsiteY2"/>
              </a:cxn>
              <a:cxn ang="0">
                <a:pos x="connsiteX3" y="connsiteY3"/>
              </a:cxn>
            </a:cxnLst>
            <a:rect l="l" t="t" r="r" b="b"/>
            <a:pathLst>
              <a:path w="5726602" h="4972052">
                <a:moveTo>
                  <a:pt x="0" y="3354659"/>
                </a:moveTo>
                <a:lnTo>
                  <a:pt x="0" y="4972052"/>
                </a:lnTo>
                <a:lnTo>
                  <a:pt x="5726602" y="4972051"/>
                </a:lnTo>
                <a:lnTo>
                  <a:pt x="2307129" y="0"/>
                </a:lnTo>
                <a:close/>
              </a:path>
            </a:pathLst>
          </a:cu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dirty="0"/>
          </a:p>
        </p:txBody>
      </p:sp>
      <p:sp>
        <p:nvSpPr>
          <p:cNvPr id="22" name="Freeform 21">
            <a:extLst>
              <a:ext uri="{FF2B5EF4-FFF2-40B4-BE49-F238E27FC236}">
                <a16:creationId xmlns:a16="http://schemas.microsoft.com/office/drawing/2014/main" id="{4A15FCA8-6B9D-46DB-817B-7CE6E870F9A3}"/>
              </a:ext>
            </a:extLst>
          </p:cNvPr>
          <p:cNvSpPr/>
          <p:nvPr userDrawn="1"/>
        </p:nvSpPr>
        <p:spPr>
          <a:xfrm rot="13529272" flipH="1" flipV="1">
            <a:off x="8707174" y="645452"/>
            <a:ext cx="2102480" cy="605288"/>
          </a:xfrm>
          <a:custGeom>
            <a:avLst/>
            <a:gdLst>
              <a:gd name="connsiteX0" fmla="*/ 1507068 w 1727680"/>
              <a:gd name="connsiteY0" fmla="*/ 1333 h 497386"/>
              <a:gd name="connsiteX1" fmla="*/ 1535646 w 1727680"/>
              <a:gd name="connsiteY1" fmla="*/ 65592 h 497386"/>
              <a:gd name="connsiteX2" fmla="*/ 485933 w 1727680"/>
              <a:gd name="connsiteY2" fmla="*/ 65592 h 497386"/>
              <a:gd name="connsiteX3" fmla="*/ 91800 w 1727680"/>
              <a:gd name="connsiteY3" fmla="*/ 433127 h 497386"/>
              <a:gd name="connsiteX4" fmla="*/ 1699102 w 1727680"/>
              <a:gd name="connsiteY4" fmla="*/ 433128 h 497386"/>
              <a:gd name="connsiteX5" fmla="*/ 1727680 w 1727680"/>
              <a:gd name="connsiteY5" fmla="*/ 497386 h 497386"/>
              <a:gd name="connsiteX6" fmla="*/ 1331 w 1727680"/>
              <a:gd name="connsiteY6" fmla="*/ 497386 h 497386"/>
              <a:gd name="connsiteX7" fmla="*/ 1331 w 1727680"/>
              <a:gd name="connsiteY7" fmla="*/ 434308 h 497386"/>
              <a:gd name="connsiteX8" fmla="*/ 0 w 1727680"/>
              <a:gd name="connsiteY8" fmla="*/ 432881 h 497386"/>
              <a:gd name="connsiteX9" fmla="*/ 464208 w 1727680"/>
              <a:gd name="connsiteY9" fmla="*/ 0 h 497386"/>
              <a:gd name="connsiteX10" fmla="*/ 465967 w 1727680"/>
              <a:gd name="connsiteY10" fmla="*/ 1886 h 497386"/>
              <a:gd name="connsiteX11" fmla="*/ 465967 w 1727680"/>
              <a:gd name="connsiteY11" fmla="*/ 1333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727680" h="497386">
                <a:moveTo>
                  <a:pt x="1507068" y="1333"/>
                </a:moveTo>
                <a:lnTo>
                  <a:pt x="1535646" y="65592"/>
                </a:lnTo>
                <a:lnTo>
                  <a:pt x="485933" y="65592"/>
                </a:lnTo>
                <a:lnTo>
                  <a:pt x="91800" y="433127"/>
                </a:lnTo>
                <a:lnTo>
                  <a:pt x="1699102" y="433128"/>
                </a:lnTo>
                <a:lnTo>
                  <a:pt x="1727680" y="497386"/>
                </a:lnTo>
                <a:lnTo>
                  <a:pt x="1331" y="497386"/>
                </a:lnTo>
                <a:lnTo>
                  <a:pt x="1331" y="434308"/>
                </a:lnTo>
                <a:lnTo>
                  <a:pt x="0" y="432881"/>
                </a:lnTo>
                <a:lnTo>
                  <a:pt x="464208" y="0"/>
                </a:lnTo>
                <a:lnTo>
                  <a:pt x="465967" y="1886"/>
                </a:lnTo>
                <a:lnTo>
                  <a:pt x="465967" y="1333"/>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0" name="Shape 48"/>
          <p:cNvSpPr txBox="1">
            <a:spLocks noGrp="1"/>
          </p:cNvSpPr>
          <p:nvPr>
            <p:ph type="body" idx="11"/>
          </p:nvPr>
        </p:nvSpPr>
        <p:spPr>
          <a:xfrm>
            <a:off x="645552" y="26935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3842407" y="26935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645552" y="1475872"/>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8" name="Freeform 17">
            <a:extLst>
              <a:ext uri="{FF2B5EF4-FFF2-40B4-BE49-F238E27FC236}">
                <a16:creationId xmlns:a16="http://schemas.microsoft.com/office/drawing/2014/main" id="{DD473A6E-A397-4CB3-89BC-B7285A6836F2}"/>
              </a:ext>
            </a:extLst>
          </p:cNvPr>
          <p:cNvSpPr/>
          <p:nvPr userDrawn="1"/>
        </p:nvSpPr>
        <p:spPr>
          <a:xfrm rot="16200000" flipH="1">
            <a:off x="6210297" y="876298"/>
            <a:ext cx="6858000" cy="5105405"/>
          </a:xfrm>
          <a:custGeom>
            <a:avLst/>
            <a:gdLst>
              <a:gd name="connsiteX0" fmla="*/ 0 w 6858000"/>
              <a:gd name="connsiteY0" fmla="*/ 5105405 h 5105405"/>
              <a:gd name="connsiteX1" fmla="*/ 6858000 w 6858000"/>
              <a:gd name="connsiteY1" fmla="*/ 5105404 h 5105405"/>
              <a:gd name="connsiteX2" fmla="*/ 6858000 w 6858000"/>
              <a:gd name="connsiteY2" fmla="*/ 3993336 h 5105405"/>
              <a:gd name="connsiteX3" fmla="*/ 3848100 w 6858000"/>
              <a:gd name="connsiteY3" fmla="*/ 0 h 5105405"/>
            </a:gdLst>
            <a:ahLst/>
            <a:cxnLst>
              <a:cxn ang="0">
                <a:pos x="connsiteX0" y="connsiteY0"/>
              </a:cxn>
              <a:cxn ang="0">
                <a:pos x="connsiteX1" y="connsiteY1"/>
              </a:cxn>
              <a:cxn ang="0">
                <a:pos x="connsiteX2" y="connsiteY2"/>
              </a:cxn>
              <a:cxn ang="0">
                <a:pos x="connsiteX3" y="connsiteY3"/>
              </a:cxn>
            </a:cxnLst>
            <a:rect l="l" t="t" r="r" b="b"/>
            <a:pathLst>
              <a:path w="6858000" h="5105405">
                <a:moveTo>
                  <a:pt x="0" y="5105405"/>
                </a:moveTo>
                <a:lnTo>
                  <a:pt x="6858000" y="5105404"/>
                </a:lnTo>
                <a:lnTo>
                  <a:pt x="6858000" y="3993336"/>
                </a:lnTo>
                <a:lnTo>
                  <a:pt x="3848100" y="0"/>
                </a:lnTo>
                <a:close/>
              </a:path>
            </a:pathLst>
          </a:cu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dirty="0"/>
          </a:p>
        </p:txBody>
      </p:sp>
      <p:cxnSp>
        <p:nvCxnSpPr>
          <p:cNvPr id="9" name="Straight Connector 8">
            <a:extLst>
              <a:ext uri="{FF2B5EF4-FFF2-40B4-BE49-F238E27FC236}">
                <a16:creationId xmlns:a16="http://schemas.microsoft.com/office/drawing/2014/main" id="{FDE13BBE-39B4-465B-BA3A-AA92A9396E83}"/>
              </a:ext>
            </a:extLst>
          </p:cNvPr>
          <p:cNvCxnSpPr>
            <a:cxnSpLocks/>
          </p:cNvCxnSpPr>
          <p:nvPr userDrawn="1"/>
        </p:nvCxnSpPr>
        <p:spPr>
          <a:xfrm flipH="1" flipV="1">
            <a:off x="9305660" y="2173258"/>
            <a:ext cx="2315360" cy="2194319"/>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sp>
        <p:nvSpPr>
          <p:cNvPr id="12" name="Isosceles Triangle 11">
            <a:extLst>
              <a:ext uri="{FF2B5EF4-FFF2-40B4-BE49-F238E27FC236}">
                <a16:creationId xmlns:a16="http://schemas.microsoft.com/office/drawing/2014/main" id="{C3D9E257-7C7C-4BAA-A6E9-4BBD63EC38CC}"/>
              </a:ext>
            </a:extLst>
          </p:cNvPr>
          <p:cNvSpPr/>
          <p:nvPr userDrawn="1"/>
        </p:nvSpPr>
        <p:spPr>
          <a:xfrm rot="16200000" flipH="1">
            <a:off x="7618874" y="4403393"/>
            <a:ext cx="2852041" cy="1640868"/>
          </a:xfrm>
          <a:prstGeom prst="triangle">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Parallelogram 13">
            <a:extLst>
              <a:ext uri="{FF2B5EF4-FFF2-40B4-BE49-F238E27FC236}">
                <a16:creationId xmlns:a16="http://schemas.microsoft.com/office/drawing/2014/main" id="{F5AB9491-AF79-4632-A3D0-17E3AC00D5BF}"/>
              </a:ext>
            </a:extLst>
          </p:cNvPr>
          <p:cNvSpPr/>
          <p:nvPr userDrawn="1"/>
        </p:nvSpPr>
        <p:spPr>
          <a:xfrm rot="13023494" flipH="1">
            <a:off x="10373789" y="784801"/>
            <a:ext cx="2207001" cy="491317"/>
          </a:xfrm>
          <a:prstGeom prst="parallelogram">
            <a:avLst>
              <a:gd name="adj" fmla="val 79200"/>
            </a:avLst>
          </a:prstGeom>
          <a:pattFill prst="dkUpDiag">
            <a:fgClr>
              <a:srgbClr val="F284A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grpSp>
        <p:nvGrpSpPr>
          <p:cNvPr id="4" name="Group 3"/>
          <p:cNvGrpSpPr/>
          <p:nvPr userDrawn="1"/>
        </p:nvGrpSpPr>
        <p:grpSpPr>
          <a:xfrm>
            <a:off x="9677213" y="1937989"/>
            <a:ext cx="1203567" cy="813044"/>
            <a:chOff x="10494633" y="2836989"/>
            <a:chExt cx="1203567" cy="813044"/>
          </a:xfrm>
        </p:grpSpPr>
        <p:sp>
          <p:nvSpPr>
            <p:cNvPr id="15" name="Isosceles Triangle 14">
              <a:extLst>
                <a:ext uri="{FF2B5EF4-FFF2-40B4-BE49-F238E27FC236}">
                  <a16:creationId xmlns:a16="http://schemas.microsoft.com/office/drawing/2014/main" id="{2260195A-A230-463A-A4CA-15B8B5AAAFB8}"/>
                </a:ext>
              </a:extLst>
            </p:cNvPr>
            <p:cNvSpPr/>
            <p:nvPr userDrawn="1"/>
          </p:nvSpPr>
          <p:spPr>
            <a:xfrm rot="2604847" flipH="1">
              <a:off x="10509636" y="2966216"/>
              <a:ext cx="1188564" cy="683817"/>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Isosceles Triangle 15">
              <a:extLst>
                <a:ext uri="{FF2B5EF4-FFF2-40B4-BE49-F238E27FC236}">
                  <a16:creationId xmlns:a16="http://schemas.microsoft.com/office/drawing/2014/main" id="{6C1DF4D5-8C06-47A7-80C0-39DE2A9EB056}"/>
                </a:ext>
              </a:extLst>
            </p:cNvPr>
            <p:cNvSpPr/>
            <p:nvPr userDrawn="1"/>
          </p:nvSpPr>
          <p:spPr>
            <a:xfrm rot="2650492" flipH="1">
              <a:off x="10494633" y="2836989"/>
              <a:ext cx="778823" cy="448080"/>
            </a:xfrm>
            <a:prstGeom prst="triangl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7" name="Parallelogram 16">
            <a:extLst>
              <a:ext uri="{FF2B5EF4-FFF2-40B4-BE49-F238E27FC236}">
                <a16:creationId xmlns:a16="http://schemas.microsoft.com/office/drawing/2014/main" id="{2941807C-BBDE-417B-8DF7-AF1FEBAEC06E}"/>
              </a:ext>
            </a:extLst>
          </p:cNvPr>
          <p:cNvSpPr/>
          <p:nvPr userDrawn="1"/>
        </p:nvSpPr>
        <p:spPr>
          <a:xfrm rot="13254014" flipH="1">
            <a:off x="7905634" y="5842900"/>
            <a:ext cx="1821194" cy="220426"/>
          </a:xfrm>
          <a:prstGeom prst="parallelogram">
            <a:avLst>
              <a:gd name="adj" fmla="val 87569"/>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19" name="Straight Connector 18">
            <a:extLst>
              <a:ext uri="{FF2B5EF4-FFF2-40B4-BE49-F238E27FC236}">
                <a16:creationId xmlns:a16="http://schemas.microsoft.com/office/drawing/2014/main" id="{FDE13BBE-39B4-465B-BA3A-AA92A9396E83}"/>
              </a:ext>
            </a:extLst>
          </p:cNvPr>
          <p:cNvCxnSpPr>
            <a:cxnSpLocks/>
          </p:cNvCxnSpPr>
          <p:nvPr userDrawn="1"/>
        </p:nvCxnSpPr>
        <p:spPr>
          <a:xfrm flipH="1" flipV="1">
            <a:off x="9197294" y="2255641"/>
            <a:ext cx="2552628" cy="2419182"/>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cxnSp>
        <p:nvCxnSpPr>
          <p:cNvPr id="20" name="Straight Connector 19">
            <a:extLst>
              <a:ext uri="{FF2B5EF4-FFF2-40B4-BE49-F238E27FC236}">
                <a16:creationId xmlns:a16="http://schemas.microsoft.com/office/drawing/2014/main" id="{FDE13BBE-39B4-465B-BA3A-AA92A9396E83}"/>
              </a:ext>
            </a:extLst>
          </p:cNvPr>
          <p:cNvCxnSpPr>
            <a:cxnSpLocks/>
          </p:cNvCxnSpPr>
          <p:nvPr userDrawn="1"/>
        </p:nvCxnSpPr>
        <p:spPr>
          <a:xfrm flipH="1" flipV="1">
            <a:off x="9100512" y="2333751"/>
            <a:ext cx="2777822" cy="2632603"/>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sp>
        <p:nvSpPr>
          <p:cNvPr id="30" name="Freeform 29">
            <a:extLst>
              <a:ext uri="{FF2B5EF4-FFF2-40B4-BE49-F238E27FC236}">
                <a16:creationId xmlns:a16="http://schemas.microsoft.com/office/drawing/2014/main" id="{8171585F-F935-402F-A8C8-1C7619322AD2}"/>
              </a:ext>
            </a:extLst>
          </p:cNvPr>
          <p:cNvSpPr/>
          <p:nvPr userDrawn="1"/>
        </p:nvSpPr>
        <p:spPr>
          <a:xfrm rot="5400000">
            <a:off x="631620" y="168133"/>
            <a:ext cx="6883911" cy="6547646"/>
          </a:xfrm>
          <a:custGeom>
            <a:avLst/>
            <a:gdLst>
              <a:gd name="connsiteX0" fmla="*/ 0 w 6883911"/>
              <a:gd name="connsiteY0" fmla="*/ 6547646 h 6547646"/>
              <a:gd name="connsiteX1" fmla="*/ 0 w 6883911"/>
              <a:gd name="connsiteY1" fmla="*/ 5976951 h 6547646"/>
              <a:gd name="connsiteX2" fmla="*/ 6783421 w 6883911"/>
              <a:gd name="connsiteY2" fmla="*/ 0 h 6547646"/>
              <a:gd name="connsiteX3" fmla="*/ 6883911 w 6883911"/>
              <a:gd name="connsiteY3" fmla="*/ 88543 h 6547646"/>
              <a:gd name="connsiteX4" fmla="*/ 6883911 w 6883911"/>
              <a:gd name="connsiteY4" fmla="*/ 6547646 h 654764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883911" h="6547646">
                <a:moveTo>
                  <a:pt x="0" y="6547646"/>
                </a:moveTo>
                <a:lnTo>
                  <a:pt x="0" y="5976951"/>
                </a:lnTo>
                <a:lnTo>
                  <a:pt x="6783421" y="0"/>
                </a:lnTo>
                <a:lnTo>
                  <a:pt x="6883911" y="88543"/>
                </a:lnTo>
                <a:lnTo>
                  <a:pt x="6883911" y="6547646"/>
                </a:lnTo>
                <a:close/>
              </a:path>
            </a:pathLst>
          </a:cu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r"/>
            <a:endParaRPr lang="en-PK"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31" name="Freeform 30">
            <a:extLst>
              <a:ext uri="{FF2B5EF4-FFF2-40B4-BE49-F238E27FC236}">
                <a16:creationId xmlns:a16="http://schemas.microsoft.com/office/drawing/2014/main" id="{8171585F-F935-402F-A8C8-1C7619322AD2}"/>
              </a:ext>
            </a:extLst>
          </p:cNvPr>
          <p:cNvSpPr/>
          <p:nvPr userDrawn="1"/>
        </p:nvSpPr>
        <p:spPr>
          <a:xfrm rot="16200000">
            <a:off x="6202504" y="138796"/>
            <a:ext cx="6134105" cy="5856506"/>
          </a:xfrm>
          <a:custGeom>
            <a:avLst/>
            <a:gdLst>
              <a:gd name="connsiteX0" fmla="*/ 0 w 6909819"/>
              <a:gd name="connsiteY0" fmla="*/ 6547646 h 6547646"/>
              <a:gd name="connsiteX1" fmla="*/ 6817625 w 6909819"/>
              <a:gd name="connsiteY1" fmla="*/ 0 h 6547646"/>
              <a:gd name="connsiteX2" fmla="*/ 6909819 w 6909819"/>
              <a:gd name="connsiteY2" fmla="*/ 88543 h 6547646"/>
              <a:gd name="connsiteX3" fmla="*/ 6909819 w 6909819"/>
              <a:gd name="connsiteY3" fmla="*/ 6547646 h 6547646"/>
            </a:gdLst>
            <a:ahLst/>
            <a:cxnLst>
              <a:cxn ang="0">
                <a:pos x="connsiteX0" y="connsiteY0"/>
              </a:cxn>
              <a:cxn ang="0">
                <a:pos x="connsiteX1" y="connsiteY1"/>
              </a:cxn>
              <a:cxn ang="0">
                <a:pos x="connsiteX2" y="connsiteY2"/>
              </a:cxn>
              <a:cxn ang="0">
                <a:pos x="connsiteX3" y="connsiteY3"/>
              </a:cxn>
            </a:cxnLst>
            <a:rect l="l" t="t" r="r" b="b"/>
            <a:pathLst>
              <a:path w="6909819" h="6547646">
                <a:moveTo>
                  <a:pt x="0" y="6547646"/>
                </a:moveTo>
                <a:lnTo>
                  <a:pt x="6817625" y="0"/>
                </a:lnTo>
                <a:lnTo>
                  <a:pt x="6909819" y="88543"/>
                </a:lnTo>
                <a:lnTo>
                  <a:pt x="6909819" y="6547646"/>
                </a:lnTo>
                <a:close/>
              </a:path>
            </a:pathLst>
          </a:cu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r"/>
            <a:endParaRPr lang="en-PK" dirty="0"/>
          </a:p>
        </p:txBody>
      </p:sp>
      <p:sp>
        <p:nvSpPr>
          <p:cNvPr id="30" name="Freeform 29">
            <a:extLst>
              <a:ext uri="{FF2B5EF4-FFF2-40B4-BE49-F238E27FC236}">
                <a16:creationId xmlns:a16="http://schemas.microsoft.com/office/drawing/2014/main" id="{8171585F-F935-402F-A8C8-1C7619322AD2}"/>
              </a:ext>
            </a:extLst>
          </p:cNvPr>
          <p:cNvSpPr/>
          <p:nvPr userDrawn="1"/>
        </p:nvSpPr>
        <p:spPr>
          <a:xfrm rot="5400000">
            <a:off x="-141386" y="750989"/>
            <a:ext cx="6248401" cy="5965630"/>
          </a:xfrm>
          <a:custGeom>
            <a:avLst/>
            <a:gdLst>
              <a:gd name="connsiteX0" fmla="*/ 0 w 6909819"/>
              <a:gd name="connsiteY0" fmla="*/ 6547646 h 6547646"/>
              <a:gd name="connsiteX1" fmla="*/ 6817625 w 6909819"/>
              <a:gd name="connsiteY1" fmla="*/ 0 h 6547646"/>
              <a:gd name="connsiteX2" fmla="*/ 6909819 w 6909819"/>
              <a:gd name="connsiteY2" fmla="*/ 88543 h 6547646"/>
              <a:gd name="connsiteX3" fmla="*/ 6909819 w 6909819"/>
              <a:gd name="connsiteY3" fmla="*/ 6547646 h 6547646"/>
            </a:gdLst>
            <a:ahLst/>
            <a:cxnLst>
              <a:cxn ang="0">
                <a:pos x="connsiteX0" y="connsiteY0"/>
              </a:cxn>
              <a:cxn ang="0">
                <a:pos x="connsiteX1" y="connsiteY1"/>
              </a:cxn>
              <a:cxn ang="0">
                <a:pos x="connsiteX2" y="connsiteY2"/>
              </a:cxn>
              <a:cxn ang="0">
                <a:pos x="connsiteX3" y="connsiteY3"/>
              </a:cxn>
            </a:cxnLst>
            <a:rect l="l" t="t" r="r" b="b"/>
            <a:pathLst>
              <a:path w="6909819" h="6547646">
                <a:moveTo>
                  <a:pt x="0" y="6547646"/>
                </a:moveTo>
                <a:lnTo>
                  <a:pt x="6817625" y="0"/>
                </a:lnTo>
                <a:lnTo>
                  <a:pt x="6909819" y="88543"/>
                </a:lnTo>
                <a:lnTo>
                  <a:pt x="6909819" y="6547646"/>
                </a:lnTo>
                <a:close/>
              </a:path>
            </a:pathLst>
          </a:cu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r"/>
            <a:endParaRPr lang="en-PK" dirty="0"/>
          </a:p>
        </p:txBody>
      </p:sp>
      <p:sp>
        <p:nvSpPr>
          <p:cNvPr id="2" name="Rectangle 1"/>
          <p:cNvSpPr/>
          <p:nvPr userDrawn="1"/>
        </p:nvSpPr>
        <p:spPr>
          <a:xfrm>
            <a:off x="2247900" y="0"/>
            <a:ext cx="7696200" cy="6858000"/>
          </a:xfrm>
          <a:prstGeom prst="rect">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79"/>
          <p:cNvSpPr txBox="1">
            <a:spLocks noGrp="1"/>
          </p:cNvSpPr>
          <p:nvPr>
            <p:ph type="body" idx="15"/>
          </p:nvPr>
        </p:nvSpPr>
        <p:spPr>
          <a:xfrm>
            <a:off x="2946094" y="2562190"/>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946094" y="937942"/>
            <a:ext cx="6255056" cy="670029"/>
          </a:xfrm>
          <a:prstGeom prst="rect">
            <a:avLst/>
          </a:prstGeom>
        </p:spPr>
        <p:txBody>
          <a:bodyPr lIns="91425" tIns="91425" rIns="91425" bIns="91425" anchor="b" anchorCtr="0">
            <a:normAutofit/>
          </a:bodyPr>
          <a:lstStyle>
            <a:lvl1pPr lvl="0" algn="ctr" rtl="0">
              <a:spcBef>
                <a:spcPts val="0"/>
              </a:spcBef>
              <a:defRPr sz="3200">
                <a:solidFill>
                  <a:schemeClr val="bg1"/>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2946094" y="4766787"/>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6294309" y="2562190"/>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6294309" y="4766787"/>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4" name="Group 3"/>
          <p:cNvGrpSpPr/>
          <p:nvPr userDrawn="1"/>
        </p:nvGrpSpPr>
        <p:grpSpPr>
          <a:xfrm>
            <a:off x="9314312" y="0"/>
            <a:ext cx="1170064" cy="2224837"/>
            <a:chOff x="9472230" y="0"/>
            <a:chExt cx="2005067" cy="3812567"/>
          </a:xfrm>
        </p:grpSpPr>
        <p:sp>
          <p:nvSpPr>
            <p:cNvPr id="10" name="Isosceles Triangle 9">
              <a:extLst>
                <a:ext uri="{FF2B5EF4-FFF2-40B4-BE49-F238E27FC236}">
                  <a16:creationId xmlns:a16="http://schemas.microsoft.com/office/drawing/2014/main" id="{0FE7D2F6-16A8-453F-965C-DDB50DE6FFA1}"/>
                </a:ext>
              </a:extLst>
            </p:cNvPr>
            <p:cNvSpPr/>
            <p:nvPr userDrawn="1"/>
          </p:nvSpPr>
          <p:spPr>
            <a:xfrm rot="16200000">
              <a:off x="9058557" y="413673"/>
              <a:ext cx="2826946" cy="1999600"/>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 name="Isosceles Triangle 10">
              <a:extLst>
                <a:ext uri="{FF2B5EF4-FFF2-40B4-BE49-F238E27FC236}">
                  <a16:creationId xmlns:a16="http://schemas.microsoft.com/office/drawing/2014/main" id="{885CCDF1-FD60-4A9C-9576-9D603F4864FA}"/>
                </a:ext>
              </a:extLst>
            </p:cNvPr>
            <p:cNvSpPr/>
            <p:nvPr userDrawn="1"/>
          </p:nvSpPr>
          <p:spPr>
            <a:xfrm rot="16200000">
              <a:off x="8732231" y="1067502"/>
              <a:ext cx="3485065" cy="2005066"/>
            </a:xfrm>
            <a:prstGeom prst="triangl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grpSp>
        <p:nvGrpSpPr>
          <p:cNvPr id="14" name="Group 13"/>
          <p:cNvGrpSpPr/>
          <p:nvPr userDrawn="1"/>
        </p:nvGrpSpPr>
        <p:grpSpPr>
          <a:xfrm rot="10800000">
            <a:off x="1707624" y="4633163"/>
            <a:ext cx="1170064" cy="2224837"/>
            <a:chOff x="9472230" y="0"/>
            <a:chExt cx="2005067" cy="3812567"/>
          </a:xfrm>
        </p:grpSpPr>
        <p:sp>
          <p:nvSpPr>
            <p:cNvPr id="15" name="Isosceles Triangle 14">
              <a:extLst>
                <a:ext uri="{FF2B5EF4-FFF2-40B4-BE49-F238E27FC236}">
                  <a16:creationId xmlns:a16="http://schemas.microsoft.com/office/drawing/2014/main" id="{0FE7D2F6-16A8-453F-965C-DDB50DE6FFA1}"/>
                </a:ext>
              </a:extLst>
            </p:cNvPr>
            <p:cNvSpPr/>
            <p:nvPr userDrawn="1"/>
          </p:nvSpPr>
          <p:spPr>
            <a:xfrm rot="16200000">
              <a:off x="9058557" y="413673"/>
              <a:ext cx="2826946" cy="1999600"/>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6" name="Isosceles Triangle 15">
              <a:extLst>
                <a:ext uri="{FF2B5EF4-FFF2-40B4-BE49-F238E27FC236}">
                  <a16:creationId xmlns:a16="http://schemas.microsoft.com/office/drawing/2014/main" id="{885CCDF1-FD60-4A9C-9576-9D603F4864FA}"/>
                </a:ext>
              </a:extLst>
            </p:cNvPr>
            <p:cNvSpPr/>
            <p:nvPr userDrawn="1"/>
          </p:nvSpPr>
          <p:spPr>
            <a:xfrm rot="16200000">
              <a:off x="8732231" y="1067502"/>
              <a:ext cx="3485065" cy="2005066"/>
            </a:xfrm>
            <a:prstGeom prst="triangl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7" name="Parallelogram 16">
            <a:extLst>
              <a:ext uri="{FF2B5EF4-FFF2-40B4-BE49-F238E27FC236}">
                <a16:creationId xmlns:a16="http://schemas.microsoft.com/office/drawing/2014/main" id="{F5AB9491-AF79-4632-A3D0-17E3AC00D5BF}"/>
              </a:ext>
            </a:extLst>
          </p:cNvPr>
          <p:cNvSpPr/>
          <p:nvPr userDrawn="1"/>
        </p:nvSpPr>
        <p:spPr>
          <a:xfrm rot="16200000" flipH="1">
            <a:off x="8215022" y="4591833"/>
            <a:ext cx="3995246" cy="537087"/>
          </a:xfrm>
          <a:prstGeom prst="parallelogram">
            <a:avLst>
              <a:gd name="adj" fmla="val 79200"/>
            </a:avLst>
          </a:prstGeom>
          <a:pattFill prst="dkUpDiag">
            <a:fgClr>
              <a:srgbClr val="F284A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8" name="Parallelogram 17">
            <a:extLst>
              <a:ext uri="{FF2B5EF4-FFF2-40B4-BE49-F238E27FC236}">
                <a16:creationId xmlns:a16="http://schemas.microsoft.com/office/drawing/2014/main" id="{F5AB9491-AF79-4632-A3D0-17E3AC00D5BF}"/>
              </a:ext>
            </a:extLst>
          </p:cNvPr>
          <p:cNvSpPr/>
          <p:nvPr userDrawn="1"/>
        </p:nvSpPr>
        <p:spPr>
          <a:xfrm rot="16200000" flipH="1">
            <a:off x="-15415" y="1729079"/>
            <a:ext cx="3995246" cy="537087"/>
          </a:xfrm>
          <a:prstGeom prst="parallelogram">
            <a:avLst>
              <a:gd name="adj" fmla="val 79200"/>
            </a:avLst>
          </a:prstGeom>
          <a:pattFill prst="dkUpDiag">
            <a:fgClr>
              <a:srgbClr val="F284A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cxnSp>
        <p:nvCxnSpPr>
          <p:cNvPr id="6" name="Straight Connector 5"/>
          <p:cNvCxnSpPr/>
          <p:nvPr userDrawn="1"/>
        </p:nvCxnSpPr>
        <p:spPr>
          <a:xfrm>
            <a:off x="2381250" y="-1"/>
            <a:ext cx="0" cy="5010151"/>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userDrawn="1"/>
        </p:nvCxnSpPr>
        <p:spPr>
          <a:xfrm>
            <a:off x="2533650" y="-2"/>
            <a:ext cx="0" cy="4633164"/>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cxnSp>
        <p:nvCxnSpPr>
          <p:cNvPr id="23" name="Straight Connector 22"/>
          <p:cNvCxnSpPr/>
          <p:nvPr userDrawn="1"/>
        </p:nvCxnSpPr>
        <p:spPr>
          <a:xfrm>
            <a:off x="2686050" y="-2"/>
            <a:ext cx="0" cy="3995248"/>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27" name="Freeform 26">
            <a:extLst>
              <a:ext uri="{FF2B5EF4-FFF2-40B4-BE49-F238E27FC236}">
                <a16:creationId xmlns:a16="http://schemas.microsoft.com/office/drawing/2014/main" id="{2941807C-BBDE-417B-8DF7-AF1FEBAEC06E}"/>
              </a:ext>
            </a:extLst>
          </p:cNvPr>
          <p:cNvSpPr/>
          <p:nvPr userDrawn="1"/>
        </p:nvSpPr>
        <p:spPr>
          <a:xfrm rot="5400000" flipH="1">
            <a:off x="8524418" y="5576079"/>
            <a:ext cx="2236212" cy="327630"/>
          </a:xfrm>
          <a:custGeom>
            <a:avLst/>
            <a:gdLst>
              <a:gd name="connsiteX0" fmla="*/ 2236212 w 2236212"/>
              <a:gd name="connsiteY0" fmla="*/ 0 h 327630"/>
              <a:gd name="connsiteX1" fmla="*/ 0 w 2236212"/>
              <a:gd name="connsiteY1" fmla="*/ 0 h 327630"/>
              <a:gd name="connsiteX2" fmla="*/ 0 w 2236212"/>
              <a:gd name="connsiteY2" fmla="*/ 327630 h 327630"/>
              <a:gd name="connsiteX3" fmla="*/ 1949310 w 2236212"/>
              <a:gd name="connsiteY3" fmla="*/ 327630 h 327630"/>
            </a:gdLst>
            <a:ahLst/>
            <a:cxnLst>
              <a:cxn ang="0">
                <a:pos x="connsiteX0" y="connsiteY0"/>
              </a:cxn>
              <a:cxn ang="0">
                <a:pos x="connsiteX1" y="connsiteY1"/>
              </a:cxn>
              <a:cxn ang="0">
                <a:pos x="connsiteX2" y="connsiteY2"/>
              </a:cxn>
              <a:cxn ang="0">
                <a:pos x="connsiteX3" y="connsiteY3"/>
              </a:cxn>
            </a:cxnLst>
            <a:rect l="l" t="t" r="r" b="b"/>
            <a:pathLst>
              <a:path w="2236212" h="327630">
                <a:moveTo>
                  <a:pt x="2236212" y="0"/>
                </a:moveTo>
                <a:lnTo>
                  <a:pt x="0" y="0"/>
                </a:lnTo>
                <a:lnTo>
                  <a:pt x="0" y="327630"/>
                </a:lnTo>
                <a:lnTo>
                  <a:pt x="1949310" y="327630"/>
                </a:lnTo>
                <a:close/>
              </a:path>
            </a:pathLst>
          </a:custGeom>
          <a:solidFill>
            <a:srgbClr val="E74749"/>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cxnSp>
        <p:nvCxnSpPr>
          <p:cNvPr id="28" name="Straight Connector 27"/>
          <p:cNvCxnSpPr/>
          <p:nvPr userDrawn="1"/>
        </p:nvCxnSpPr>
        <p:spPr>
          <a:xfrm>
            <a:off x="9642524" y="1607971"/>
            <a:ext cx="0" cy="3025191"/>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sp>
        <p:nvSpPr>
          <p:cNvPr id="4" name="Freeform 3">
            <a:extLst>
              <a:ext uri="{FF2B5EF4-FFF2-40B4-BE49-F238E27FC236}">
                <a16:creationId xmlns:a16="http://schemas.microsoft.com/office/drawing/2014/main" id="{8171585F-F935-402F-A8C8-1C7619322AD2}"/>
              </a:ext>
            </a:extLst>
          </p:cNvPr>
          <p:cNvSpPr/>
          <p:nvPr userDrawn="1"/>
        </p:nvSpPr>
        <p:spPr>
          <a:xfrm rot="16200000">
            <a:off x="5482746" y="162038"/>
            <a:ext cx="6871721" cy="6547646"/>
          </a:xfrm>
          <a:custGeom>
            <a:avLst/>
            <a:gdLst>
              <a:gd name="connsiteX0" fmla="*/ 0 w 6909819"/>
              <a:gd name="connsiteY0" fmla="*/ 6547646 h 6547646"/>
              <a:gd name="connsiteX1" fmla="*/ 6817625 w 6909819"/>
              <a:gd name="connsiteY1" fmla="*/ 0 h 6547646"/>
              <a:gd name="connsiteX2" fmla="*/ 6909819 w 6909819"/>
              <a:gd name="connsiteY2" fmla="*/ 88543 h 6547646"/>
              <a:gd name="connsiteX3" fmla="*/ 6909819 w 6909819"/>
              <a:gd name="connsiteY3" fmla="*/ 6547646 h 6547646"/>
            </a:gdLst>
            <a:ahLst/>
            <a:cxnLst>
              <a:cxn ang="0">
                <a:pos x="connsiteX0" y="connsiteY0"/>
              </a:cxn>
              <a:cxn ang="0">
                <a:pos x="connsiteX1" y="connsiteY1"/>
              </a:cxn>
              <a:cxn ang="0">
                <a:pos x="connsiteX2" y="connsiteY2"/>
              </a:cxn>
              <a:cxn ang="0">
                <a:pos x="connsiteX3" y="connsiteY3"/>
              </a:cxn>
            </a:cxnLst>
            <a:rect l="l" t="t" r="r" b="b"/>
            <a:pathLst>
              <a:path w="6909819" h="6547646">
                <a:moveTo>
                  <a:pt x="0" y="6547646"/>
                </a:moveTo>
                <a:lnTo>
                  <a:pt x="6817625" y="0"/>
                </a:lnTo>
                <a:lnTo>
                  <a:pt x="6909819" y="88543"/>
                </a:lnTo>
                <a:lnTo>
                  <a:pt x="6909819" y="6547646"/>
                </a:lnTo>
                <a:close/>
              </a:path>
            </a:pathLst>
          </a:cu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r"/>
            <a:endParaRPr lang="en-PK" dirty="0"/>
          </a:p>
        </p:txBody>
      </p:sp>
      <p:sp>
        <p:nvSpPr>
          <p:cNvPr id="95"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Freeform 2">
            <a:extLst>
              <a:ext uri="{FF2B5EF4-FFF2-40B4-BE49-F238E27FC236}">
                <a16:creationId xmlns:a16="http://schemas.microsoft.com/office/drawing/2014/main" id="{8171585F-F935-402F-A8C8-1C7619322AD2}"/>
              </a:ext>
            </a:extLst>
          </p:cNvPr>
          <p:cNvSpPr/>
          <p:nvPr userDrawn="1"/>
        </p:nvSpPr>
        <p:spPr>
          <a:xfrm rot="5400000">
            <a:off x="-162038" y="148320"/>
            <a:ext cx="6871721" cy="6547646"/>
          </a:xfrm>
          <a:custGeom>
            <a:avLst/>
            <a:gdLst>
              <a:gd name="connsiteX0" fmla="*/ 0 w 6909819"/>
              <a:gd name="connsiteY0" fmla="*/ 6547646 h 6547646"/>
              <a:gd name="connsiteX1" fmla="*/ 6817625 w 6909819"/>
              <a:gd name="connsiteY1" fmla="*/ 0 h 6547646"/>
              <a:gd name="connsiteX2" fmla="*/ 6909819 w 6909819"/>
              <a:gd name="connsiteY2" fmla="*/ 88543 h 6547646"/>
              <a:gd name="connsiteX3" fmla="*/ 6909819 w 6909819"/>
              <a:gd name="connsiteY3" fmla="*/ 6547646 h 6547646"/>
            </a:gdLst>
            <a:ahLst/>
            <a:cxnLst>
              <a:cxn ang="0">
                <a:pos x="connsiteX0" y="connsiteY0"/>
              </a:cxn>
              <a:cxn ang="0">
                <a:pos x="connsiteX1" y="connsiteY1"/>
              </a:cxn>
              <a:cxn ang="0">
                <a:pos x="connsiteX2" y="connsiteY2"/>
              </a:cxn>
              <a:cxn ang="0">
                <a:pos x="connsiteX3" y="connsiteY3"/>
              </a:cxn>
            </a:cxnLst>
            <a:rect l="l" t="t" r="r" b="b"/>
            <a:pathLst>
              <a:path w="6909819" h="6547646">
                <a:moveTo>
                  <a:pt x="0" y="6547646"/>
                </a:moveTo>
                <a:lnTo>
                  <a:pt x="6817625" y="0"/>
                </a:lnTo>
                <a:lnTo>
                  <a:pt x="6909819" y="88543"/>
                </a:lnTo>
                <a:lnTo>
                  <a:pt x="6909819" y="6547646"/>
                </a:lnTo>
                <a:close/>
              </a:path>
            </a:pathLst>
          </a:cu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r"/>
            <a:endParaRPr lang="en-PK" dirty="0"/>
          </a:p>
        </p:txBody>
      </p:sp>
      <p:grpSp>
        <p:nvGrpSpPr>
          <p:cNvPr id="2" name="Group 1"/>
          <p:cNvGrpSpPr/>
          <p:nvPr userDrawn="1"/>
        </p:nvGrpSpPr>
        <p:grpSpPr>
          <a:xfrm>
            <a:off x="10401300" y="4422848"/>
            <a:ext cx="1950890" cy="2435152"/>
            <a:chOff x="7086594" y="1"/>
            <a:chExt cx="5494196" cy="6858000"/>
          </a:xfrm>
        </p:grpSpPr>
        <p:sp>
          <p:nvSpPr>
            <p:cNvPr id="5" name="Freeform 4">
              <a:extLst>
                <a:ext uri="{FF2B5EF4-FFF2-40B4-BE49-F238E27FC236}">
                  <a16:creationId xmlns:a16="http://schemas.microsoft.com/office/drawing/2014/main" id="{DD473A6E-A397-4CB3-89BC-B7285A6836F2}"/>
                </a:ext>
              </a:extLst>
            </p:cNvPr>
            <p:cNvSpPr/>
            <p:nvPr userDrawn="1"/>
          </p:nvSpPr>
          <p:spPr>
            <a:xfrm rot="16200000" flipH="1">
              <a:off x="6210297" y="876298"/>
              <a:ext cx="6858000" cy="5105405"/>
            </a:xfrm>
            <a:custGeom>
              <a:avLst/>
              <a:gdLst>
                <a:gd name="connsiteX0" fmla="*/ 0 w 6858000"/>
                <a:gd name="connsiteY0" fmla="*/ 5105405 h 5105405"/>
                <a:gd name="connsiteX1" fmla="*/ 6858000 w 6858000"/>
                <a:gd name="connsiteY1" fmla="*/ 5105404 h 5105405"/>
                <a:gd name="connsiteX2" fmla="*/ 6858000 w 6858000"/>
                <a:gd name="connsiteY2" fmla="*/ 3993336 h 5105405"/>
                <a:gd name="connsiteX3" fmla="*/ 3848100 w 6858000"/>
                <a:gd name="connsiteY3" fmla="*/ 0 h 5105405"/>
              </a:gdLst>
              <a:ahLst/>
              <a:cxnLst>
                <a:cxn ang="0">
                  <a:pos x="connsiteX0" y="connsiteY0"/>
                </a:cxn>
                <a:cxn ang="0">
                  <a:pos x="connsiteX1" y="connsiteY1"/>
                </a:cxn>
                <a:cxn ang="0">
                  <a:pos x="connsiteX2" y="connsiteY2"/>
                </a:cxn>
                <a:cxn ang="0">
                  <a:pos x="connsiteX3" y="connsiteY3"/>
                </a:cxn>
              </a:cxnLst>
              <a:rect l="l" t="t" r="r" b="b"/>
              <a:pathLst>
                <a:path w="6858000" h="5105405">
                  <a:moveTo>
                    <a:pt x="0" y="5105405"/>
                  </a:moveTo>
                  <a:lnTo>
                    <a:pt x="6858000" y="5105404"/>
                  </a:lnTo>
                  <a:lnTo>
                    <a:pt x="6858000" y="3993336"/>
                  </a:lnTo>
                  <a:lnTo>
                    <a:pt x="3848100" y="0"/>
                  </a:lnTo>
                  <a:close/>
                </a:path>
              </a:pathLst>
            </a:cu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dirty="0"/>
            </a:p>
          </p:txBody>
        </p:sp>
        <p:sp>
          <p:nvSpPr>
            <p:cNvPr id="6" name="Isosceles Triangle 5">
              <a:extLst>
                <a:ext uri="{FF2B5EF4-FFF2-40B4-BE49-F238E27FC236}">
                  <a16:creationId xmlns:a16="http://schemas.microsoft.com/office/drawing/2014/main" id="{C3D9E257-7C7C-4BAA-A6E9-4BBD63EC38CC}"/>
                </a:ext>
              </a:extLst>
            </p:cNvPr>
            <p:cNvSpPr/>
            <p:nvPr userDrawn="1"/>
          </p:nvSpPr>
          <p:spPr>
            <a:xfrm rot="16200000" flipH="1">
              <a:off x="7618874" y="4403393"/>
              <a:ext cx="2852041" cy="1640868"/>
            </a:xfrm>
            <a:prstGeom prst="triangle">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Parallelogram 6">
              <a:extLst>
                <a:ext uri="{FF2B5EF4-FFF2-40B4-BE49-F238E27FC236}">
                  <a16:creationId xmlns:a16="http://schemas.microsoft.com/office/drawing/2014/main" id="{F5AB9491-AF79-4632-A3D0-17E3AC00D5BF}"/>
                </a:ext>
              </a:extLst>
            </p:cNvPr>
            <p:cNvSpPr/>
            <p:nvPr userDrawn="1"/>
          </p:nvSpPr>
          <p:spPr>
            <a:xfrm rot="13023494" flipH="1">
              <a:off x="10373789" y="784801"/>
              <a:ext cx="2207001" cy="491317"/>
            </a:xfrm>
            <a:prstGeom prst="parallelogram">
              <a:avLst>
                <a:gd name="adj" fmla="val 79200"/>
              </a:avLst>
            </a:prstGeom>
            <a:pattFill prst="dkUpDiag">
              <a:fgClr>
                <a:srgbClr val="F284A9"/>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8" name="Parallelogram 7">
              <a:extLst>
                <a:ext uri="{FF2B5EF4-FFF2-40B4-BE49-F238E27FC236}">
                  <a16:creationId xmlns:a16="http://schemas.microsoft.com/office/drawing/2014/main" id="{2941807C-BBDE-417B-8DF7-AF1FEBAEC06E}"/>
                </a:ext>
              </a:extLst>
            </p:cNvPr>
            <p:cNvSpPr/>
            <p:nvPr userDrawn="1"/>
          </p:nvSpPr>
          <p:spPr>
            <a:xfrm rot="13254014" flipH="1">
              <a:off x="7905634" y="5842900"/>
              <a:ext cx="1821194" cy="220426"/>
            </a:xfrm>
            <a:prstGeom prst="parallelogram">
              <a:avLst>
                <a:gd name="adj" fmla="val 87569"/>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11" name="Freeform 10">
            <a:extLst>
              <a:ext uri="{FF2B5EF4-FFF2-40B4-BE49-F238E27FC236}">
                <a16:creationId xmlns:a16="http://schemas.microsoft.com/office/drawing/2014/main" id="{DD473A6E-A397-4CB3-89BC-B7285A6836F2}"/>
              </a:ext>
            </a:extLst>
          </p:cNvPr>
          <p:cNvSpPr/>
          <p:nvPr userDrawn="1"/>
        </p:nvSpPr>
        <p:spPr>
          <a:xfrm rot="5400000" flipH="1">
            <a:off x="-351916" y="297440"/>
            <a:ext cx="2435152" cy="1812837"/>
          </a:xfrm>
          <a:custGeom>
            <a:avLst/>
            <a:gdLst>
              <a:gd name="connsiteX0" fmla="*/ 0 w 6858000"/>
              <a:gd name="connsiteY0" fmla="*/ 5105405 h 5105405"/>
              <a:gd name="connsiteX1" fmla="*/ 6858000 w 6858000"/>
              <a:gd name="connsiteY1" fmla="*/ 5105404 h 5105405"/>
              <a:gd name="connsiteX2" fmla="*/ 6858000 w 6858000"/>
              <a:gd name="connsiteY2" fmla="*/ 3993336 h 5105405"/>
              <a:gd name="connsiteX3" fmla="*/ 3848100 w 6858000"/>
              <a:gd name="connsiteY3" fmla="*/ 0 h 5105405"/>
            </a:gdLst>
            <a:ahLst/>
            <a:cxnLst>
              <a:cxn ang="0">
                <a:pos x="connsiteX0" y="connsiteY0"/>
              </a:cxn>
              <a:cxn ang="0">
                <a:pos x="connsiteX1" y="connsiteY1"/>
              </a:cxn>
              <a:cxn ang="0">
                <a:pos x="connsiteX2" y="connsiteY2"/>
              </a:cxn>
              <a:cxn ang="0">
                <a:pos x="connsiteX3" y="connsiteY3"/>
              </a:cxn>
            </a:cxnLst>
            <a:rect l="l" t="t" r="r" b="b"/>
            <a:pathLst>
              <a:path w="6858000" h="5105405">
                <a:moveTo>
                  <a:pt x="0" y="5105405"/>
                </a:moveTo>
                <a:lnTo>
                  <a:pt x="6858000" y="5105404"/>
                </a:lnTo>
                <a:lnTo>
                  <a:pt x="6858000" y="3993336"/>
                </a:lnTo>
                <a:lnTo>
                  <a:pt x="3848100" y="0"/>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dirty="0"/>
          </a:p>
        </p:txBody>
      </p:sp>
      <p:sp>
        <p:nvSpPr>
          <p:cNvPr id="12" name="Isosceles Triangle 11">
            <a:extLst>
              <a:ext uri="{FF2B5EF4-FFF2-40B4-BE49-F238E27FC236}">
                <a16:creationId xmlns:a16="http://schemas.microsoft.com/office/drawing/2014/main" id="{C3D9E257-7C7C-4BAA-A6E9-4BBD63EC38CC}"/>
              </a:ext>
            </a:extLst>
          </p:cNvPr>
          <p:cNvSpPr/>
          <p:nvPr userDrawn="1"/>
        </p:nvSpPr>
        <p:spPr>
          <a:xfrm rot="5400000" flipH="1">
            <a:off x="570368" y="275226"/>
            <a:ext cx="1012708" cy="582643"/>
          </a:xfrm>
          <a:prstGeom prst="triangle">
            <a:avLst/>
          </a:pr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Parallelogram 12">
            <a:extLst>
              <a:ext uri="{FF2B5EF4-FFF2-40B4-BE49-F238E27FC236}">
                <a16:creationId xmlns:a16="http://schemas.microsoft.com/office/drawing/2014/main" id="{F5AB9491-AF79-4632-A3D0-17E3AC00D5BF}"/>
              </a:ext>
            </a:extLst>
          </p:cNvPr>
          <p:cNvSpPr/>
          <p:nvPr userDrawn="1"/>
        </p:nvSpPr>
        <p:spPr>
          <a:xfrm rot="2223494" flipH="1">
            <a:off x="-178811" y="1968308"/>
            <a:ext cx="783666" cy="174458"/>
          </a:xfrm>
          <a:prstGeom prst="parallelogram">
            <a:avLst>
              <a:gd name="adj" fmla="val 79200"/>
            </a:avLst>
          </a:prstGeom>
          <a:pattFill prst="dkUpDiag">
            <a:fgClr>
              <a:srgbClr val="309DCC"/>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4" name="Parallelogram 13">
            <a:extLst>
              <a:ext uri="{FF2B5EF4-FFF2-40B4-BE49-F238E27FC236}">
                <a16:creationId xmlns:a16="http://schemas.microsoft.com/office/drawing/2014/main" id="{2941807C-BBDE-417B-8DF7-AF1FEBAEC06E}"/>
              </a:ext>
            </a:extLst>
          </p:cNvPr>
          <p:cNvSpPr/>
          <p:nvPr userDrawn="1"/>
        </p:nvSpPr>
        <p:spPr>
          <a:xfrm rot="2454014" flipH="1">
            <a:off x="834579" y="268457"/>
            <a:ext cx="646673" cy="78269"/>
          </a:xfrm>
          <a:prstGeom prst="parallelogram">
            <a:avLst>
              <a:gd name="adj" fmla="val 87569"/>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Isosceles Triangle 4">
            <a:extLst>
              <a:ext uri="{FF2B5EF4-FFF2-40B4-BE49-F238E27FC236}">
                <a16:creationId xmlns:a16="http://schemas.microsoft.com/office/drawing/2014/main" id="{FAC3B50E-1040-4613-B737-7827814DA77E}"/>
              </a:ext>
            </a:extLst>
          </p:cNvPr>
          <p:cNvSpPr/>
          <p:nvPr userDrawn="1"/>
        </p:nvSpPr>
        <p:spPr>
          <a:xfrm rot="10800000">
            <a:off x="2825869" y="0"/>
            <a:ext cx="6540261" cy="3036102"/>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Isosceles Triangle 6">
            <a:extLst>
              <a:ext uri="{FF2B5EF4-FFF2-40B4-BE49-F238E27FC236}">
                <a16:creationId xmlns:a16="http://schemas.microsoft.com/office/drawing/2014/main" id="{FAC3B50E-1040-4613-B737-7827814DA77E}"/>
              </a:ext>
            </a:extLst>
          </p:cNvPr>
          <p:cNvSpPr/>
          <p:nvPr userDrawn="1"/>
        </p:nvSpPr>
        <p:spPr>
          <a:xfrm>
            <a:off x="2825869" y="3821898"/>
            <a:ext cx="6540261" cy="3036102"/>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0" name="Freeform 9">
            <a:extLst>
              <a:ext uri="{FF2B5EF4-FFF2-40B4-BE49-F238E27FC236}">
                <a16:creationId xmlns:a16="http://schemas.microsoft.com/office/drawing/2014/main" id="{9ED03A4F-F460-4557-A1BB-747F237FE138}"/>
              </a:ext>
            </a:extLst>
          </p:cNvPr>
          <p:cNvSpPr/>
          <p:nvPr userDrawn="1"/>
        </p:nvSpPr>
        <p:spPr>
          <a:xfrm rot="16200000">
            <a:off x="-2050254" y="4292112"/>
            <a:ext cx="4616142" cy="515633"/>
          </a:xfrm>
          <a:custGeom>
            <a:avLst/>
            <a:gdLst>
              <a:gd name="connsiteX0" fmla="*/ 4616142 w 4616142"/>
              <a:gd name="connsiteY0" fmla="*/ 0 h 515633"/>
              <a:gd name="connsiteX1" fmla="*/ 4178627 w 4616142"/>
              <a:gd name="connsiteY1" fmla="*/ 515633 h 515633"/>
              <a:gd name="connsiteX2" fmla="*/ 0 w 4616142"/>
              <a:gd name="connsiteY2" fmla="*/ 515633 h 515633"/>
              <a:gd name="connsiteX3" fmla="*/ 0 w 4616142"/>
              <a:gd name="connsiteY3" fmla="*/ 0 h 515633"/>
            </a:gdLst>
            <a:ahLst/>
            <a:cxnLst>
              <a:cxn ang="0">
                <a:pos x="connsiteX0" y="connsiteY0"/>
              </a:cxn>
              <a:cxn ang="0">
                <a:pos x="connsiteX1" y="connsiteY1"/>
              </a:cxn>
              <a:cxn ang="0">
                <a:pos x="connsiteX2" y="connsiteY2"/>
              </a:cxn>
              <a:cxn ang="0">
                <a:pos x="connsiteX3" y="connsiteY3"/>
              </a:cxn>
            </a:cxnLst>
            <a:rect l="l" t="t" r="r" b="b"/>
            <a:pathLst>
              <a:path w="4616142" h="515633">
                <a:moveTo>
                  <a:pt x="4616142" y="0"/>
                </a:moveTo>
                <a:lnTo>
                  <a:pt x="4178627" y="515633"/>
                </a:lnTo>
                <a:lnTo>
                  <a:pt x="0" y="515633"/>
                </a:lnTo>
                <a:lnTo>
                  <a:pt x="0" y="0"/>
                </a:lnTo>
                <a:close/>
              </a:path>
            </a:pathLst>
          </a:custGeom>
          <a:pattFill prst="ltVert">
            <a:fgClr>
              <a:srgbClr val="ED3961"/>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2" name="Freeform 11">
            <a:extLst>
              <a:ext uri="{FF2B5EF4-FFF2-40B4-BE49-F238E27FC236}">
                <a16:creationId xmlns:a16="http://schemas.microsoft.com/office/drawing/2014/main" id="{9ED03A4F-F460-4557-A1BB-747F237FE138}"/>
              </a:ext>
            </a:extLst>
          </p:cNvPr>
          <p:cNvSpPr/>
          <p:nvPr userDrawn="1"/>
        </p:nvSpPr>
        <p:spPr>
          <a:xfrm rot="16200000">
            <a:off x="9657191" y="2038224"/>
            <a:ext cx="4592084" cy="515634"/>
          </a:xfrm>
          <a:custGeom>
            <a:avLst/>
            <a:gdLst>
              <a:gd name="connsiteX0" fmla="*/ 4592084 w 4592084"/>
              <a:gd name="connsiteY0" fmla="*/ 0 h 515634"/>
              <a:gd name="connsiteX1" fmla="*/ 4592084 w 4592084"/>
              <a:gd name="connsiteY1" fmla="*/ 515634 h 515634"/>
              <a:gd name="connsiteX2" fmla="*/ 0 w 4592084"/>
              <a:gd name="connsiteY2" fmla="*/ 515634 h 515634"/>
              <a:gd name="connsiteX3" fmla="*/ 437515 w 4592084"/>
              <a:gd name="connsiteY3" fmla="*/ 2 h 515634"/>
            </a:gdLst>
            <a:ahLst/>
            <a:cxnLst>
              <a:cxn ang="0">
                <a:pos x="connsiteX0" y="connsiteY0"/>
              </a:cxn>
              <a:cxn ang="0">
                <a:pos x="connsiteX1" y="connsiteY1"/>
              </a:cxn>
              <a:cxn ang="0">
                <a:pos x="connsiteX2" y="connsiteY2"/>
              </a:cxn>
              <a:cxn ang="0">
                <a:pos x="connsiteX3" y="connsiteY3"/>
              </a:cxn>
            </a:cxnLst>
            <a:rect l="l" t="t" r="r" b="b"/>
            <a:pathLst>
              <a:path w="4592084" h="515634">
                <a:moveTo>
                  <a:pt x="4592084" y="0"/>
                </a:moveTo>
                <a:lnTo>
                  <a:pt x="4592084" y="515634"/>
                </a:lnTo>
                <a:lnTo>
                  <a:pt x="0" y="515634"/>
                </a:lnTo>
                <a:lnTo>
                  <a:pt x="437515" y="2"/>
                </a:lnTo>
                <a:close/>
              </a:path>
            </a:pathLst>
          </a:custGeom>
          <a:pattFill prst="ltVert">
            <a:fgClr>
              <a:srgbClr val="ED3961"/>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7" name="Freeform 16">
            <a:extLst>
              <a:ext uri="{FF2B5EF4-FFF2-40B4-BE49-F238E27FC236}">
                <a16:creationId xmlns:a16="http://schemas.microsoft.com/office/drawing/2014/main" id="{9ED03A4F-F460-4557-A1BB-747F237FE138}"/>
              </a:ext>
            </a:extLst>
          </p:cNvPr>
          <p:cNvSpPr/>
          <p:nvPr userDrawn="1"/>
        </p:nvSpPr>
        <p:spPr>
          <a:xfrm rot="5400000">
            <a:off x="-896219" y="888997"/>
            <a:ext cx="2308072" cy="515633"/>
          </a:xfrm>
          <a:custGeom>
            <a:avLst/>
            <a:gdLst>
              <a:gd name="connsiteX0" fmla="*/ 0 w 2308072"/>
              <a:gd name="connsiteY0" fmla="*/ 515633 h 515633"/>
              <a:gd name="connsiteX1" fmla="*/ 0 w 2308072"/>
              <a:gd name="connsiteY1" fmla="*/ 0 h 515633"/>
              <a:gd name="connsiteX2" fmla="*/ 2308072 w 2308072"/>
              <a:gd name="connsiteY2" fmla="*/ 0 h 515633"/>
              <a:gd name="connsiteX3" fmla="*/ 1870557 w 2308072"/>
              <a:gd name="connsiteY3" fmla="*/ 515633 h 515633"/>
            </a:gdLst>
            <a:ahLst/>
            <a:cxnLst>
              <a:cxn ang="0">
                <a:pos x="connsiteX0" y="connsiteY0"/>
              </a:cxn>
              <a:cxn ang="0">
                <a:pos x="connsiteX1" y="connsiteY1"/>
              </a:cxn>
              <a:cxn ang="0">
                <a:pos x="connsiteX2" y="connsiteY2"/>
              </a:cxn>
              <a:cxn ang="0">
                <a:pos x="connsiteX3" y="connsiteY3"/>
              </a:cxn>
            </a:cxnLst>
            <a:rect l="l" t="t" r="r" b="b"/>
            <a:pathLst>
              <a:path w="2308072" h="515633">
                <a:moveTo>
                  <a:pt x="0" y="515633"/>
                </a:moveTo>
                <a:lnTo>
                  <a:pt x="0" y="0"/>
                </a:lnTo>
                <a:lnTo>
                  <a:pt x="2308072" y="0"/>
                </a:lnTo>
                <a:lnTo>
                  <a:pt x="1870557" y="515633"/>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9" name="Freeform 18">
            <a:extLst>
              <a:ext uri="{FF2B5EF4-FFF2-40B4-BE49-F238E27FC236}">
                <a16:creationId xmlns:a16="http://schemas.microsoft.com/office/drawing/2014/main" id="{9ED03A4F-F460-4557-A1BB-747F237FE138}"/>
              </a:ext>
            </a:extLst>
          </p:cNvPr>
          <p:cNvSpPr/>
          <p:nvPr userDrawn="1"/>
        </p:nvSpPr>
        <p:spPr>
          <a:xfrm rot="5400000">
            <a:off x="10805211" y="5469630"/>
            <a:ext cx="2296042" cy="515633"/>
          </a:xfrm>
          <a:custGeom>
            <a:avLst/>
            <a:gdLst>
              <a:gd name="connsiteX0" fmla="*/ 0 w 2296042"/>
              <a:gd name="connsiteY0" fmla="*/ 515633 h 515633"/>
              <a:gd name="connsiteX1" fmla="*/ 437515 w 2296042"/>
              <a:gd name="connsiteY1" fmla="*/ 1 h 515633"/>
              <a:gd name="connsiteX2" fmla="*/ 2296042 w 2296042"/>
              <a:gd name="connsiteY2" fmla="*/ 0 h 515633"/>
              <a:gd name="connsiteX3" fmla="*/ 2296042 w 2296042"/>
              <a:gd name="connsiteY3" fmla="*/ 515633 h 515633"/>
            </a:gdLst>
            <a:ahLst/>
            <a:cxnLst>
              <a:cxn ang="0">
                <a:pos x="connsiteX0" y="connsiteY0"/>
              </a:cxn>
              <a:cxn ang="0">
                <a:pos x="connsiteX1" y="connsiteY1"/>
              </a:cxn>
              <a:cxn ang="0">
                <a:pos x="connsiteX2" y="connsiteY2"/>
              </a:cxn>
              <a:cxn ang="0">
                <a:pos x="connsiteX3" y="connsiteY3"/>
              </a:cxn>
            </a:cxnLst>
            <a:rect l="l" t="t" r="r" b="b"/>
            <a:pathLst>
              <a:path w="2296042" h="515633">
                <a:moveTo>
                  <a:pt x="0" y="515633"/>
                </a:moveTo>
                <a:lnTo>
                  <a:pt x="437515" y="1"/>
                </a:lnTo>
                <a:lnTo>
                  <a:pt x="2296042" y="0"/>
                </a:lnTo>
                <a:lnTo>
                  <a:pt x="2296042" y="515633"/>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35" name="Isosceles Triangle 34">
            <a:extLst>
              <a:ext uri="{FF2B5EF4-FFF2-40B4-BE49-F238E27FC236}">
                <a16:creationId xmlns:a16="http://schemas.microsoft.com/office/drawing/2014/main" id="{8171585F-F935-402F-A8C8-1C7619322AD2}"/>
              </a:ext>
            </a:extLst>
          </p:cNvPr>
          <p:cNvSpPr/>
          <p:nvPr userDrawn="1"/>
        </p:nvSpPr>
        <p:spPr>
          <a:xfrm>
            <a:off x="0" y="0"/>
            <a:ext cx="12209889" cy="6867444"/>
          </a:xfrm>
          <a:prstGeom prst="triangle">
            <a:avLst>
              <a:gd name="adj" fmla="val 45418"/>
            </a:avLst>
          </a:prstGeom>
          <a:solidFill>
            <a:srgbClr val="F0A62B">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2" name="Rectangle 1"/>
          <p:cNvSpPr/>
          <p:nvPr userDrawn="1"/>
        </p:nvSpPr>
        <p:spPr>
          <a:xfrm>
            <a:off x="0" y="1514475"/>
            <a:ext cx="9171936" cy="3829050"/>
          </a:xfrm>
          <a:prstGeom prst="rect">
            <a:avLst/>
          </a:pr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5" name="Group 4"/>
          <p:cNvGrpSpPr/>
          <p:nvPr userDrawn="1"/>
        </p:nvGrpSpPr>
        <p:grpSpPr>
          <a:xfrm>
            <a:off x="6009526" y="-175596"/>
            <a:ext cx="6182474" cy="7317052"/>
            <a:chOff x="6009526" y="-175596"/>
            <a:chExt cx="6182474" cy="7317052"/>
          </a:xfrm>
        </p:grpSpPr>
        <p:sp>
          <p:nvSpPr>
            <p:cNvPr id="6" name="Parallelogram 5">
              <a:extLst>
                <a:ext uri="{FF2B5EF4-FFF2-40B4-BE49-F238E27FC236}">
                  <a16:creationId xmlns:a16="http://schemas.microsoft.com/office/drawing/2014/main" id="{4B3F48EC-B63D-4177-9C3C-2EAFD40FF161}"/>
                </a:ext>
              </a:extLst>
            </p:cNvPr>
            <p:cNvSpPr/>
            <p:nvPr/>
          </p:nvSpPr>
          <p:spPr>
            <a:xfrm>
              <a:off x="6009526" y="0"/>
              <a:ext cx="6182474" cy="6858000"/>
            </a:xfrm>
            <a:prstGeom prst="parallelogram">
              <a:avLst>
                <a:gd name="adj" fmla="val 51179"/>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 name="Freeform: Shape 14">
              <a:extLst>
                <a:ext uri="{FF2B5EF4-FFF2-40B4-BE49-F238E27FC236}">
                  <a16:creationId xmlns:a16="http://schemas.microsoft.com/office/drawing/2014/main" id="{9ED03A4F-F460-4557-A1BB-747F237FE138}"/>
                </a:ext>
              </a:extLst>
            </p:cNvPr>
            <p:cNvSpPr/>
            <p:nvPr/>
          </p:nvSpPr>
          <p:spPr>
            <a:xfrm rot="17711480">
              <a:off x="7368297" y="5057104"/>
              <a:ext cx="3653071" cy="515633"/>
            </a:xfrm>
            <a:custGeom>
              <a:avLst/>
              <a:gdLst>
                <a:gd name="connsiteX0" fmla="*/ 3653071 w 3653071"/>
                <a:gd name="connsiteY0" fmla="*/ 0 h 515633"/>
                <a:gd name="connsiteX1" fmla="*/ 3201536 w 3653071"/>
                <a:gd name="connsiteY1" fmla="*/ 515633 h 515633"/>
                <a:gd name="connsiteX2" fmla="*/ 242543 w 3653071"/>
                <a:gd name="connsiteY2" fmla="*/ 515633 h 515633"/>
                <a:gd name="connsiteX3" fmla="*/ 0 w 3653071"/>
                <a:gd name="connsiteY3" fmla="*/ 0 h 515633"/>
              </a:gdLst>
              <a:ahLst/>
              <a:cxnLst>
                <a:cxn ang="0">
                  <a:pos x="connsiteX0" y="connsiteY0"/>
                </a:cxn>
                <a:cxn ang="0">
                  <a:pos x="connsiteX1" y="connsiteY1"/>
                </a:cxn>
                <a:cxn ang="0">
                  <a:pos x="connsiteX2" y="connsiteY2"/>
                </a:cxn>
                <a:cxn ang="0">
                  <a:pos x="connsiteX3" y="connsiteY3"/>
                </a:cxn>
              </a:cxnLst>
              <a:rect l="l" t="t" r="r" b="b"/>
              <a:pathLst>
                <a:path w="3653071" h="515633">
                  <a:moveTo>
                    <a:pt x="3653071" y="0"/>
                  </a:moveTo>
                  <a:lnTo>
                    <a:pt x="3201536" y="515633"/>
                  </a:lnTo>
                  <a:lnTo>
                    <a:pt x="242543" y="515633"/>
                  </a:lnTo>
                  <a:lnTo>
                    <a:pt x="0" y="0"/>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8" name="Straight Connector 7">
              <a:extLst>
                <a:ext uri="{FF2B5EF4-FFF2-40B4-BE49-F238E27FC236}">
                  <a16:creationId xmlns:a16="http://schemas.microsoft.com/office/drawing/2014/main" id="{B2D2237B-3640-45AD-B509-7FD765EC448B}"/>
                </a:ext>
              </a:extLst>
            </p:cNvPr>
            <p:cNvCxnSpPr/>
            <p:nvPr/>
          </p:nvCxnSpPr>
          <p:spPr>
            <a:xfrm flipV="1">
              <a:off x="7934178" y="3429000"/>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9" name="Freeform 8">
              <a:extLst>
                <a:ext uri="{FF2B5EF4-FFF2-40B4-BE49-F238E27FC236}">
                  <a16:creationId xmlns:a16="http://schemas.microsoft.com/office/drawing/2014/main" id="{4A15FCA8-6B9D-46DB-817B-7CE6E870F9A3}"/>
                </a:ext>
              </a:extLst>
            </p:cNvPr>
            <p:cNvSpPr/>
            <p:nvPr/>
          </p:nvSpPr>
          <p:spPr>
            <a:xfrm rot="17638583">
              <a:off x="8450622" y="439551"/>
              <a:ext cx="1727680" cy="497386"/>
            </a:xfrm>
            <a:custGeom>
              <a:avLst/>
              <a:gdLst>
                <a:gd name="connsiteX0" fmla="*/ 1507068 w 1727680"/>
                <a:gd name="connsiteY0" fmla="*/ 1333 h 497386"/>
                <a:gd name="connsiteX1" fmla="*/ 1535646 w 1727680"/>
                <a:gd name="connsiteY1" fmla="*/ 65592 h 497386"/>
                <a:gd name="connsiteX2" fmla="*/ 485933 w 1727680"/>
                <a:gd name="connsiteY2" fmla="*/ 65592 h 497386"/>
                <a:gd name="connsiteX3" fmla="*/ 91800 w 1727680"/>
                <a:gd name="connsiteY3" fmla="*/ 433127 h 497386"/>
                <a:gd name="connsiteX4" fmla="*/ 1699102 w 1727680"/>
                <a:gd name="connsiteY4" fmla="*/ 433128 h 497386"/>
                <a:gd name="connsiteX5" fmla="*/ 1727680 w 1727680"/>
                <a:gd name="connsiteY5" fmla="*/ 497386 h 497386"/>
                <a:gd name="connsiteX6" fmla="*/ 1331 w 1727680"/>
                <a:gd name="connsiteY6" fmla="*/ 497386 h 497386"/>
                <a:gd name="connsiteX7" fmla="*/ 1331 w 1727680"/>
                <a:gd name="connsiteY7" fmla="*/ 434308 h 497386"/>
                <a:gd name="connsiteX8" fmla="*/ 0 w 1727680"/>
                <a:gd name="connsiteY8" fmla="*/ 432881 h 497386"/>
                <a:gd name="connsiteX9" fmla="*/ 464208 w 1727680"/>
                <a:gd name="connsiteY9" fmla="*/ 0 h 497386"/>
                <a:gd name="connsiteX10" fmla="*/ 465967 w 1727680"/>
                <a:gd name="connsiteY10" fmla="*/ 1886 h 497386"/>
                <a:gd name="connsiteX11" fmla="*/ 465967 w 1727680"/>
                <a:gd name="connsiteY11" fmla="*/ 1333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727680" h="497386">
                  <a:moveTo>
                    <a:pt x="1507068" y="1333"/>
                  </a:moveTo>
                  <a:lnTo>
                    <a:pt x="1535646" y="65592"/>
                  </a:lnTo>
                  <a:lnTo>
                    <a:pt x="485933" y="65592"/>
                  </a:lnTo>
                  <a:lnTo>
                    <a:pt x="91800" y="433127"/>
                  </a:lnTo>
                  <a:lnTo>
                    <a:pt x="1699102" y="433128"/>
                  </a:lnTo>
                  <a:lnTo>
                    <a:pt x="1727680" y="497386"/>
                  </a:lnTo>
                  <a:lnTo>
                    <a:pt x="1331" y="497386"/>
                  </a:lnTo>
                  <a:lnTo>
                    <a:pt x="1331" y="434308"/>
                  </a:lnTo>
                  <a:lnTo>
                    <a:pt x="0" y="432881"/>
                  </a:lnTo>
                  <a:lnTo>
                    <a:pt x="464208" y="0"/>
                  </a:lnTo>
                  <a:lnTo>
                    <a:pt x="465967" y="1886"/>
                  </a:lnTo>
                  <a:lnTo>
                    <a:pt x="465967" y="133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0" name="Freeform 9">
              <a:extLst>
                <a:ext uri="{FF2B5EF4-FFF2-40B4-BE49-F238E27FC236}">
                  <a16:creationId xmlns:a16="http://schemas.microsoft.com/office/drawing/2014/main" id="{F5AB9491-AF79-4632-A3D0-17E3AC00D5BF}"/>
                </a:ext>
              </a:extLst>
            </p:cNvPr>
            <p:cNvSpPr/>
            <p:nvPr/>
          </p:nvSpPr>
          <p:spPr>
            <a:xfrm rot="17775483">
              <a:off x="5987788" y="5723263"/>
              <a:ext cx="2318399" cy="376256"/>
            </a:xfrm>
            <a:custGeom>
              <a:avLst/>
              <a:gdLst>
                <a:gd name="connsiteX0" fmla="*/ 2199305 w 2199305"/>
                <a:gd name="connsiteY0" fmla="*/ 0 h 356928"/>
                <a:gd name="connsiteX1" fmla="*/ 1707333 w 2199305"/>
                <a:gd name="connsiteY1" fmla="*/ 356928 h 356928"/>
                <a:gd name="connsiteX2" fmla="*/ 176080 w 2199305"/>
                <a:gd name="connsiteY2" fmla="*/ 356928 h 356928"/>
                <a:gd name="connsiteX3" fmla="*/ 0 w 2199305"/>
                <a:gd name="connsiteY3" fmla="*/ 0 h 356928"/>
              </a:gdLst>
              <a:ahLst/>
              <a:cxnLst>
                <a:cxn ang="0">
                  <a:pos x="connsiteX0" y="connsiteY0"/>
                </a:cxn>
                <a:cxn ang="0">
                  <a:pos x="connsiteX1" y="connsiteY1"/>
                </a:cxn>
                <a:cxn ang="0">
                  <a:pos x="connsiteX2" y="connsiteY2"/>
                </a:cxn>
                <a:cxn ang="0">
                  <a:pos x="connsiteX3" y="connsiteY3"/>
                </a:cxn>
              </a:cxnLst>
              <a:rect l="l" t="t" r="r" b="b"/>
              <a:pathLst>
                <a:path w="2199305" h="356928">
                  <a:moveTo>
                    <a:pt x="2199305" y="0"/>
                  </a:moveTo>
                  <a:lnTo>
                    <a:pt x="1707333" y="356928"/>
                  </a:lnTo>
                  <a:lnTo>
                    <a:pt x="176080" y="356928"/>
                  </a:lnTo>
                  <a:lnTo>
                    <a:pt x="0" y="0"/>
                  </a:lnTo>
                  <a:close/>
                </a:path>
              </a:pathLst>
            </a:custGeom>
            <a:pattFill prst="ltDnDiag">
              <a:fgClr>
                <a:schemeClr val="bg1"/>
              </a:fgClr>
              <a:bgClr>
                <a:srgbClr val="F0A62B"/>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1" name="Isosceles Triangle 10">
              <a:extLst>
                <a:ext uri="{FF2B5EF4-FFF2-40B4-BE49-F238E27FC236}">
                  <a16:creationId xmlns:a16="http://schemas.microsoft.com/office/drawing/2014/main" id="{2260195A-A230-463A-A4CA-15B8B5AAAFB8}"/>
                </a:ext>
              </a:extLst>
            </p:cNvPr>
            <p:cNvSpPr/>
            <p:nvPr/>
          </p:nvSpPr>
          <p:spPr>
            <a:xfrm rot="17712815">
              <a:off x="8763981" y="3438424"/>
              <a:ext cx="702049" cy="403910"/>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Isosceles Triangle 11">
              <a:extLst>
                <a:ext uri="{FF2B5EF4-FFF2-40B4-BE49-F238E27FC236}">
                  <a16:creationId xmlns:a16="http://schemas.microsoft.com/office/drawing/2014/main" id="{F7C49C97-1312-479D-81BF-8540B2C1FF02}"/>
                </a:ext>
              </a:extLst>
            </p:cNvPr>
            <p:cNvSpPr/>
            <p:nvPr/>
          </p:nvSpPr>
          <p:spPr>
            <a:xfrm rot="6871181">
              <a:off x="7173358" y="3407102"/>
              <a:ext cx="1255744" cy="674192"/>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Isosceles Triangle 12">
              <a:extLst>
                <a:ext uri="{FF2B5EF4-FFF2-40B4-BE49-F238E27FC236}">
                  <a16:creationId xmlns:a16="http://schemas.microsoft.com/office/drawing/2014/main" id="{F7C49C97-1312-479D-81BF-8540B2C1FF02}"/>
                </a:ext>
              </a:extLst>
            </p:cNvPr>
            <p:cNvSpPr/>
            <p:nvPr/>
          </p:nvSpPr>
          <p:spPr>
            <a:xfrm rot="6871181">
              <a:off x="7031540" y="2996918"/>
              <a:ext cx="1514017" cy="871061"/>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14" name="Straight Connector 13">
              <a:extLst>
                <a:ext uri="{FF2B5EF4-FFF2-40B4-BE49-F238E27FC236}">
                  <a16:creationId xmlns:a16="http://schemas.microsoft.com/office/drawing/2014/main" id="{B2D2237B-3640-45AD-B509-7FD765EC448B}"/>
                </a:ext>
              </a:extLst>
            </p:cNvPr>
            <p:cNvCxnSpPr/>
            <p:nvPr/>
          </p:nvCxnSpPr>
          <p:spPr>
            <a:xfrm flipV="1">
              <a:off x="9515005" y="4834"/>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15" name="Isosceles Triangle 14">
              <a:extLst>
                <a:ext uri="{FF2B5EF4-FFF2-40B4-BE49-F238E27FC236}">
                  <a16:creationId xmlns:a16="http://schemas.microsoft.com/office/drawing/2014/main" id="{0FE7D2F6-16A8-453F-965C-DDB50DE6FFA1}"/>
                </a:ext>
              </a:extLst>
            </p:cNvPr>
            <p:cNvSpPr/>
            <p:nvPr/>
          </p:nvSpPr>
          <p:spPr>
            <a:xfrm rot="17695016">
              <a:off x="8927837" y="1230588"/>
              <a:ext cx="2826946" cy="1626429"/>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6" name="Isosceles Triangle 15">
              <a:extLst>
                <a:ext uri="{FF2B5EF4-FFF2-40B4-BE49-F238E27FC236}">
                  <a16:creationId xmlns:a16="http://schemas.microsoft.com/office/drawing/2014/main" id="{885CCDF1-FD60-4A9C-9576-9D603F4864FA}"/>
                </a:ext>
              </a:extLst>
            </p:cNvPr>
            <p:cNvSpPr/>
            <p:nvPr/>
          </p:nvSpPr>
          <p:spPr>
            <a:xfrm rot="17695016">
              <a:off x="8463046" y="1645655"/>
              <a:ext cx="3485065" cy="2005066"/>
            </a:xfrm>
            <a:prstGeom prst="triangl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7" name="Freeform 16">
              <a:extLst>
                <a:ext uri="{FF2B5EF4-FFF2-40B4-BE49-F238E27FC236}">
                  <a16:creationId xmlns:a16="http://schemas.microsoft.com/office/drawing/2014/main" id="{453E501D-CDE3-4224-81F0-DAA4C2D22878}"/>
                </a:ext>
              </a:extLst>
            </p:cNvPr>
            <p:cNvSpPr/>
            <p:nvPr/>
          </p:nvSpPr>
          <p:spPr>
            <a:xfrm rot="17683657" flipV="1">
              <a:off x="9672112" y="655904"/>
              <a:ext cx="1779274" cy="214566"/>
            </a:xfrm>
            <a:custGeom>
              <a:avLst/>
              <a:gdLst>
                <a:gd name="connsiteX0" fmla="*/ 1680460 w 1779274"/>
                <a:gd name="connsiteY0" fmla="*/ 214566 h 214566"/>
                <a:gd name="connsiteX1" fmla="*/ 1779274 w 1779274"/>
                <a:gd name="connsiteY1" fmla="*/ 0 h 214566"/>
                <a:gd name="connsiteX2" fmla="*/ 202084 w 1779274"/>
                <a:gd name="connsiteY2" fmla="*/ 1 h 214566"/>
                <a:gd name="connsiteX3" fmla="*/ 0 w 1779274"/>
                <a:gd name="connsiteY3" fmla="*/ 214566 h 214566"/>
              </a:gdLst>
              <a:ahLst/>
              <a:cxnLst>
                <a:cxn ang="0">
                  <a:pos x="connsiteX0" y="connsiteY0"/>
                </a:cxn>
                <a:cxn ang="0">
                  <a:pos x="connsiteX1" y="connsiteY1"/>
                </a:cxn>
                <a:cxn ang="0">
                  <a:pos x="connsiteX2" y="connsiteY2"/>
                </a:cxn>
                <a:cxn ang="0">
                  <a:pos x="connsiteX3" y="connsiteY3"/>
                </a:cxn>
              </a:cxnLst>
              <a:rect l="l" t="t" r="r" b="b"/>
              <a:pathLst>
                <a:path w="1779274" h="214566">
                  <a:moveTo>
                    <a:pt x="1680460" y="214566"/>
                  </a:moveTo>
                  <a:lnTo>
                    <a:pt x="1779274" y="0"/>
                  </a:lnTo>
                  <a:lnTo>
                    <a:pt x="202084" y="1"/>
                  </a:lnTo>
                  <a:lnTo>
                    <a:pt x="0" y="214566"/>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8" name="Isosceles Triangle 17">
              <a:extLst>
                <a:ext uri="{FF2B5EF4-FFF2-40B4-BE49-F238E27FC236}">
                  <a16:creationId xmlns:a16="http://schemas.microsoft.com/office/drawing/2014/main" id="{2260195A-A230-463A-A4CA-15B8B5AAAFB8}"/>
                </a:ext>
              </a:extLst>
            </p:cNvPr>
            <p:cNvSpPr/>
            <p:nvPr/>
          </p:nvSpPr>
          <p:spPr>
            <a:xfrm rot="17712815">
              <a:off x="7830062" y="2663532"/>
              <a:ext cx="702049" cy="403910"/>
            </a:xfrm>
            <a:prstGeom prst="triangle">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cxnSp>
        <p:nvCxnSpPr>
          <p:cNvPr id="19" name="Straight Connector 18">
            <a:extLst>
              <a:ext uri="{FF2B5EF4-FFF2-40B4-BE49-F238E27FC236}">
                <a16:creationId xmlns:a16="http://schemas.microsoft.com/office/drawing/2014/main" id="{B2D2237B-3640-45AD-B509-7FD765EC448B}"/>
              </a:ext>
            </a:extLst>
          </p:cNvPr>
          <p:cNvCxnSpPr/>
          <p:nvPr userDrawn="1"/>
        </p:nvCxnSpPr>
        <p:spPr>
          <a:xfrm flipV="1">
            <a:off x="8181431" y="3822105"/>
            <a:ext cx="1405106" cy="3057986"/>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cxnSp>
        <p:nvCxnSpPr>
          <p:cNvPr id="21" name="Straight Connector 20">
            <a:extLst>
              <a:ext uri="{FF2B5EF4-FFF2-40B4-BE49-F238E27FC236}">
                <a16:creationId xmlns:a16="http://schemas.microsoft.com/office/drawing/2014/main" id="{B2D2237B-3640-45AD-B509-7FD765EC448B}"/>
              </a:ext>
            </a:extLst>
          </p:cNvPr>
          <p:cNvCxnSpPr/>
          <p:nvPr userDrawn="1"/>
        </p:nvCxnSpPr>
        <p:spPr>
          <a:xfrm flipV="1">
            <a:off x="8483352" y="4244028"/>
            <a:ext cx="1201087" cy="2613973"/>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34" name="Freeform 33">
            <a:extLst>
              <a:ext uri="{FF2B5EF4-FFF2-40B4-BE49-F238E27FC236}">
                <a16:creationId xmlns:a16="http://schemas.microsoft.com/office/drawing/2014/main" id="{2941807C-BBDE-417B-8DF7-AF1FEBAEC06E}"/>
              </a:ext>
            </a:extLst>
          </p:cNvPr>
          <p:cNvSpPr/>
          <p:nvPr userDrawn="1"/>
        </p:nvSpPr>
        <p:spPr>
          <a:xfrm flipH="1">
            <a:off x="0" y="1084384"/>
            <a:ext cx="3016054" cy="435428"/>
          </a:xfrm>
          <a:custGeom>
            <a:avLst/>
            <a:gdLst>
              <a:gd name="connsiteX0" fmla="*/ 3016054 w 3016054"/>
              <a:gd name="connsiteY0" fmla="*/ 0 h 435428"/>
              <a:gd name="connsiteX1" fmla="*/ 381300 w 3016054"/>
              <a:gd name="connsiteY1" fmla="*/ 0 h 435428"/>
              <a:gd name="connsiteX2" fmla="*/ 0 w 3016054"/>
              <a:gd name="connsiteY2" fmla="*/ 435428 h 435428"/>
              <a:gd name="connsiteX3" fmla="*/ 3016054 w 3016054"/>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3016054" h="435428">
                <a:moveTo>
                  <a:pt x="3016054" y="0"/>
                </a:moveTo>
                <a:lnTo>
                  <a:pt x="381300" y="0"/>
                </a:lnTo>
                <a:lnTo>
                  <a:pt x="0" y="435428"/>
                </a:lnTo>
                <a:lnTo>
                  <a:pt x="3016054" y="435428"/>
                </a:lnTo>
                <a:close/>
              </a:path>
            </a:pathLst>
          </a:custGeom>
          <a:pattFill prst="narHorz">
            <a:fgClr>
              <a:schemeClr val="bg1"/>
            </a:fgClr>
            <a:bgClr>
              <a:srgbClr val="F0A62B"/>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31" name="Freeform 30">
            <a:extLst>
              <a:ext uri="{FF2B5EF4-FFF2-40B4-BE49-F238E27FC236}">
                <a16:creationId xmlns:a16="http://schemas.microsoft.com/office/drawing/2014/main" id="{2941807C-BBDE-417B-8DF7-AF1FEBAEC06E}"/>
              </a:ext>
            </a:extLst>
          </p:cNvPr>
          <p:cNvSpPr/>
          <p:nvPr userDrawn="1"/>
        </p:nvSpPr>
        <p:spPr>
          <a:xfrm flipH="1">
            <a:off x="0" y="1084384"/>
            <a:ext cx="2019185" cy="435428"/>
          </a:xfrm>
          <a:custGeom>
            <a:avLst/>
            <a:gdLst>
              <a:gd name="connsiteX0" fmla="*/ 2019185 w 2019185"/>
              <a:gd name="connsiteY0" fmla="*/ 0 h 435428"/>
              <a:gd name="connsiteX1" fmla="*/ 381300 w 2019185"/>
              <a:gd name="connsiteY1" fmla="*/ 0 h 435428"/>
              <a:gd name="connsiteX2" fmla="*/ 0 w 2019185"/>
              <a:gd name="connsiteY2" fmla="*/ 435428 h 435428"/>
              <a:gd name="connsiteX3" fmla="*/ 2019185 w 2019185"/>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2019185" h="435428">
                <a:moveTo>
                  <a:pt x="2019185" y="0"/>
                </a:moveTo>
                <a:lnTo>
                  <a:pt x="381300" y="0"/>
                </a:lnTo>
                <a:lnTo>
                  <a:pt x="0" y="435428"/>
                </a:lnTo>
                <a:lnTo>
                  <a:pt x="2019185" y="435428"/>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29" name="Freeform 28">
            <a:extLst>
              <a:ext uri="{FF2B5EF4-FFF2-40B4-BE49-F238E27FC236}">
                <a16:creationId xmlns:a16="http://schemas.microsoft.com/office/drawing/2014/main" id="{2941807C-BBDE-417B-8DF7-AF1FEBAEC06E}"/>
              </a:ext>
            </a:extLst>
          </p:cNvPr>
          <p:cNvSpPr/>
          <p:nvPr userDrawn="1"/>
        </p:nvSpPr>
        <p:spPr>
          <a:xfrm flipH="1">
            <a:off x="0" y="1084384"/>
            <a:ext cx="1185005" cy="435428"/>
          </a:xfrm>
          <a:custGeom>
            <a:avLst/>
            <a:gdLst>
              <a:gd name="connsiteX0" fmla="*/ 1185005 w 1185005"/>
              <a:gd name="connsiteY0" fmla="*/ 0 h 435428"/>
              <a:gd name="connsiteX1" fmla="*/ 381300 w 1185005"/>
              <a:gd name="connsiteY1" fmla="*/ 0 h 435428"/>
              <a:gd name="connsiteX2" fmla="*/ 0 w 1185005"/>
              <a:gd name="connsiteY2" fmla="*/ 435428 h 435428"/>
              <a:gd name="connsiteX3" fmla="*/ 1185005 w 1185005"/>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1185005" h="435428">
                <a:moveTo>
                  <a:pt x="1185005" y="0"/>
                </a:moveTo>
                <a:lnTo>
                  <a:pt x="381300" y="0"/>
                </a:lnTo>
                <a:lnTo>
                  <a:pt x="0" y="435428"/>
                </a:lnTo>
                <a:lnTo>
                  <a:pt x="1185005" y="435428"/>
                </a:lnTo>
                <a:close/>
              </a:path>
            </a:pathLst>
          </a:cu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24" name="Isosceles Triangle 23">
            <a:extLst>
              <a:ext uri="{FF2B5EF4-FFF2-40B4-BE49-F238E27FC236}">
                <a16:creationId xmlns:a16="http://schemas.microsoft.com/office/drawing/2014/main" id="{8171585F-F935-402F-A8C8-1C7619322AD2}"/>
              </a:ext>
            </a:extLst>
          </p:cNvPr>
          <p:cNvSpPr/>
          <p:nvPr userDrawn="1"/>
        </p:nvSpPr>
        <p:spPr>
          <a:xfrm>
            <a:off x="0" y="0"/>
            <a:ext cx="12209889" cy="6867444"/>
          </a:xfrm>
          <a:prstGeom prst="triangle">
            <a:avLst>
              <a:gd name="adj" fmla="val 0"/>
            </a:avLst>
          </a:prstGeom>
          <a:solidFill>
            <a:srgbClr val="F0A62B">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r"/>
            <a:endParaRPr lang="en-PK" dirty="0"/>
          </a:p>
        </p:txBody>
      </p:sp>
      <p:sp>
        <p:nvSpPr>
          <p:cNvPr id="4" name="Rectangle 3"/>
          <p:cNvSpPr/>
          <p:nvPr userDrawn="1"/>
        </p:nvSpPr>
        <p:spPr>
          <a:xfrm flipH="1">
            <a:off x="2552700" y="1514475"/>
            <a:ext cx="9639300" cy="3829050"/>
          </a:xfrm>
          <a:prstGeom prst="rect">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9" name="Freeform 8">
            <a:extLst>
              <a:ext uri="{FF2B5EF4-FFF2-40B4-BE49-F238E27FC236}">
                <a16:creationId xmlns:a16="http://schemas.microsoft.com/office/drawing/2014/main" id="{2941807C-BBDE-417B-8DF7-AF1FEBAEC06E}"/>
              </a:ext>
            </a:extLst>
          </p:cNvPr>
          <p:cNvSpPr/>
          <p:nvPr userDrawn="1"/>
        </p:nvSpPr>
        <p:spPr>
          <a:xfrm>
            <a:off x="8392393" y="1084384"/>
            <a:ext cx="3799607" cy="435428"/>
          </a:xfrm>
          <a:custGeom>
            <a:avLst/>
            <a:gdLst>
              <a:gd name="connsiteX0" fmla="*/ 506852 w 3799607"/>
              <a:gd name="connsiteY0" fmla="*/ 0 h 435428"/>
              <a:gd name="connsiteX1" fmla="*/ 3799607 w 3799607"/>
              <a:gd name="connsiteY1" fmla="*/ 0 h 435428"/>
              <a:gd name="connsiteX2" fmla="*/ 3799607 w 3799607"/>
              <a:gd name="connsiteY2" fmla="*/ 435428 h 435428"/>
              <a:gd name="connsiteX3" fmla="*/ 0 w 3799607"/>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3799607" h="435428">
                <a:moveTo>
                  <a:pt x="506852" y="0"/>
                </a:moveTo>
                <a:lnTo>
                  <a:pt x="3799607" y="0"/>
                </a:lnTo>
                <a:lnTo>
                  <a:pt x="3799607" y="435428"/>
                </a:lnTo>
                <a:lnTo>
                  <a:pt x="0" y="435428"/>
                </a:lnTo>
                <a:close/>
              </a:path>
            </a:pathLst>
          </a:custGeom>
          <a:pattFill prst="narHorz">
            <a:fgClr>
              <a:schemeClr val="bg1"/>
            </a:fgClr>
            <a:bgClr>
              <a:srgbClr val="ED396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6" name="Freeform 5">
            <a:extLst>
              <a:ext uri="{FF2B5EF4-FFF2-40B4-BE49-F238E27FC236}">
                <a16:creationId xmlns:a16="http://schemas.microsoft.com/office/drawing/2014/main" id="{2941807C-BBDE-417B-8DF7-AF1FEBAEC06E}"/>
              </a:ext>
            </a:extLst>
          </p:cNvPr>
          <p:cNvSpPr/>
          <p:nvPr userDrawn="1"/>
        </p:nvSpPr>
        <p:spPr>
          <a:xfrm>
            <a:off x="9507953" y="1084384"/>
            <a:ext cx="2684047" cy="435428"/>
          </a:xfrm>
          <a:custGeom>
            <a:avLst/>
            <a:gdLst>
              <a:gd name="connsiteX0" fmla="*/ 2019185 w 2019185"/>
              <a:gd name="connsiteY0" fmla="*/ 0 h 435428"/>
              <a:gd name="connsiteX1" fmla="*/ 381300 w 2019185"/>
              <a:gd name="connsiteY1" fmla="*/ 0 h 435428"/>
              <a:gd name="connsiteX2" fmla="*/ 0 w 2019185"/>
              <a:gd name="connsiteY2" fmla="*/ 435428 h 435428"/>
              <a:gd name="connsiteX3" fmla="*/ 2019185 w 2019185"/>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2019185" h="435428">
                <a:moveTo>
                  <a:pt x="2019185" y="0"/>
                </a:moveTo>
                <a:lnTo>
                  <a:pt x="381300" y="0"/>
                </a:lnTo>
                <a:lnTo>
                  <a:pt x="0" y="435428"/>
                </a:lnTo>
                <a:lnTo>
                  <a:pt x="2019185" y="435428"/>
                </a:lnTo>
                <a:close/>
              </a:path>
            </a:pathLst>
          </a:custGeom>
          <a:solidFill>
            <a:srgbClr val="ED396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7" name="Freeform 6">
            <a:extLst>
              <a:ext uri="{FF2B5EF4-FFF2-40B4-BE49-F238E27FC236}">
                <a16:creationId xmlns:a16="http://schemas.microsoft.com/office/drawing/2014/main" id="{2941807C-BBDE-417B-8DF7-AF1FEBAEC06E}"/>
              </a:ext>
            </a:extLst>
          </p:cNvPr>
          <p:cNvSpPr/>
          <p:nvPr userDrawn="1"/>
        </p:nvSpPr>
        <p:spPr>
          <a:xfrm>
            <a:off x="10616806" y="1084384"/>
            <a:ext cx="1575194" cy="435428"/>
          </a:xfrm>
          <a:custGeom>
            <a:avLst/>
            <a:gdLst>
              <a:gd name="connsiteX0" fmla="*/ 1185005 w 1185005"/>
              <a:gd name="connsiteY0" fmla="*/ 0 h 435428"/>
              <a:gd name="connsiteX1" fmla="*/ 381300 w 1185005"/>
              <a:gd name="connsiteY1" fmla="*/ 0 h 435428"/>
              <a:gd name="connsiteX2" fmla="*/ 0 w 1185005"/>
              <a:gd name="connsiteY2" fmla="*/ 435428 h 435428"/>
              <a:gd name="connsiteX3" fmla="*/ 1185005 w 1185005"/>
              <a:gd name="connsiteY3" fmla="*/ 435428 h 435428"/>
            </a:gdLst>
            <a:ahLst/>
            <a:cxnLst>
              <a:cxn ang="0">
                <a:pos x="connsiteX0" y="connsiteY0"/>
              </a:cxn>
              <a:cxn ang="0">
                <a:pos x="connsiteX1" y="connsiteY1"/>
              </a:cxn>
              <a:cxn ang="0">
                <a:pos x="connsiteX2" y="connsiteY2"/>
              </a:cxn>
              <a:cxn ang="0">
                <a:pos x="connsiteX3" y="connsiteY3"/>
              </a:cxn>
            </a:cxnLst>
            <a:rect l="l" t="t" r="r" b="b"/>
            <a:pathLst>
              <a:path w="1185005" h="435428">
                <a:moveTo>
                  <a:pt x="1185005" y="0"/>
                </a:moveTo>
                <a:lnTo>
                  <a:pt x="381300" y="0"/>
                </a:lnTo>
                <a:lnTo>
                  <a:pt x="0" y="435428"/>
                </a:lnTo>
                <a:lnTo>
                  <a:pt x="1185005" y="435428"/>
                </a:lnTo>
                <a:close/>
              </a:path>
            </a:pathLst>
          </a:cu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grpSp>
        <p:nvGrpSpPr>
          <p:cNvPr id="10" name="Group 9"/>
          <p:cNvGrpSpPr/>
          <p:nvPr userDrawn="1"/>
        </p:nvGrpSpPr>
        <p:grpSpPr>
          <a:xfrm>
            <a:off x="0" y="-172376"/>
            <a:ext cx="6182474" cy="7317052"/>
            <a:chOff x="6009526" y="-175596"/>
            <a:chExt cx="6182474" cy="7317052"/>
          </a:xfrm>
        </p:grpSpPr>
        <p:sp>
          <p:nvSpPr>
            <p:cNvPr id="11" name="Parallelogram 10">
              <a:extLst>
                <a:ext uri="{FF2B5EF4-FFF2-40B4-BE49-F238E27FC236}">
                  <a16:creationId xmlns:a16="http://schemas.microsoft.com/office/drawing/2014/main" id="{4B3F48EC-B63D-4177-9C3C-2EAFD40FF161}"/>
                </a:ext>
              </a:extLst>
            </p:cNvPr>
            <p:cNvSpPr/>
            <p:nvPr/>
          </p:nvSpPr>
          <p:spPr>
            <a:xfrm>
              <a:off x="6009526" y="0"/>
              <a:ext cx="6182474" cy="6858000"/>
            </a:xfrm>
            <a:prstGeom prst="parallelogram">
              <a:avLst>
                <a:gd name="adj" fmla="val 51179"/>
              </a:avLst>
            </a:prstGeom>
            <a:solidFill>
              <a:srgbClr val="E747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Freeform: Shape 14">
              <a:extLst>
                <a:ext uri="{FF2B5EF4-FFF2-40B4-BE49-F238E27FC236}">
                  <a16:creationId xmlns:a16="http://schemas.microsoft.com/office/drawing/2014/main" id="{9ED03A4F-F460-4557-A1BB-747F237FE138}"/>
                </a:ext>
              </a:extLst>
            </p:cNvPr>
            <p:cNvSpPr/>
            <p:nvPr/>
          </p:nvSpPr>
          <p:spPr>
            <a:xfrm rot="17711480">
              <a:off x="7368297" y="5057104"/>
              <a:ext cx="3653071" cy="515633"/>
            </a:xfrm>
            <a:custGeom>
              <a:avLst/>
              <a:gdLst>
                <a:gd name="connsiteX0" fmla="*/ 3653071 w 3653071"/>
                <a:gd name="connsiteY0" fmla="*/ 0 h 515633"/>
                <a:gd name="connsiteX1" fmla="*/ 3201536 w 3653071"/>
                <a:gd name="connsiteY1" fmla="*/ 515633 h 515633"/>
                <a:gd name="connsiteX2" fmla="*/ 242543 w 3653071"/>
                <a:gd name="connsiteY2" fmla="*/ 515633 h 515633"/>
                <a:gd name="connsiteX3" fmla="*/ 0 w 3653071"/>
                <a:gd name="connsiteY3" fmla="*/ 0 h 515633"/>
              </a:gdLst>
              <a:ahLst/>
              <a:cxnLst>
                <a:cxn ang="0">
                  <a:pos x="connsiteX0" y="connsiteY0"/>
                </a:cxn>
                <a:cxn ang="0">
                  <a:pos x="connsiteX1" y="connsiteY1"/>
                </a:cxn>
                <a:cxn ang="0">
                  <a:pos x="connsiteX2" y="connsiteY2"/>
                </a:cxn>
                <a:cxn ang="0">
                  <a:pos x="connsiteX3" y="connsiteY3"/>
                </a:cxn>
              </a:cxnLst>
              <a:rect l="l" t="t" r="r" b="b"/>
              <a:pathLst>
                <a:path w="3653071" h="515633">
                  <a:moveTo>
                    <a:pt x="3653071" y="0"/>
                  </a:moveTo>
                  <a:lnTo>
                    <a:pt x="3201536" y="515633"/>
                  </a:lnTo>
                  <a:lnTo>
                    <a:pt x="242543" y="515633"/>
                  </a:lnTo>
                  <a:lnTo>
                    <a:pt x="0" y="0"/>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13" name="Straight Connector 12">
              <a:extLst>
                <a:ext uri="{FF2B5EF4-FFF2-40B4-BE49-F238E27FC236}">
                  <a16:creationId xmlns:a16="http://schemas.microsoft.com/office/drawing/2014/main" id="{B2D2237B-3640-45AD-B509-7FD765EC448B}"/>
                </a:ext>
              </a:extLst>
            </p:cNvPr>
            <p:cNvCxnSpPr/>
            <p:nvPr/>
          </p:nvCxnSpPr>
          <p:spPr>
            <a:xfrm flipV="1">
              <a:off x="7934178" y="3429000"/>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14" name="Freeform 13">
              <a:extLst>
                <a:ext uri="{FF2B5EF4-FFF2-40B4-BE49-F238E27FC236}">
                  <a16:creationId xmlns:a16="http://schemas.microsoft.com/office/drawing/2014/main" id="{4A15FCA8-6B9D-46DB-817B-7CE6E870F9A3}"/>
                </a:ext>
              </a:extLst>
            </p:cNvPr>
            <p:cNvSpPr/>
            <p:nvPr/>
          </p:nvSpPr>
          <p:spPr>
            <a:xfrm rot="17638583">
              <a:off x="8450622" y="439551"/>
              <a:ext cx="1727680" cy="497386"/>
            </a:xfrm>
            <a:custGeom>
              <a:avLst/>
              <a:gdLst>
                <a:gd name="connsiteX0" fmla="*/ 1507068 w 1727680"/>
                <a:gd name="connsiteY0" fmla="*/ 1333 h 497386"/>
                <a:gd name="connsiteX1" fmla="*/ 1535646 w 1727680"/>
                <a:gd name="connsiteY1" fmla="*/ 65592 h 497386"/>
                <a:gd name="connsiteX2" fmla="*/ 485933 w 1727680"/>
                <a:gd name="connsiteY2" fmla="*/ 65592 h 497386"/>
                <a:gd name="connsiteX3" fmla="*/ 91800 w 1727680"/>
                <a:gd name="connsiteY3" fmla="*/ 433127 h 497386"/>
                <a:gd name="connsiteX4" fmla="*/ 1699102 w 1727680"/>
                <a:gd name="connsiteY4" fmla="*/ 433128 h 497386"/>
                <a:gd name="connsiteX5" fmla="*/ 1727680 w 1727680"/>
                <a:gd name="connsiteY5" fmla="*/ 497386 h 497386"/>
                <a:gd name="connsiteX6" fmla="*/ 1331 w 1727680"/>
                <a:gd name="connsiteY6" fmla="*/ 497386 h 497386"/>
                <a:gd name="connsiteX7" fmla="*/ 1331 w 1727680"/>
                <a:gd name="connsiteY7" fmla="*/ 434308 h 497386"/>
                <a:gd name="connsiteX8" fmla="*/ 0 w 1727680"/>
                <a:gd name="connsiteY8" fmla="*/ 432881 h 497386"/>
                <a:gd name="connsiteX9" fmla="*/ 464208 w 1727680"/>
                <a:gd name="connsiteY9" fmla="*/ 0 h 497386"/>
                <a:gd name="connsiteX10" fmla="*/ 465967 w 1727680"/>
                <a:gd name="connsiteY10" fmla="*/ 1886 h 497386"/>
                <a:gd name="connsiteX11" fmla="*/ 465967 w 1727680"/>
                <a:gd name="connsiteY11" fmla="*/ 1333 h 49738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727680" h="497386">
                  <a:moveTo>
                    <a:pt x="1507068" y="1333"/>
                  </a:moveTo>
                  <a:lnTo>
                    <a:pt x="1535646" y="65592"/>
                  </a:lnTo>
                  <a:lnTo>
                    <a:pt x="485933" y="65592"/>
                  </a:lnTo>
                  <a:lnTo>
                    <a:pt x="91800" y="433127"/>
                  </a:lnTo>
                  <a:lnTo>
                    <a:pt x="1699102" y="433128"/>
                  </a:lnTo>
                  <a:lnTo>
                    <a:pt x="1727680" y="497386"/>
                  </a:lnTo>
                  <a:lnTo>
                    <a:pt x="1331" y="497386"/>
                  </a:lnTo>
                  <a:lnTo>
                    <a:pt x="1331" y="434308"/>
                  </a:lnTo>
                  <a:lnTo>
                    <a:pt x="0" y="432881"/>
                  </a:lnTo>
                  <a:lnTo>
                    <a:pt x="464208" y="0"/>
                  </a:lnTo>
                  <a:lnTo>
                    <a:pt x="465967" y="1886"/>
                  </a:lnTo>
                  <a:lnTo>
                    <a:pt x="465967" y="133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5" name="Freeform 14">
              <a:extLst>
                <a:ext uri="{FF2B5EF4-FFF2-40B4-BE49-F238E27FC236}">
                  <a16:creationId xmlns:a16="http://schemas.microsoft.com/office/drawing/2014/main" id="{F5AB9491-AF79-4632-A3D0-17E3AC00D5BF}"/>
                </a:ext>
              </a:extLst>
            </p:cNvPr>
            <p:cNvSpPr/>
            <p:nvPr/>
          </p:nvSpPr>
          <p:spPr>
            <a:xfrm rot="17775483">
              <a:off x="5625979" y="5715183"/>
              <a:ext cx="2318399" cy="376256"/>
            </a:xfrm>
            <a:custGeom>
              <a:avLst/>
              <a:gdLst>
                <a:gd name="connsiteX0" fmla="*/ 2199305 w 2199305"/>
                <a:gd name="connsiteY0" fmla="*/ 0 h 356928"/>
                <a:gd name="connsiteX1" fmla="*/ 1707333 w 2199305"/>
                <a:gd name="connsiteY1" fmla="*/ 356928 h 356928"/>
                <a:gd name="connsiteX2" fmla="*/ 176080 w 2199305"/>
                <a:gd name="connsiteY2" fmla="*/ 356928 h 356928"/>
                <a:gd name="connsiteX3" fmla="*/ 0 w 2199305"/>
                <a:gd name="connsiteY3" fmla="*/ 0 h 356928"/>
              </a:gdLst>
              <a:ahLst/>
              <a:cxnLst>
                <a:cxn ang="0">
                  <a:pos x="connsiteX0" y="connsiteY0"/>
                </a:cxn>
                <a:cxn ang="0">
                  <a:pos x="connsiteX1" y="connsiteY1"/>
                </a:cxn>
                <a:cxn ang="0">
                  <a:pos x="connsiteX2" y="connsiteY2"/>
                </a:cxn>
                <a:cxn ang="0">
                  <a:pos x="connsiteX3" y="connsiteY3"/>
                </a:cxn>
              </a:cxnLst>
              <a:rect l="l" t="t" r="r" b="b"/>
              <a:pathLst>
                <a:path w="2199305" h="356928">
                  <a:moveTo>
                    <a:pt x="2199305" y="0"/>
                  </a:moveTo>
                  <a:lnTo>
                    <a:pt x="1707333" y="356928"/>
                  </a:lnTo>
                  <a:lnTo>
                    <a:pt x="176080" y="356928"/>
                  </a:lnTo>
                  <a:lnTo>
                    <a:pt x="0" y="0"/>
                  </a:lnTo>
                  <a:close/>
                </a:path>
              </a:pathLst>
            </a:custGeom>
            <a:pattFill prst="ltDnDiag">
              <a:fgClr>
                <a:schemeClr val="bg1"/>
              </a:fgClr>
              <a:bgClr>
                <a:srgbClr val="E74749"/>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6" name="Isosceles Triangle 15">
              <a:extLst>
                <a:ext uri="{FF2B5EF4-FFF2-40B4-BE49-F238E27FC236}">
                  <a16:creationId xmlns:a16="http://schemas.microsoft.com/office/drawing/2014/main" id="{2260195A-A230-463A-A4CA-15B8B5AAAFB8}"/>
                </a:ext>
              </a:extLst>
            </p:cNvPr>
            <p:cNvSpPr/>
            <p:nvPr/>
          </p:nvSpPr>
          <p:spPr>
            <a:xfrm rot="17712815">
              <a:off x="8763981" y="3438424"/>
              <a:ext cx="702049" cy="403910"/>
            </a:xfrm>
            <a:prstGeom prst="triangle">
              <a:avLst/>
            </a:prstGeom>
            <a:solidFill>
              <a:srgbClr val="F284A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7" name="Isosceles Triangle 16">
              <a:extLst>
                <a:ext uri="{FF2B5EF4-FFF2-40B4-BE49-F238E27FC236}">
                  <a16:creationId xmlns:a16="http://schemas.microsoft.com/office/drawing/2014/main" id="{F7C49C97-1312-479D-81BF-8540B2C1FF02}"/>
                </a:ext>
              </a:extLst>
            </p:cNvPr>
            <p:cNvSpPr/>
            <p:nvPr/>
          </p:nvSpPr>
          <p:spPr>
            <a:xfrm rot="6871181">
              <a:off x="7192408" y="3407102"/>
              <a:ext cx="1255744" cy="674192"/>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Isosceles Triangle 17">
              <a:extLst>
                <a:ext uri="{FF2B5EF4-FFF2-40B4-BE49-F238E27FC236}">
                  <a16:creationId xmlns:a16="http://schemas.microsoft.com/office/drawing/2014/main" id="{F7C49C97-1312-479D-81BF-8540B2C1FF02}"/>
                </a:ext>
              </a:extLst>
            </p:cNvPr>
            <p:cNvSpPr/>
            <p:nvPr/>
          </p:nvSpPr>
          <p:spPr>
            <a:xfrm rot="6871181">
              <a:off x="7126261" y="2993470"/>
              <a:ext cx="1514017" cy="871061"/>
            </a:xfrm>
            <a:prstGeom prst="triangle">
              <a:avLst/>
            </a:prstGeom>
            <a:solidFill>
              <a:srgbClr val="309D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cxnSp>
          <p:nvCxnSpPr>
            <p:cNvPr id="19" name="Straight Connector 18">
              <a:extLst>
                <a:ext uri="{FF2B5EF4-FFF2-40B4-BE49-F238E27FC236}">
                  <a16:creationId xmlns:a16="http://schemas.microsoft.com/office/drawing/2014/main" id="{B2D2237B-3640-45AD-B509-7FD765EC448B}"/>
                </a:ext>
              </a:extLst>
            </p:cNvPr>
            <p:cNvCxnSpPr/>
            <p:nvPr/>
          </p:nvCxnSpPr>
          <p:spPr>
            <a:xfrm flipV="1">
              <a:off x="9515005" y="4834"/>
              <a:ext cx="1575582" cy="3429000"/>
            </a:xfrm>
            <a:prstGeom prst="line">
              <a:avLst/>
            </a:prstGeom>
            <a:ln w="28575">
              <a:solidFill>
                <a:schemeClr val="bg1"/>
              </a:solidFill>
            </a:ln>
          </p:spPr>
          <p:style>
            <a:lnRef idx="1">
              <a:schemeClr val="accent1"/>
            </a:lnRef>
            <a:fillRef idx="0">
              <a:schemeClr val="accent1"/>
            </a:fillRef>
            <a:effectRef idx="0">
              <a:schemeClr val="accent1"/>
            </a:effectRef>
            <a:fontRef idx="minor">
              <a:schemeClr val="tx1"/>
            </a:fontRef>
          </p:style>
        </p:cxnSp>
        <p:sp>
          <p:nvSpPr>
            <p:cNvPr id="20" name="Isosceles Triangle 19">
              <a:extLst>
                <a:ext uri="{FF2B5EF4-FFF2-40B4-BE49-F238E27FC236}">
                  <a16:creationId xmlns:a16="http://schemas.microsoft.com/office/drawing/2014/main" id="{0FE7D2F6-16A8-453F-965C-DDB50DE6FFA1}"/>
                </a:ext>
              </a:extLst>
            </p:cNvPr>
            <p:cNvSpPr/>
            <p:nvPr/>
          </p:nvSpPr>
          <p:spPr>
            <a:xfrm rot="17695016">
              <a:off x="8927837" y="1230588"/>
              <a:ext cx="2826946" cy="1626429"/>
            </a:xfrm>
            <a:prstGeom prst="triangle">
              <a:avLst/>
            </a:prstGeom>
            <a:solidFill>
              <a:srgbClr val="60323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21" name="Isosceles Triangle 20">
              <a:extLst>
                <a:ext uri="{FF2B5EF4-FFF2-40B4-BE49-F238E27FC236}">
                  <a16:creationId xmlns:a16="http://schemas.microsoft.com/office/drawing/2014/main" id="{885CCDF1-FD60-4A9C-9576-9D603F4864FA}"/>
                </a:ext>
              </a:extLst>
            </p:cNvPr>
            <p:cNvSpPr/>
            <p:nvPr/>
          </p:nvSpPr>
          <p:spPr>
            <a:xfrm rot="17695016">
              <a:off x="8588919" y="1850018"/>
              <a:ext cx="3021301" cy="1738248"/>
            </a:xfrm>
            <a:prstGeom prst="triangle">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Freeform 21">
              <a:extLst>
                <a:ext uri="{FF2B5EF4-FFF2-40B4-BE49-F238E27FC236}">
                  <a16:creationId xmlns:a16="http://schemas.microsoft.com/office/drawing/2014/main" id="{453E501D-CDE3-4224-81F0-DAA4C2D22878}"/>
                </a:ext>
              </a:extLst>
            </p:cNvPr>
            <p:cNvSpPr/>
            <p:nvPr/>
          </p:nvSpPr>
          <p:spPr>
            <a:xfrm rot="17683657" flipV="1">
              <a:off x="9672112" y="655904"/>
              <a:ext cx="1779274" cy="214566"/>
            </a:xfrm>
            <a:custGeom>
              <a:avLst/>
              <a:gdLst>
                <a:gd name="connsiteX0" fmla="*/ 1680460 w 1779274"/>
                <a:gd name="connsiteY0" fmla="*/ 214566 h 214566"/>
                <a:gd name="connsiteX1" fmla="*/ 1779274 w 1779274"/>
                <a:gd name="connsiteY1" fmla="*/ 0 h 214566"/>
                <a:gd name="connsiteX2" fmla="*/ 202084 w 1779274"/>
                <a:gd name="connsiteY2" fmla="*/ 1 h 214566"/>
                <a:gd name="connsiteX3" fmla="*/ 0 w 1779274"/>
                <a:gd name="connsiteY3" fmla="*/ 214566 h 214566"/>
              </a:gdLst>
              <a:ahLst/>
              <a:cxnLst>
                <a:cxn ang="0">
                  <a:pos x="connsiteX0" y="connsiteY0"/>
                </a:cxn>
                <a:cxn ang="0">
                  <a:pos x="connsiteX1" y="connsiteY1"/>
                </a:cxn>
                <a:cxn ang="0">
                  <a:pos x="connsiteX2" y="connsiteY2"/>
                </a:cxn>
                <a:cxn ang="0">
                  <a:pos x="connsiteX3" y="connsiteY3"/>
                </a:cxn>
              </a:cxnLst>
              <a:rect l="l" t="t" r="r" b="b"/>
              <a:pathLst>
                <a:path w="1779274" h="214566">
                  <a:moveTo>
                    <a:pt x="1680460" y="214566"/>
                  </a:moveTo>
                  <a:lnTo>
                    <a:pt x="1779274" y="0"/>
                  </a:lnTo>
                  <a:lnTo>
                    <a:pt x="202084" y="1"/>
                  </a:lnTo>
                  <a:lnTo>
                    <a:pt x="0" y="214566"/>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23" name="Isosceles Triangle 22">
              <a:extLst>
                <a:ext uri="{FF2B5EF4-FFF2-40B4-BE49-F238E27FC236}">
                  <a16:creationId xmlns:a16="http://schemas.microsoft.com/office/drawing/2014/main" id="{2260195A-A230-463A-A4CA-15B8B5AAAFB8}"/>
                </a:ext>
              </a:extLst>
            </p:cNvPr>
            <p:cNvSpPr/>
            <p:nvPr/>
          </p:nvSpPr>
          <p:spPr>
            <a:xfrm rot="17712815">
              <a:off x="7830062" y="2663532"/>
              <a:ext cx="702049" cy="403910"/>
            </a:xfrm>
            <a:prstGeom prst="triangle">
              <a:avLst/>
            </a:prstGeom>
            <a:solidFill>
              <a:srgbClr val="B5728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grpSp>
        <p:nvGrpSpPr>
          <p:cNvPr id="6" name="Group 5"/>
          <p:cNvGrpSpPr/>
          <p:nvPr userDrawn="1"/>
        </p:nvGrpSpPr>
        <p:grpSpPr>
          <a:xfrm>
            <a:off x="4099384" y="-4"/>
            <a:ext cx="8092616" cy="2800344"/>
            <a:chOff x="4099384" y="-4"/>
            <a:chExt cx="8092616" cy="2800344"/>
          </a:xfrm>
        </p:grpSpPr>
        <p:sp>
          <p:nvSpPr>
            <p:cNvPr id="4" name="Isosceles Triangle 3">
              <a:extLst>
                <a:ext uri="{FF2B5EF4-FFF2-40B4-BE49-F238E27FC236}">
                  <a16:creationId xmlns:a16="http://schemas.microsoft.com/office/drawing/2014/main" id="{8171585F-F935-402F-A8C8-1C7619322AD2}"/>
                </a:ext>
              </a:extLst>
            </p:cNvPr>
            <p:cNvSpPr/>
            <p:nvPr userDrawn="1"/>
          </p:nvSpPr>
          <p:spPr>
            <a:xfrm rot="10800000">
              <a:off x="6360379" y="-4"/>
              <a:ext cx="5831621" cy="2800344"/>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r"/>
              <a:endParaRPr lang="en-PK" dirty="0">
                <a:solidFill>
                  <a:srgbClr val="E0F5FD"/>
                </a:solidFill>
              </a:endParaRPr>
            </a:p>
          </p:txBody>
        </p:sp>
        <p:sp>
          <p:nvSpPr>
            <p:cNvPr id="5" name="Isosceles Triangle 4">
              <a:extLst>
                <a:ext uri="{FF2B5EF4-FFF2-40B4-BE49-F238E27FC236}">
                  <a16:creationId xmlns:a16="http://schemas.microsoft.com/office/drawing/2014/main" id="{FAC3B50E-1040-4613-B737-7827814DA77E}"/>
                </a:ext>
              </a:extLst>
            </p:cNvPr>
            <p:cNvSpPr/>
            <p:nvPr userDrawn="1"/>
          </p:nvSpPr>
          <p:spPr>
            <a:xfrm rot="10800000">
              <a:off x="4099384" y="0"/>
              <a:ext cx="3993233" cy="1853727"/>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grpSp>
        <p:nvGrpSpPr>
          <p:cNvPr id="10" name="Group 9"/>
          <p:cNvGrpSpPr/>
          <p:nvPr userDrawn="1"/>
        </p:nvGrpSpPr>
        <p:grpSpPr>
          <a:xfrm rot="10800000">
            <a:off x="1" y="4038606"/>
            <a:ext cx="8092616" cy="2819390"/>
            <a:chOff x="4099384" y="-19050"/>
            <a:chExt cx="8092616" cy="2819390"/>
          </a:xfrm>
        </p:grpSpPr>
        <p:sp>
          <p:nvSpPr>
            <p:cNvPr id="11" name="Isosceles Triangle 10">
              <a:extLst>
                <a:ext uri="{FF2B5EF4-FFF2-40B4-BE49-F238E27FC236}">
                  <a16:creationId xmlns:a16="http://schemas.microsoft.com/office/drawing/2014/main" id="{8171585F-F935-402F-A8C8-1C7619322AD2}"/>
                </a:ext>
              </a:extLst>
            </p:cNvPr>
            <p:cNvSpPr/>
            <p:nvPr userDrawn="1"/>
          </p:nvSpPr>
          <p:spPr>
            <a:xfrm rot="10800000">
              <a:off x="6360379" y="-4"/>
              <a:ext cx="5831621" cy="2800344"/>
            </a:xfrm>
            <a:prstGeom prst="triangle">
              <a:avLst/>
            </a:prstGeom>
            <a:solidFill>
              <a:srgbClr val="00B0F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r"/>
              <a:endParaRPr lang="en-PK" dirty="0">
                <a:solidFill>
                  <a:srgbClr val="E0F5FD"/>
                </a:solidFill>
              </a:endParaRPr>
            </a:p>
          </p:txBody>
        </p:sp>
        <p:sp>
          <p:nvSpPr>
            <p:cNvPr id="12" name="Isosceles Triangle 11">
              <a:extLst>
                <a:ext uri="{FF2B5EF4-FFF2-40B4-BE49-F238E27FC236}">
                  <a16:creationId xmlns:a16="http://schemas.microsoft.com/office/drawing/2014/main" id="{FAC3B50E-1040-4613-B737-7827814DA77E}"/>
                </a:ext>
              </a:extLst>
            </p:cNvPr>
            <p:cNvSpPr/>
            <p:nvPr userDrawn="1"/>
          </p:nvSpPr>
          <p:spPr>
            <a:xfrm rot="10800000">
              <a:off x="4099384" y="-19050"/>
              <a:ext cx="3993233" cy="1853727"/>
            </a:xfrm>
            <a:prstGeom prst="triangle">
              <a:avLst/>
            </a:prstGeom>
            <a:solidFill>
              <a:srgbClr val="0070C0">
                <a:alpha val="1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grpSp>
        <p:nvGrpSpPr>
          <p:cNvPr id="15" name="Group 14"/>
          <p:cNvGrpSpPr/>
          <p:nvPr userDrawn="1"/>
        </p:nvGrpSpPr>
        <p:grpSpPr>
          <a:xfrm>
            <a:off x="1" y="0"/>
            <a:ext cx="2915810" cy="641080"/>
            <a:chOff x="1" y="0"/>
            <a:chExt cx="2915810" cy="641080"/>
          </a:xfrm>
        </p:grpSpPr>
        <p:sp>
          <p:nvSpPr>
            <p:cNvPr id="16" name="Freeform 15">
              <a:extLst>
                <a:ext uri="{FF2B5EF4-FFF2-40B4-BE49-F238E27FC236}">
                  <a16:creationId xmlns:a16="http://schemas.microsoft.com/office/drawing/2014/main" id="{9ED03A4F-F460-4557-A1BB-747F237FE138}"/>
                </a:ext>
              </a:extLst>
            </p:cNvPr>
            <p:cNvSpPr/>
            <p:nvPr userDrawn="1"/>
          </p:nvSpPr>
          <p:spPr>
            <a:xfrm>
              <a:off x="1" y="0"/>
              <a:ext cx="2915810" cy="293620"/>
            </a:xfrm>
            <a:custGeom>
              <a:avLst/>
              <a:gdLst>
                <a:gd name="connsiteX0" fmla="*/ 0 w 2915810"/>
                <a:gd name="connsiteY0" fmla="*/ 0 h 293620"/>
                <a:gd name="connsiteX1" fmla="*/ 2915810 w 2915810"/>
                <a:gd name="connsiteY1" fmla="*/ 0 h 293620"/>
                <a:gd name="connsiteX2" fmla="*/ 2636298 w 2915810"/>
                <a:gd name="connsiteY2" fmla="*/ 293620 h 293620"/>
                <a:gd name="connsiteX3" fmla="*/ 0 w 2915810"/>
                <a:gd name="connsiteY3" fmla="*/ 293620 h 293620"/>
              </a:gdLst>
              <a:ahLst/>
              <a:cxnLst>
                <a:cxn ang="0">
                  <a:pos x="connsiteX0" y="connsiteY0"/>
                </a:cxn>
                <a:cxn ang="0">
                  <a:pos x="connsiteX1" y="connsiteY1"/>
                </a:cxn>
                <a:cxn ang="0">
                  <a:pos x="connsiteX2" y="connsiteY2"/>
                </a:cxn>
                <a:cxn ang="0">
                  <a:pos x="connsiteX3" y="connsiteY3"/>
                </a:cxn>
              </a:cxnLst>
              <a:rect l="l" t="t" r="r" b="b"/>
              <a:pathLst>
                <a:path w="2915810" h="293620">
                  <a:moveTo>
                    <a:pt x="0" y="0"/>
                  </a:moveTo>
                  <a:lnTo>
                    <a:pt x="2915810" y="0"/>
                  </a:lnTo>
                  <a:lnTo>
                    <a:pt x="2636298" y="293620"/>
                  </a:lnTo>
                  <a:lnTo>
                    <a:pt x="0" y="293620"/>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8" name="Freeform 17">
              <a:extLst>
                <a:ext uri="{FF2B5EF4-FFF2-40B4-BE49-F238E27FC236}">
                  <a16:creationId xmlns:a16="http://schemas.microsoft.com/office/drawing/2014/main" id="{9ED03A4F-F460-4557-A1BB-747F237FE138}"/>
                </a:ext>
              </a:extLst>
            </p:cNvPr>
            <p:cNvSpPr/>
            <p:nvPr userDrawn="1"/>
          </p:nvSpPr>
          <p:spPr>
            <a:xfrm>
              <a:off x="1" y="347460"/>
              <a:ext cx="2115710" cy="293620"/>
            </a:xfrm>
            <a:custGeom>
              <a:avLst/>
              <a:gdLst>
                <a:gd name="connsiteX0" fmla="*/ 0 w 2115710"/>
                <a:gd name="connsiteY0" fmla="*/ 0 h 293620"/>
                <a:gd name="connsiteX1" fmla="*/ 2115710 w 2115710"/>
                <a:gd name="connsiteY1" fmla="*/ 0 h 293620"/>
                <a:gd name="connsiteX2" fmla="*/ 1836198 w 2115710"/>
                <a:gd name="connsiteY2" fmla="*/ 293620 h 293620"/>
                <a:gd name="connsiteX3" fmla="*/ 0 w 2115710"/>
                <a:gd name="connsiteY3" fmla="*/ 293620 h 293620"/>
              </a:gdLst>
              <a:ahLst/>
              <a:cxnLst>
                <a:cxn ang="0">
                  <a:pos x="connsiteX0" y="connsiteY0"/>
                </a:cxn>
                <a:cxn ang="0">
                  <a:pos x="connsiteX1" y="connsiteY1"/>
                </a:cxn>
                <a:cxn ang="0">
                  <a:pos x="connsiteX2" y="connsiteY2"/>
                </a:cxn>
                <a:cxn ang="0">
                  <a:pos x="connsiteX3" y="connsiteY3"/>
                </a:cxn>
              </a:cxnLst>
              <a:rect l="l" t="t" r="r" b="b"/>
              <a:pathLst>
                <a:path w="2115710" h="293620">
                  <a:moveTo>
                    <a:pt x="0" y="0"/>
                  </a:moveTo>
                  <a:lnTo>
                    <a:pt x="2115710" y="0"/>
                  </a:lnTo>
                  <a:lnTo>
                    <a:pt x="1836198" y="293620"/>
                  </a:lnTo>
                  <a:lnTo>
                    <a:pt x="0" y="293620"/>
                  </a:lnTo>
                  <a:close/>
                </a:path>
              </a:pathLst>
            </a:custGeom>
            <a:pattFill prst="ltVert">
              <a:fgClr>
                <a:srgbClr val="ED3961"/>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grpSp>
      <p:grpSp>
        <p:nvGrpSpPr>
          <p:cNvPr id="20" name="Group 19"/>
          <p:cNvGrpSpPr/>
          <p:nvPr userDrawn="1"/>
        </p:nvGrpSpPr>
        <p:grpSpPr>
          <a:xfrm rot="10800000">
            <a:off x="9276190" y="6197870"/>
            <a:ext cx="2915810" cy="641080"/>
            <a:chOff x="1" y="0"/>
            <a:chExt cx="2915810" cy="641080"/>
          </a:xfrm>
        </p:grpSpPr>
        <p:sp>
          <p:nvSpPr>
            <p:cNvPr id="21" name="Freeform 20">
              <a:extLst>
                <a:ext uri="{FF2B5EF4-FFF2-40B4-BE49-F238E27FC236}">
                  <a16:creationId xmlns:a16="http://schemas.microsoft.com/office/drawing/2014/main" id="{9ED03A4F-F460-4557-A1BB-747F237FE138}"/>
                </a:ext>
              </a:extLst>
            </p:cNvPr>
            <p:cNvSpPr/>
            <p:nvPr userDrawn="1"/>
          </p:nvSpPr>
          <p:spPr>
            <a:xfrm>
              <a:off x="1" y="0"/>
              <a:ext cx="2915810" cy="293620"/>
            </a:xfrm>
            <a:custGeom>
              <a:avLst/>
              <a:gdLst>
                <a:gd name="connsiteX0" fmla="*/ 0 w 2915810"/>
                <a:gd name="connsiteY0" fmla="*/ 0 h 293620"/>
                <a:gd name="connsiteX1" fmla="*/ 2915810 w 2915810"/>
                <a:gd name="connsiteY1" fmla="*/ 0 h 293620"/>
                <a:gd name="connsiteX2" fmla="*/ 2636298 w 2915810"/>
                <a:gd name="connsiteY2" fmla="*/ 293620 h 293620"/>
                <a:gd name="connsiteX3" fmla="*/ 0 w 2915810"/>
                <a:gd name="connsiteY3" fmla="*/ 293620 h 293620"/>
              </a:gdLst>
              <a:ahLst/>
              <a:cxnLst>
                <a:cxn ang="0">
                  <a:pos x="connsiteX0" y="connsiteY0"/>
                </a:cxn>
                <a:cxn ang="0">
                  <a:pos x="connsiteX1" y="connsiteY1"/>
                </a:cxn>
                <a:cxn ang="0">
                  <a:pos x="connsiteX2" y="connsiteY2"/>
                </a:cxn>
                <a:cxn ang="0">
                  <a:pos x="connsiteX3" y="connsiteY3"/>
                </a:cxn>
              </a:cxnLst>
              <a:rect l="l" t="t" r="r" b="b"/>
              <a:pathLst>
                <a:path w="2915810" h="293620">
                  <a:moveTo>
                    <a:pt x="0" y="0"/>
                  </a:moveTo>
                  <a:lnTo>
                    <a:pt x="2915810" y="0"/>
                  </a:lnTo>
                  <a:lnTo>
                    <a:pt x="2636298" y="293620"/>
                  </a:lnTo>
                  <a:lnTo>
                    <a:pt x="0" y="293620"/>
                  </a:lnTo>
                  <a:close/>
                </a:path>
              </a:pathLst>
            </a:cu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22" name="Freeform 21">
              <a:extLst>
                <a:ext uri="{FF2B5EF4-FFF2-40B4-BE49-F238E27FC236}">
                  <a16:creationId xmlns:a16="http://schemas.microsoft.com/office/drawing/2014/main" id="{9ED03A4F-F460-4557-A1BB-747F237FE138}"/>
                </a:ext>
              </a:extLst>
            </p:cNvPr>
            <p:cNvSpPr/>
            <p:nvPr userDrawn="1"/>
          </p:nvSpPr>
          <p:spPr>
            <a:xfrm>
              <a:off x="1" y="347460"/>
              <a:ext cx="2115710" cy="293620"/>
            </a:xfrm>
            <a:custGeom>
              <a:avLst/>
              <a:gdLst>
                <a:gd name="connsiteX0" fmla="*/ 0 w 2115710"/>
                <a:gd name="connsiteY0" fmla="*/ 0 h 293620"/>
                <a:gd name="connsiteX1" fmla="*/ 2115710 w 2115710"/>
                <a:gd name="connsiteY1" fmla="*/ 0 h 293620"/>
                <a:gd name="connsiteX2" fmla="*/ 1836198 w 2115710"/>
                <a:gd name="connsiteY2" fmla="*/ 293620 h 293620"/>
                <a:gd name="connsiteX3" fmla="*/ 0 w 2115710"/>
                <a:gd name="connsiteY3" fmla="*/ 293620 h 293620"/>
              </a:gdLst>
              <a:ahLst/>
              <a:cxnLst>
                <a:cxn ang="0">
                  <a:pos x="connsiteX0" y="connsiteY0"/>
                </a:cxn>
                <a:cxn ang="0">
                  <a:pos x="connsiteX1" y="connsiteY1"/>
                </a:cxn>
                <a:cxn ang="0">
                  <a:pos x="connsiteX2" y="connsiteY2"/>
                </a:cxn>
                <a:cxn ang="0">
                  <a:pos x="connsiteX3" y="connsiteY3"/>
                </a:cxn>
              </a:cxnLst>
              <a:rect l="l" t="t" r="r" b="b"/>
              <a:pathLst>
                <a:path w="2115710" h="293620">
                  <a:moveTo>
                    <a:pt x="0" y="0"/>
                  </a:moveTo>
                  <a:lnTo>
                    <a:pt x="2115710" y="0"/>
                  </a:lnTo>
                  <a:lnTo>
                    <a:pt x="1836198" y="293620"/>
                  </a:lnTo>
                  <a:lnTo>
                    <a:pt x="0" y="293620"/>
                  </a:lnTo>
                  <a:close/>
                </a:path>
              </a:pathLst>
            </a:custGeom>
            <a:pattFill prst="ltVert">
              <a:fgClr>
                <a:srgbClr val="ED3961"/>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8/17/2018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image" Target="../media/image4.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6.png"/><Relationship Id="rId1" Type="http://schemas.openxmlformats.org/officeDocument/2006/relationships/slideLayout" Target="../slideLayouts/slideLayout11.xml"/><Relationship Id="rId4" Type="http://schemas.openxmlformats.org/officeDocument/2006/relationships/image" Target="../media/image7.png"/></Relationships>
</file>

<file path=ppt/slides/_rels/slide17.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8.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3" name="Rectangle 12"/>
          <p:cNvSpPr/>
          <p:nvPr/>
        </p:nvSpPr>
        <p:spPr>
          <a:xfrm>
            <a:off x="4494437" y="4098484"/>
            <a:ext cx="3203121" cy="307777"/>
          </a:xfrm>
          <a:prstGeom prst="rect">
            <a:avLst/>
          </a:prstGeom>
        </p:spPr>
        <p:txBody>
          <a:bodyPr wrap="none">
            <a:spAutoFit/>
          </a:bodyPr>
          <a:lstStyle/>
          <a:p>
            <a:r>
              <a:rPr lang="en" sz="1400" dirty="0">
                <a:latin typeface="Roboto" panose="02000000000000000000" pitchFamily="2" charset="0"/>
                <a:ea typeface="Roboto" panose="02000000000000000000" pitchFamily="2" charset="0"/>
              </a:rPr>
              <a:t>PowerPoint &amp; Google Slides Template</a:t>
            </a:r>
            <a:endParaRPr lang="en-US" sz="1400" dirty="0">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 name="Picture 1"/>
          <p:cNvPicPr>
            <a:picLocks noChangeAspect="1"/>
          </p:cNvPicPr>
          <p:nvPr/>
        </p:nvPicPr>
        <p:blipFill>
          <a:blip r:embed="rId2"/>
          <a:stretch>
            <a:fillRect/>
          </a:stretch>
        </p:blipFill>
        <p:spPr>
          <a:xfrm>
            <a:off x="3334271" y="2838071"/>
            <a:ext cx="5523455" cy="1304657"/>
          </a:xfrm>
          <a:prstGeom prst="rect">
            <a:avLst/>
          </a:prstGeom>
        </p:spPr>
      </p:pic>
    </p:spTree>
    <p:extLst>
      <p:ext uri="{BB962C8B-B14F-4D97-AF65-F5344CB8AC3E}">
        <p14:creationId xmlns:p14="http://schemas.microsoft.com/office/powerpoint/2010/main" val="1992768275"/>
      </p:ext>
    </p:extLst>
  </p:cSld>
  <p:clrMapOvr>
    <a:masterClrMapping/>
  </p:clrMapOvr>
  <p:transition spd="slow">
    <p:cover/>
  </p:transition>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2"/>
          <p:cNvSpPr>
            <a:spLocks noGrp="1"/>
          </p:cNvSpPr>
          <p:nvPr>
            <p:ph type="title"/>
          </p:nvPr>
        </p:nvSpPr>
        <p:spPr>
          <a:xfrm>
            <a:off x="471948" y="1394866"/>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rgbClr val="E74749"/>
                </a:solidFill>
                <a:latin typeface="Roboto Medium" panose="02000000000000000000" pitchFamily="2" charset="0"/>
                <a:ea typeface="Roboto Medium" panose="02000000000000000000" pitchFamily="2" charset="0"/>
              </a:rPr>
              <a:t>FOR USE</a:t>
            </a:r>
          </a:p>
        </p:txBody>
      </p:sp>
      <p:sp>
        <p:nvSpPr>
          <p:cNvPr id="6" name="Rectangle 5">
            <a:extLst>
              <a:ext uri="{FF2B5EF4-FFF2-40B4-BE49-F238E27FC236}">
                <a16:creationId xmlns:a16="http://schemas.microsoft.com/office/drawing/2014/main" id="{83031EDF-1C34-49BB-A711-61952CB8A541}"/>
              </a:ext>
            </a:extLst>
          </p:cNvPr>
          <p:cNvSpPr/>
          <p:nvPr/>
        </p:nvSpPr>
        <p:spPr>
          <a:xfrm>
            <a:off x="471948" y="4343119"/>
            <a:ext cx="5029200" cy="307777"/>
          </a:xfrm>
          <a:prstGeom prst="rect">
            <a:avLst/>
          </a:prstGeom>
        </p:spPr>
        <p:txBody>
          <a:bodyPr wrap="square">
            <a:spAutoFit/>
          </a:bodyPr>
          <a:lstStyle/>
          <a:p>
            <a:pPr algn="just"/>
            <a:r>
              <a:rPr lang="en-US" sz="1400" dirty="0">
                <a:solidFill>
                  <a:srgbClr val="FB4039"/>
                </a:solidFill>
              </a:rPr>
              <a:t>FONT: </a:t>
            </a:r>
            <a:r>
              <a:rPr lang="en-US" sz="1400" dirty="0" err="1">
                <a:solidFill>
                  <a:srgbClr val="FB4039"/>
                </a:solidFill>
              </a:rPr>
              <a:t>Roboto</a:t>
            </a:r>
            <a:r>
              <a:rPr lang="en-US" sz="1400" dirty="0">
                <a:solidFill>
                  <a:srgbClr val="FB4039"/>
                </a:solidFill>
              </a:rPr>
              <a:t> Medium &amp; </a:t>
            </a:r>
            <a:r>
              <a:rPr lang="en-US" sz="1400" dirty="0" err="1">
                <a:solidFill>
                  <a:srgbClr val="FB4039"/>
                </a:solidFill>
              </a:rPr>
              <a:t>Raleway</a:t>
            </a:r>
            <a:r>
              <a:rPr lang="en-US" sz="1400" dirty="0">
                <a:solidFill>
                  <a:srgbClr val="FB4039"/>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471948" y="2168088"/>
            <a:ext cx="2463423" cy="2246769"/>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200" dirty="0">
                <a:solidFill>
                  <a:srgbClr val="3F3F4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rgbClr val="3F3F4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3443749" y="2169382"/>
            <a:ext cx="2623574" cy="1938992"/>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2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471948" y="4957208"/>
            <a:ext cx="5614433" cy="738664"/>
          </a:xfrm>
          <a:prstGeom prst="rect">
            <a:avLst/>
          </a:prstGeom>
        </p:spPr>
        <p:txBody>
          <a:bodyPr wrap="square">
            <a:spAutoFit/>
          </a:bodyPr>
          <a:lstStyle/>
          <a:p>
            <a:r>
              <a:rPr lang="en-US" sz="1400" dirty="0">
                <a:solidFill>
                  <a:srgbClr val="3F3F41"/>
                </a:solidFill>
              </a:rPr>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699246700"/>
      </p:ext>
    </p:extLst>
  </p:cSld>
  <p:clrMapOvr>
    <a:masterClrMapping/>
  </p:clrMapOvr>
  <p:transition spd="med">
    <p:pull/>
  </p:transition>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98"/>
          <p:cNvSpPr txBox="1">
            <a:spLocks noGrp="1"/>
          </p:cNvSpPr>
          <p:nvPr>
            <p:ph type="ctrTitle"/>
          </p:nvPr>
        </p:nvSpPr>
        <p:spPr>
          <a:xfrm>
            <a:off x="7079283" y="2052517"/>
            <a:ext cx="3897859" cy="1398399"/>
          </a:xfrm>
          <a:prstGeom prst="rect">
            <a:avLst/>
          </a:prstGeom>
        </p:spPr>
        <p:txBody>
          <a:bodyPr lIns="91425" tIns="91425" rIns="91425" bIns="91425" anchor="b" anchorCtr="0">
            <a:noAutofit/>
          </a:bodyPr>
          <a:lstStyle/>
          <a:p>
            <a:pPr lvl="0" rtl="0">
              <a:spcBef>
                <a:spcPts val="0"/>
              </a:spcBef>
              <a:buNone/>
            </a:pPr>
            <a:r>
              <a:rPr lang="en" dirty="0"/>
              <a:t>YOUR BREAK </a:t>
            </a:r>
            <a:r>
              <a:rPr lang="en" dirty="0">
                <a:solidFill>
                  <a:srgbClr val="309DCC"/>
                </a:solidFill>
              </a:rPr>
              <a:t>SLIDES</a:t>
            </a:r>
          </a:p>
        </p:txBody>
      </p:sp>
      <p:sp>
        <p:nvSpPr>
          <p:cNvPr id="10" name="Shape 99"/>
          <p:cNvSpPr txBox="1">
            <a:spLocks noGrp="1"/>
          </p:cNvSpPr>
          <p:nvPr>
            <p:ph type="subTitle" idx="1"/>
          </p:nvPr>
        </p:nvSpPr>
        <p:spPr>
          <a:xfrm>
            <a:off x="7204935" y="3450916"/>
            <a:ext cx="3646554" cy="639951"/>
          </a:xfrm>
          <a:prstGeom prst="rect">
            <a:avLst/>
          </a:prstGeom>
        </p:spPr>
        <p:txBody>
          <a:bodyPr lIns="91425" tIns="91425" rIns="91425" bIns="91425" anchor="ctr" anchorCtr="0">
            <a:noAutofit/>
          </a:bodyPr>
          <a:lstStyle/>
          <a:p>
            <a:pPr lvl="0" rtl="0">
              <a:spcBef>
                <a:spcPts val="0"/>
              </a:spcBef>
              <a:buNone/>
            </a:pPr>
            <a:r>
              <a:rPr lang="en" sz="1800" dirty="0"/>
              <a:t>You can use these as chapter titles or break slides as well</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22052288"/>
      </p:ext>
    </p:extLst>
  </p:cSld>
  <p:clrMapOvr>
    <a:masterClrMapping/>
  </p:clrMapOvr>
  <p:transition spd="med">
    <p:pull/>
  </p:transition>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2"/>
          <p:cNvSpPr>
            <a:spLocks noGrp="1"/>
          </p:cNvSpPr>
          <p:nvPr>
            <p:ph type="body" idx="1"/>
          </p:nvPr>
        </p:nvSpPr>
        <p:spPr>
          <a:xfrm>
            <a:off x="3495675" y="2572621"/>
            <a:ext cx="5200650"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10" name="Text Placeholder 4"/>
          <p:cNvSpPr txBox="1">
            <a:spLocks/>
          </p:cNvSpPr>
          <p:nvPr/>
        </p:nvSpPr>
        <p:spPr>
          <a:xfrm>
            <a:off x="1189241" y="860162"/>
            <a:ext cx="4822722"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 sz="3200" dirty="0">
                <a:solidFill>
                  <a:srgbClr val="3F3F41"/>
                </a:solidFill>
                <a:latin typeface="+mj-lt"/>
              </a:rPr>
              <a:t>YOUR WELCOME </a:t>
            </a:r>
            <a:r>
              <a:rPr lang="en" sz="3200" dirty="0">
                <a:solidFill>
                  <a:srgbClr val="FB4039"/>
                </a:solidFill>
                <a:latin typeface="+mj-lt"/>
              </a:rPr>
              <a:t>MESSAGE</a:t>
            </a:r>
            <a:r>
              <a:rPr lang="en" sz="3200" dirty="0">
                <a:solidFill>
                  <a:srgbClr val="3F3F41"/>
                </a:solidFill>
                <a:latin typeface="+mj-lt"/>
              </a:rPr>
              <a:t> OR QUOTE</a:t>
            </a:r>
          </a:p>
        </p:txBody>
      </p:sp>
      <p:pic>
        <p:nvPicPr>
          <p:cNvPr id="11" name="Picture 10">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5369793" y="1922869"/>
            <a:ext cx="895350" cy="971549"/>
          </a:xfrm>
          <a:prstGeom prst="rect">
            <a:avLst/>
          </a:prstGeom>
          <a:effectLst>
            <a:outerShdw blurRad="63500" sx="102000" sy="102000" algn="ctr" rotWithShape="0">
              <a:prstClr val="black">
                <a:alpha val="76000"/>
              </a:prstClr>
            </a:outerShdw>
          </a:effectLst>
        </p:spPr>
      </p:pic>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43382126"/>
      </p:ext>
    </p:extLst>
  </p:cSld>
  <p:clrMapOvr>
    <a:masterClrMapping/>
  </p:clrMapOvr>
  <p:transition spd="med">
    <p:pull/>
  </p:transition>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756320" y="2924720"/>
            <a:ext cx="6679360" cy="1008560"/>
            <a:chOff x="1946788" y="3381548"/>
            <a:chExt cx="6679360"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tx1">
                      <a:lumMod val="95000"/>
                      <a:lumOff val="5000"/>
                    </a:schemeClr>
                  </a:solidFill>
                  <a:latin typeface="Roboto Medium" panose="02000000000000000000" pitchFamily="2" charset="0"/>
                  <a:ea typeface="Roboto Medium" panose="02000000000000000000" pitchFamily="2" charset="0"/>
                </a:rPr>
                <a:t>BIG </a:t>
              </a:r>
              <a:r>
                <a:rPr lang="en" sz="7200" b="1" dirty="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6210318" y="2155776"/>
            <a:ext cx="426455" cy="695204"/>
            <a:chOff x="6730350" y="2315900"/>
            <a:chExt cx="257700" cy="420100"/>
          </a:xfrm>
          <a:solidFill>
            <a:srgbClr val="F0A62B"/>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med">
    <p:pull/>
  </p:transition>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114818" y="1882045"/>
            <a:ext cx="5729087"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rgbClr val="F0A62B"/>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114818" y="2905259"/>
            <a:ext cx="5291552" cy="2400627"/>
          </a:xfrm>
          <a:prstGeom prst="rect">
            <a:avLst/>
          </a:prstGeom>
        </p:spPr>
        <p:txBody>
          <a:bodyPr wrap="square">
            <a:spAutoFit/>
          </a:bodyPr>
          <a:lstStyle/>
          <a:p>
            <a:pPr marL="0" indent="0" algn="just">
              <a:buNone/>
            </a:pP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93455716"/>
      </p:ext>
    </p:extLst>
  </p:cSld>
  <p:clrMapOvr>
    <a:masterClrMapping/>
  </p:clrMapOvr>
  <p:transition spd="med">
    <p:pull/>
  </p:transition>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79932" y="1630841"/>
            <a:ext cx="6463320" cy="993324"/>
          </a:xfrm>
          <a:prstGeom prst="rect">
            <a:avLst/>
          </a:prstGeom>
        </p:spPr>
        <p:txBody>
          <a:bodyPr lIns="91425" tIns="91425" rIns="91425" bIns="91425" anchor="b" anchorCtr="0">
            <a:noAutofit/>
          </a:bodyPr>
          <a:lstStyle/>
          <a:p>
            <a:pPr lvl="0" algn="ctr">
              <a:spcBef>
                <a:spcPts val="0"/>
              </a:spcBef>
              <a:buNone/>
            </a:pPr>
            <a:r>
              <a:rPr lang="en" dirty="0">
                <a:solidFill>
                  <a:schemeClr val="tx1">
                    <a:lumMod val="65000"/>
                    <a:lumOff val="35000"/>
                  </a:schemeClr>
                </a:solidFill>
              </a:rPr>
              <a:t>YOU CAN ALSO </a:t>
            </a:r>
            <a:r>
              <a:rPr lang="en" b="1" dirty="0">
                <a:solidFill>
                  <a:srgbClr val="D0CECE"/>
                </a:solidFill>
              </a:rPr>
              <a:t>SPLIT</a:t>
            </a:r>
            <a:r>
              <a:rPr lang="en" dirty="0">
                <a:solidFill>
                  <a:schemeClr val="tx1">
                    <a:lumMod val="65000"/>
                    <a:lumOff val="35000"/>
                  </a:schemeClr>
                </a:solidFill>
              </a:rPr>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444910" y="3108489"/>
            <a:ext cx="3166682" cy="2000548"/>
          </a:xfrm>
          <a:prstGeom prst="rect">
            <a:avLst/>
          </a:prstGeom>
        </p:spPr>
        <p:txBody>
          <a:bodyPr wrap="square">
            <a:spAutoFit/>
          </a:bodyPr>
          <a:lstStyle/>
          <a:p>
            <a:pPr algn="ct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3676570" y="3108489"/>
            <a:ext cx="3166682" cy="2185214"/>
          </a:xfrm>
          <a:prstGeom prst="rect">
            <a:avLst/>
          </a:prstGeom>
        </p:spPr>
        <p:txBody>
          <a:bodyPr wrap="square">
            <a:spAutoFit/>
          </a:bodyPr>
          <a:lstStyle/>
          <a:p>
            <a:pPr algn="ctr"/>
            <a:r>
              <a:rPr lang="en-US" sz="1400" b="1" dirty="0">
                <a:solidFill>
                  <a:schemeClr val="tx1">
                    <a:lumMod val="65000"/>
                    <a:lumOff val="35000"/>
                  </a:schemeClr>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spTree>
    <p:extLst>
      <p:ext uri="{BB962C8B-B14F-4D97-AF65-F5344CB8AC3E}">
        <p14:creationId xmlns:p14="http://schemas.microsoft.com/office/powerpoint/2010/main" val="436304619"/>
      </p:ext>
    </p:extLst>
  </p:cSld>
  <p:clrMapOvr>
    <a:masterClrMapping/>
  </p:clrMapOvr>
  <p:transition spd="med">
    <p:pull/>
  </p:transition>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253243" y="556976"/>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3600" dirty="0">
                <a:solidFill>
                  <a:schemeClr val="bg1"/>
                </a:solidFill>
                <a:latin typeface="Roboto Medium" panose="02000000000000000000" pitchFamily="2" charset="0"/>
                <a:ea typeface="Roboto Medium" panose="02000000000000000000" pitchFamily="2" charset="0"/>
              </a:rPr>
              <a:t>IN THREE OR </a:t>
            </a:r>
            <a:r>
              <a:rPr lang="en" sz="3600" b="1" dirty="0">
                <a:solidFill>
                  <a:schemeClr val="bg1"/>
                </a:solidFill>
                <a:latin typeface="Roboto Medium" panose="02000000000000000000" pitchFamily="2" charset="0"/>
                <a:ea typeface="Roboto Medium" panose="02000000000000000000" pitchFamily="2" charset="0"/>
              </a:rPr>
              <a:t>FOUR</a:t>
            </a:r>
            <a:r>
              <a:rPr lang="en" sz="3600" dirty="0">
                <a:solidFill>
                  <a:schemeClr val="bg1"/>
                </a:solidFill>
                <a:latin typeface="Roboto Medium" panose="02000000000000000000" pitchFamily="2" charset="0"/>
                <a:ea typeface="Roboto Medium" panose="02000000000000000000" pitchFamily="2" charset="0"/>
              </a:rPr>
              <a:t> COLUMNS</a:t>
            </a:r>
          </a:p>
        </p:txBody>
      </p:sp>
      <p:sp>
        <p:nvSpPr>
          <p:cNvPr id="8" name="Rectangle 7">
            <a:extLst>
              <a:ext uri="{FF2B5EF4-FFF2-40B4-BE49-F238E27FC236}">
                <a16:creationId xmlns:a16="http://schemas.microsoft.com/office/drawing/2014/main" id="{31FC0428-E6EC-4DBE-9530-F222B75A5F18}"/>
              </a:ext>
            </a:extLst>
          </p:cNvPr>
          <p:cNvSpPr/>
          <p:nvPr/>
        </p:nvSpPr>
        <p:spPr>
          <a:xfrm>
            <a:off x="2523506" y="2269365"/>
            <a:ext cx="3017467"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2523506" y="4309187"/>
            <a:ext cx="3017467"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245016" y="2272650"/>
            <a:ext cx="3017467"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6245016" y="4312472"/>
            <a:ext cx="3017467"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grpSp>
        <p:nvGrpSpPr>
          <p:cNvPr id="12" name="Shape 357"/>
          <p:cNvGrpSpPr/>
          <p:nvPr/>
        </p:nvGrpSpPr>
        <p:grpSpPr>
          <a:xfrm>
            <a:off x="3815542" y="1836494"/>
            <a:ext cx="421263" cy="350686"/>
            <a:chOff x="1244325" y="314425"/>
            <a:chExt cx="444525" cy="370050"/>
          </a:xfrm>
          <a:solidFill>
            <a:srgbClr val="60323C"/>
          </a:solidFill>
          <a:effectLst>
            <a:outerShdw blurRad="63500" sx="102000" sy="102000" algn="ctr" rotWithShape="0">
              <a:prstClr val="black">
                <a:alpha val="40000"/>
              </a:prstClr>
            </a:outerShdw>
          </a:effectLst>
        </p:grpSpPr>
        <p:sp>
          <p:nvSpPr>
            <p:cNvPr id="13"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522279" y="385553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3889874" y="3870658"/>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E74749"/>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7522279" y="1798987"/>
            <a:ext cx="462939" cy="391175"/>
            <a:chOff x="3918650" y="293075"/>
            <a:chExt cx="488500" cy="412775"/>
          </a:xfrm>
          <a:solidFill>
            <a:srgbClr val="F0A62B"/>
          </a:solidFill>
          <a:effectLst>
            <a:outerShdw blurRad="63500" sx="102000" sy="102000" algn="ctr" rotWithShape="0">
              <a:prstClr val="black">
                <a:alpha val="40000"/>
              </a:prstClr>
            </a:outerShdw>
          </a:effectLst>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50795897"/>
      </p:ext>
    </p:extLst>
  </p:cSld>
  <p:clrMapOvr>
    <a:masterClrMapping/>
  </p:clrMapOvr>
  <p:transition spd="med">
    <p:pull/>
  </p:transition>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a:extLst>
              <a:ext uri="{28A0092B-C50C-407E-A947-70E740481C1C}">
                <a14:useLocalDpi xmlns:a14="http://schemas.microsoft.com/office/drawing/2010/main" val="0"/>
              </a:ext>
            </a:extLst>
          </a:blip>
          <a:srcRect l="-1" t="6207" r="696" b="8906"/>
          <a:stretch/>
        </p:blipFill>
        <p:spPr>
          <a:xfrm>
            <a:off x="0" y="0"/>
            <a:ext cx="12192000" cy="6858000"/>
          </a:xfrm>
          <a:prstGeom prst="rect">
            <a:avLst/>
          </a:prstGeom>
        </p:spPr>
      </p:pic>
      <p:sp>
        <p:nvSpPr>
          <p:cNvPr id="6" name="Round Same Side Corner Rectangle 5"/>
          <p:cNvSpPr/>
          <p:nvPr/>
        </p:nvSpPr>
        <p:spPr>
          <a:xfrm rot="16200000" flipH="1">
            <a:off x="9371400" y="4021371"/>
            <a:ext cx="2122532" cy="3550725"/>
          </a:xfrm>
          <a:prstGeom prst="round2SameRect">
            <a:avLst>
              <a:gd name="adj1" fmla="val 34733"/>
              <a:gd name="adj2" fmla="val 0"/>
            </a:avLst>
          </a:prstGeom>
          <a:solidFill>
            <a:schemeClr val="tx1">
              <a:alpha val="51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9011885" y="5079034"/>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med">
    <p:pull/>
  </p:transition>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tx1">
                    <a:lumMod val="85000"/>
                    <a:lumOff val="15000"/>
                  </a:schemeClr>
                </a:solidFill>
                <a:latin typeface="Roboto Medium" panose="02000000000000000000" pitchFamily="2" charset="0"/>
                <a:ea typeface="Roboto Medium" panose="02000000000000000000" pitchFamily="2" charset="0"/>
              </a:rPr>
              <a:t>USE CHARTS TO EXPLAIN YOUR </a:t>
            </a:r>
            <a:r>
              <a:rPr lang="en" sz="3600" b="1" dirty="0">
                <a:solidFill>
                  <a:srgbClr val="F0A62B"/>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044861303"/>
              </p:ext>
            </p:extLst>
          </p:nvPr>
        </p:nvGraphicFramePr>
        <p:xfrm>
          <a:off x="725254" y="1879469"/>
          <a:ext cx="4289634" cy="3018434"/>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795939097"/>
              </p:ext>
            </p:extLst>
          </p:nvPr>
        </p:nvGraphicFramePr>
        <p:xfrm>
          <a:off x="6972300" y="2069969"/>
          <a:ext cx="4833724" cy="3353736"/>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med">
    <p:pull/>
  </p:transition>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tx1">
                    <a:lumMod val="85000"/>
                    <a:lumOff val="15000"/>
                  </a:schemeClr>
                </a:solidFill>
                <a:latin typeface="Roboto Medium" panose="02000000000000000000" pitchFamily="2" charset="0"/>
                <a:ea typeface="Roboto Medium" panose="02000000000000000000" pitchFamily="2" charset="0"/>
              </a:rPr>
              <a:t>USE </a:t>
            </a:r>
            <a:r>
              <a:rPr lang="en-US" sz="3600" dirty="0">
                <a:solidFill>
                  <a:schemeClr val="tx1">
                    <a:lumMod val="85000"/>
                    <a:lumOff val="15000"/>
                  </a:schemeClr>
                </a:solidFill>
                <a:latin typeface="Roboto Medium" panose="02000000000000000000" pitchFamily="2" charset="0"/>
                <a:ea typeface="Roboto Medium" panose="02000000000000000000" pitchFamily="2" charset="0"/>
              </a:rPr>
              <a:t>TABLES</a:t>
            </a:r>
            <a:r>
              <a:rPr lang="en" sz="3600" dirty="0">
                <a:solidFill>
                  <a:schemeClr val="tx1">
                    <a:lumMod val="85000"/>
                    <a:lumOff val="15000"/>
                  </a:schemeClr>
                </a:solidFill>
                <a:latin typeface="Roboto Medium" panose="02000000000000000000" pitchFamily="2" charset="0"/>
                <a:ea typeface="Roboto Medium" panose="02000000000000000000" pitchFamily="2" charset="0"/>
              </a:rPr>
              <a:t> TO EXPLAIN YOUR </a:t>
            </a:r>
            <a:r>
              <a:rPr lang="en-US" sz="3600" b="1" dirty="0">
                <a:solidFill>
                  <a:srgbClr val="F0A62B"/>
                </a:solidFill>
                <a:latin typeface="Roboto Medium" panose="02000000000000000000" pitchFamily="2" charset="0"/>
                <a:ea typeface="Roboto Medium" panose="02000000000000000000" pitchFamily="2" charset="0"/>
              </a:rPr>
              <a:t>DATA</a:t>
            </a:r>
            <a:endParaRPr lang="en" sz="3600" b="1" dirty="0">
              <a:solidFill>
                <a:srgbClr val="F0A62B"/>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240710972"/>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S.NO</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med">
    <p:pull/>
  </p:transition>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tx1">
                    <a:lumMod val="85000"/>
                    <a:lumOff val="15000"/>
                  </a:schemeClr>
                </a:solidFill>
              </a:rPr>
              <a:t>USE </a:t>
            </a:r>
            <a:r>
              <a:rPr lang="en" sz="3600" b="1" dirty="0">
                <a:solidFill>
                  <a:schemeClr val="tx1">
                    <a:lumMod val="85000"/>
                    <a:lumOff val="15000"/>
                  </a:schemeClr>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ysClr val="windowText" lastClr="000000"/>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med">
    <p:pull/>
  </p:transition>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1">
                <a:lumMod val="85000"/>
              </a:schemeClr>
            </a:gs>
            <a:gs pos="53000">
              <a:schemeClr val="bg1"/>
            </a:gs>
            <a:gs pos="100000">
              <a:schemeClr val="bg1">
                <a:lumMod val="85000"/>
              </a:schemeClr>
            </a:gs>
          </a:gsLst>
          <a:lin ang="5400000" scaled="0"/>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091652180"/>
              </p:ext>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b="1" dirty="0">
                <a:solidFill>
                  <a:schemeClr val="bg1">
                    <a:lumMod val="5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b="1" dirty="0">
                <a:solidFill>
                  <a:srgbClr val="F9690E"/>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262540" y="388821"/>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69665055"/>
      </p:ext>
    </p:extLst>
  </p:cSld>
  <p:clrMapOvr>
    <a:masterClrMapping/>
  </p:clrMapOvr>
  <p:transition spd="med">
    <p:pull/>
  </p:transition>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8000"/>
              </a:schemeClr>
            </a:gs>
            <a:gs pos="50000">
              <a:schemeClr val="bg1"/>
            </a:gs>
          </a:gsLst>
          <a:path path="circle">
            <a:fillToRect l="50000" t="50000" r="50000" b="50000"/>
          </a:path>
        </a:gradFill>
        <a:effectLst/>
      </p:bgPr>
    </p:bg>
    <p:spTree>
      <p:nvGrpSpPr>
        <p:cNvPr id="1" name=""/>
        <p:cNvGrpSpPr/>
        <p:nvPr/>
      </p:nvGrpSpPr>
      <p:grpSpPr>
        <a:xfrm>
          <a:off x="0" y="0"/>
          <a:ext cx="0" cy="0"/>
          <a:chOff x="0" y="0"/>
          <a:chExt cx="0" cy="0"/>
        </a:xfrm>
      </p:grpSpPr>
      <p:cxnSp>
        <p:nvCxnSpPr>
          <p:cNvPr id="58" name="Straight Connector 57"/>
          <p:cNvCxnSpPr>
            <a:stCxn id="62" idx="4"/>
          </p:cNvCxnSpPr>
          <p:nvPr/>
        </p:nvCxnSpPr>
        <p:spPr>
          <a:xfrm flipH="1">
            <a:off x="2125626" y="3998834"/>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154074" y="2168656"/>
            <a:ext cx="1943104" cy="1943104"/>
            <a:chOff x="1676399" y="1144132"/>
            <a:chExt cx="1943104" cy="1943104"/>
          </a:xfrm>
        </p:grpSpPr>
        <p:grpSp>
          <p:nvGrpSpPr>
            <p:cNvPr id="60" name="Group 59"/>
            <p:cNvGrpSpPr/>
            <p:nvPr/>
          </p:nvGrpSpPr>
          <p:grpSpPr>
            <a:xfrm>
              <a:off x="1676399" y="1144132"/>
              <a:ext cx="1943104" cy="1943104"/>
              <a:chOff x="1160205" y="1032386"/>
              <a:chExt cx="2453150" cy="2453150"/>
            </a:xfrm>
          </p:grpSpPr>
          <p:sp>
            <p:nvSpPr>
              <p:cNvPr id="62" name="Oval 61"/>
              <p:cNvSpPr/>
              <p:nvPr/>
            </p:nvSpPr>
            <p:spPr>
              <a:xfrm>
                <a:off x="1302774" y="1174955"/>
                <a:ext cx="2168013" cy="2168013"/>
              </a:xfrm>
              <a:prstGeom prst="ellipse">
                <a:avLst/>
              </a:prstGeom>
              <a:solidFill>
                <a:srgbClr val="E747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solidFill>
                <a:srgbClr val="E747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4" name="Group 63"/>
          <p:cNvGrpSpPr/>
          <p:nvPr/>
        </p:nvGrpSpPr>
        <p:grpSpPr>
          <a:xfrm>
            <a:off x="3871600" y="1056136"/>
            <a:ext cx="1943104" cy="4097867"/>
            <a:chOff x="4137369" y="1144132"/>
            <a:chExt cx="1943104" cy="4097867"/>
          </a:xfrm>
        </p:grpSpPr>
        <p:cxnSp>
          <p:nvCxnSpPr>
            <p:cNvPr id="65" name="Straight Connector 64"/>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solidFill>
              <a:srgbClr val="47A7D8"/>
            </a:solid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p:grpSpPr>
        <p:cxnSp>
          <p:nvCxnSpPr>
            <p:cNvPr id="75" name="Straight Connector 74"/>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p:grpSpPr>
          <p:grpSp>
            <p:nvGrpSpPr>
              <p:cNvPr id="128" name="Group 127"/>
              <p:cNvGrpSpPr/>
              <p:nvPr/>
            </p:nvGrpSpPr>
            <p:grpSpPr>
              <a:xfrm>
                <a:off x="6486549" y="2287132"/>
                <a:ext cx="1943104" cy="1943104"/>
                <a:chOff x="1160205" y="1032386"/>
                <a:chExt cx="2453150" cy="2453150"/>
              </a:xfrm>
              <a:solidFill>
                <a:srgbClr val="857C9C"/>
              </a:solid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p:grpSpPr>
        <p:cxnSp>
          <p:nvCxnSpPr>
            <p:cNvPr id="133" name="Straight Connector 132"/>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solidFill>
              <a:srgbClr val="D36F8E"/>
            </a:solidFill>
          </p:grpSpPr>
          <p:sp>
            <p:nvSpPr>
              <p:cNvPr id="136" name="Oval 135"/>
              <p:cNvSpPr/>
              <p:nvPr/>
            </p:nvSpPr>
            <p:spPr>
              <a:xfrm>
                <a:off x="1302774" y="1174955"/>
                <a:ext cx="2168013" cy="2168013"/>
              </a:xfrm>
              <a:prstGeom prst="ellipse">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74749"/>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F0A62B"/>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74749"/>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solidFill>
            <a:srgbClr val="47A7D8"/>
          </a:solid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solidFill>
            <a:srgbClr val="847C9B"/>
          </a:solid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solidFill>
            <a:srgbClr val="F0A62B"/>
          </a:solid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rgbClr val="E7474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rgbClr val="F0A62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725517" y="1743783"/>
            <a:ext cx="800219" cy="461665"/>
          </a:xfrm>
          <a:prstGeom prst="rect">
            <a:avLst/>
          </a:prstGeom>
        </p:spPr>
        <p:txBody>
          <a:bodyPr wrap="none">
            <a:spAutoFit/>
          </a:bodyPr>
          <a:lstStyle/>
          <a:p>
            <a:r>
              <a:rPr lang="en-US" sz="2400" spc="-150" dirty="0">
                <a:solidFill>
                  <a:srgbClr val="E74749"/>
                </a:solidFill>
                <a:latin typeface="Roboto" pitchFamily="2" charset="0"/>
                <a:ea typeface="Roboto" pitchFamily="2" charset="0"/>
                <a:cs typeface="Lato" panose="020F0502020204030203" pitchFamily="34" charset="0"/>
              </a:rPr>
              <a:t>2015</a:t>
            </a:r>
            <a:endParaRPr lang="en-US" sz="2400" spc="-150" dirty="0">
              <a:solidFill>
                <a:srgbClr val="E74749"/>
              </a:solidFill>
            </a:endParaRPr>
          </a:p>
        </p:txBody>
      </p:sp>
      <p:sp>
        <p:nvSpPr>
          <p:cNvPr id="177" name="Rectangle 176"/>
          <p:cNvSpPr/>
          <p:nvPr/>
        </p:nvSpPr>
        <p:spPr>
          <a:xfrm>
            <a:off x="4450854" y="576903"/>
            <a:ext cx="800219" cy="461665"/>
          </a:xfrm>
          <a:prstGeom prst="rect">
            <a:avLst/>
          </a:prstGeom>
        </p:spPr>
        <p:txBody>
          <a:bodyPr wrap="non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78" name="Rectangle 177"/>
          <p:cNvSpPr/>
          <p:nvPr/>
        </p:nvSpPr>
        <p:spPr>
          <a:xfrm>
            <a:off x="7160568" y="1746885"/>
            <a:ext cx="800219" cy="461665"/>
          </a:xfrm>
          <a:prstGeom prst="rect">
            <a:avLst/>
          </a:prstGeom>
        </p:spPr>
        <p:txBody>
          <a:bodyPr wrap="non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79" name="Rectangle 178"/>
          <p:cNvSpPr/>
          <p:nvPr/>
        </p:nvSpPr>
        <p:spPr>
          <a:xfrm>
            <a:off x="9897967" y="589080"/>
            <a:ext cx="800219" cy="461665"/>
          </a:xfrm>
          <a:prstGeom prst="rect">
            <a:avLst/>
          </a:prstGeom>
        </p:spPr>
        <p:txBody>
          <a:bodyPr wrap="none">
            <a:spAutoFit/>
          </a:bodyPr>
          <a:lstStyle/>
          <a:p>
            <a:r>
              <a:rPr lang="en-US" sz="2400" spc="-150" dirty="0">
                <a:solidFill>
                  <a:srgbClr val="F0A62B"/>
                </a:solidFill>
                <a:latin typeface="Roboto" pitchFamily="2" charset="0"/>
                <a:ea typeface="Roboto" pitchFamily="2" charset="0"/>
                <a:cs typeface="Lato" panose="020F0502020204030203" pitchFamily="34" charset="0"/>
              </a:rPr>
              <a:t>2018</a:t>
            </a:r>
            <a:endParaRPr lang="en-US" sz="2400" spc="-150" dirty="0">
              <a:solidFill>
                <a:srgbClr val="F0A62B"/>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204606"/>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247486930"/>
      </p:ext>
    </p:extLst>
  </p:cSld>
  <p:clrMapOvr>
    <a:masterClrMapping/>
  </p:clrMapOvr>
  <p:transition spd="med">
    <p:pull/>
  </p:transition>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2154031" y="211955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FFC000"/>
                </a:solidFill>
                <a:sym typeface="Muli"/>
              </a:rPr>
              <a:t>	</a:t>
            </a:r>
            <a:r>
              <a:rPr lang="en-US" b="1" dirty="0">
                <a:solidFill>
                  <a:srgbClr val="FFC000"/>
                </a:solidFill>
                <a:effectLst>
                  <a:outerShdw blurRad="38100" dist="38100" dir="2700000" algn="tl">
                    <a:srgbClr val="000000">
                      <a:alpha val="43137"/>
                    </a:srgbClr>
                  </a:outerShdw>
                </a:effectLst>
                <a:sym typeface="Muli"/>
              </a:rPr>
              <a:t>ANDROID</a:t>
            </a:r>
            <a:r>
              <a:rPr lang="en-US" dirty="0">
                <a:solidFill>
                  <a:srgbClr val="FFC000"/>
                </a:solidFill>
                <a:sym typeface="Muli"/>
              </a:rPr>
              <a:t> MOCKUP</a:t>
            </a:r>
          </a:p>
          <a:p>
            <a:endParaRPr lang="en-US" dirty="0">
              <a:solidFill>
                <a:srgbClr val="FFC000"/>
              </a:solidFill>
              <a:sym typeface="Muli"/>
            </a:endParaRPr>
          </a:p>
          <a:p>
            <a:endParaRPr lang="en-US"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837515" y="290017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837514" y="38597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342337" y="2773612"/>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342337" y="3733211"/>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994604" y="1045914"/>
            <a:ext cx="2446996" cy="5117389"/>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168307" y="1381984"/>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ransition spd="med">
    <p:pull/>
  </p:transition>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2062887" y="1109495"/>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1961744" y="1007724"/>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5801815" y="271513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0A62B"/>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801889" y="36793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0A62B"/>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335039" y="199619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F0A62B"/>
                </a:solidFill>
                <a:latin typeface="Roboto Medium" panose="02000000000000000000" pitchFamily="2" charset="0"/>
                <a:ea typeface="Roboto Medium" panose="02000000000000000000" pitchFamily="2" charset="0"/>
                <a:cs typeface="Muli"/>
                <a:sym typeface="Muli"/>
              </a:rPr>
              <a:t>iPhone</a:t>
            </a:r>
            <a:r>
              <a:rPr lang="en-US" sz="3000" dirty="0">
                <a:solidFill>
                  <a:srgbClr val="F0A62B"/>
                </a:solidFill>
                <a:latin typeface="Roboto Medium" panose="02000000000000000000" pitchFamily="2" charset="0"/>
                <a:ea typeface="Roboto Medium" panose="02000000000000000000" pitchFamily="2" charset="0"/>
                <a:cs typeface="Muli"/>
                <a:sym typeface="Muli"/>
              </a:rPr>
              <a:t>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6335039" y="2577768"/>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6335039" y="3537367"/>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ransition spd="med">
    <p:pull/>
  </p:transition>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81292"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FFC000"/>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FFC000"/>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FC000"/>
              </a:solidFill>
              <a:ea typeface="Muli"/>
              <a:cs typeface="Muli"/>
              <a:sym typeface="Muli"/>
            </a:endParaRPr>
          </a:p>
          <a:p>
            <a:pPr algn="just">
              <a:spcBef>
                <a:spcPts val="0"/>
              </a:spcBef>
              <a:buFont typeface="Arial" panose="020B0604020202020204" pitchFamily="34" charset="0"/>
              <a:buNone/>
            </a:pPr>
            <a:r>
              <a:rPr lang="en-US" sz="3000" dirty="0">
                <a:solidFill>
                  <a:srgbClr val="FFC000"/>
                </a:solidFill>
                <a:ea typeface="Muli"/>
                <a:cs typeface="Muli"/>
                <a:sym typeface="Muli"/>
              </a:rPr>
              <a:t>    </a:t>
            </a:r>
          </a:p>
          <a:p>
            <a:pPr>
              <a:spcBef>
                <a:spcPts val="0"/>
              </a:spcBef>
              <a:buFont typeface="Arial" panose="020B0604020202020204" pitchFamily="34" charset="0"/>
              <a:buNone/>
            </a:pPr>
            <a:endParaRPr lang="en-US" sz="30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FFC0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FFC0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91027"/>
            <a:ext cx="377511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50626"/>
            <a:ext cx="3775111"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065650" y="1658214"/>
            <a:ext cx="4916705" cy="3136060"/>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381005" y="1537082"/>
            <a:ext cx="6225699" cy="3843358"/>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transition spd="med">
    <p:pull/>
  </p:transition>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E74749"/>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E74749"/>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E7474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E7474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591762" y="1350863"/>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420942" y="987407"/>
            <a:ext cx="3455858" cy="490492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789138251"/>
      </p:ext>
    </p:extLst>
  </p:cSld>
  <p:clrMapOvr>
    <a:masterClrMapping/>
  </p:clrMapOvr>
  <p:transition spd="med">
    <p:pull/>
  </p:transition>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med">
    <p:pull/>
  </p:transition>
  <p:timing>
    <p:tnLst>
      <p:par>
        <p:cTn id="1" dur="indefinite" restart="never" nodeType="tmRoot"/>
      </p:par>
    </p:tnLst>
  </p:timing>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1963</TotalTime>
  <Words>1090</Words>
  <Application>Microsoft Office PowerPoint</Application>
  <PresentationFormat>Widescreen</PresentationFormat>
  <Paragraphs>139</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INSTRUCTIONS FOR USE</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247</cp:revision>
  <dcterms:created xsi:type="dcterms:W3CDTF">2017-08-02T20:41:11Z</dcterms:created>
  <dcterms:modified xsi:type="dcterms:W3CDTF">2018-08-17T08:14:17Z</dcterms:modified>
</cp:coreProperties>
</file>