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93" r:id="rId5"/>
    <p:sldId id="265" r:id="rId6"/>
    <p:sldId id="286" r:id="rId7"/>
    <p:sldId id="260" r:id="rId8"/>
    <p:sldId id="261" r:id="rId9"/>
    <p:sldId id="287" r:id="rId10"/>
    <p:sldId id="277" r:id="rId11"/>
    <p:sldId id="278" r:id="rId12"/>
    <p:sldId id="268" r:id="rId13"/>
    <p:sldId id="288" r:id="rId14"/>
    <p:sldId id="294" r:id="rId15"/>
    <p:sldId id="289" r:id="rId16"/>
    <p:sldId id="290" r:id="rId17"/>
    <p:sldId id="291" r:id="rId18"/>
    <p:sldId id="29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1D7CD"/>
    <a:srgbClr val="EB2264"/>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6372" autoAdjust="0"/>
    <p:restoredTop sz="94660"/>
  </p:normalViewPr>
  <p:slideViewPr>
    <p:cSldViewPr snapToGrid="0">
      <p:cViewPr varScale="1">
        <p:scale>
          <a:sx n="65" d="100"/>
          <a:sy n="65" d="100"/>
        </p:scale>
        <p:origin x="79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1"/>
    </mc:Choice>
    <mc:Fallback>
      <c:style val="1"/>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dk1">
                    <a:tint val="88500"/>
                    <a:satMod val="103000"/>
                    <a:lumMod val="102000"/>
                    <a:tint val="94000"/>
                  </a:schemeClr>
                </a:gs>
                <a:gs pos="50000">
                  <a:schemeClr val="dk1">
                    <a:tint val="88500"/>
                    <a:satMod val="110000"/>
                    <a:lumMod val="100000"/>
                    <a:shade val="100000"/>
                  </a:schemeClr>
                </a:gs>
                <a:gs pos="100000">
                  <a:schemeClr val="dk1">
                    <a:tint val="88500"/>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gradFill rotWithShape="1">
                <a:gsLst>
                  <a:gs pos="0">
                    <a:schemeClr val="dk1">
                      <a:tint val="88500"/>
                      <a:satMod val="103000"/>
                      <a:lumMod val="102000"/>
                      <a:tint val="94000"/>
                    </a:schemeClr>
                  </a:gs>
                  <a:gs pos="50000">
                    <a:schemeClr val="dk1">
                      <a:tint val="88500"/>
                      <a:satMod val="110000"/>
                      <a:lumMod val="100000"/>
                      <a:shade val="100000"/>
                    </a:schemeClr>
                  </a:gs>
                  <a:gs pos="100000">
                    <a:schemeClr val="dk1">
                      <a:tint val="88500"/>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chemeClr val="bg1">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1"/>
    </mc:Choice>
    <mc:Fallback>
      <c:style val="1"/>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dk1">
                    <a:tint val="88500"/>
                    <a:satMod val="103000"/>
                    <a:lumMod val="102000"/>
                    <a:tint val="94000"/>
                  </a:schemeClr>
                </a:gs>
                <a:gs pos="50000">
                  <a:schemeClr val="dk1">
                    <a:tint val="88500"/>
                    <a:satMod val="110000"/>
                    <a:lumMod val="100000"/>
                    <a:shade val="100000"/>
                  </a:schemeClr>
                </a:gs>
                <a:gs pos="100000">
                  <a:schemeClr val="dk1">
                    <a:tint val="88500"/>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gradFill rotWithShape="1">
                <a:gsLst>
                  <a:gs pos="0">
                    <a:schemeClr val="dk1">
                      <a:tint val="88500"/>
                      <a:satMod val="103000"/>
                      <a:lumMod val="102000"/>
                      <a:tint val="94000"/>
                    </a:schemeClr>
                  </a:gs>
                  <a:gs pos="50000">
                    <a:schemeClr val="dk1">
                      <a:tint val="88500"/>
                      <a:satMod val="110000"/>
                      <a:lumMod val="100000"/>
                      <a:shade val="100000"/>
                    </a:schemeClr>
                  </a:gs>
                  <a:gs pos="100000">
                    <a:schemeClr val="dk1">
                      <a:tint val="88500"/>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2FFE-4ACC-8AB2-F30A4DA8189D}"/>
              </c:ext>
            </c:extLst>
          </c:dPt>
          <c:dPt>
            <c:idx val="1"/>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2FFE-4ACC-8AB2-F30A4DA8189D}"/>
              </c:ext>
            </c:extLst>
          </c:dPt>
          <c:dPt>
            <c:idx val="2"/>
            <c:invertIfNegative val="0"/>
            <c:bubble3D val="0"/>
            <c:spPr>
              <a:solidFill>
                <a:schemeClr val="tx1"/>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2FFE-4ACC-8AB2-F30A4DA8189D}"/>
              </c:ext>
            </c:extLst>
          </c:dPt>
          <c:dPt>
            <c:idx val="3"/>
            <c:invertIfNegative val="0"/>
            <c:bubble3D val="0"/>
            <c:spPr>
              <a:solidFill>
                <a:schemeClr val="bg1">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2FFE-4ACC-8AB2-F30A4DA8189D}"/>
              </c:ext>
            </c:extLst>
          </c:dPt>
          <c:dLbls>
            <c:spPr>
              <a:noFill/>
              <a:ln>
                <a:noFill/>
              </a:ln>
              <a:effectLst/>
            </c:spPr>
            <c:txPr>
              <a:bodyPr rot="0" spcFirstLastPara="1" vertOverflow="ellipsis" vert="horz" wrap="square" lIns="38100" tIns="19050" rIns="38100" bIns="19050" anchor="ctr" anchorCtr="1">
                <a:spAutoFit/>
              </a:bodyPr>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2FFE-4ACC-8AB2-F30A4DA8189D}"/>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20">
  <a:schemeClr val="dk1"/>
  <cs:variation>
    <a:tint val="88500"/>
  </cs:variation>
  <cs:variation>
    <a:tint val="55000"/>
  </cs:variation>
  <cs:variation>
    <a:tint val="75000"/>
  </cs:variation>
  <cs:variation>
    <a:tint val="98500"/>
  </cs:variation>
  <cs:variation>
    <a:tint val="30000"/>
  </cs:variation>
  <cs:variation>
    <a:tint val="60000"/>
  </cs:variation>
  <cs:variation>
    <a:tint val="80000"/>
  </cs:variation>
</cs:colorStyle>
</file>

<file path=ppt/charts/colors2.xml><?xml version="1.0" encoding="utf-8"?>
<cs:colorStyle xmlns:cs="http://schemas.microsoft.com/office/drawing/2012/chartStyle" xmlns:a="http://schemas.openxmlformats.org/drawingml/2006/main" meth="cycle" id="20">
  <a:schemeClr val="dk1"/>
  <cs:variation>
    <a:tint val="88500"/>
  </cs:variation>
  <cs:variation>
    <a:tint val="55000"/>
  </cs:variation>
  <cs:variation>
    <a:tint val="75000"/>
  </cs:variation>
  <cs:variation>
    <a:tint val="98500"/>
  </cs:variation>
  <cs:variation>
    <a:tint val="30000"/>
  </cs:variation>
  <cs:variation>
    <a:tint val="60000"/>
  </cs:variation>
  <cs:variation>
    <a:tint val="8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3_4">
  <dgm:title val=""/>
  <dgm:desc val=""/>
  <dgm:catLst>
    <dgm:cat type="accent3" pri="11400"/>
  </dgm:catLst>
  <dgm:styleLbl name="node0">
    <dgm:fillClrLst meth="cycle">
      <a:schemeClr val="accent3">
        <a:shade val="60000"/>
      </a:schemeClr>
    </dgm:fillClrLst>
    <dgm:linClrLst meth="repeat">
      <a:schemeClr val="lt1"/>
    </dgm:linClrLst>
    <dgm:effectClrLst/>
    <dgm:txLinClrLst/>
    <dgm:txFillClrLst/>
    <dgm:txEffectClrLst/>
  </dgm:styleLbl>
  <dgm:styleLbl name="node1">
    <dgm:fillClrLst meth="cycle">
      <a:schemeClr val="accent3">
        <a:shade val="50000"/>
      </a:schemeClr>
      <a:schemeClr val="accent3">
        <a:tint val="55000"/>
      </a:schemeClr>
    </dgm:fillClrLst>
    <dgm:linClrLst meth="repeat">
      <a:schemeClr val="lt1"/>
    </dgm:linClrLst>
    <dgm:effectClrLst/>
    <dgm:txLinClrLst/>
    <dgm:txFillClrLst/>
    <dgm:txEffectClrLst/>
  </dgm:styleLbl>
  <dgm:styleLbl name="alignNode1">
    <dgm:fillClrLst meth="cycle">
      <a:schemeClr val="accent3">
        <a:shade val="50000"/>
      </a:schemeClr>
      <a:schemeClr val="accent3">
        <a:tint val="55000"/>
      </a:schemeClr>
    </dgm:fillClrLst>
    <dgm:linClrLst meth="cycle">
      <a:schemeClr val="accent3">
        <a:shade val="50000"/>
      </a:schemeClr>
      <a:schemeClr val="accent3">
        <a:tint val="55000"/>
      </a:schemeClr>
    </dgm:linClrLst>
    <dgm:effectClrLst/>
    <dgm:txLinClrLst/>
    <dgm:txFillClrLst/>
    <dgm:txEffectClrLst/>
  </dgm:styleLbl>
  <dgm:styleLbl name="lnNode1">
    <dgm:fillClrLst meth="cycle">
      <a:schemeClr val="accent3">
        <a:shade val="50000"/>
      </a:schemeClr>
      <a:schemeClr val="accent3">
        <a:tint val="55000"/>
      </a:schemeClr>
    </dgm:fillClrLst>
    <dgm:linClrLst meth="repeat">
      <a:schemeClr val="lt1"/>
    </dgm:linClrLst>
    <dgm:effectClrLst/>
    <dgm:txLinClrLst/>
    <dgm:txFillClrLst/>
    <dgm:txEffectClrLst/>
  </dgm:styleLbl>
  <dgm:styleLbl name="vennNode1">
    <dgm:fillClrLst meth="cycle">
      <a:schemeClr val="accent3">
        <a:shade val="80000"/>
        <a:alpha val="50000"/>
      </a:schemeClr>
      <a:schemeClr val="accent3">
        <a:tint val="50000"/>
        <a:alpha val="50000"/>
      </a:schemeClr>
    </dgm:fillClrLst>
    <dgm:linClrLst meth="repeat">
      <a:schemeClr val="lt1"/>
    </dgm:linClrLst>
    <dgm:effectClrLst/>
    <dgm:txLinClrLst/>
    <dgm:txFillClrLst/>
    <dgm:txEffectClrLst/>
  </dgm:styleLbl>
  <dgm:styleLbl name="node2">
    <dgm:fillClrLst>
      <a:schemeClr val="accent3">
        <a:shade val="80000"/>
      </a:schemeClr>
    </dgm:fillClrLst>
    <dgm:linClrLst meth="repeat">
      <a:schemeClr val="lt1"/>
    </dgm:linClrLst>
    <dgm:effectClrLst/>
    <dgm:txLinClrLst/>
    <dgm:txFillClrLst/>
    <dgm:txEffectClrLst/>
  </dgm:styleLbl>
  <dgm:styleLbl name="node3">
    <dgm:fillClrLst>
      <a:schemeClr val="accent3">
        <a:tint val="99000"/>
      </a:schemeClr>
    </dgm:fillClrLst>
    <dgm:linClrLst meth="repeat">
      <a:schemeClr val="lt1"/>
    </dgm:linClrLst>
    <dgm:effectClrLst/>
    <dgm:txLinClrLst/>
    <dgm:txFillClrLst/>
    <dgm:txEffectClrLst/>
  </dgm:styleLbl>
  <dgm:styleLbl name="node4">
    <dgm:fillClrLst>
      <a:schemeClr val="accent3">
        <a:tint val="70000"/>
      </a:schemeClr>
    </dgm:fillClrLst>
    <dgm:linClrLst meth="repeat">
      <a:schemeClr val="lt1"/>
    </dgm:linClrLst>
    <dgm:effectClrLst/>
    <dgm:txLinClrLst/>
    <dgm:txFillClrLst/>
    <dgm:txEffectClrLst/>
  </dgm:styleLbl>
  <dgm:styleLbl name="fgImgPlace1">
    <dgm:fillClrLst>
      <a:schemeClr val="accent3">
        <a:tint val="50000"/>
      </a:schemeClr>
      <a:schemeClr val="accent3">
        <a:tint val="55000"/>
      </a:schemeClr>
    </dgm:fillClrLst>
    <dgm:linClrLst meth="repeat">
      <a:schemeClr val="lt1"/>
    </dgm:linClrLst>
    <dgm:effectClrLst/>
    <dgm:txLinClrLst/>
    <dgm:txFillClrLst meth="repeat">
      <a:schemeClr val="lt1"/>
    </dgm:txFillClrLst>
    <dgm:txEffectClrLst/>
  </dgm:styleLbl>
  <dgm:styleLbl name="alignImgPlace1">
    <dgm:fillClrLst>
      <a:schemeClr val="accent3">
        <a:tint val="50000"/>
      </a:schemeClr>
      <a:schemeClr val="accent3">
        <a:tint val="55000"/>
      </a:schemeClr>
    </dgm:fillClrLst>
    <dgm:linClrLst meth="repeat">
      <a:schemeClr val="lt1"/>
    </dgm:linClrLst>
    <dgm:effectClrLst/>
    <dgm:txLinClrLst/>
    <dgm:txFillClrLst meth="repeat">
      <a:schemeClr val="lt1"/>
    </dgm:txFillClrLst>
    <dgm:txEffectClrLst/>
  </dgm:styleLbl>
  <dgm:styleLbl name="bgImgPlace1">
    <dgm:fillClrLst>
      <a:schemeClr val="accent3">
        <a:tint val="50000"/>
      </a:schemeClr>
      <a:schemeClr val="accent3">
        <a:tint val="55000"/>
      </a:schemeClr>
    </dgm:fillClrLst>
    <dgm:linClrLst meth="repeat">
      <a:schemeClr val="lt1"/>
    </dgm:linClrLst>
    <dgm:effectClrLst/>
    <dgm:txLinClrLst/>
    <dgm:txFillClrLst meth="repeat">
      <a:schemeClr val="lt1"/>
    </dgm:txFillClrLst>
    <dgm:txEffectClrLst/>
  </dgm:styleLbl>
  <dgm:styleLbl name="sibTrans2D1">
    <dgm:fillClrLst meth="cycle">
      <a:schemeClr val="accent3">
        <a:shade val="90000"/>
      </a:schemeClr>
      <a:schemeClr val="accent3">
        <a:tint val="50000"/>
      </a:schemeClr>
    </dgm:fillClrLst>
    <dgm:linClrLst meth="cycle">
      <a:schemeClr val="accent3">
        <a:shade val="90000"/>
      </a:schemeClr>
      <a:schemeClr val="accent3">
        <a:tint val="50000"/>
      </a:schemeClr>
    </dgm:linClrLst>
    <dgm:effectClrLst/>
    <dgm:txLinClrLst/>
    <dgm:txFillClrLst/>
    <dgm:txEffectClrLst/>
  </dgm:styleLbl>
  <dgm:styleLbl name="fgSibTrans2D1">
    <dgm:fillClrLst meth="cycle">
      <a:schemeClr val="accent3">
        <a:shade val="90000"/>
      </a:schemeClr>
      <a:schemeClr val="accent3">
        <a:tint val="50000"/>
      </a:schemeClr>
    </dgm:fillClrLst>
    <dgm:linClrLst meth="cycle">
      <a:schemeClr val="accent3">
        <a:shade val="90000"/>
      </a:schemeClr>
      <a:schemeClr val="accent3">
        <a:tint val="50000"/>
      </a:schemeClr>
    </dgm:linClrLst>
    <dgm:effectClrLst/>
    <dgm:txLinClrLst/>
    <dgm:txFillClrLst/>
    <dgm:txEffectClrLst/>
  </dgm:styleLbl>
  <dgm:styleLbl name="bgSibTrans2D1">
    <dgm:fillClrLst meth="cycle">
      <a:schemeClr val="accent3">
        <a:shade val="90000"/>
      </a:schemeClr>
      <a:schemeClr val="accent3">
        <a:tint val="50000"/>
      </a:schemeClr>
    </dgm:fillClrLst>
    <dgm:linClrLst meth="cycle">
      <a:schemeClr val="accent3">
        <a:shade val="90000"/>
      </a:schemeClr>
      <a:schemeClr val="accent3">
        <a:tint val="50000"/>
      </a:schemeClr>
    </dgm:linClrLst>
    <dgm:effectClrLst/>
    <dgm:txLinClrLst/>
    <dgm:txFillClrLst/>
    <dgm:txEffectClrLst/>
  </dgm:styleLbl>
  <dgm:styleLbl name="sibTrans1D1">
    <dgm:fillClrLst meth="cycle">
      <a:schemeClr val="accent3">
        <a:shade val="90000"/>
      </a:schemeClr>
      <a:schemeClr val="accent3">
        <a:tint val="50000"/>
      </a:schemeClr>
    </dgm:fillClrLst>
    <dgm:linClrLst meth="cycle">
      <a:schemeClr val="accent3">
        <a:shade val="90000"/>
      </a:schemeClr>
      <a:schemeClr val="accent3">
        <a:tint val="50000"/>
      </a:schemeClr>
    </dgm:linClrLst>
    <dgm:effectClrLst/>
    <dgm:txLinClrLst/>
    <dgm:txFillClrLst meth="repeat">
      <a:schemeClr val="tx1"/>
    </dgm:txFillClrLst>
    <dgm:txEffectClrLst/>
  </dgm:styleLbl>
  <dgm:styleLbl name="callout">
    <dgm:fillClrLst meth="repeat">
      <a:schemeClr val="accent3"/>
    </dgm:fillClrLst>
    <dgm:linClrLst meth="repeat">
      <a:schemeClr val="accent3"/>
    </dgm:linClrLst>
    <dgm:effectClrLst/>
    <dgm:txLinClrLst/>
    <dgm:txFillClrLst meth="repeat">
      <a:schemeClr val="tx1"/>
    </dgm:txFillClrLst>
    <dgm:txEffectClrLst/>
  </dgm:styleLbl>
  <dgm:styleLbl name="asst0">
    <dgm:fillClrLst meth="repeat">
      <a:schemeClr val="accent3">
        <a:shade val="80000"/>
      </a:schemeClr>
    </dgm:fillClrLst>
    <dgm:linClrLst meth="repeat">
      <a:schemeClr val="lt1"/>
    </dgm:linClrLst>
    <dgm:effectClrLst/>
    <dgm:txLinClrLst/>
    <dgm:txFillClrLst/>
    <dgm:txEffectClrLst/>
  </dgm:styleLbl>
  <dgm:styleLbl name="asst1">
    <dgm:fillClrLst meth="repeat">
      <a:schemeClr val="accent3">
        <a:shade val="80000"/>
      </a:schemeClr>
    </dgm:fillClrLst>
    <dgm:linClrLst meth="repeat">
      <a:schemeClr val="lt1"/>
    </dgm:linClrLst>
    <dgm:effectClrLst/>
    <dgm:txLinClrLst/>
    <dgm:txFillClrLst/>
    <dgm:txEffectClrLst/>
  </dgm:styleLbl>
  <dgm:styleLbl name="asst2">
    <dgm:fillClrLst>
      <a:schemeClr val="accent3">
        <a:tint val="90000"/>
      </a:schemeClr>
    </dgm:fillClrLst>
    <dgm:linClrLst meth="repeat">
      <a:schemeClr val="lt1"/>
    </dgm:linClrLst>
    <dgm:effectClrLst/>
    <dgm:txLinClrLst/>
    <dgm:txFillClrLst/>
    <dgm:txEffectClrLst/>
  </dgm:styleLbl>
  <dgm:styleLbl name="asst3">
    <dgm:fillClrLst>
      <a:schemeClr val="accent3">
        <a:tint val="70000"/>
      </a:schemeClr>
    </dgm:fillClrLst>
    <dgm:linClrLst meth="repeat">
      <a:schemeClr val="lt1"/>
    </dgm:linClrLst>
    <dgm:effectClrLst/>
    <dgm:txLinClrLst/>
    <dgm:txFillClrLst/>
    <dgm:txEffectClrLst/>
  </dgm:styleLbl>
  <dgm:styleLbl name="asst4">
    <dgm:fillClrLst>
      <a:schemeClr val="accent3">
        <a:tint val="50000"/>
      </a:schemeClr>
    </dgm:fillClrLst>
    <dgm:linClrLst meth="repeat">
      <a:schemeClr val="lt1"/>
    </dgm:linClrLst>
    <dgm:effectClrLst/>
    <dgm:txLinClrLst/>
    <dgm:txFillClrLst/>
    <dgm:txEffectClrLst/>
  </dgm:styleLbl>
  <dgm:styleLbl name="parChTrans2D1">
    <dgm:fillClrLst meth="repeat">
      <a:schemeClr val="accent3">
        <a:tint val="60000"/>
      </a:schemeClr>
    </dgm:fillClrLst>
    <dgm:linClrLst meth="repeat">
      <a:schemeClr val="accent3">
        <a:shade val="80000"/>
      </a:schemeClr>
    </dgm:linClrLst>
    <dgm:effectClrLst/>
    <dgm:txLinClrLst/>
    <dgm:txFillClrLst/>
    <dgm:txEffectClrLst/>
  </dgm:styleLbl>
  <dgm:styleLbl name="parChTrans2D2">
    <dgm:fillClrLst meth="repeat">
      <a:schemeClr val="accent3">
        <a:tint val="90000"/>
      </a:schemeClr>
    </dgm:fillClrLst>
    <dgm:linClrLst meth="repeat">
      <a:schemeClr val="accent3">
        <a:tint val="90000"/>
      </a:schemeClr>
    </dgm:linClrLst>
    <dgm:effectClrLst/>
    <dgm:txLinClrLst/>
    <dgm:txFillClrLst/>
    <dgm:txEffectClrLst/>
  </dgm:styleLbl>
  <dgm:styleLbl name="parChTrans2D3">
    <dgm:fillClrLst meth="repeat">
      <a:schemeClr val="accent3">
        <a:tint val="70000"/>
      </a:schemeClr>
    </dgm:fillClrLst>
    <dgm:linClrLst meth="repeat">
      <a:schemeClr val="accent3">
        <a:tint val="70000"/>
      </a:schemeClr>
    </dgm:linClrLst>
    <dgm:effectClrLst/>
    <dgm:txLinClrLst/>
    <dgm:txFillClrLst/>
    <dgm:txEffectClrLst/>
  </dgm:styleLbl>
  <dgm:styleLbl name="parChTrans2D4">
    <dgm:fillClrLst meth="repeat">
      <a:schemeClr val="accent3">
        <a:tint val="50000"/>
      </a:schemeClr>
    </dgm:fillClrLst>
    <dgm:linClrLst meth="repeat">
      <a:schemeClr val="accent3">
        <a:tint val="50000"/>
      </a:schemeClr>
    </dgm:linClrLst>
    <dgm:effectClrLst/>
    <dgm:txLinClrLst/>
    <dgm:txFillClrLst meth="repeat">
      <a:schemeClr val="dk1"/>
    </dgm:txFillClrLst>
    <dgm:txEffectClrLst/>
  </dgm:styleLbl>
  <dgm:styleLbl name="parChTrans1D1">
    <dgm:fillClrLst meth="repeat">
      <a:schemeClr val="accent3">
        <a:shade val="80000"/>
      </a:schemeClr>
    </dgm:fillClrLst>
    <dgm:linClrLst meth="repeat">
      <a:schemeClr val="accent3">
        <a:shade val="80000"/>
      </a:schemeClr>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3">
        <a:tint val="90000"/>
      </a:schemeClr>
    </dgm:linClrLst>
    <dgm:effectClrLst/>
    <dgm:txLinClrLst/>
    <dgm:txFillClrLst meth="repeat">
      <a:schemeClr val="tx1"/>
    </dgm:txFillClrLst>
    <dgm:txEffectClrLst/>
  </dgm:styleLbl>
  <dgm:styleLbl name="parChTrans1D3">
    <dgm:fillClrLst meth="repeat">
      <a:schemeClr val="accent3">
        <a:tint val="70000"/>
      </a:schemeClr>
    </dgm:fillClrLst>
    <dgm:linClrLst meth="repeat">
      <a:schemeClr val="accent3">
        <a:tint val="70000"/>
      </a:schemeClr>
    </dgm:linClrLst>
    <dgm:effectClrLst/>
    <dgm:txLinClrLst/>
    <dgm:txFillClrLst meth="repeat">
      <a:schemeClr val="tx1"/>
    </dgm:txFillClrLst>
    <dgm:txEffectClrLst/>
  </dgm:styleLbl>
  <dgm:styleLbl name="parChTrans1D4">
    <dgm:fillClrLst meth="repeat">
      <a:schemeClr val="accent3">
        <a:tint val="50000"/>
      </a:schemeClr>
    </dgm:fillClrLst>
    <dgm:linClrLst meth="repeat">
      <a:schemeClr val="accent3">
        <a:tint val="50000"/>
      </a:schemeClr>
    </dgm:linClrLst>
    <dgm:effectClrLst/>
    <dgm:txLinClrLst/>
    <dgm:txFillClrLst meth="repeat">
      <a:schemeClr val="tx1"/>
    </dgm:txFillClrLst>
    <dgm:txEffectClrLst/>
  </dgm:styleLbl>
  <dgm:styleLbl name="fgAcc1">
    <dgm:fillClrLst meth="repeat">
      <a:schemeClr val="lt1">
        <a:alpha val="90000"/>
      </a:schemeClr>
    </dgm:fillClrLst>
    <dgm:linClrLst meth="cycle">
      <a:schemeClr val="accent3">
        <a:shade val="50000"/>
      </a:schemeClr>
      <a:schemeClr val="accent3">
        <a:tint val="55000"/>
      </a:schemeClr>
    </dgm:linClrLst>
    <dgm:effectClrLst/>
    <dgm:txLinClrLst/>
    <dgm:txFillClrLst meth="repeat">
      <a:schemeClr val="dk1"/>
    </dgm:txFillClrLst>
    <dgm:txEffectClrLst/>
  </dgm:styleLbl>
  <dgm:styleLbl name="conFgAcc1">
    <dgm:fillClrLst meth="repeat">
      <a:schemeClr val="lt1">
        <a:alpha val="90000"/>
      </a:schemeClr>
    </dgm:fillClrLst>
    <dgm:linClrLst meth="cycle">
      <a:schemeClr val="accent3">
        <a:shade val="50000"/>
      </a:schemeClr>
      <a:schemeClr val="accent3">
        <a:tint val="55000"/>
      </a:schemeClr>
    </dgm:linClrLst>
    <dgm:effectClrLst/>
    <dgm:txLinClrLst/>
    <dgm:txFillClrLst meth="repeat">
      <a:schemeClr val="dk1"/>
    </dgm:txFillClrLst>
    <dgm:txEffectClrLst/>
  </dgm:styleLbl>
  <dgm:styleLbl name="alignAcc1">
    <dgm:fillClrLst meth="repeat">
      <a:schemeClr val="lt1">
        <a:alpha val="90000"/>
      </a:schemeClr>
    </dgm:fillClrLst>
    <dgm:linClrLst meth="cycle">
      <a:schemeClr val="accent3">
        <a:shade val="50000"/>
      </a:schemeClr>
      <a:schemeClr val="accent3">
        <a:tint val="55000"/>
      </a:schemeClr>
    </dgm:linClrLst>
    <dgm:effectClrLst/>
    <dgm:txLinClrLst/>
    <dgm:txFillClrLst meth="repeat">
      <a:schemeClr val="dk1"/>
    </dgm:txFillClrLst>
    <dgm:txEffectClrLst/>
  </dgm:styleLbl>
  <dgm:styleLbl name="trAlignAcc1">
    <dgm:fillClrLst meth="repeat">
      <a:schemeClr val="lt1">
        <a:alpha val="55000"/>
      </a:schemeClr>
    </dgm:fillClrLst>
    <dgm:linClrLst meth="repeat">
      <a:schemeClr val="accent3"/>
    </dgm:linClrLst>
    <dgm:effectClrLst/>
    <dgm:txLinClrLst/>
    <dgm:txFillClrLst meth="repeat">
      <a:schemeClr val="dk1"/>
    </dgm:txFillClrLst>
    <dgm:txEffectClrLst/>
  </dgm:styleLbl>
  <dgm:styleLbl name="bgAcc1">
    <dgm:fillClrLst meth="repeat">
      <a:schemeClr val="lt1">
        <a:alpha val="90000"/>
      </a:schemeClr>
    </dgm:fillClrLst>
    <dgm:linClrLst meth="cycle">
      <a:schemeClr val="accent3">
        <a:shade val="50000"/>
      </a:schemeClr>
      <a:schemeClr val="accent3">
        <a:tint val="55000"/>
      </a:schemeClr>
    </dgm:linClrLst>
    <dgm:effectClrLst/>
    <dgm:txLinClrLst/>
    <dgm:txFillClrLst meth="repeat">
      <a:schemeClr val="dk1"/>
    </dgm:txFillClrLst>
    <dgm:txEffectClrLst/>
  </dgm:styleLbl>
  <dgm:styleLbl name="solidFgAcc1">
    <dgm:fillClrLst meth="repeat">
      <a:schemeClr val="lt1"/>
    </dgm:fillClrLst>
    <dgm:linClrLst meth="cycle">
      <a:schemeClr val="accent3">
        <a:shade val="50000"/>
      </a:schemeClr>
      <a:schemeClr val="accent3">
        <a:tint val="55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3"/>
    </dgm:linClrLst>
    <dgm:effectClrLst/>
    <dgm:txLinClrLst/>
    <dgm:txFillClrLst meth="repeat">
      <a:schemeClr val="dk1"/>
    </dgm:txFillClrLst>
    <dgm:txEffectClrLst/>
  </dgm:styleLbl>
  <dgm:styleLbl name="solidBgAcc1">
    <dgm:fillClrLst meth="repeat">
      <a:schemeClr val="lt1"/>
    </dgm:fillClrLst>
    <dgm:linClrLst meth="repeat">
      <a:schemeClr val="accent3"/>
    </dgm:linClrLst>
    <dgm:effectClrLst/>
    <dgm:txLinClrLst/>
    <dgm:txFillClrLst meth="repeat">
      <a:schemeClr val="dk1"/>
    </dgm:txFillClrLst>
    <dgm:txEffectClrLst/>
  </dgm:styleLbl>
  <dgm:styleLbl name="fgAccFollowNode1">
    <dgm:fillClrLst meth="repeat">
      <a:schemeClr val="accent3">
        <a:alpha val="90000"/>
        <a:tint val="55000"/>
      </a:schemeClr>
    </dgm:fillClrLst>
    <dgm:linClrLst meth="repeat">
      <a:schemeClr val="accent3">
        <a:alpha val="90000"/>
        <a:tint val="55000"/>
      </a:schemeClr>
    </dgm:linClrLst>
    <dgm:effectClrLst/>
    <dgm:txLinClrLst/>
    <dgm:txFillClrLst meth="repeat">
      <a:schemeClr val="dk1"/>
    </dgm:txFillClrLst>
    <dgm:txEffectClrLst/>
  </dgm:styleLbl>
  <dgm:styleLbl name="alignAccFollowNode1">
    <dgm:fillClrLst meth="repeat">
      <a:schemeClr val="accent3">
        <a:alpha val="90000"/>
        <a:tint val="55000"/>
      </a:schemeClr>
    </dgm:fillClrLst>
    <dgm:linClrLst meth="repeat">
      <a:schemeClr val="accent3">
        <a:alpha val="90000"/>
        <a:tint val="55000"/>
      </a:schemeClr>
    </dgm:linClrLst>
    <dgm:effectClrLst/>
    <dgm:txLinClrLst/>
    <dgm:txFillClrLst meth="repeat">
      <a:schemeClr val="dk1"/>
    </dgm:txFillClrLst>
    <dgm:txEffectClrLst/>
  </dgm:styleLbl>
  <dgm:styleLbl name="bgAccFollowNode1">
    <dgm:fillClrLst meth="repeat">
      <a:schemeClr val="accent3">
        <a:alpha val="90000"/>
        <a:tint val="55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3">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3">
        <a:tint val="90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3">
        <a:tint val="7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3">
        <a:tint val="50000"/>
      </a:schemeClr>
    </dgm:linClrLst>
    <dgm:effectClrLst/>
    <dgm:txLinClrLst/>
    <dgm:txFillClrLst meth="repeat">
      <a:schemeClr val="dk1"/>
    </dgm:txFillClrLst>
    <dgm:txEffectClrLst/>
  </dgm:styleLbl>
  <dgm:styleLbl name="bgShp">
    <dgm:fillClrLst meth="repeat">
      <a:schemeClr val="accent3">
        <a:tint val="55000"/>
      </a:schemeClr>
    </dgm:fillClrLst>
    <dgm:linClrLst meth="repeat">
      <a:schemeClr val="dk1"/>
    </dgm:linClrLst>
    <dgm:effectClrLst/>
    <dgm:txLinClrLst/>
    <dgm:txFillClrLst meth="repeat">
      <a:schemeClr val="dk1"/>
    </dgm:txFillClrLst>
    <dgm:txEffectClrLst/>
  </dgm:styleLbl>
  <dgm:styleLbl name="dkBgShp">
    <dgm:fillClrLst meth="repeat">
      <a:schemeClr val="accent3">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3">
        <a:tint val="50000"/>
        <a:alpha val="55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55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45E1F3FB-AA63-4C64-8EAE-A9BA696B9246}" type="doc">
      <dgm:prSet loTypeId="urn:microsoft.com/office/officeart/2005/8/layout/gear1" loCatId="process" qsTypeId="urn:microsoft.com/office/officeart/2005/8/quickstyle/simple5" qsCatId="simple" csTypeId="urn:microsoft.com/office/officeart/2005/8/colors/accent3_4" csCatId="accent3" phldr="1"/>
      <dgm:spPr/>
    </dgm:pt>
    <dgm:pt modelId="{3A69D815-C6D2-4A82-B7E5-8BFABC46B958}">
      <dgm:prSet phldrT="[Text]"/>
      <dgm:spPr/>
      <dgm:t>
        <a:bodyPr/>
        <a:lstStyle/>
        <a:p>
          <a:r>
            <a:rPr lang="en-US" dirty="0"/>
            <a:t>STEP3</a:t>
          </a:r>
        </a:p>
      </dgm:t>
    </dgm:pt>
    <dgm:pt modelId="{A8F2C496-DE24-4F21-A0FE-90E735E70BAD}" type="parTrans" cxnId="{9165D6E7-BF4C-4EF7-8A4A-09D728F7DCE4}">
      <dgm:prSet/>
      <dgm:spPr/>
      <dgm:t>
        <a:bodyPr/>
        <a:lstStyle/>
        <a:p>
          <a:endParaRPr lang="en-US"/>
        </a:p>
      </dgm:t>
    </dgm:pt>
    <dgm:pt modelId="{241DAF1E-DD22-4960-A9CF-3B60CDC20480}" type="sibTrans" cxnId="{9165D6E7-BF4C-4EF7-8A4A-09D728F7DCE4}">
      <dgm:prSet/>
      <dgm:spPr/>
      <dgm:t>
        <a:bodyPr/>
        <a:lstStyle/>
        <a:p>
          <a:endParaRPr lang="en-US"/>
        </a:p>
      </dgm:t>
    </dgm:pt>
    <dgm:pt modelId="{10A42B47-CB96-4829-9541-2735F2FF5014}">
      <dgm:prSet phldrT="[Text]"/>
      <dgm:spPr/>
      <dgm:t>
        <a:bodyPr/>
        <a:lstStyle/>
        <a:p>
          <a:r>
            <a:rPr lang="en-US" dirty="0"/>
            <a:t>STEP2</a:t>
          </a:r>
        </a:p>
      </dgm:t>
    </dgm:pt>
    <dgm:pt modelId="{A5805E32-04CE-4200-910C-AE073BA7F549}" type="parTrans" cxnId="{972C52DA-8E96-42B6-971C-A9097123BD15}">
      <dgm:prSet/>
      <dgm:spPr/>
      <dgm:t>
        <a:bodyPr/>
        <a:lstStyle/>
        <a:p>
          <a:endParaRPr lang="en-US"/>
        </a:p>
      </dgm:t>
    </dgm:pt>
    <dgm:pt modelId="{5CB77E27-B893-4921-ACAC-FADB73B8BAE1}" type="sibTrans" cxnId="{972C52DA-8E96-42B6-971C-A9097123BD15}">
      <dgm:prSet/>
      <dgm:spPr/>
      <dgm:t>
        <a:bodyPr/>
        <a:lstStyle/>
        <a:p>
          <a:endParaRPr lang="en-US"/>
        </a:p>
      </dgm:t>
    </dgm:pt>
    <dgm:pt modelId="{CA5F492A-D411-43A6-A042-C285D5A21DEF}">
      <dgm:prSet phldrT="[Text]"/>
      <dgm:spPr/>
      <dgm:t>
        <a:bodyPr/>
        <a:lstStyle/>
        <a:p>
          <a:r>
            <a:rPr lang="en-US" dirty="0"/>
            <a:t>STEP1</a:t>
          </a:r>
        </a:p>
      </dgm:t>
    </dgm:pt>
    <dgm:pt modelId="{00BED5A7-94CC-491A-A972-CDFA28FFCD9A}" type="parTrans" cxnId="{A8EEACF4-7415-4CDD-8280-BDF20E877194}">
      <dgm:prSet/>
      <dgm:spPr/>
      <dgm:t>
        <a:bodyPr/>
        <a:lstStyle/>
        <a:p>
          <a:endParaRPr lang="en-US"/>
        </a:p>
      </dgm:t>
    </dgm:pt>
    <dgm:pt modelId="{452AA7A6-877A-462C-93B5-41BBFDA565A1}" type="sibTrans" cxnId="{A8EEACF4-7415-4CDD-8280-BDF20E877194}">
      <dgm:prSet/>
      <dgm:spPr/>
      <dgm:t>
        <a:bodyPr/>
        <a:lstStyle/>
        <a:p>
          <a:endParaRPr lang="en-US"/>
        </a:p>
      </dgm:t>
    </dgm:pt>
    <dgm:pt modelId="{DC8FF8D7-1E7F-43E3-8625-89096622696D}" type="pres">
      <dgm:prSet presAssocID="{45E1F3FB-AA63-4C64-8EAE-A9BA696B9246}" presName="composite" presStyleCnt="0">
        <dgm:presLayoutVars>
          <dgm:chMax val="3"/>
          <dgm:animLvl val="lvl"/>
          <dgm:resizeHandles val="exact"/>
        </dgm:presLayoutVars>
      </dgm:prSet>
      <dgm:spPr/>
    </dgm:pt>
    <dgm:pt modelId="{9C190F27-D5FC-4609-91A2-03A04152F0A5}" type="pres">
      <dgm:prSet presAssocID="{3A69D815-C6D2-4A82-B7E5-8BFABC46B958}" presName="gear1" presStyleLbl="node1" presStyleIdx="0" presStyleCnt="3">
        <dgm:presLayoutVars>
          <dgm:chMax val="1"/>
          <dgm:bulletEnabled val="1"/>
        </dgm:presLayoutVars>
      </dgm:prSet>
      <dgm:spPr/>
      <dgm:t>
        <a:bodyPr/>
        <a:lstStyle/>
        <a:p>
          <a:endParaRPr lang="en-US"/>
        </a:p>
      </dgm:t>
    </dgm:pt>
    <dgm:pt modelId="{03BD750E-8DE6-453D-9096-07EA642E3A6D}" type="pres">
      <dgm:prSet presAssocID="{3A69D815-C6D2-4A82-B7E5-8BFABC46B958}" presName="gear1srcNode" presStyleLbl="node1" presStyleIdx="0" presStyleCnt="3"/>
      <dgm:spPr/>
      <dgm:t>
        <a:bodyPr/>
        <a:lstStyle/>
        <a:p>
          <a:endParaRPr lang="en-US"/>
        </a:p>
      </dgm:t>
    </dgm:pt>
    <dgm:pt modelId="{66452A4D-E734-4CBA-8CD9-E3589051D893}" type="pres">
      <dgm:prSet presAssocID="{3A69D815-C6D2-4A82-B7E5-8BFABC46B958}" presName="gear1dstNode" presStyleLbl="node1" presStyleIdx="0" presStyleCnt="3"/>
      <dgm:spPr/>
      <dgm:t>
        <a:bodyPr/>
        <a:lstStyle/>
        <a:p>
          <a:endParaRPr lang="en-US"/>
        </a:p>
      </dgm:t>
    </dgm:pt>
    <dgm:pt modelId="{48F5DFDF-910E-402A-BBEF-8553946D9D25}" type="pres">
      <dgm:prSet presAssocID="{10A42B47-CB96-4829-9541-2735F2FF5014}" presName="gear2" presStyleLbl="node1" presStyleIdx="1" presStyleCnt="3">
        <dgm:presLayoutVars>
          <dgm:chMax val="1"/>
          <dgm:bulletEnabled val="1"/>
        </dgm:presLayoutVars>
      </dgm:prSet>
      <dgm:spPr/>
      <dgm:t>
        <a:bodyPr/>
        <a:lstStyle/>
        <a:p>
          <a:endParaRPr lang="en-US"/>
        </a:p>
      </dgm:t>
    </dgm:pt>
    <dgm:pt modelId="{C066BCCF-53F0-4829-A32C-476E06FE1033}" type="pres">
      <dgm:prSet presAssocID="{10A42B47-CB96-4829-9541-2735F2FF5014}" presName="gear2srcNode" presStyleLbl="node1" presStyleIdx="1" presStyleCnt="3"/>
      <dgm:spPr/>
      <dgm:t>
        <a:bodyPr/>
        <a:lstStyle/>
        <a:p>
          <a:endParaRPr lang="en-US"/>
        </a:p>
      </dgm:t>
    </dgm:pt>
    <dgm:pt modelId="{969658A3-5EBF-4BDD-A687-AFF5219700CA}" type="pres">
      <dgm:prSet presAssocID="{10A42B47-CB96-4829-9541-2735F2FF5014}" presName="gear2dstNode" presStyleLbl="node1" presStyleIdx="1" presStyleCnt="3"/>
      <dgm:spPr/>
      <dgm:t>
        <a:bodyPr/>
        <a:lstStyle/>
        <a:p>
          <a:endParaRPr lang="en-US"/>
        </a:p>
      </dgm:t>
    </dgm:pt>
    <dgm:pt modelId="{1E830E57-5BE4-4D66-9F2B-46440FC1AEEC}" type="pres">
      <dgm:prSet presAssocID="{CA5F492A-D411-43A6-A042-C285D5A21DEF}" presName="gear3" presStyleLbl="node1" presStyleIdx="2" presStyleCnt="3"/>
      <dgm:spPr/>
      <dgm:t>
        <a:bodyPr/>
        <a:lstStyle/>
        <a:p>
          <a:endParaRPr lang="en-US"/>
        </a:p>
      </dgm:t>
    </dgm:pt>
    <dgm:pt modelId="{BDC9CF19-F311-47CA-BBE4-4DA4E6EF9EA0}" type="pres">
      <dgm:prSet presAssocID="{CA5F492A-D411-43A6-A042-C285D5A21DEF}" presName="gear3tx" presStyleLbl="node1" presStyleIdx="2" presStyleCnt="3">
        <dgm:presLayoutVars>
          <dgm:chMax val="1"/>
          <dgm:bulletEnabled val="1"/>
        </dgm:presLayoutVars>
      </dgm:prSet>
      <dgm:spPr/>
      <dgm:t>
        <a:bodyPr/>
        <a:lstStyle/>
        <a:p>
          <a:endParaRPr lang="en-US"/>
        </a:p>
      </dgm:t>
    </dgm:pt>
    <dgm:pt modelId="{B7D14AFA-F178-428B-9170-24485F3C7920}" type="pres">
      <dgm:prSet presAssocID="{CA5F492A-D411-43A6-A042-C285D5A21DEF}" presName="gear3srcNode" presStyleLbl="node1" presStyleIdx="2" presStyleCnt="3"/>
      <dgm:spPr/>
      <dgm:t>
        <a:bodyPr/>
        <a:lstStyle/>
        <a:p>
          <a:endParaRPr lang="en-US"/>
        </a:p>
      </dgm:t>
    </dgm:pt>
    <dgm:pt modelId="{A3815853-F123-44F7-930B-76F1147648A5}" type="pres">
      <dgm:prSet presAssocID="{CA5F492A-D411-43A6-A042-C285D5A21DEF}" presName="gear3dstNode" presStyleLbl="node1" presStyleIdx="2" presStyleCnt="3"/>
      <dgm:spPr/>
      <dgm:t>
        <a:bodyPr/>
        <a:lstStyle/>
        <a:p>
          <a:endParaRPr lang="en-US"/>
        </a:p>
      </dgm:t>
    </dgm:pt>
    <dgm:pt modelId="{08916EFD-4263-4FB9-AC25-E081564BB3C6}" type="pres">
      <dgm:prSet presAssocID="{241DAF1E-DD22-4960-A9CF-3B60CDC20480}" presName="connector1" presStyleLbl="sibTrans2D1" presStyleIdx="0" presStyleCnt="3"/>
      <dgm:spPr/>
      <dgm:t>
        <a:bodyPr/>
        <a:lstStyle/>
        <a:p>
          <a:endParaRPr lang="en-US"/>
        </a:p>
      </dgm:t>
    </dgm:pt>
    <dgm:pt modelId="{558C06DB-4F1E-4961-86E0-B850D132589B}" type="pres">
      <dgm:prSet presAssocID="{5CB77E27-B893-4921-ACAC-FADB73B8BAE1}" presName="connector2" presStyleLbl="sibTrans2D1" presStyleIdx="1" presStyleCnt="3"/>
      <dgm:spPr/>
      <dgm:t>
        <a:bodyPr/>
        <a:lstStyle/>
        <a:p>
          <a:endParaRPr lang="en-US"/>
        </a:p>
      </dgm:t>
    </dgm:pt>
    <dgm:pt modelId="{52220E2A-1D9F-4C99-B6A7-495EEA8F9952}" type="pres">
      <dgm:prSet presAssocID="{452AA7A6-877A-462C-93B5-41BBFDA565A1}" presName="connector3" presStyleLbl="sibTrans2D1" presStyleIdx="2" presStyleCnt="3"/>
      <dgm:spPr/>
      <dgm:t>
        <a:bodyPr/>
        <a:lstStyle/>
        <a:p>
          <a:endParaRPr lang="en-US"/>
        </a:p>
      </dgm:t>
    </dgm:pt>
  </dgm:ptLst>
  <dgm:cxnLst>
    <dgm:cxn modelId="{A8133C8E-61A2-491F-A217-2E15ECB2FD50}" type="presOf" srcId="{CA5F492A-D411-43A6-A042-C285D5A21DEF}" destId="{A3815853-F123-44F7-930B-76F1147648A5}" srcOrd="3" destOrd="0" presId="urn:microsoft.com/office/officeart/2005/8/layout/gear1"/>
    <dgm:cxn modelId="{1FA027F7-12CB-4060-A511-510571DEDFE1}" type="presOf" srcId="{CA5F492A-D411-43A6-A042-C285D5A21DEF}" destId="{1E830E57-5BE4-4D66-9F2B-46440FC1AEEC}" srcOrd="0" destOrd="0" presId="urn:microsoft.com/office/officeart/2005/8/layout/gear1"/>
    <dgm:cxn modelId="{682FE39D-9065-40D0-984C-6BAFACDB06F0}" type="presOf" srcId="{241DAF1E-DD22-4960-A9CF-3B60CDC20480}" destId="{08916EFD-4263-4FB9-AC25-E081564BB3C6}" srcOrd="0" destOrd="0" presId="urn:microsoft.com/office/officeart/2005/8/layout/gear1"/>
    <dgm:cxn modelId="{3B5A666D-FEA8-4351-9CD2-A9996F371E8E}" type="presOf" srcId="{3A69D815-C6D2-4A82-B7E5-8BFABC46B958}" destId="{66452A4D-E734-4CBA-8CD9-E3589051D893}" srcOrd="2" destOrd="0" presId="urn:microsoft.com/office/officeart/2005/8/layout/gear1"/>
    <dgm:cxn modelId="{1CA2E989-B3E5-4E1A-B8DD-A5D92C32AA7A}" type="presOf" srcId="{10A42B47-CB96-4829-9541-2735F2FF5014}" destId="{C066BCCF-53F0-4829-A32C-476E06FE1033}" srcOrd="1" destOrd="0" presId="urn:microsoft.com/office/officeart/2005/8/layout/gear1"/>
    <dgm:cxn modelId="{972C52DA-8E96-42B6-971C-A9097123BD15}" srcId="{45E1F3FB-AA63-4C64-8EAE-A9BA696B9246}" destId="{10A42B47-CB96-4829-9541-2735F2FF5014}" srcOrd="1" destOrd="0" parTransId="{A5805E32-04CE-4200-910C-AE073BA7F549}" sibTransId="{5CB77E27-B893-4921-ACAC-FADB73B8BAE1}"/>
    <dgm:cxn modelId="{83F3AB2D-1B5A-4827-93B3-D67E13469729}" type="presOf" srcId="{5CB77E27-B893-4921-ACAC-FADB73B8BAE1}" destId="{558C06DB-4F1E-4961-86E0-B850D132589B}" srcOrd="0" destOrd="0" presId="urn:microsoft.com/office/officeart/2005/8/layout/gear1"/>
    <dgm:cxn modelId="{8FE9ECC0-B729-4890-8189-96DA6C6C0EAE}" type="presOf" srcId="{3A69D815-C6D2-4A82-B7E5-8BFABC46B958}" destId="{03BD750E-8DE6-453D-9096-07EA642E3A6D}" srcOrd="1" destOrd="0" presId="urn:microsoft.com/office/officeart/2005/8/layout/gear1"/>
    <dgm:cxn modelId="{A8EEACF4-7415-4CDD-8280-BDF20E877194}" srcId="{45E1F3FB-AA63-4C64-8EAE-A9BA696B9246}" destId="{CA5F492A-D411-43A6-A042-C285D5A21DEF}" srcOrd="2" destOrd="0" parTransId="{00BED5A7-94CC-491A-A972-CDFA28FFCD9A}" sibTransId="{452AA7A6-877A-462C-93B5-41BBFDA565A1}"/>
    <dgm:cxn modelId="{3131B6F0-EA25-4129-AAE8-9BB095C3F4F2}" type="presOf" srcId="{3A69D815-C6D2-4A82-B7E5-8BFABC46B958}" destId="{9C190F27-D5FC-4609-91A2-03A04152F0A5}" srcOrd="0" destOrd="0" presId="urn:microsoft.com/office/officeart/2005/8/layout/gear1"/>
    <dgm:cxn modelId="{BFF0F35A-C4F7-42EA-9AC0-D49ABF5D10D4}" type="presOf" srcId="{10A42B47-CB96-4829-9541-2735F2FF5014}" destId="{48F5DFDF-910E-402A-BBEF-8553946D9D25}" srcOrd="0" destOrd="0" presId="urn:microsoft.com/office/officeart/2005/8/layout/gear1"/>
    <dgm:cxn modelId="{8EE7477D-479E-4A57-AD9C-CFD2752A8AFA}" type="presOf" srcId="{452AA7A6-877A-462C-93B5-41BBFDA565A1}" destId="{52220E2A-1D9F-4C99-B6A7-495EEA8F9952}" srcOrd="0" destOrd="0" presId="urn:microsoft.com/office/officeart/2005/8/layout/gear1"/>
    <dgm:cxn modelId="{5610AB8A-46F8-4A59-B2F1-3A948FFA20E1}" type="presOf" srcId="{CA5F492A-D411-43A6-A042-C285D5A21DEF}" destId="{BDC9CF19-F311-47CA-BBE4-4DA4E6EF9EA0}" srcOrd="1" destOrd="0" presId="urn:microsoft.com/office/officeart/2005/8/layout/gear1"/>
    <dgm:cxn modelId="{91D731AD-0209-40A3-90CA-3D191B72EDB9}" type="presOf" srcId="{45E1F3FB-AA63-4C64-8EAE-A9BA696B9246}" destId="{DC8FF8D7-1E7F-43E3-8625-89096622696D}" srcOrd="0" destOrd="0" presId="urn:microsoft.com/office/officeart/2005/8/layout/gear1"/>
    <dgm:cxn modelId="{E500F374-4303-43E7-983C-EE08F4E4FD27}" type="presOf" srcId="{10A42B47-CB96-4829-9541-2735F2FF5014}" destId="{969658A3-5EBF-4BDD-A687-AFF5219700CA}" srcOrd="2" destOrd="0" presId="urn:microsoft.com/office/officeart/2005/8/layout/gear1"/>
    <dgm:cxn modelId="{9165D6E7-BF4C-4EF7-8A4A-09D728F7DCE4}" srcId="{45E1F3FB-AA63-4C64-8EAE-A9BA696B9246}" destId="{3A69D815-C6D2-4A82-B7E5-8BFABC46B958}" srcOrd="0" destOrd="0" parTransId="{A8F2C496-DE24-4F21-A0FE-90E735E70BAD}" sibTransId="{241DAF1E-DD22-4960-A9CF-3B60CDC20480}"/>
    <dgm:cxn modelId="{02B8C96A-2C06-4980-89BA-A36FEEB01323}" type="presOf" srcId="{CA5F492A-D411-43A6-A042-C285D5A21DEF}" destId="{B7D14AFA-F178-428B-9170-24485F3C7920}" srcOrd="2" destOrd="0" presId="urn:microsoft.com/office/officeart/2005/8/layout/gear1"/>
    <dgm:cxn modelId="{624B9589-BA48-4D80-89A3-45A4EBFCB226}" type="presParOf" srcId="{DC8FF8D7-1E7F-43E3-8625-89096622696D}" destId="{9C190F27-D5FC-4609-91A2-03A04152F0A5}" srcOrd="0" destOrd="0" presId="urn:microsoft.com/office/officeart/2005/8/layout/gear1"/>
    <dgm:cxn modelId="{A8F37E96-6764-4A5B-9C8B-932CDC0E2F02}" type="presParOf" srcId="{DC8FF8D7-1E7F-43E3-8625-89096622696D}" destId="{03BD750E-8DE6-453D-9096-07EA642E3A6D}" srcOrd="1" destOrd="0" presId="urn:microsoft.com/office/officeart/2005/8/layout/gear1"/>
    <dgm:cxn modelId="{5B67D616-4400-4179-B84E-25E6E62CAF26}" type="presParOf" srcId="{DC8FF8D7-1E7F-43E3-8625-89096622696D}" destId="{66452A4D-E734-4CBA-8CD9-E3589051D893}" srcOrd="2" destOrd="0" presId="urn:microsoft.com/office/officeart/2005/8/layout/gear1"/>
    <dgm:cxn modelId="{001AA302-1F78-4480-BB01-177DC664B2A9}" type="presParOf" srcId="{DC8FF8D7-1E7F-43E3-8625-89096622696D}" destId="{48F5DFDF-910E-402A-BBEF-8553946D9D25}" srcOrd="3" destOrd="0" presId="urn:microsoft.com/office/officeart/2005/8/layout/gear1"/>
    <dgm:cxn modelId="{DCF12B95-8831-4218-BE94-FA54583BB2E9}" type="presParOf" srcId="{DC8FF8D7-1E7F-43E3-8625-89096622696D}" destId="{C066BCCF-53F0-4829-A32C-476E06FE1033}" srcOrd="4" destOrd="0" presId="urn:microsoft.com/office/officeart/2005/8/layout/gear1"/>
    <dgm:cxn modelId="{4F15E070-9C70-4490-BCC3-D5556CD72F0E}" type="presParOf" srcId="{DC8FF8D7-1E7F-43E3-8625-89096622696D}" destId="{969658A3-5EBF-4BDD-A687-AFF5219700CA}" srcOrd="5" destOrd="0" presId="urn:microsoft.com/office/officeart/2005/8/layout/gear1"/>
    <dgm:cxn modelId="{9F7029D1-C61F-4855-BC1D-D7AAE28AAEB1}" type="presParOf" srcId="{DC8FF8D7-1E7F-43E3-8625-89096622696D}" destId="{1E830E57-5BE4-4D66-9F2B-46440FC1AEEC}" srcOrd="6" destOrd="0" presId="urn:microsoft.com/office/officeart/2005/8/layout/gear1"/>
    <dgm:cxn modelId="{74F0022D-5435-4A90-8BF0-2DB6080B4965}" type="presParOf" srcId="{DC8FF8D7-1E7F-43E3-8625-89096622696D}" destId="{BDC9CF19-F311-47CA-BBE4-4DA4E6EF9EA0}" srcOrd="7" destOrd="0" presId="urn:microsoft.com/office/officeart/2005/8/layout/gear1"/>
    <dgm:cxn modelId="{0BFE8CA5-4834-4DDE-8A25-B1CAD7A65ABF}" type="presParOf" srcId="{DC8FF8D7-1E7F-43E3-8625-89096622696D}" destId="{B7D14AFA-F178-428B-9170-24485F3C7920}" srcOrd="8" destOrd="0" presId="urn:microsoft.com/office/officeart/2005/8/layout/gear1"/>
    <dgm:cxn modelId="{36BBC1A9-867E-4DF6-89AC-3607FFB8BEE3}" type="presParOf" srcId="{DC8FF8D7-1E7F-43E3-8625-89096622696D}" destId="{A3815853-F123-44F7-930B-76F1147648A5}" srcOrd="9" destOrd="0" presId="urn:microsoft.com/office/officeart/2005/8/layout/gear1"/>
    <dgm:cxn modelId="{42C4C3AE-DDA7-4303-91F7-29C51351EC66}" type="presParOf" srcId="{DC8FF8D7-1E7F-43E3-8625-89096622696D}" destId="{08916EFD-4263-4FB9-AC25-E081564BB3C6}" srcOrd="10" destOrd="0" presId="urn:microsoft.com/office/officeart/2005/8/layout/gear1"/>
    <dgm:cxn modelId="{EA2C90E7-CE5A-4FFB-B126-DE210448B138}" type="presParOf" srcId="{DC8FF8D7-1E7F-43E3-8625-89096622696D}" destId="{558C06DB-4F1E-4961-86E0-B850D132589B}" srcOrd="11" destOrd="0" presId="urn:microsoft.com/office/officeart/2005/8/layout/gear1"/>
    <dgm:cxn modelId="{F9DD2612-65E7-4BC8-AFCF-E09F450C013A}" type="presParOf" srcId="{DC8FF8D7-1E7F-43E3-8625-89096622696D}" destId="{52220E2A-1D9F-4C99-B6A7-495EEA8F9952}" srcOrd="12" destOrd="0" presId="urn:microsoft.com/office/officeart/2005/8/layout/gear1"/>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9C190F27-D5FC-4609-91A2-03A04152F0A5}">
      <dsp:nvSpPr>
        <dsp:cNvPr id="0" name=""/>
        <dsp:cNvSpPr/>
      </dsp:nvSpPr>
      <dsp:spPr>
        <a:xfrm>
          <a:off x="3510068" y="2256472"/>
          <a:ext cx="2757911" cy="2757911"/>
        </a:xfrm>
        <a:prstGeom prst="gear9">
          <a:avLst/>
        </a:prstGeom>
        <a:gradFill rotWithShape="0">
          <a:gsLst>
            <a:gs pos="0">
              <a:schemeClr val="accent3">
                <a:shade val="50000"/>
                <a:hueOff val="0"/>
                <a:satOff val="0"/>
                <a:lumOff val="0"/>
                <a:alphaOff val="0"/>
                <a:satMod val="103000"/>
                <a:lumMod val="102000"/>
                <a:tint val="94000"/>
              </a:schemeClr>
            </a:gs>
            <a:gs pos="50000">
              <a:schemeClr val="accent3">
                <a:shade val="50000"/>
                <a:hueOff val="0"/>
                <a:satOff val="0"/>
                <a:lumOff val="0"/>
                <a:alphaOff val="0"/>
                <a:satMod val="110000"/>
                <a:lumMod val="100000"/>
                <a:shade val="100000"/>
              </a:schemeClr>
            </a:gs>
            <a:gs pos="100000">
              <a:schemeClr val="accent3">
                <a:shade val="5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30480" tIns="30480" rIns="30480" bIns="30480" numCol="1" spcCol="1270" anchor="ctr" anchorCtr="0">
          <a:noAutofit/>
        </a:bodyPr>
        <a:lstStyle/>
        <a:p>
          <a:pPr lvl="0" algn="ctr" defTabSz="1066800">
            <a:lnSpc>
              <a:spcPct val="90000"/>
            </a:lnSpc>
            <a:spcBef>
              <a:spcPct val="0"/>
            </a:spcBef>
            <a:spcAft>
              <a:spcPct val="35000"/>
            </a:spcAft>
          </a:pPr>
          <a:r>
            <a:rPr lang="en-US" sz="2400" kern="1200" dirty="0"/>
            <a:t>STEP3</a:t>
          </a:r>
        </a:p>
      </dsp:txBody>
      <dsp:txXfrm>
        <a:off x="4064531" y="2902499"/>
        <a:ext cx="1648985" cy="1417624"/>
      </dsp:txXfrm>
    </dsp:sp>
    <dsp:sp modelId="{48F5DFDF-910E-402A-BBEF-8553946D9D25}">
      <dsp:nvSpPr>
        <dsp:cNvPr id="0" name=""/>
        <dsp:cNvSpPr/>
      </dsp:nvSpPr>
      <dsp:spPr>
        <a:xfrm>
          <a:off x="1905465" y="1604602"/>
          <a:ext cx="2005753" cy="2005753"/>
        </a:xfrm>
        <a:prstGeom prst="gear6">
          <a:avLst/>
        </a:prstGeom>
        <a:gradFill rotWithShape="0">
          <a:gsLst>
            <a:gs pos="0">
              <a:schemeClr val="accent3">
                <a:shade val="50000"/>
                <a:hueOff val="0"/>
                <a:satOff val="0"/>
                <a:lumOff val="23975"/>
                <a:alphaOff val="0"/>
                <a:satMod val="103000"/>
                <a:lumMod val="102000"/>
                <a:tint val="94000"/>
              </a:schemeClr>
            </a:gs>
            <a:gs pos="50000">
              <a:schemeClr val="accent3">
                <a:shade val="50000"/>
                <a:hueOff val="0"/>
                <a:satOff val="0"/>
                <a:lumOff val="23975"/>
                <a:alphaOff val="0"/>
                <a:satMod val="110000"/>
                <a:lumMod val="100000"/>
                <a:shade val="100000"/>
              </a:schemeClr>
            </a:gs>
            <a:gs pos="100000">
              <a:schemeClr val="accent3">
                <a:shade val="50000"/>
                <a:hueOff val="0"/>
                <a:satOff val="0"/>
                <a:lumOff val="2397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30480" tIns="30480" rIns="30480" bIns="30480" numCol="1" spcCol="1270" anchor="ctr" anchorCtr="0">
          <a:noAutofit/>
        </a:bodyPr>
        <a:lstStyle/>
        <a:p>
          <a:pPr lvl="0" algn="ctr" defTabSz="1066800">
            <a:lnSpc>
              <a:spcPct val="90000"/>
            </a:lnSpc>
            <a:spcBef>
              <a:spcPct val="0"/>
            </a:spcBef>
            <a:spcAft>
              <a:spcPct val="35000"/>
            </a:spcAft>
          </a:pPr>
          <a:r>
            <a:rPr lang="en-US" sz="2400" kern="1200" dirty="0"/>
            <a:t>STEP2</a:t>
          </a:r>
        </a:p>
      </dsp:txBody>
      <dsp:txXfrm>
        <a:off x="2410419" y="2112608"/>
        <a:ext cx="995845" cy="989741"/>
      </dsp:txXfrm>
    </dsp:sp>
    <dsp:sp modelId="{1E830E57-5BE4-4D66-9F2B-46440FC1AEEC}">
      <dsp:nvSpPr>
        <dsp:cNvPr id="0" name=""/>
        <dsp:cNvSpPr/>
      </dsp:nvSpPr>
      <dsp:spPr>
        <a:xfrm rot="20700000">
          <a:off x="3028892" y="220837"/>
          <a:ext cx="1965229" cy="1965229"/>
        </a:xfrm>
        <a:prstGeom prst="gear6">
          <a:avLst/>
        </a:prstGeom>
        <a:gradFill rotWithShape="0">
          <a:gsLst>
            <a:gs pos="0">
              <a:schemeClr val="accent3">
                <a:shade val="50000"/>
                <a:hueOff val="0"/>
                <a:satOff val="0"/>
                <a:lumOff val="23975"/>
                <a:alphaOff val="0"/>
                <a:satMod val="103000"/>
                <a:lumMod val="102000"/>
                <a:tint val="94000"/>
              </a:schemeClr>
            </a:gs>
            <a:gs pos="50000">
              <a:schemeClr val="accent3">
                <a:shade val="50000"/>
                <a:hueOff val="0"/>
                <a:satOff val="0"/>
                <a:lumOff val="23975"/>
                <a:alphaOff val="0"/>
                <a:satMod val="110000"/>
                <a:lumMod val="100000"/>
                <a:shade val="100000"/>
              </a:schemeClr>
            </a:gs>
            <a:gs pos="100000">
              <a:schemeClr val="accent3">
                <a:shade val="50000"/>
                <a:hueOff val="0"/>
                <a:satOff val="0"/>
                <a:lumOff val="23975"/>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txBody>
        <a:bodyPr spcFirstLastPara="0" vert="horz" wrap="square" lIns="30480" tIns="30480" rIns="30480" bIns="30480" numCol="1" spcCol="1270" anchor="ctr" anchorCtr="0">
          <a:noAutofit/>
        </a:bodyPr>
        <a:lstStyle/>
        <a:p>
          <a:pPr lvl="0" algn="ctr" defTabSz="1066800">
            <a:lnSpc>
              <a:spcPct val="90000"/>
            </a:lnSpc>
            <a:spcBef>
              <a:spcPct val="0"/>
            </a:spcBef>
            <a:spcAft>
              <a:spcPct val="35000"/>
            </a:spcAft>
          </a:pPr>
          <a:r>
            <a:rPr lang="en-US" sz="2400" kern="1200" dirty="0"/>
            <a:t>STEP1</a:t>
          </a:r>
        </a:p>
      </dsp:txBody>
      <dsp:txXfrm rot="-20700000">
        <a:off x="3459924" y="651869"/>
        <a:ext cx="1103164" cy="1103164"/>
      </dsp:txXfrm>
    </dsp:sp>
    <dsp:sp modelId="{08916EFD-4263-4FB9-AC25-E081564BB3C6}">
      <dsp:nvSpPr>
        <dsp:cNvPr id="0" name=""/>
        <dsp:cNvSpPr/>
      </dsp:nvSpPr>
      <dsp:spPr>
        <a:xfrm>
          <a:off x="3307111" y="1835109"/>
          <a:ext cx="3530126" cy="3530126"/>
        </a:xfrm>
        <a:prstGeom prst="circularArrow">
          <a:avLst>
            <a:gd name="adj1" fmla="val 4687"/>
            <a:gd name="adj2" fmla="val 299029"/>
            <a:gd name="adj3" fmla="val 2532792"/>
            <a:gd name="adj4" fmla="val 15825914"/>
            <a:gd name="adj5" fmla="val 5469"/>
          </a:avLst>
        </a:prstGeom>
        <a:gradFill rotWithShape="0">
          <a:gsLst>
            <a:gs pos="0">
              <a:schemeClr val="accent3">
                <a:shade val="90000"/>
                <a:hueOff val="0"/>
                <a:satOff val="0"/>
                <a:lumOff val="0"/>
                <a:alphaOff val="0"/>
                <a:satMod val="103000"/>
                <a:lumMod val="102000"/>
                <a:tint val="94000"/>
              </a:schemeClr>
            </a:gs>
            <a:gs pos="50000">
              <a:schemeClr val="accent3">
                <a:shade val="90000"/>
                <a:hueOff val="0"/>
                <a:satOff val="0"/>
                <a:lumOff val="0"/>
                <a:alphaOff val="0"/>
                <a:satMod val="110000"/>
                <a:lumMod val="100000"/>
                <a:shade val="100000"/>
              </a:schemeClr>
            </a:gs>
            <a:gs pos="100000">
              <a:schemeClr val="accent3">
                <a:shade val="9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58C06DB-4F1E-4961-86E0-B850D132589B}">
      <dsp:nvSpPr>
        <dsp:cNvPr id="0" name=""/>
        <dsp:cNvSpPr/>
      </dsp:nvSpPr>
      <dsp:spPr>
        <a:xfrm>
          <a:off x="1550250" y="1157286"/>
          <a:ext cx="2564857" cy="2564857"/>
        </a:xfrm>
        <a:prstGeom prst="leftCircularArrow">
          <a:avLst>
            <a:gd name="adj1" fmla="val 6452"/>
            <a:gd name="adj2" fmla="val 429999"/>
            <a:gd name="adj3" fmla="val 10489124"/>
            <a:gd name="adj4" fmla="val 14837806"/>
            <a:gd name="adj5" fmla="val 7527"/>
          </a:avLst>
        </a:prstGeom>
        <a:gradFill rotWithShape="0">
          <a:gsLst>
            <a:gs pos="0">
              <a:schemeClr val="accent3">
                <a:shade val="90000"/>
                <a:hueOff val="0"/>
                <a:satOff val="0"/>
                <a:lumOff val="15397"/>
                <a:alphaOff val="0"/>
                <a:satMod val="103000"/>
                <a:lumMod val="102000"/>
                <a:tint val="94000"/>
              </a:schemeClr>
            </a:gs>
            <a:gs pos="50000">
              <a:schemeClr val="accent3">
                <a:shade val="90000"/>
                <a:hueOff val="0"/>
                <a:satOff val="0"/>
                <a:lumOff val="15397"/>
                <a:alphaOff val="0"/>
                <a:satMod val="110000"/>
                <a:lumMod val="100000"/>
                <a:shade val="100000"/>
              </a:schemeClr>
            </a:gs>
            <a:gs pos="100000">
              <a:schemeClr val="accent3">
                <a:shade val="90000"/>
                <a:hueOff val="0"/>
                <a:satOff val="0"/>
                <a:lumOff val="15397"/>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2220E2A-1D9F-4C99-B6A7-495EEA8F9952}">
      <dsp:nvSpPr>
        <dsp:cNvPr id="0" name=""/>
        <dsp:cNvSpPr/>
      </dsp:nvSpPr>
      <dsp:spPr>
        <a:xfrm>
          <a:off x="2574314" y="-213140"/>
          <a:ext cx="2765432" cy="2765432"/>
        </a:xfrm>
        <a:prstGeom prst="circularArrow">
          <a:avLst>
            <a:gd name="adj1" fmla="val 5984"/>
            <a:gd name="adj2" fmla="val 394124"/>
            <a:gd name="adj3" fmla="val 13313824"/>
            <a:gd name="adj4" fmla="val 10508221"/>
            <a:gd name="adj5" fmla="val 6981"/>
          </a:avLst>
        </a:prstGeom>
        <a:gradFill rotWithShape="0">
          <a:gsLst>
            <a:gs pos="0">
              <a:schemeClr val="accent3">
                <a:shade val="90000"/>
                <a:hueOff val="0"/>
                <a:satOff val="0"/>
                <a:lumOff val="15397"/>
                <a:alphaOff val="0"/>
                <a:satMod val="103000"/>
                <a:lumMod val="102000"/>
                <a:tint val="94000"/>
              </a:schemeClr>
            </a:gs>
            <a:gs pos="50000">
              <a:schemeClr val="accent3">
                <a:shade val="90000"/>
                <a:hueOff val="0"/>
                <a:satOff val="0"/>
                <a:lumOff val="15397"/>
                <a:alphaOff val="0"/>
                <a:satMod val="110000"/>
                <a:lumMod val="100000"/>
                <a:shade val="100000"/>
              </a:schemeClr>
            </a:gs>
            <a:gs pos="100000">
              <a:schemeClr val="accent3">
                <a:shade val="90000"/>
                <a:hueOff val="0"/>
                <a:satOff val="0"/>
                <a:lumOff val="15397"/>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Tree>
</dsp:drawing>
</file>

<file path=ppt/diagrams/layout1.xml><?xml version="1.0" encoding="utf-8"?>
<dgm:layoutDef xmlns:dgm="http://schemas.openxmlformats.org/drawingml/2006/diagram" xmlns:a="http://schemas.openxmlformats.org/drawingml/2006/main" uniqueId="urn:microsoft.com/office/officeart/2005/8/layout/gear1">
  <dgm:title val=""/>
  <dgm:desc val=""/>
  <dgm:catLst>
    <dgm:cat type="relationship" pri="3000"/>
    <dgm:cat type="process" pri="28000"/>
    <dgm:cat type="cycle" pri="14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useDef="1">
    <dgm:dataModel>
      <dgm:ptLst/>
      <dgm:bg/>
      <dgm:whole/>
    </dgm:dataModel>
  </dgm:clrData>
  <dgm:layoutNode name="composite">
    <dgm:varLst>
      <dgm:chMax val="3"/>
      <dgm:animLvl val="lvl"/>
      <dgm:resizeHandles val="exact"/>
    </dgm:varLst>
    <dgm:alg type="composite">
      <dgm:param type="ar" val="1"/>
    </dgm:alg>
    <dgm:shape xmlns:r="http://schemas.openxmlformats.org/officeDocument/2006/relationships" r:blip="">
      <dgm:adjLst/>
    </dgm:shape>
    <dgm:presOf/>
    <dgm:choose name="Name0">
      <dgm:if name="Name1" axis="ch" ptType="node" func="cnt" op="lte" val="1">
        <dgm:constrLst>
          <dgm:constr type="primFontSz" for="ch" ptType="node" op="equ" val="65"/>
          <dgm:constr type="w" for="ch" forName="gear1" refType="w" fact="0.55"/>
          <dgm:constr type="h" for="ch" forName="gear1" refType="w" fact="0.55"/>
          <dgm:constr type="l" for="ch" forName="gear1" refType="w" fact="0.05"/>
          <dgm:constr type="t" for="ch" forName="gear1" refType="w" fact="0.05"/>
          <dgm:constr type="w" for="ch" forName="gear1srcNode" val="1"/>
          <dgm:constr type="h" for="ch" forName="gear1srcNode" val="1"/>
          <dgm:constr type="l" for="ch" forName="gear1srcNode" refType="w" fact="0.32"/>
          <dgm:constr type="t" for="ch" forName="gear1srcNode"/>
          <dgm:constr type="w" for="ch" forName="gear1dstNode" val="1"/>
          <dgm:constr type="h" for="ch" forName="gear1dstNode" val="1"/>
          <dgm:constr type="r" for="ch" forName="gear1dstNode" refType="w" fact="0.58"/>
          <dgm:constr type="t" for="ch" forName="gear1dstNode" refType="h" fact="0.5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dgm:constr type="b" for="ch" forName="gear1ch" refType="h" fact="0.6"/>
        </dgm:constrLst>
      </dgm:if>
      <dgm:if name="Name2" axis="ch" ptType="node" func="cnt" op="equ" val="2">
        <dgm:constrLst>
          <dgm:constr type="primFontSz" for="ch" ptType="node" op="equ" val="65"/>
          <dgm:constr type="w" for="ch" forName="gear1" refType="w" fact="0.55"/>
          <dgm:constr type="h" for="ch" forName="gear1" refType="w" fact="0.55"/>
          <dgm:constr type="l" for="ch" forName="gear1" refType="w" fact="0.45"/>
          <dgm:constr type="t" for="ch" forName="gear1" refType="w" fact="0.25"/>
          <dgm:constr type="w" for="ch" forName="gear1srcNode" val="1"/>
          <dgm:constr type="h" for="ch" forName="gear1srcNode" val="1"/>
          <dgm:constr type="l" for="ch" forName="gear1srcNode" refType="w" fact="0.72"/>
          <dgm:constr type="t" for="ch" forName="gear1srcNode" refType="w" fact="0.2"/>
          <dgm:constr type="w" for="ch" forName="gear1dstNode" val="1"/>
          <dgm:constr type="h" for="ch" forName="gear1dstNode" val="1"/>
          <dgm:constr type="r" for="ch" forName="gear1dstNode" refType="w" fact="0.98"/>
          <dgm:constr type="t" for="ch" forName="gear1dstNode" refType="h" fact="0.75"/>
          <dgm:constr type="diam" for="des" forName="connector1" refType="w" refFor="ch" refForName="gear1" op="equ" fact="1.1"/>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w" fact="0.8"/>
          <dgm:constr type="w" for="ch" forName="gear2" refType="w" fact="0.4"/>
          <dgm:constr type="h" for="ch" forName="gear2" refType="w" fact="0.4"/>
          <dgm:constr type="l" for="ch" forName="gear2" refType="w" fact="0.13"/>
          <dgm:constr type="t" for="ch" forName="gear2" refType="w" fact="0.12"/>
          <dgm:constr type="w" for="ch" forName="gear2srcNode" val="1"/>
          <dgm:constr type="h" for="ch" forName="gear2srcNode" val="1"/>
          <dgm:constr type="l" for="ch" forName="gear2srcNode" refType="w" fact="0.23"/>
          <dgm:constr type="t" for="ch" forName="gear2srcNode" refType="w" fact="0.08"/>
          <dgm:constr type="w" for="ch" forName="gear2dstNode" val="1"/>
          <dgm:constr type="h" for="ch" forName="gear2dstNode" val="1"/>
          <dgm:constr type="l" for="ch" forName="gear2dstNode" refType="w" fact="0.1"/>
          <dgm:constr type="t" for="ch" forName="gear2dstNode" refType="h" fact="0.3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refType="w" fact="0.34"/>
          <dgm:constr type="t" for="ch" forName="gear2ch" refType="w" fact="0.04"/>
        </dgm:constrLst>
      </dgm:if>
      <dgm:else name="Name3">
        <dgm:constrLst>
          <dgm:constr type="primFontSz" for="ch" ptType="node" op="equ" val="65"/>
          <dgm:constr type="w" for="ch" forName="gear1" refType="w" fact="0.55"/>
          <dgm:constr type="h" for="ch" forName="gear1" refType="w" fact="0.55"/>
          <dgm:constr type="l" for="ch" forName="gear1" refType="w" fact="0.45"/>
          <dgm:constr type="t" for="ch" forName="gear1" refType="w" fact="0.45"/>
          <dgm:constr type="w" for="ch" forName="gear1srcNode" val="1"/>
          <dgm:constr type="h" for="ch" forName="gear1srcNode" val="1"/>
          <dgm:constr type="l" for="ch" forName="gear1srcNode" refType="w" fact="0.72"/>
          <dgm:constr type="t" for="ch" forName="gear1srcNode" refType="w" fact="0.4"/>
          <dgm:constr type="w" for="ch" forName="gear1dstNode" val="1"/>
          <dgm:constr type="h" for="ch" forName="gear1dstNode" val="1"/>
          <dgm:constr type="r" for="ch" forName="gear1dstNode" refType="w" fact="0.98"/>
          <dgm:constr type="t" for="ch" forName="gear1dstNode" refType="h" fact="0.95"/>
          <dgm:constr type="diam" for="des" forName="connector1" refType="w" refFor="ch" refForName="gear1" op="equ" fact="1.15"/>
          <dgm:constr type="h" for="des" forName="connector1" refType="w" refFor="ch" refForName="gear1" op="equ" fact="0.1"/>
          <dgm:constr type="w" for="ch" forName="gear1ch" refType="w" fact="0.35"/>
          <dgm:constr type="h" for="ch" forName="gear1ch" refType="w" refFor="ch" refForName="gear1ch" fact="0.6"/>
          <dgm:constr type="l" for="ch" forName="gear1ch" refType="w" fact="0.38"/>
          <dgm:constr type="b" for="ch" forName="gear1ch" refType="h"/>
          <dgm:constr type="w" for="ch" forName="gear2" refType="w" fact="0.4"/>
          <dgm:constr type="h" for="ch" forName="gear2" refType="w" fact="0.4"/>
          <dgm:constr type="l" for="ch" forName="gear2" refType="w" fact="0.13"/>
          <dgm:constr type="t" for="ch" forName="gear2" refType="w" fact="0.32"/>
          <dgm:constr type="w" for="ch" forName="gear2srcNode" val="1"/>
          <dgm:constr type="h" for="ch" forName="gear2srcNode" val="1"/>
          <dgm:constr type="l" for="ch" forName="gear2srcNode" refType="w" fact="0.23"/>
          <dgm:constr type="t" for="ch" forName="gear2srcNode" refType="w" fact="0.28"/>
          <dgm:constr type="w" for="ch" forName="gear2dstNode" val="1"/>
          <dgm:constr type="h" for="ch" forName="gear2dstNode" val="1"/>
          <dgm:constr type="l" for="ch" forName="gear2dstNode" refType="w" fact="0.1"/>
          <dgm:constr type="t" for="ch" forName="gear2dstNode" refType="h" fact="0.53"/>
          <dgm:constr type="diam" for="des" forName="connector2" refType="w" refFor="ch" refForName="gear2" op="equ" fact="-1.1"/>
          <dgm:constr type="h" for="des" forName="connector2" refType="w" refFor="ch" refForName="gear1" op="equ" fact="0.1"/>
          <dgm:constr type="w" for="ch" forName="gear2ch" refType="w" fact="0.35"/>
          <dgm:constr type="h" for="ch" forName="gear2ch" refType="w" refFor="ch" refForName="gear2ch" fact="0.6"/>
          <dgm:constr type="l" for="ch" forName="gear2ch"/>
          <dgm:constr type="t" for="ch" forName="gear2ch" refType="w" fact="0.58"/>
          <dgm:constr type="w" for="ch" forName="gear3" refType="w" fact="0.48"/>
          <dgm:constr type="h" for="ch" forName="gear3" refType="w" fact="0.48"/>
          <dgm:constr type="l" for="ch" forName="gear3" refType="w" fact="0.31"/>
          <dgm:constr type="t" for="ch" forName="gear3"/>
          <dgm:constr type="w" for="ch" forName="gear3tx" refType="w" fact="0.22"/>
          <dgm:constr type="h" for="ch" forName="gear3tx" refType="w" fact="0.22"/>
          <dgm:constr type="ctrX" for="ch" forName="gear3tx" refType="ctrX" refFor="ch" refForName="gear3"/>
          <dgm:constr type="ctrY" for="ch" forName="gear3tx" refType="ctrY" refFor="ch" refForName="gear3"/>
          <dgm:constr type="w" for="ch" forName="gear3srcNode" val="1"/>
          <dgm:constr type="h" for="ch" forName="gear3srcNode" val="1"/>
          <dgm:constr type="l" for="ch" forName="gear3srcNode" refType="w" fact="0.3"/>
          <dgm:constr type="t" for="ch" forName="gear3srcNode" refType="w" fact="0.25"/>
          <dgm:constr type="w" for="ch" forName="gear3dstNode" val="1"/>
          <dgm:constr type="h" for="ch" forName="gear3dstNode" val="1"/>
          <dgm:constr type="l" for="ch" forName="gear3dstNode" refType="w" fact="0.38"/>
          <dgm:constr type="t" for="ch" forName="gear3dstNode" refType="h" fact="0.05"/>
          <dgm:constr type="diam" for="des" forName="connector3" refType="w" refFor="ch" refForName="gear3" op="equ"/>
          <dgm:constr type="h" for="des" forName="connector3" refType="w" refFor="ch" refForName="gear1" op="equ" fact="0.1"/>
          <dgm:constr type="w" for="ch" forName="gear3ch" refType="w" fact="0.35"/>
          <dgm:constr type="h" for="ch" forName="gear3ch" refType="w" refFor="ch" refForName="gear3ch" fact="0.6"/>
          <dgm:constr type="l" for="ch" forName="gear3ch" refType="w" fact="0.65"/>
          <dgm:constr type="t" for="ch" forName="gear3ch" refType="h" fact="0.13"/>
        </dgm:constrLst>
      </dgm:else>
    </dgm:choose>
    <dgm:ruleLst/>
    <dgm:forEach name="Name4" axis="ch" ptType="node" cnt="1">
      <dgm:layoutNode name="gear1" styleLbl="node1">
        <dgm:varLst>
          <dgm:chMax val="1"/>
          <dgm:bulletEnabled val="1"/>
        </dgm:varLst>
        <dgm:alg type="tx">
          <dgm:param type="txAnchorVertCh" val="mid"/>
        </dgm:alg>
        <dgm:shape xmlns:r="http://schemas.openxmlformats.org/officeDocument/2006/relationships" type="gear9"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1srcNode">
        <dgm:alg type="sp"/>
        <dgm:shape xmlns:r="http://schemas.openxmlformats.org/officeDocument/2006/relationships" type="rect" r:blip="" hideGeom="1">
          <dgm:adjLst/>
        </dgm:shape>
        <dgm:presOf axis="self"/>
        <dgm:constrLst/>
        <dgm:ruleLst/>
      </dgm:layoutNode>
      <dgm:layoutNode name="gear1dstNode">
        <dgm:alg type="sp"/>
        <dgm:shape xmlns:r="http://schemas.openxmlformats.org/officeDocument/2006/relationships" type="rect" r:blip="" hideGeom="1">
          <dgm:adjLst/>
        </dgm:shape>
        <dgm:presOf axis="self"/>
        <dgm:constrLst/>
        <dgm:ruleLst/>
      </dgm:layoutNode>
      <dgm:choose name="Name5">
        <dgm:if name="Name6" axis="ch" ptType="node" func="cnt" op="gte" val="1">
          <dgm:layoutNode name="gear1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7"/>
      </dgm:choose>
    </dgm:forEach>
    <dgm:forEach name="Name8" axis="ch" ptType="node" st="2" cnt="1">
      <dgm:layoutNode name="gear2" styleLbl="node1">
        <dgm:varLst>
          <dgm:chMax val="1"/>
          <dgm:bulletEnabled val="1"/>
        </dgm:varLst>
        <dgm:alg type="tx">
          <dgm:param type="txAnchorVertCh" val="mid"/>
        </dgm:alg>
        <dgm:shape xmlns:r="http://schemas.openxmlformats.org/officeDocument/2006/relationships" type="gear6" r:blip="">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2srcNode">
        <dgm:alg type="sp"/>
        <dgm:shape xmlns:r="http://schemas.openxmlformats.org/officeDocument/2006/relationships" type="rect" r:blip="" hideGeom="1">
          <dgm:adjLst/>
        </dgm:shape>
        <dgm:presOf axis="self"/>
        <dgm:constrLst/>
        <dgm:ruleLst/>
      </dgm:layoutNode>
      <dgm:layoutNode name="gear2dstNode">
        <dgm:alg type="sp"/>
        <dgm:shape xmlns:r="http://schemas.openxmlformats.org/officeDocument/2006/relationships" type="rect" r:blip="" hideGeom="1">
          <dgm:adjLst/>
        </dgm:shape>
        <dgm:presOf axis="self"/>
        <dgm:constrLst/>
        <dgm:ruleLst/>
      </dgm:layoutNode>
      <dgm:choose name="Name9">
        <dgm:if name="Name10" axis="ch" ptType="node" func="cnt" op="gte" val="1">
          <dgm:layoutNode name="gear2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1"/>
      </dgm:choose>
    </dgm:forEach>
    <dgm:forEach name="Name12" axis="ch" ptType="node" st="3" cnt="1">
      <dgm:layoutNode name="gear3" styleLbl="node1">
        <dgm:alg type="sp"/>
        <dgm:shape xmlns:r="http://schemas.openxmlformats.org/officeDocument/2006/relationships" rot="-15" type="gear6" r:blip="">
          <dgm:adjLst/>
        </dgm:shape>
        <dgm:presOf axis="self"/>
        <dgm:constrLst/>
        <dgm:ruleLst/>
      </dgm:layoutNode>
      <dgm:layoutNode name="gear3tx" styleLbl="node1">
        <dgm:varLst>
          <dgm:chMax val="1"/>
          <dgm:bulletEnabled val="1"/>
        </dgm:varLst>
        <dgm:alg type="tx">
          <dgm:param type="txAnchorVertCh" val="mid"/>
        </dgm:alg>
        <dgm:shape xmlns:r="http://schemas.openxmlformats.org/officeDocument/2006/relationships" type="rect" r:blip="" hideGeom="1">
          <dgm:adjLst/>
        </dgm:shape>
        <dgm:presOf axis="self"/>
        <dgm:constrLst>
          <dgm:constr type="tMarg" refType="primFontSz" fact="0.1"/>
          <dgm:constr type="bMarg" refType="primFontSz" fact="0.1"/>
          <dgm:constr type="lMarg" refType="primFontSz" fact="0.1"/>
          <dgm:constr type="rMarg" refType="primFontSz" fact="0.1"/>
        </dgm:constrLst>
        <dgm:ruleLst>
          <dgm:rule type="primFontSz" val="5" fact="NaN" max="NaN"/>
        </dgm:ruleLst>
      </dgm:layoutNode>
      <dgm:layoutNode name="gear3srcNode">
        <dgm:alg type="sp"/>
        <dgm:shape xmlns:r="http://schemas.openxmlformats.org/officeDocument/2006/relationships" type="rect" r:blip="" hideGeom="1">
          <dgm:adjLst/>
        </dgm:shape>
        <dgm:presOf axis="self"/>
        <dgm:constrLst/>
        <dgm:ruleLst/>
      </dgm:layoutNode>
      <dgm:layoutNode name="gear3dstNode">
        <dgm:alg type="sp"/>
        <dgm:shape xmlns:r="http://schemas.openxmlformats.org/officeDocument/2006/relationships" type="rect" r:blip="" hideGeom="1">
          <dgm:adjLst/>
        </dgm:shape>
        <dgm:presOf axis="self"/>
        <dgm:constrLst/>
        <dgm:ruleLst/>
      </dgm:layoutNode>
      <dgm:choose name="Name13">
        <dgm:if name="Name14" axis="ch" ptType="node" func="cnt" op="gte" val="1">
          <dgm:layoutNode name="gear3ch" styleLbl="fgAcc1">
            <dgm:varLst>
              <dgm:chMax val="0"/>
              <dgm:bulletEnabled val="1"/>
            </dgm:varLst>
            <dgm:alg type="tx">
              <dgm:param type="stBulletLvl" val="1"/>
            </dgm:alg>
            <dgm:shape xmlns:r="http://schemas.openxmlformats.org/officeDocument/2006/relationships" type="roundRect" r:blip="">
              <dgm:adjLst>
                <dgm:adj idx="1" val="0.1"/>
              </dgm:adjLst>
            </dgm:shape>
            <dgm:presOf axis="des" ptType="node"/>
            <dgm:constrLst>
              <dgm:constr type="tMarg" refType="primFontSz" fact="0.3"/>
              <dgm:constr type="bMarg" refType="primFontSz" fact="0.3"/>
              <dgm:constr type="lMarg" refType="primFontSz" fact="0.3"/>
              <dgm:constr type="rMarg" refType="primFontSz" fact="0.3"/>
            </dgm:constrLst>
            <dgm:ruleLst>
              <dgm:rule type="primFontSz" val="5" fact="NaN" max="NaN"/>
            </dgm:ruleLst>
          </dgm:layoutNode>
        </dgm:if>
        <dgm:else name="Name15"/>
      </dgm:choose>
    </dgm:forEach>
    <dgm:forEach name="Name16" axis="ch" ptType="sibTrans" hideLastTrans="0" cnt="1">
      <dgm:layoutNode name="connector1" styleLbl="sibTrans2D1">
        <dgm:alg type="conn">
          <dgm:param type="connRout" val="curve"/>
          <dgm:param type="srcNode" val="gear1srcNode"/>
          <dgm:param type="dstNode" val="gear1dstNode"/>
          <dgm:param type="begPts" val="midR"/>
          <dgm:param type="endPts" val="tCtr"/>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7" axis="ch" ptType="sibTrans" hideLastTrans="0" st="2" cnt="1">
      <dgm:layoutNode name="connector2" styleLbl="sibTrans2D1">
        <dgm:alg type="conn">
          <dgm:param type="connRout" val="curve"/>
          <dgm:param type="srcNode" val="gear2srcNode"/>
          <dgm:param type="dstNode" val="gear2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forEach name="Name18" axis="ch" ptType="sibTrans" hideLastTrans="0" st="3" cnt="1">
      <dgm:layoutNode name="connector3" styleLbl="sibTrans2D1">
        <dgm:alg type="conn">
          <dgm:param type="connRout" val="curve"/>
          <dgm:param type="srcNode" val="gear3srcNode"/>
          <dgm:param type="dstNode" val="gear3dstNode"/>
          <dgm:param type="begPts" val="midL"/>
          <dgm:param type="endPts" val="midL"/>
        </dgm:alg>
        <dgm:shape xmlns:r="http://schemas.openxmlformats.org/officeDocument/2006/relationships" type="conn" r:blip="">
          <dgm:adjLst/>
        </dgm:shape>
        <dgm:presOf axis="self"/>
        <dgm:constrLst>
          <dgm:constr type="w" val="10"/>
          <dgm:constr type="h" val="10"/>
          <dgm:constr type="begPad"/>
          <dgm:constr type="endPad"/>
        </dgm:constrLst>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3" Type="http://schemas.openxmlformats.org/officeDocument/2006/relationships/image" Target="../media/image3.jpg"/><Relationship Id="rId2" Type="http://schemas.openxmlformats.org/officeDocument/2006/relationships/image" Target="../media/image2.jpeg"/><Relationship Id="rId1" Type="http://schemas.openxmlformats.org/officeDocument/2006/relationships/slideMaster" Target="../slideMasters/slideMaster1.xml"/><Relationship Id="rId4" Type="http://schemas.openxmlformats.org/officeDocument/2006/relationships/image" Target="../media/image4.png"/></Relationships>
</file>

<file path=ppt/slideLayouts/_rels/slideLayout3.xml.rels><?xml version="1.0" encoding="UTF-8" standalone="yes"?>
<Relationships xmlns="http://schemas.openxmlformats.org/package/2006/relationships"><Relationship Id="rId3" Type="http://schemas.openxmlformats.org/officeDocument/2006/relationships/image" Target="../media/image6.jpeg"/><Relationship Id="rId2" Type="http://schemas.openxmlformats.org/officeDocument/2006/relationships/image" Target="../media/image5.jp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7.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10.jpeg"/><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2.jpeg"/><Relationship Id="rId2" Type="http://schemas.openxmlformats.org/officeDocument/2006/relationships/image" Target="../media/image11.jpeg"/><Relationship Id="rId1" Type="http://schemas.openxmlformats.org/officeDocument/2006/relationships/slideMaster" Target="../slideMasters/slideMaster1.xml"/><Relationship Id="rId4" Type="http://schemas.openxmlformats.org/officeDocument/2006/relationships/image" Target="../media/image13.jpeg"/></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1" name="Picture 10">
            <a:extLst>
              <a:ext uri="{FF2B5EF4-FFF2-40B4-BE49-F238E27FC236}">
                <a16:creationId xmlns:a16="http://schemas.microsoft.com/office/drawing/2014/main" id="{3F28AAF0-6A10-4663-B939-B79FAE32117D}"/>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a:off x="0" y="0"/>
            <a:ext cx="12192000" cy="6858000"/>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623515" y="4145177"/>
            <a:ext cx="4944969" cy="847696"/>
          </a:xfrm>
          <a:prstGeom prst="rect">
            <a:avLst/>
          </a:prstGeom>
        </p:spPr>
        <p:txBody>
          <a:bodyPr lIns="91425" tIns="91425" rIns="91425" bIns="91425" anchor="ctr" anchorCtr="0">
            <a:normAutofit/>
          </a:bodyPr>
          <a:lstStyle>
            <a:lvl1pPr lvl="0" algn="ctr">
              <a:spcBef>
                <a:spcPts val="0"/>
              </a:spcBef>
              <a:buSzPct val="100000"/>
              <a:defRPr sz="4400"/>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509157" y="2603069"/>
            <a:ext cx="4639105" cy="836051"/>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509157" y="3439120"/>
            <a:ext cx="4639105" cy="557082"/>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pic>
        <p:nvPicPr>
          <p:cNvPr id="3" name="Picture 2">
            <a:extLst>
              <a:ext uri="{FF2B5EF4-FFF2-40B4-BE49-F238E27FC236}">
                <a16:creationId xmlns:a16="http://schemas.microsoft.com/office/drawing/2014/main" id="{71BC7AA2-2DA6-4E0A-9C29-8237E2564FA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248400" y="0"/>
            <a:ext cx="5943600" cy="6858000"/>
          </a:xfrm>
          <a:prstGeom prst="rect">
            <a:avLst/>
          </a:prstGeom>
        </p:spPr>
      </p:pic>
      <p:pic>
        <p:nvPicPr>
          <p:cNvPr id="5" name="Picture 4">
            <a:extLst>
              <a:ext uri="{FF2B5EF4-FFF2-40B4-BE49-F238E27FC236}">
                <a16:creationId xmlns:a16="http://schemas.microsoft.com/office/drawing/2014/main" id="{058BA87A-299C-4DB9-9CF8-465C7ABB5DCF}"/>
              </a:ext>
            </a:extLst>
          </p:cNvPr>
          <p:cNvPicPr>
            <a:picLocks noChangeAspect="1"/>
          </p:cNvPicPr>
          <p:nvPr userDrawn="1"/>
        </p:nvPicPr>
        <p:blipFill rotWithShape="1">
          <a:blip r:embed="rId3" cstate="hqprint">
            <a:extLst>
              <a:ext uri="{28A0092B-C50C-407E-A947-70E740481C1C}">
                <a14:useLocalDpi xmlns:a14="http://schemas.microsoft.com/office/drawing/2010/main" val="0"/>
              </a:ext>
            </a:extLst>
          </a:blip>
          <a:srcRect l="8308" t="7553" r="4985" b="5740"/>
          <a:stretch/>
        </p:blipFill>
        <p:spPr>
          <a:xfrm>
            <a:off x="5514975" y="2483876"/>
            <a:ext cx="1466850" cy="1466850"/>
          </a:xfrm>
          <a:prstGeom prst="ellipse">
            <a:avLst/>
          </a:prstGeom>
          <a:effectLst>
            <a:outerShdw blurRad="228600" dist="38100" dir="10800000" sx="101000" sy="101000" algn="r" rotWithShape="0">
              <a:prstClr val="black">
                <a:alpha val="50000"/>
              </a:prstClr>
            </a:outerShdw>
          </a:effectLst>
        </p:spPr>
      </p:pic>
      <p:pic>
        <p:nvPicPr>
          <p:cNvPr id="6" name="Picture 5">
            <a:extLst>
              <a:ext uri="{FF2B5EF4-FFF2-40B4-BE49-F238E27FC236}">
                <a16:creationId xmlns:a16="http://schemas.microsoft.com/office/drawing/2014/main" id="{3AD4A6DA-ADAB-46B1-8DE8-5984BB21EB70}"/>
              </a:ext>
            </a:extLst>
          </p:cNvPr>
          <p:cNvPicPr>
            <a:picLocks noChangeAspect="1"/>
          </p:cNvPicPr>
          <p:nvPr userDrawn="1"/>
        </p:nvPicPr>
        <p:blipFill>
          <a:blip r:embed="rId4"/>
          <a:stretch>
            <a:fillRect/>
          </a:stretch>
        </p:blipFill>
        <p:spPr>
          <a:xfrm rot="10800000">
            <a:off x="11199883" y="263604"/>
            <a:ext cx="808513" cy="974646"/>
          </a:xfrm>
          <a:prstGeom prst="rect">
            <a:avLst/>
          </a:prstGeom>
        </p:spPr>
      </p:pic>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600" y="5094333"/>
            <a:ext cx="6256800" cy="794250"/>
          </a:xfrm>
          <a:prstGeom prst="rect">
            <a:avLst/>
          </a:prstGeom>
        </p:spPr>
        <p:txBody>
          <a:bodyPr lIns="91425" tIns="91425" rIns="91425" bIns="91425" anchor="ctr" anchorCtr="0">
            <a:normAutofit/>
          </a:bodyPr>
          <a:lstStyle>
            <a:lvl1pPr marL="0" lvl="0" indent="0" algn="ctr" rtl="0">
              <a:lnSpc>
                <a:spcPct val="100000"/>
              </a:lnSpc>
              <a:spcBef>
                <a:spcPts val="0"/>
              </a:spcBef>
              <a:buNone/>
              <a:defRPr sz="24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3" name="Picture 2">
            <a:extLst>
              <a:ext uri="{FF2B5EF4-FFF2-40B4-BE49-F238E27FC236}">
                <a16:creationId xmlns:a16="http://schemas.microsoft.com/office/drawing/2014/main" id="{25ABD364-5067-4CB1-9260-2CB099DFA131}"/>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50000" b="7796"/>
          <a:stretch/>
        </p:blipFill>
        <p:spPr>
          <a:xfrm rot="10800000">
            <a:off x="-33" y="0"/>
            <a:ext cx="12192000" cy="3429000"/>
          </a:xfrm>
          <a:prstGeom prst="rect">
            <a:avLst/>
          </a:prstGeom>
        </p:spPr>
      </p:pic>
      <p:pic>
        <p:nvPicPr>
          <p:cNvPr id="5" name="Picture 4">
            <a:extLst>
              <a:ext uri="{FF2B5EF4-FFF2-40B4-BE49-F238E27FC236}">
                <a16:creationId xmlns:a16="http://schemas.microsoft.com/office/drawing/2014/main" id="{F790E2E5-643A-4756-B9F7-37BB8D320004}"/>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l="34830" t="6622" r="25738" b="31294"/>
          <a:stretch/>
        </p:blipFill>
        <p:spPr>
          <a:xfrm>
            <a:off x="5172075" y="2459581"/>
            <a:ext cx="1847850" cy="1938838"/>
          </a:xfrm>
          <a:prstGeom prst="ellipse">
            <a:avLst/>
          </a:prstGeom>
          <a:effectLst>
            <a:outerShdw blurRad="139700" sx="102000" sy="102000" algn="ctr" rotWithShape="0">
              <a:prstClr val="black">
                <a:alpha val="38000"/>
              </a:prstClr>
            </a:outerShdw>
          </a:effectLst>
        </p:spPr>
      </p:pic>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4740393" y="585222"/>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871553" y="2147801"/>
            <a:ext cx="5961775"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8" name="Rectangle 7">
            <a:extLst>
              <a:ext uri="{FF2B5EF4-FFF2-40B4-BE49-F238E27FC236}">
                <a16:creationId xmlns:a16="http://schemas.microsoft.com/office/drawing/2014/main" id="{CE26278D-996E-48B1-9680-92D769B9E5EF}"/>
              </a:ext>
            </a:extLst>
          </p:cNvPr>
          <p:cNvSpPr/>
          <p:nvPr userDrawn="1"/>
        </p:nvSpPr>
        <p:spPr>
          <a:xfrm rot="20541698">
            <a:off x="5072657" y="264672"/>
            <a:ext cx="228600" cy="622935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pic>
        <p:nvPicPr>
          <p:cNvPr id="18" name="Picture 17">
            <a:extLst>
              <a:ext uri="{FF2B5EF4-FFF2-40B4-BE49-F238E27FC236}">
                <a16:creationId xmlns:a16="http://schemas.microsoft.com/office/drawing/2014/main" id="{349C44BC-B972-437D-BEFD-07B6AB1DA1F1}"/>
              </a:ext>
            </a:extLst>
          </p:cNvPr>
          <p:cNvPicPr>
            <a:picLocks noChangeAspect="1"/>
          </p:cNvPicPr>
          <p:nvPr userDrawn="1"/>
        </p:nvPicPr>
        <p:blipFill>
          <a:blip r:embed="rId2">
            <a:extLst>
              <a:ext uri="{28A0092B-C50C-407E-A947-70E740481C1C}">
                <a14:useLocalDpi xmlns:a14="http://schemas.microsoft.com/office/drawing/2010/main" val="0"/>
              </a:ext>
            </a:extLst>
          </a:blip>
          <a:srcRect l="24317" r="16447"/>
          <a:stretch>
            <a:fillRect/>
          </a:stretch>
        </p:blipFill>
        <p:spPr>
          <a:xfrm>
            <a:off x="0" y="0"/>
            <a:ext cx="6096000" cy="6858000"/>
          </a:xfrm>
          <a:custGeom>
            <a:avLst/>
            <a:gdLst>
              <a:gd name="connsiteX0" fmla="*/ 0 w 6096000"/>
              <a:gd name="connsiteY0" fmla="*/ 0 h 6858000"/>
              <a:gd name="connsiteX1" fmla="*/ 3907808 w 6096000"/>
              <a:gd name="connsiteY1" fmla="*/ 0 h 6858000"/>
              <a:gd name="connsiteX2" fmla="*/ 6096000 w 6096000"/>
              <a:gd name="connsiteY2" fmla="*/ 6858000 h 6858000"/>
              <a:gd name="connsiteX3" fmla="*/ 0 w 6096000"/>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6096000" h="6858000">
                <a:moveTo>
                  <a:pt x="0" y="0"/>
                </a:moveTo>
                <a:lnTo>
                  <a:pt x="3907808" y="0"/>
                </a:lnTo>
                <a:lnTo>
                  <a:pt x="6096000" y="6858000"/>
                </a:lnTo>
                <a:lnTo>
                  <a:pt x="0" y="6858000"/>
                </a:lnTo>
                <a:close/>
              </a:path>
            </a:pathLst>
          </a:custGeom>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1730493" y="699866"/>
            <a:ext cx="5375157" cy="847999"/>
          </a:xfrm>
          <a:prstGeom prst="rect">
            <a:avLst/>
          </a:prstGeom>
        </p:spPr>
        <p:txBody>
          <a:bodyPr lIns="91425" tIns="91425" rIns="91425" bIns="91425" anchor="b" anchorCtr="0"/>
          <a:lstStyle>
            <a:lvl1pPr lvl="0" algn="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58893" y="2202795"/>
            <a:ext cx="537515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6" name="Picture 5">
            <a:extLst>
              <a:ext uri="{FF2B5EF4-FFF2-40B4-BE49-F238E27FC236}">
                <a16:creationId xmlns:a16="http://schemas.microsoft.com/office/drawing/2014/main" id="{9ED8DD3F-86D3-4B0B-83FF-422567F3761E}"/>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0008" r="29159"/>
          <a:stretch/>
        </p:blipFill>
        <p:spPr>
          <a:xfrm>
            <a:off x="6096001" y="0"/>
            <a:ext cx="6096000" cy="6858000"/>
          </a:xfrm>
          <a:custGeom>
            <a:avLst/>
            <a:gdLst>
              <a:gd name="connsiteX0" fmla="*/ 1925848 w 6096000"/>
              <a:gd name="connsiteY0" fmla="*/ 0 h 6858000"/>
              <a:gd name="connsiteX1" fmla="*/ 6096000 w 6096000"/>
              <a:gd name="connsiteY1" fmla="*/ 0 h 6858000"/>
              <a:gd name="connsiteX2" fmla="*/ 6096000 w 6096000"/>
              <a:gd name="connsiteY2" fmla="*/ 6858000 h 6858000"/>
              <a:gd name="connsiteX3" fmla="*/ 0 w 6096000"/>
              <a:gd name="connsiteY3" fmla="*/ 6858000 h 6858000"/>
              <a:gd name="connsiteX4" fmla="*/ 0 w 6096000"/>
              <a:gd name="connsiteY4" fmla="*/ 6764320 h 685800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096000" h="6858000">
                <a:moveTo>
                  <a:pt x="1925848" y="0"/>
                </a:moveTo>
                <a:lnTo>
                  <a:pt x="6096000" y="0"/>
                </a:lnTo>
                <a:lnTo>
                  <a:pt x="6096000" y="6858000"/>
                </a:lnTo>
                <a:lnTo>
                  <a:pt x="0" y="6858000"/>
                </a:lnTo>
                <a:lnTo>
                  <a:pt x="0" y="6764320"/>
                </a:lnTo>
                <a:close/>
              </a:path>
            </a:pathLst>
          </a:custGeom>
        </p:spPr>
      </p:pic>
      <p:sp>
        <p:nvSpPr>
          <p:cNvPr id="7" name="Rectangle 6">
            <a:extLst>
              <a:ext uri="{FF2B5EF4-FFF2-40B4-BE49-F238E27FC236}">
                <a16:creationId xmlns:a16="http://schemas.microsoft.com/office/drawing/2014/main" id="{FB32E150-9C09-4939-B713-6D6C4A567F34}"/>
              </a:ext>
            </a:extLst>
          </p:cNvPr>
          <p:cNvSpPr/>
          <p:nvPr userDrawn="1"/>
        </p:nvSpPr>
        <p:spPr>
          <a:xfrm rot="965659">
            <a:off x="6707317" y="371474"/>
            <a:ext cx="228600" cy="622935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63" name="Shape 63"/>
          <p:cNvSpPr txBox="1">
            <a:spLocks noGrp="1"/>
          </p:cNvSpPr>
          <p:nvPr>
            <p:ph type="body" idx="1"/>
          </p:nvPr>
        </p:nvSpPr>
        <p:spPr>
          <a:xfrm>
            <a:off x="2331858" y="4455856"/>
            <a:ext cx="3518949" cy="2144282"/>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7964125" y="269823"/>
            <a:ext cx="4006818" cy="2248525"/>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3B942D1B-94C9-4A0B-90DE-790FFBF84F41}"/>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34891" t="7281" r="32115" b="1161"/>
          <a:stretch/>
        </p:blipFill>
        <p:spPr>
          <a:xfrm>
            <a:off x="0" y="0"/>
            <a:ext cx="2005781" cy="3709255"/>
          </a:xfrm>
          <a:prstGeom prst="rect">
            <a:avLst/>
          </a:prstGeom>
        </p:spPr>
      </p:pic>
      <p:sp>
        <p:nvSpPr>
          <p:cNvPr id="6" name="Rectangle 5">
            <a:extLst>
              <a:ext uri="{FF2B5EF4-FFF2-40B4-BE49-F238E27FC236}">
                <a16:creationId xmlns:a16="http://schemas.microsoft.com/office/drawing/2014/main" id="{69F50786-3D28-4729-8305-4E45229230B4}"/>
              </a:ext>
            </a:extLst>
          </p:cNvPr>
          <p:cNvSpPr/>
          <p:nvPr userDrawn="1"/>
        </p:nvSpPr>
        <p:spPr>
          <a:xfrm>
            <a:off x="2350909" y="582344"/>
            <a:ext cx="3518949" cy="3709255"/>
          </a:xfrm>
          <a:prstGeom prst="rect">
            <a:avLst/>
          </a:prstGeom>
          <a:solidFill>
            <a:schemeClr val="tx1">
              <a:lumMod val="95000"/>
              <a:lumOff val="5000"/>
            </a:schemeClr>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p:ph type="title"/>
          </p:nvPr>
        </p:nvSpPr>
        <p:spPr>
          <a:xfrm>
            <a:off x="2571963" y="1360112"/>
            <a:ext cx="3076838" cy="1831641"/>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lang="en-US" dirty="0"/>
          </a:p>
        </p:txBody>
      </p:sp>
      <p:sp>
        <p:nvSpPr>
          <p:cNvPr id="10" name="Rectangle 9">
            <a:extLst>
              <a:ext uri="{FF2B5EF4-FFF2-40B4-BE49-F238E27FC236}">
                <a16:creationId xmlns:a16="http://schemas.microsoft.com/office/drawing/2014/main" id="{30C8625B-2F8F-4FF6-99BD-B0B08854E63E}"/>
              </a:ext>
            </a:extLst>
          </p:cNvPr>
          <p:cNvSpPr/>
          <p:nvPr userDrawn="1"/>
        </p:nvSpPr>
        <p:spPr>
          <a:xfrm>
            <a:off x="6147782" y="2233534"/>
            <a:ext cx="1538419" cy="4624466"/>
          </a:xfrm>
          <a:prstGeom prst="rect">
            <a:avLst/>
          </a:prstGeom>
          <a:solidFill>
            <a:schemeClr val="tx1">
              <a:lumMod val="95000"/>
              <a:lumOff val="5000"/>
            </a:schemeClr>
          </a:solidFill>
          <a:ln>
            <a:noFill/>
          </a:ln>
          <a:effectLst>
            <a:outerShdw blurRad="63500" sx="102000" sy="102000" algn="ctr" rotWithShape="0">
              <a:prstClr val="black">
                <a:alpha val="4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Shape 64">
            <a:extLst>
              <a:ext uri="{FF2B5EF4-FFF2-40B4-BE49-F238E27FC236}">
                <a16:creationId xmlns:a16="http://schemas.microsoft.com/office/drawing/2014/main" id="{E4CDA6B2-DB94-4057-A334-B78DE2ECC9E7}"/>
              </a:ext>
            </a:extLst>
          </p:cNvPr>
          <p:cNvSpPr txBox="1">
            <a:spLocks noGrp="1"/>
          </p:cNvSpPr>
          <p:nvPr>
            <p:ph type="body" idx="10"/>
          </p:nvPr>
        </p:nvSpPr>
        <p:spPr>
          <a:xfrm rot="16200000">
            <a:off x="4847522" y="4162832"/>
            <a:ext cx="4138940" cy="770913"/>
          </a:xfrm>
          <a:prstGeom prst="rect">
            <a:avLst/>
          </a:prstGeom>
        </p:spPr>
        <p:txBody>
          <a:bodyPr lIns="91425" tIns="91425" rIns="91425" bIns="91425" anchor="t" anchorCtr="0">
            <a:normAutofit/>
          </a:bodyPr>
          <a:lstStyle>
            <a:lvl1pPr lvl="0">
              <a:spcBef>
                <a:spcPts val="0"/>
              </a:spcBef>
              <a:buSzPct val="100000"/>
              <a:defRPr sz="36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lang="en-US" dirty="0"/>
          </a:p>
        </p:txBody>
      </p:sp>
      <p:pic>
        <p:nvPicPr>
          <p:cNvPr id="14" name="Picture 13">
            <a:extLst>
              <a:ext uri="{FF2B5EF4-FFF2-40B4-BE49-F238E27FC236}">
                <a16:creationId xmlns:a16="http://schemas.microsoft.com/office/drawing/2014/main" id="{9782B410-B28D-4685-9231-266C65BE718A}"/>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t="3296" r="6608" b="36387"/>
          <a:stretch/>
        </p:blipFill>
        <p:spPr>
          <a:xfrm>
            <a:off x="7964126" y="2743201"/>
            <a:ext cx="4251964" cy="4114800"/>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22" name="Picture 21">
            <a:extLst>
              <a:ext uri="{FF2B5EF4-FFF2-40B4-BE49-F238E27FC236}">
                <a16:creationId xmlns:a16="http://schemas.microsoft.com/office/drawing/2014/main" id="{58A0AE8A-A916-4F89-AF14-93E6D4242566}"/>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19674" r="959"/>
          <a:stretch/>
        </p:blipFill>
        <p:spPr>
          <a:xfrm>
            <a:off x="4009341" y="3395726"/>
            <a:ext cx="4123481" cy="3462274"/>
          </a:xfrm>
          <a:prstGeom prst="rect">
            <a:avLst/>
          </a:prstGeom>
        </p:spPr>
      </p:pic>
      <p:pic>
        <p:nvPicPr>
          <p:cNvPr id="20" name="Picture 19">
            <a:extLst>
              <a:ext uri="{FF2B5EF4-FFF2-40B4-BE49-F238E27FC236}">
                <a16:creationId xmlns:a16="http://schemas.microsoft.com/office/drawing/2014/main" id="{BB62A247-A9F7-470C-BF46-4E3BD900DA7C}"/>
              </a:ext>
            </a:extLst>
          </p:cNvPr>
          <p:cNvPicPr>
            <a:picLocks noChangeAspect="1"/>
          </p:cNvPicPr>
          <p:nvPr userDrawn="1"/>
        </p:nvPicPr>
        <p:blipFill rotWithShape="1">
          <a:blip r:embed="rId3">
            <a:extLst>
              <a:ext uri="{28A0092B-C50C-407E-A947-70E740481C1C}">
                <a14:useLocalDpi xmlns:a14="http://schemas.microsoft.com/office/drawing/2010/main" val="0"/>
              </a:ext>
            </a:extLst>
          </a:blip>
          <a:srcRect l="9978" r="11153"/>
          <a:stretch/>
        </p:blipFill>
        <p:spPr>
          <a:xfrm>
            <a:off x="8006182" y="-1"/>
            <a:ext cx="4185818" cy="3428999"/>
          </a:xfrm>
          <a:prstGeom prst="rect">
            <a:avLst/>
          </a:prstGeom>
        </p:spPr>
      </p:pic>
      <p:pic>
        <p:nvPicPr>
          <p:cNvPr id="15" name="Picture 14">
            <a:extLst>
              <a:ext uri="{FF2B5EF4-FFF2-40B4-BE49-F238E27FC236}">
                <a16:creationId xmlns:a16="http://schemas.microsoft.com/office/drawing/2014/main" id="{F0240E1C-6389-49BC-9E4A-F842D47086E6}"/>
              </a:ext>
            </a:extLst>
          </p:cNvPr>
          <p:cNvPicPr>
            <a:picLocks noChangeAspect="1"/>
          </p:cNvPicPr>
          <p:nvPr userDrawn="1"/>
        </p:nvPicPr>
        <p:blipFill rotWithShape="1">
          <a:blip r:embed="rId4">
            <a:extLst>
              <a:ext uri="{28A0092B-C50C-407E-A947-70E740481C1C}">
                <a14:useLocalDpi xmlns:a14="http://schemas.microsoft.com/office/drawing/2010/main" val="0"/>
              </a:ext>
            </a:extLst>
          </a:blip>
          <a:srcRect l="36832" t="28611" r="4375"/>
          <a:stretch/>
        </p:blipFill>
        <p:spPr>
          <a:xfrm>
            <a:off x="0" y="0"/>
            <a:ext cx="4237619" cy="3429000"/>
          </a:xfrm>
          <a:prstGeom prst="rect">
            <a:avLst/>
          </a:prstGeom>
        </p:spPr>
      </p:pic>
      <p:sp>
        <p:nvSpPr>
          <p:cNvPr id="78" name="Shape 78"/>
          <p:cNvSpPr txBox="1">
            <a:spLocks noGrp="1"/>
          </p:cNvSpPr>
          <p:nvPr>
            <p:ph type="title"/>
          </p:nvPr>
        </p:nvSpPr>
        <p:spPr>
          <a:xfrm>
            <a:off x="64303" y="271526"/>
            <a:ext cx="3945039" cy="75849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 name="Rectangle 6">
            <a:extLst>
              <a:ext uri="{FF2B5EF4-FFF2-40B4-BE49-F238E27FC236}">
                <a16:creationId xmlns:a16="http://schemas.microsoft.com/office/drawing/2014/main" id="{0BDA650C-0861-4604-A605-A856E1B2272E}"/>
              </a:ext>
            </a:extLst>
          </p:cNvPr>
          <p:cNvSpPr/>
          <p:nvPr userDrawn="1"/>
        </p:nvSpPr>
        <p:spPr>
          <a:xfrm>
            <a:off x="-1" y="3429000"/>
            <a:ext cx="4123481" cy="3429000"/>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673555CE-946A-492E-A03A-D4F885E3CE74}"/>
              </a:ext>
            </a:extLst>
          </p:cNvPr>
          <p:cNvSpPr/>
          <p:nvPr userDrawn="1"/>
        </p:nvSpPr>
        <p:spPr>
          <a:xfrm>
            <a:off x="4123481" y="0"/>
            <a:ext cx="3945039" cy="3429000"/>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1325ED3C-16D8-4811-8C80-94F0C7AC1DD6}"/>
              </a:ext>
            </a:extLst>
          </p:cNvPr>
          <p:cNvSpPr/>
          <p:nvPr userDrawn="1"/>
        </p:nvSpPr>
        <p:spPr>
          <a:xfrm>
            <a:off x="8068519" y="3429000"/>
            <a:ext cx="4123481" cy="3429000"/>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80" name="Shape 80"/>
          <p:cNvSpPr txBox="1">
            <a:spLocks noGrp="1"/>
          </p:cNvSpPr>
          <p:nvPr>
            <p:ph type="body" idx="2"/>
          </p:nvPr>
        </p:nvSpPr>
        <p:spPr>
          <a:xfrm>
            <a:off x="4410076" y="214376"/>
            <a:ext cx="3333749" cy="2966974"/>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0" name="Shape 80">
            <a:extLst>
              <a:ext uri="{FF2B5EF4-FFF2-40B4-BE49-F238E27FC236}">
                <a16:creationId xmlns:a16="http://schemas.microsoft.com/office/drawing/2014/main" id="{E19DEFB4-63EC-4850-B928-D7BDC8DC850D}"/>
              </a:ext>
            </a:extLst>
          </p:cNvPr>
          <p:cNvSpPr txBox="1">
            <a:spLocks noGrp="1"/>
          </p:cNvSpPr>
          <p:nvPr>
            <p:ph type="body" idx="10"/>
          </p:nvPr>
        </p:nvSpPr>
        <p:spPr>
          <a:xfrm>
            <a:off x="394864" y="3660013"/>
            <a:ext cx="3333749" cy="2966974"/>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1" name="Shape 80">
            <a:extLst>
              <a:ext uri="{FF2B5EF4-FFF2-40B4-BE49-F238E27FC236}">
                <a16:creationId xmlns:a16="http://schemas.microsoft.com/office/drawing/2014/main" id="{7EB1A239-20CC-4CEA-A5A5-E0D6F431352C}"/>
              </a:ext>
            </a:extLst>
          </p:cNvPr>
          <p:cNvSpPr txBox="1">
            <a:spLocks noGrp="1"/>
          </p:cNvSpPr>
          <p:nvPr>
            <p:ph type="body" idx="11"/>
          </p:nvPr>
        </p:nvSpPr>
        <p:spPr>
          <a:xfrm>
            <a:off x="8463387" y="3660013"/>
            <a:ext cx="3333749" cy="2966974"/>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Rectangle 2">
            <a:extLst>
              <a:ext uri="{FF2B5EF4-FFF2-40B4-BE49-F238E27FC236}">
                <a16:creationId xmlns:a16="http://schemas.microsoft.com/office/drawing/2014/main" id="{BF2D7C1A-9AE7-433F-BD79-2CB16E5FB551}"/>
              </a:ext>
            </a:extLst>
          </p:cNvPr>
          <p:cNvSpPr/>
          <p:nvPr userDrawn="1"/>
        </p:nvSpPr>
        <p:spPr>
          <a:xfrm>
            <a:off x="1" y="0"/>
            <a:ext cx="1581149" cy="6019800"/>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10408B77-E39E-41BA-867D-1D1E2C47961E}"/>
              </a:ext>
            </a:extLst>
          </p:cNvPr>
          <p:cNvSpPr/>
          <p:nvPr userDrawn="1"/>
        </p:nvSpPr>
        <p:spPr>
          <a:xfrm>
            <a:off x="1581150" y="6534150"/>
            <a:ext cx="10610850" cy="323850"/>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271BF41E-FB38-469F-B901-09E4CB310300}"/>
              </a:ext>
            </a:extLst>
          </p:cNvPr>
          <p:cNvSpPr/>
          <p:nvPr userDrawn="1"/>
        </p:nvSpPr>
        <p:spPr>
          <a:xfrm>
            <a:off x="11487150" y="1685925"/>
            <a:ext cx="704849" cy="2647949"/>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pic>
        <p:nvPicPr>
          <p:cNvPr id="10" name="Picture 9">
            <a:extLst>
              <a:ext uri="{FF2B5EF4-FFF2-40B4-BE49-F238E27FC236}">
                <a16:creationId xmlns:a16="http://schemas.microsoft.com/office/drawing/2014/main" id="{CBA03F8E-D762-49A3-A0D4-061DBDAAB226}"/>
              </a:ext>
            </a:extLst>
          </p:cNvPr>
          <p:cNvPicPr>
            <a:picLocks noChangeAspect="1"/>
          </p:cNvPicPr>
          <p:nvPr userDrawn="1"/>
        </p:nvPicPr>
        <p:blipFill>
          <a:blip r:embed="rId2"/>
          <a:stretch>
            <a:fillRect/>
          </a:stretch>
        </p:blipFill>
        <p:spPr>
          <a:xfrm rot="10800000">
            <a:off x="386318" y="2522576"/>
            <a:ext cx="808513" cy="974646"/>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3" name="Rectangle 2">
            <a:extLst>
              <a:ext uri="{FF2B5EF4-FFF2-40B4-BE49-F238E27FC236}">
                <a16:creationId xmlns:a16="http://schemas.microsoft.com/office/drawing/2014/main" id="{174C93D6-0F17-4522-A5D6-9DF3919B9678}"/>
              </a:ext>
            </a:extLst>
          </p:cNvPr>
          <p:cNvSpPr/>
          <p:nvPr userDrawn="1"/>
        </p:nvSpPr>
        <p:spPr>
          <a:xfrm>
            <a:off x="10610851" y="838200"/>
            <a:ext cx="1581149" cy="6019800"/>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A50B012F-5CB1-4FF5-98CF-DCDB8B534EAD}"/>
              </a:ext>
            </a:extLst>
          </p:cNvPr>
          <p:cNvSpPr/>
          <p:nvPr userDrawn="1"/>
        </p:nvSpPr>
        <p:spPr>
          <a:xfrm>
            <a:off x="1" y="0"/>
            <a:ext cx="10610850" cy="246744"/>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DD527AD4-C0A0-4308-9433-23C27E3EA9BA}"/>
              </a:ext>
            </a:extLst>
          </p:cNvPr>
          <p:cNvSpPr/>
          <p:nvPr userDrawn="1"/>
        </p:nvSpPr>
        <p:spPr>
          <a:xfrm>
            <a:off x="0" y="2105025"/>
            <a:ext cx="704849" cy="2647949"/>
          </a:xfrm>
          <a:prstGeom prst="rect">
            <a:avLst/>
          </a:prstGeom>
          <a:solidFill>
            <a:schemeClr val="tx1">
              <a:lumMod val="95000"/>
              <a:lumOff val="5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pic>
        <p:nvPicPr>
          <p:cNvPr id="6" name="Picture 5">
            <a:extLst>
              <a:ext uri="{FF2B5EF4-FFF2-40B4-BE49-F238E27FC236}">
                <a16:creationId xmlns:a16="http://schemas.microsoft.com/office/drawing/2014/main" id="{CEBFC828-98D0-456B-9E51-FADFEAD12247}"/>
              </a:ext>
            </a:extLst>
          </p:cNvPr>
          <p:cNvPicPr>
            <a:picLocks noChangeAspect="1"/>
          </p:cNvPicPr>
          <p:nvPr userDrawn="1"/>
        </p:nvPicPr>
        <p:blipFill>
          <a:blip r:embed="rId2"/>
          <a:stretch>
            <a:fillRect/>
          </a:stretch>
        </p:blipFill>
        <p:spPr>
          <a:xfrm rot="10800000">
            <a:off x="118420" y="3123947"/>
            <a:ext cx="506108" cy="610103"/>
          </a:xfrm>
          <a:prstGeom prst="rect">
            <a:avLst/>
          </a:prstGeom>
        </p:spPr>
      </p:pic>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51" name="Freeform: Shape 50">
            <a:extLst>
              <a:ext uri="{FF2B5EF4-FFF2-40B4-BE49-F238E27FC236}">
                <a16:creationId xmlns:a16="http://schemas.microsoft.com/office/drawing/2014/main" id="{4D84122B-542D-4F89-B72A-1B18D4AAE0CF}"/>
              </a:ext>
            </a:extLst>
          </p:cNvPr>
          <p:cNvSpPr/>
          <p:nvPr userDrawn="1"/>
        </p:nvSpPr>
        <p:spPr>
          <a:xfrm>
            <a:off x="3" y="1681163"/>
            <a:ext cx="12191998" cy="3495674"/>
          </a:xfrm>
          <a:custGeom>
            <a:avLst/>
            <a:gdLst>
              <a:gd name="connsiteX0" fmla="*/ 0 w 12191998"/>
              <a:gd name="connsiteY0" fmla="*/ 0 h 3495674"/>
              <a:gd name="connsiteX1" fmla="*/ 7982459 w 12191998"/>
              <a:gd name="connsiteY1" fmla="*/ 0 h 3495674"/>
              <a:gd name="connsiteX2" fmla="*/ 6205952 w 12191998"/>
              <a:gd name="connsiteY2" fmla="*/ 1857707 h 3495674"/>
              <a:gd name="connsiteX3" fmla="*/ 6415549 w 12191998"/>
              <a:gd name="connsiteY3" fmla="*/ 2019002 h 3495674"/>
              <a:gd name="connsiteX4" fmla="*/ 8346301 w 12191998"/>
              <a:gd name="connsiteY4" fmla="*/ 0 h 3495674"/>
              <a:gd name="connsiteX5" fmla="*/ 8476080 w 12191998"/>
              <a:gd name="connsiteY5" fmla="*/ 0 h 3495674"/>
              <a:gd name="connsiteX6" fmla="*/ 6943088 w 12191998"/>
              <a:gd name="connsiteY6" fmla="*/ 1603061 h 3495674"/>
              <a:gd name="connsiteX7" fmla="*/ 7152685 w 12191998"/>
              <a:gd name="connsiteY7" fmla="*/ 1764356 h 3495674"/>
              <a:gd name="connsiteX8" fmla="*/ 8839921 w 12191998"/>
              <a:gd name="connsiteY8" fmla="*/ 0 h 3495674"/>
              <a:gd name="connsiteX9" fmla="*/ 8970810 w 12191998"/>
              <a:gd name="connsiteY9" fmla="*/ 0 h 3495674"/>
              <a:gd name="connsiteX10" fmla="*/ 6844249 w 12191998"/>
              <a:gd name="connsiteY10" fmla="*/ 2223761 h 3495674"/>
              <a:gd name="connsiteX11" fmla="*/ 7053846 w 12191998"/>
              <a:gd name="connsiteY11" fmla="*/ 2385056 h 3495674"/>
              <a:gd name="connsiteX12" fmla="*/ 9334652 w 12191998"/>
              <a:gd name="connsiteY12" fmla="*/ 0 h 3495674"/>
              <a:gd name="connsiteX13" fmla="*/ 9464431 w 12191998"/>
              <a:gd name="connsiteY13" fmla="*/ 0 h 3495674"/>
              <a:gd name="connsiteX14" fmla="*/ 7581385 w 12191998"/>
              <a:gd name="connsiteY14" fmla="*/ 1969115 h 3495674"/>
              <a:gd name="connsiteX15" fmla="*/ 7790982 w 12191998"/>
              <a:gd name="connsiteY15" fmla="*/ 2130410 h 3495674"/>
              <a:gd name="connsiteX16" fmla="*/ 9828272 w 12191998"/>
              <a:gd name="connsiteY16" fmla="*/ 0 h 3495674"/>
              <a:gd name="connsiteX17" fmla="*/ 9944342 w 12191998"/>
              <a:gd name="connsiteY17" fmla="*/ 0 h 3495674"/>
              <a:gd name="connsiteX18" fmla="*/ 7405068 w 12191998"/>
              <a:gd name="connsiteY18" fmla="*/ 2655338 h 3495674"/>
              <a:gd name="connsiteX19" fmla="*/ 7614665 w 12191998"/>
              <a:gd name="connsiteY19" fmla="*/ 2816633 h 3495674"/>
              <a:gd name="connsiteX20" fmla="*/ 10308184 w 12191998"/>
              <a:gd name="connsiteY20" fmla="*/ 0 h 3495674"/>
              <a:gd name="connsiteX21" fmla="*/ 10437962 w 12191998"/>
              <a:gd name="connsiteY21" fmla="*/ 0 h 3495674"/>
              <a:gd name="connsiteX22" fmla="*/ 8142204 w 12191998"/>
              <a:gd name="connsiteY22" fmla="*/ 2400691 h 3495674"/>
              <a:gd name="connsiteX23" fmla="*/ 8351801 w 12191998"/>
              <a:gd name="connsiteY23" fmla="*/ 2561986 h 3495674"/>
              <a:gd name="connsiteX24" fmla="*/ 10801803 w 12191998"/>
              <a:gd name="connsiteY24" fmla="*/ 0 h 3495674"/>
              <a:gd name="connsiteX25" fmla="*/ 10932550 w 12191998"/>
              <a:gd name="connsiteY25" fmla="*/ 0 h 3495674"/>
              <a:gd name="connsiteX26" fmla="*/ 7905400 w 12191998"/>
              <a:gd name="connsiteY26" fmla="*/ 3165513 h 3495674"/>
              <a:gd name="connsiteX27" fmla="*/ 8114997 w 12191998"/>
              <a:gd name="connsiteY27" fmla="*/ 3326808 h 3495674"/>
              <a:gd name="connsiteX28" fmla="*/ 11296391 w 12191998"/>
              <a:gd name="connsiteY28" fmla="*/ 0 h 3495674"/>
              <a:gd name="connsiteX29" fmla="*/ 11426170 w 12191998"/>
              <a:gd name="connsiteY29" fmla="*/ 0 h 3495674"/>
              <a:gd name="connsiteX30" fmla="*/ 8642536 w 12191998"/>
              <a:gd name="connsiteY30" fmla="*/ 2910867 h 3495674"/>
              <a:gd name="connsiteX31" fmla="*/ 8852133 w 12191998"/>
              <a:gd name="connsiteY31" fmla="*/ 3072162 h 3495674"/>
              <a:gd name="connsiteX32" fmla="*/ 11790012 w 12191998"/>
              <a:gd name="connsiteY32" fmla="*/ 0 h 3495674"/>
              <a:gd name="connsiteX33" fmla="*/ 12191998 w 12191998"/>
              <a:gd name="connsiteY33" fmla="*/ 0 h 3495674"/>
              <a:gd name="connsiteX34" fmla="*/ 12191998 w 12191998"/>
              <a:gd name="connsiteY34" fmla="*/ 3495674 h 3495674"/>
              <a:gd name="connsiteX35" fmla="*/ 0 w 12191998"/>
              <a:gd name="connsiteY35" fmla="*/ 3495674 h 3495674"/>
              <a:gd name="connsiteX36" fmla="*/ 0 w 12191998"/>
              <a:gd name="connsiteY36" fmla="*/ 3214687 h 3495674"/>
              <a:gd name="connsiteX37" fmla="*/ 1184671 w 12191998"/>
              <a:gd name="connsiteY37" fmla="*/ 3214687 h 3495674"/>
              <a:gd name="connsiteX38" fmla="*/ 1266824 w 12191998"/>
              <a:gd name="connsiteY38" fmla="*/ 2886076 h 3495674"/>
              <a:gd name="connsiteX39" fmla="*/ 0 w 12191998"/>
              <a:gd name="connsiteY39" fmla="*/ 2886076 h 3495674"/>
              <a:gd name="connsiteX40" fmla="*/ 0 w 12191998"/>
              <a:gd name="connsiteY40" fmla="*/ 2714624 h 3495674"/>
              <a:gd name="connsiteX41" fmla="*/ 937022 w 12191998"/>
              <a:gd name="connsiteY41" fmla="*/ 2714624 h 3495674"/>
              <a:gd name="connsiteX42" fmla="*/ 1019174 w 12191998"/>
              <a:gd name="connsiteY42" fmla="*/ 2386013 h 3495674"/>
              <a:gd name="connsiteX43" fmla="*/ 0 w 12191998"/>
              <a:gd name="connsiteY43" fmla="*/ 2386013 h 3495674"/>
              <a:gd name="connsiteX44" fmla="*/ 0 w 12191998"/>
              <a:gd name="connsiteY44" fmla="*/ 2152649 h 3495674"/>
              <a:gd name="connsiteX45" fmla="*/ 1184672 w 12191998"/>
              <a:gd name="connsiteY45" fmla="*/ 2152649 h 3495674"/>
              <a:gd name="connsiteX46" fmla="*/ 1266825 w 12191998"/>
              <a:gd name="connsiteY46" fmla="*/ 1824038 h 3495674"/>
              <a:gd name="connsiteX47" fmla="*/ 0 w 12191998"/>
              <a:gd name="connsiteY47" fmla="*/ 1824038 h 3495674"/>
              <a:gd name="connsiteX48" fmla="*/ 0 w 12191998"/>
              <a:gd name="connsiteY48" fmla="*/ 1652586 h 3495674"/>
              <a:gd name="connsiteX49" fmla="*/ 937022 w 12191998"/>
              <a:gd name="connsiteY49" fmla="*/ 1652586 h 3495674"/>
              <a:gd name="connsiteX50" fmla="*/ 1019175 w 12191998"/>
              <a:gd name="connsiteY50" fmla="*/ 1323975 h 3495674"/>
              <a:gd name="connsiteX51" fmla="*/ 0 w 12191998"/>
              <a:gd name="connsiteY51" fmla="*/ 1323975 h 3495674"/>
              <a:gd name="connsiteX52" fmla="*/ 0 w 12191998"/>
              <a:gd name="connsiteY52" fmla="*/ 1090611 h 3495674"/>
              <a:gd name="connsiteX53" fmla="*/ 1184672 w 12191998"/>
              <a:gd name="connsiteY53" fmla="*/ 1090611 h 3495674"/>
              <a:gd name="connsiteX54" fmla="*/ 1266825 w 12191998"/>
              <a:gd name="connsiteY54" fmla="*/ 762000 h 3495674"/>
              <a:gd name="connsiteX55" fmla="*/ 0 w 12191998"/>
              <a:gd name="connsiteY55" fmla="*/ 762000 h 3495674"/>
              <a:gd name="connsiteX56" fmla="*/ 0 w 12191998"/>
              <a:gd name="connsiteY56" fmla="*/ 590548 h 3495674"/>
              <a:gd name="connsiteX57" fmla="*/ 937022 w 12191998"/>
              <a:gd name="connsiteY57" fmla="*/ 590548 h 3495674"/>
              <a:gd name="connsiteX58" fmla="*/ 1019175 w 12191998"/>
              <a:gd name="connsiteY58" fmla="*/ 261938 h 3495674"/>
              <a:gd name="connsiteX59" fmla="*/ 0 w 12191998"/>
              <a:gd name="connsiteY59" fmla="*/ 261938 h 34956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2191998" h="3495674">
                <a:moveTo>
                  <a:pt x="0" y="0"/>
                </a:moveTo>
                <a:lnTo>
                  <a:pt x="7982459" y="0"/>
                </a:lnTo>
                <a:lnTo>
                  <a:pt x="6205952" y="1857707"/>
                </a:lnTo>
                <a:lnTo>
                  <a:pt x="6415549" y="2019002"/>
                </a:lnTo>
                <a:lnTo>
                  <a:pt x="8346301" y="0"/>
                </a:lnTo>
                <a:lnTo>
                  <a:pt x="8476080" y="0"/>
                </a:lnTo>
                <a:lnTo>
                  <a:pt x="6943088" y="1603061"/>
                </a:lnTo>
                <a:lnTo>
                  <a:pt x="7152685" y="1764356"/>
                </a:lnTo>
                <a:lnTo>
                  <a:pt x="8839921" y="0"/>
                </a:lnTo>
                <a:lnTo>
                  <a:pt x="8970810" y="0"/>
                </a:lnTo>
                <a:lnTo>
                  <a:pt x="6844249" y="2223761"/>
                </a:lnTo>
                <a:lnTo>
                  <a:pt x="7053846" y="2385056"/>
                </a:lnTo>
                <a:lnTo>
                  <a:pt x="9334652" y="0"/>
                </a:lnTo>
                <a:lnTo>
                  <a:pt x="9464431" y="0"/>
                </a:lnTo>
                <a:lnTo>
                  <a:pt x="7581385" y="1969115"/>
                </a:lnTo>
                <a:lnTo>
                  <a:pt x="7790982" y="2130410"/>
                </a:lnTo>
                <a:lnTo>
                  <a:pt x="9828272" y="0"/>
                </a:lnTo>
                <a:lnTo>
                  <a:pt x="9944342" y="0"/>
                </a:lnTo>
                <a:lnTo>
                  <a:pt x="7405068" y="2655338"/>
                </a:lnTo>
                <a:lnTo>
                  <a:pt x="7614665" y="2816633"/>
                </a:lnTo>
                <a:lnTo>
                  <a:pt x="10308184" y="0"/>
                </a:lnTo>
                <a:lnTo>
                  <a:pt x="10437962" y="0"/>
                </a:lnTo>
                <a:lnTo>
                  <a:pt x="8142204" y="2400691"/>
                </a:lnTo>
                <a:lnTo>
                  <a:pt x="8351801" y="2561986"/>
                </a:lnTo>
                <a:lnTo>
                  <a:pt x="10801803" y="0"/>
                </a:lnTo>
                <a:lnTo>
                  <a:pt x="10932550" y="0"/>
                </a:lnTo>
                <a:lnTo>
                  <a:pt x="7905400" y="3165513"/>
                </a:lnTo>
                <a:lnTo>
                  <a:pt x="8114997" y="3326808"/>
                </a:lnTo>
                <a:lnTo>
                  <a:pt x="11296391" y="0"/>
                </a:lnTo>
                <a:lnTo>
                  <a:pt x="11426170" y="0"/>
                </a:lnTo>
                <a:lnTo>
                  <a:pt x="8642536" y="2910867"/>
                </a:lnTo>
                <a:lnTo>
                  <a:pt x="8852133" y="3072162"/>
                </a:lnTo>
                <a:lnTo>
                  <a:pt x="11790012" y="0"/>
                </a:lnTo>
                <a:lnTo>
                  <a:pt x="12191998" y="0"/>
                </a:lnTo>
                <a:lnTo>
                  <a:pt x="12191998" y="3495674"/>
                </a:lnTo>
                <a:lnTo>
                  <a:pt x="0" y="3495674"/>
                </a:lnTo>
                <a:lnTo>
                  <a:pt x="0" y="3214687"/>
                </a:lnTo>
                <a:lnTo>
                  <a:pt x="1184671" y="3214687"/>
                </a:lnTo>
                <a:lnTo>
                  <a:pt x="1266824" y="2886076"/>
                </a:lnTo>
                <a:lnTo>
                  <a:pt x="0" y="2886076"/>
                </a:lnTo>
                <a:lnTo>
                  <a:pt x="0" y="2714624"/>
                </a:lnTo>
                <a:lnTo>
                  <a:pt x="937022" y="2714624"/>
                </a:lnTo>
                <a:lnTo>
                  <a:pt x="1019174" y="2386013"/>
                </a:lnTo>
                <a:lnTo>
                  <a:pt x="0" y="2386013"/>
                </a:lnTo>
                <a:lnTo>
                  <a:pt x="0" y="2152649"/>
                </a:lnTo>
                <a:lnTo>
                  <a:pt x="1184672" y="2152649"/>
                </a:lnTo>
                <a:lnTo>
                  <a:pt x="1266825" y="1824038"/>
                </a:lnTo>
                <a:lnTo>
                  <a:pt x="0" y="1824038"/>
                </a:lnTo>
                <a:lnTo>
                  <a:pt x="0" y="1652586"/>
                </a:lnTo>
                <a:lnTo>
                  <a:pt x="937022" y="1652586"/>
                </a:lnTo>
                <a:lnTo>
                  <a:pt x="1019175" y="1323975"/>
                </a:lnTo>
                <a:lnTo>
                  <a:pt x="0" y="1323975"/>
                </a:lnTo>
                <a:lnTo>
                  <a:pt x="0" y="1090611"/>
                </a:lnTo>
                <a:lnTo>
                  <a:pt x="1184672" y="1090611"/>
                </a:lnTo>
                <a:lnTo>
                  <a:pt x="1266825" y="762000"/>
                </a:lnTo>
                <a:lnTo>
                  <a:pt x="0" y="762000"/>
                </a:lnTo>
                <a:lnTo>
                  <a:pt x="0" y="590548"/>
                </a:lnTo>
                <a:lnTo>
                  <a:pt x="937022" y="590548"/>
                </a:lnTo>
                <a:lnTo>
                  <a:pt x="1019175" y="261938"/>
                </a:lnTo>
                <a:lnTo>
                  <a:pt x="0" y="261938"/>
                </a:lnTo>
                <a:close/>
              </a:path>
            </a:pathLst>
          </a:cu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9" name="Freeform: Shape 28">
            <a:extLst>
              <a:ext uri="{FF2B5EF4-FFF2-40B4-BE49-F238E27FC236}">
                <a16:creationId xmlns:a16="http://schemas.microsoft.com/office/drawing/2014/main" id="{DA19B1AE-62A8-4122-89FA-199154BA190A}"/>
              </a:ext>
            </a:extLst>
          </p:cNvPr>
          <p:cNvSpPr/>
          <p:nvPr userDrawn="1"/>
        </p:nvSpPr>
        <p:spPr>
          <a:xfrm rot="10800000">
            <a:off x="3" y="1681163"/>
            <a:ext cx="12191998" cy="3495674"/>
          </a:xfrm>
          <a:custGeom>
            <a:avLst/>
            <a:gdLst>
              <a:gd name="connsiteX0" fmla="*/ 0 w 12191998"/>
              <a:gd name="connsiteY0" fmla="*/ 0 h 3495674"/>
              <a:gd name="connsiteX1" fmla="*/ 7982459 w 12191998"/>
              <a:gd name="connsiteY1" fmla="*/ 0 h 3495674"/>
              <a:gd name="connsiteX2" fmla="*/ 6205952 w 12191998"/>
              <a:gd name="connsiteY2" fmla="*/ 1857707 h 3495674"/>
              <a:gd name="connsiteX3" fmla="*/ 6415549 w 12191998"/>
              <a:gd name="connsiteY3" fmla="*/ 2019002 h 3495674"/>
              <a:gd name="connsiteX4" fmla="*/ 8346301 w 12191998"/>
              <a:gd name="connsiteY4" fmla="*/ 0 h 3495674"/>
              <a:gd name="connsiteX5" fmla="*/ 8476080 w 12191998"/>
              <a:gd name="connsiteY5" fmla="*/ 0 h 3495674"/>
              <a:gd name="connsiteX6" fmla="*/ 6943088 w 12191998"/>
              <a:gd name="connsiteY6" fmla="*/ 1603061 h 3495674"/>
              <a:gd name="connsiteX7" fmla="*/ 7152685 w 12191998"/>
              <a:gd name="connsiteY7" fmla="*/ 1764356 h 3495674"/>
              <a:gd name="connsiteX8" fmla="*/ 8839921 w 12191998"/>
              <a:gd name="connsiteY8" fmla="*/ 0 h 3495674"/>
              <a:gd name="connsiteX9" fmla="*/ 8970810 w 12191998"/>
              <a:gd name="connsiteY9" fmla="*/ 0 h 3495674"/>
              <a:gd name="connsiteX10" fmla="*/ 6844249 w 12191998"/>
              <a:gd name="connsiteY10" fmla="*/ 2223761 h 3495674"/>
              <a:gd name="connsiteX11" fmla="*/ 7053846 w 12191998"/>
              <a:gd name="connsiteY11" fmla="*/ 2385056 h 3495674"/>
              <a:gd name="connsiteX12" fmla="*/ 9334652 w 12191998"/>
              <a:gd name="connsiteY12" fmla="*/ 0 h 3495674"/>
              <a:gd name="connsiteX13" fmla="*/ 9464431 w 12191998"/>
              <a:gd name="connsiteY13" fmla="*/ 0 h 3495674"/>
              <a:gd name="connsiteX14" fmla="*/ 7581385 w 12191998"/>
              <a:gd name="connsiteY14" fmla="*/ 1969115 h 3495674"/>
              <a:gd name="connsiteX15" fmla="*/ 7790982 w 12191998"/>
              <a:gd name="connsiteY15" fmla="*/ 2130410 h 3495674"/>
              <a:gd name="connsiteX16" fmla="*/ 9828272 w 12191998"/>
              <a:gd name="connsiteY16" fmla="*/ 0 h 3495674"/>
              <a:gd name="connsiteX17" fmla="*/ 9944342 w 12191998"/>
              <a:gd name="connsiteY17" fmla="*/ 0 h 3495674"/>
              <a:gd name="connsiteX18" fmla="*/ 7405068 w 12191998"/>
              <a:gd name="connsiteY18" fmla="*/ 2655338 h 3495674"/>
              <a:gd name="connsiteX19" fmla="*/ 7614665 w 12191998"/>
              <a:gd name="connsiteY19" fmla="*/ 2816633 h 3495674"/>
              <a:gd name="connsiteX20" fmla="*/ 10308184 w 12191998"/>
              <a:gd name="connsiteY20" fmla="*/ 0 h 3495674"/>
              <a:gd name="connsiteX21" fmla="*/ 10437962 w 12191998"/>
              <a:gd name="connsiteY21" fmla="*/ 0 h 3495674"/>
              <a:gd name="connsiteX22" fmla="*/ 8142204 w 12191998"/>
              <a:gd name="connsiteY22" fmla="*/ 2400691 h 3495674"/>
              <a:gd name="connsiteX23" fmla="*/ 8351801 w 12191998"/>
              <a:gd name="connsiteY23" fmla="*/ 2561986 h 3495674"/>
              <a:gd name="connsiteX24" fmla="*/ 10801803 w 12191998"/>
              <a:gd name="connsiteY24" fmla="*/ 0 h 3495674"/>
              <a:gd name="connsiteX25" fmla="*/ 10932550 w 12191998"/>
              <a:gd name="connsiteY25" fmla="*/ 0 h 3495674"/>
              <a:gd name="connsiteX26" fmla="*/ 7905400 w 12191998"/>
              <a:gd name="connsiteY26" fmla="*/ 3165513 h 3495674"/>
              <a:gd name="connsiteX27" fmla="*/ 8114997 w 12191998"/>
              <a:gd name="connsiteY27" fmla="*/ 3326808 h 3495674"/>
              <a:gd name="connsiteX28" fmla="*/ 11296391 w 12191998"/>
              <a:gd name="connsiteY28" fmla="*/ 0 h 3495674"/>
              <a:gd name="connsiteX29" fmla="*/ 11426170 w 12191998"/>
              <a:gd name="connsiteY29" fmla="*/ 0 h 3495674"/>
              <a:gd name="connsiteX30" fmla="*/ 8642536 w 12191998"/>
              <a:gd name="connsiteY30" fmla="*/ 2910867 h 3495674"/>
              <a:gd name="connsiteX31" fmla="*/ 8852133 w 12191998"/>
              <a:gd name="connsiteY31" fmla="*/ 3072162 h 3495674"/>
              <a:gd name="connsiteX32" fmla="*/ 11790012 w 12191998"/>
              <a:gd name="connsiteY32" fmla="*/ 0 h 3495674"/>
              <a:gd name="connsiteX33" fmla="*/ 12191998 w 12191998"/>
              <a:gd name="connsiteY33" fmla="*/ 0 h 3495674"/>
              <a:gd name="connsiteX34" fmla="*/ 12191998 w 12191998"/>
              <a:gd name="connsiteY34" fmla="*/ 3495674 h 3495674"/>
              <a:gd name="connsiteX35" fmla="*/ 0 w 12191998"/>
              <a:gd name="connsiteY35" fmla="*/ 3495674 h 3495674"/>
              <a:gd name="connsiteX36" fmla="*/ 0 w 12191998"/>
              <a:gd name="connsiteY36" fmla="*/ 3214687 h 3495674"/>
              <a:gd name="connsiteX37" fmla="*/ 1184671 w 12191998"/>
              <a:gd name="connsiteY37" fmla="*/ 3214687 h 3495674"/>
              <a:gd name="connsiteX38" fmla="*/ 1266824 w 12191998"/>
              <a:gd name="connsiteY38" fmla="*/ 2886076 h 3495674"/>
              <a:gd name="connsiteX39" fmla="*/ 0 w 12191998"/>
              <a:gd name="connsiteY39" fmla="*/ 2886076 h 3495674"/>
              <a:gd name="connsiteX40" fmla="*/ 0 w 12191998"/>
              <a:gd name="connsiteY40" fmla="*/ 2714624 h 3495674"/>
              <a:gd name="connsiteX41" fmla="*/ 937022 w 12191998"/>
              <a:gd name="connsiteY41" fmla="*/ 2714624 h 3495674"/>
              <a:gd name="connsiteX42" fmla="*/ 1019174 w 12191998"/>
              <a:gd name="connsiteY42" fmla="*/ 2386013 h 3495674"/>
              <a:gd name="connsiteX43" fmla="*/ 0 w 12191998"/>
              <a:gd name="connsiteY43" fmla="*/ 2386013 h 3495674"/>
              <a:gd name="connsiteX44" fmla="*/ 0 w 12191998"/>
              <a:gd name="connsiteY44" fmla="*/ 2152649 h 3495674"/>
              <a:gd name="connsiteX45" fmla="*/ 1184672 w 12191998"/>
              <a:gd name="connsiteY45" fmla="*/ 2152649 h 3495674"/>
              <a:gd name="connsiteX46" fmla="*/ 1266825 w 12191998"/>
              <a:gd name="connsiteY46" fmla="*/ 1824038 h 3495674"/>
              <a:gd name="connsiteX47" fmla="*/ 0 w 12191998"/>
              <a:gd name="connsiteY47" fmla="*/ 1824038 h 3495674"/>
              <a:gd name="connsiteX48" fmla="*/ 0 w 12191998"/>
              <a:gd name="connsiteY48" fmla="*/ 1652586 h 3495674"/>
              <a:gd name="connsiteX49" fmla="*/ 937022 w 12191998"/>
              <a:gd name="connsiteY49" fmla="*/ 1652586 h 3495674"/>
              <a:gd name="connsiteX50" fmla="*/ 1019175 w 12191998"/>
              <a:gd name="connsiteY50" fmla="*/ 1323975 h 3495674"/>
              <a:gd name="connsiteX51" fmla="*/ 0 w 12191998"/>
              <a:gd name="connsiteY51" fmla="*/ 1323975 h 3495674"/>
              <a:gd name="connsiteX52" fmla="*/ 0 w 12191998"/>
              <a:gd name="connsiteY52" fmla="*/ 1090611 h 3495674"/>
              <a:gd name="connsiteX53" fmla="*/ 1184672 w 12191998"/>
              <a:gd name="connsiteY53" fmla="*/ 1090611 h 3495674"/>
              <a:gd name="connsiteX54" fmla="*/ 1266825 w 12191998"/>
              <a:gd name="connsiteY54" fmla="*/ 762000 h 3495674"/>
              <a:gd name="connsiteX55" fmla="*/ 0 w 12191998"/>
              <a:gd name="connsiteY55" fmla="*/ 762000 h 3495674"/>
              <a:gd name="connsiteX56" fmla="*/ 0 w 12191998"/>
              <a:gd name="connsiteY56" fmla="*/ 590548 h 3495674"/>
              <a:gd name="connsiteX57" fmla="*/ 937022 w 12191998"/>
              <a:gd name="connsiteY57" fmla="*/ 590548 h 3495674"/>
              <a:gd name="connsiteX58" fmla="*/ 1019175 w 12191998"/>
              <a:gd name="connsiteY58" fmla="*/ 261938 h 3495674"/>
              <a:gd name="connsiteX59" fmla="*/ 0 w 12191998"/>
              <a:gd name="connsiteY59" fmla="*/ 261938 h 349567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 ang="0">
                <a:pos x="connsiteX30" y="connsiteY30"/>
              </a:cxn>
              <a:cxn ang="0">
                <a:pos x="connsiteX31" y="connsiteY31"/>
              </a:cxn>
              <a:cxn ang="0">
                <a:pos x="connsiteX32" y="connsiteY32"/>
              </a:cxn>
              <a:cxn ang="0">
                <a:pos x="connsiteX33" y="connsiteY33"/>
              </a:cxn>
              <a:cxn ang="0">
                <a:pos x="connsiteX34" y="connsiteY34"/>
              </a:cxn>
              <a:cxn ang="0">
                <a:pos x="connsiteX35" y="connsiteY35"/>
              </a:cxn>
              <a:cxn ang="0">
                <a:pos x="connsiteX36" y="connsiteY36"/>
              </a:cxn>
              <a:cxn ang="0">
                <a:pos x="connsiteX37" y="connsiteY37"/>
              </a:cxn>
              <a:cxn ang="0">
                <a:pos x="connsiteX38" y="connsiteY38"/>
              </a:cxn>
              <a:cxn ang="0">
                <a:pos x="connsiteX39" y="connsiteY39"/>
              </a:cxn>
              <a:cxn ang="0">
                <a:pos x="connsiteX40" y="connsiteY40"/>
              </a:cxn>
              <a:cxn ang="0">
                <a:pos x="connsiteX41" y="connsiteY41"/>
              </a:cxn>
              <a:cxn ang="0">
                <a:pos x="connsiteX42" y="connsiteY42"/>
              </a:cxn>
              <a:cxn ang="0">
                <a:pos x="connsiteX43" y="connsiteY43"/>
              </a:cxn>
              <a:cxn ang="0">
                <a:pos x="connsiteX44" y="connsiteY44"/>
              </a:cxn>
              <a:cxn ang="0">
                <a:pos x="connsiteX45" y="connsiteY45"/>
              </a:cxn>
              <a:cxn ang="0">
                <a:pos x="connsiteX46" y="connsiteY46"/>
              </a:cxn>
              <a:cxn ang="0">
                <a:pos x="connsiteX47" y="connsiteY47"/>
              </a:cxn>
              <a:cxn ang="0">
                <a:pos x="connsiteX48" y="connsiteY48"/>
              </a:cxn>
              <a:cxn ang="0">
                <a:pos x="connsiteX49" y="connsiteY49"/>
              </a:cxn>
              <a:cxn ang="0">
                <a:pos x="connsiteX50" y="connsiteY50"/>
              </a:cxn>
              <a:cxn ang="0">
                <a:pos x="connsiteX51" y="connsiteY51"/>
              </a:cxn>
              <a:cxn ang="0">
                <a:pos x="connsiteX52" y="connsiteY52"/>
              </a:cxn>
              <a:cxn ang="0">
                <a:pos x="connsiteX53" y="connsiteY53"/>
              </a:cxn>
              <a:cxn ang="0">
                <a:pos x="connsiteX54" y="connsiteY54"/>
              </a:cxn>
              <a:cxn ang="0">
                <a:pos x="connsiteX55" y="connsiteY55"/>
              </a:cxn>
              <a:cxn ang="0">
                <a:pos x="connsiteX56" y="connsiteY56"/>
              </a:cxn>
              <a:cxn ang="0">
                <a:pos x="connsiteX57" y="connsiteY57"/>
              </a:cxn>
              <a:cxn ang="0">
                <a:pos x="connsiteX58" y="connsiteY58"/>
              </a:cxn>
              <a:cxn ang="0">
                <a:pos x="connsiteX59" y="connsiteY59"/>
              </a:cxn>
            </a:cxnLst>
            <a:rect l="l" t="t" r="r" b="b"/>
            <a:pathLst>
              <a:path w="12191998" h="3495674">
                <a:moveTo>
                  <a:pt x="0" y="0"/>
                </a:moveTo>
                <a:lnTo>
                  <a:pt x="7982459" y="0"/>
                </a:lnTo>
                <a:lnTo>
                  <a:pt x="6205952" y="1857707"/>
                </a:lnTo>
                <a:lnTo>
                  <a:pt x="6415549" y="2019002"/>
                </a:lnTo>
                <a:lnTo>
                  <a:pt x="8346301" y="0"/>
                </a:lnTo>
                <a:lnTo>
                  <a:pt x="8476080" y="0"/>
                </a:lnTo>
                <a:lnTo>
                  <a:pt x="6943088" y="1603061"/>
                </a:lnTo>
                <a:lnTo>
                  <a:pt x="7152685" y="1764356"/>
                </a:lnTo>
                <a:lnTo>
                  <a:pt x="8839921" y="0"/>
                </a:lnTo>
                <a:lnTo>
                  <a:pt x="8970810" y="0"/>
                </a:lnTo>
                <a:lnTo>
                  <a:pt x="6844249" y="2223761"/>
                </a:lnTo>
                <a:lnTo>
                  <a:pt x="7053846" y="2385056"/>
                </a:lnTo>
                <a:lnTo>
                  <a:pt x="9334652" y="0"/>
                </a:lnTo>
                <a:lnTo>
                  <a:pt x="9464431" y="0"/>
                </a:lnTo>
                <a:lnTo>
                  <a:pt x="7581385" y="1969115"/>
                </a:lnTo>
                <a:lnTo>
                  <a:pt x="7790982" y="2130410"/>
                </a:lnTo>
                <a:lnTo>
                  <a:pt x="9828272" y="0"/>
                </a:lnTo>
                <a:lnTo>
                  <a:pt x="9944342" y="0"/>
                </a:lnTo>
                <a:lnTo>
                  <a:pt x="7405068" y="2655338"/>
                </a:lnTo>
                <a:lnTo>
                  <a:pt x="7614665" y="2816633"/>
                </a:lnTo>
                <a:lnTo>
                  <a:pt x="10308184" y="0"/>
                </a:lnTo>
                <a:lnTo>
                  <a:pt x="10437962" y="0"/>
                </a:lnTo>
                <a:lnTo>
                  <a:pt x="8142204" y="2400691"/>
                </a:lnTo>
                <a:lnTo>
                  <a:pt x="8351801" y="2561986"/>
                </a:lnTo>
                <a:lnTo>
                  <a:pt x="10801803" y="0"/>
                </a:lnTo>
                <a:lnTo>
                  <a:pt x="10932550" y="0"/>
                </a:lnTo>
                <a:lnTo>
                  <a:pt x="7905400" y="3165513"/>
                </a:lnTo>
                <a:lnTo>
                  <a:pt x="8114997" y="3326808"/>
                </a:lnTo>
                <a:lnTo>
                  <a:pt x="11296391" y="0"/>
                </a:lnTo>
                <a:lnTo>
                  <a:pt x="11426170" y="0"/>
                </a:lnTo>
                <a:lnTo>
                  <a:pt x="8642536" y="2910867"/>
                </a:lnTo>
                <a:lnTo>
                  <a:pt x="8852133" y="3072162"/>
                </a:lnTo>
                <a:lnTo>
                  <a:pt x="11790012" y="0"/>
                </a:lnTo>
                <a:lnTo>
                  <a:pt x="12191998" y="0"/>
                </a:lnTo>
                <a:lnTo>
                  <a:pt x="12191998" y="3495674"/>
                </a:lnTo>
                <a:lnTo>
                  <a:pt x="0" y="3495674"/>
                </a:lnTo>
                <a:lnTo>
                  <a:pt x="0" y="3214687"/>
                </a:lnTo>
                <a:lnTo>
                  <a:pt x="1184671" y="3214687"/>
                </a:lnTo>
                <a:lnTo>
                  <a:pt x="1266824" y="2886076"/>
                </a:lnTo>
                <a:lnTo>
                  <a:pt x="0" y="2886076"/>
                </a:lnTo>
                <a:lnTo>
                  <a:pt x="0" y="2714624"/>
                </a:lnTo>
                <a:lnTo>
                  <a:pt x="937022" y="2714624"/>
                </a:lnTo>
                <a:lnTo>
                  <a:pt x="1019174" y="2386013"/>
                </a:lnTo>
                <a:lnTo>
                  <a:pt x="0" y="2386013"/>
                </a:lnTo>
                <a:lnTo>
                  <a:pt x="0" y="2152649"/>
                </a:lnTo>
                <a:lnTo>
                  <a:pt x="1184672" y="2152649"/>
                </a:lnTo>
                <a:lnTo>
                  <a:pt x="1266825" y="1824038"/>
                </a:lnTo>
                <a:lnTo>
                  <a:pt x="0" y="1824038"/>
                </a:lnTo>
                <a:lnTo>
                  <a:pt x="0" y="1652586"/>
                </a:lnTo>
                <a:lnTo>
                  <a:pt x="937022" y="1652586"/>
                </a:lnTo>
                <a:lnTo>
                  <a:pt x="1019175" y="1323975"/>
                </a:lnTo>
                <a:lnTo>
                  <a:pt x="0" y="1323975"/>
                </a:lnTo>
                <a:lnTo>
                  <a:pt x="0" y="1090611"/>
                </a:lnTo>
                <a:lnTo>
                  <a:pt x="1184672" y="1090611"/>
                </a:lnTo>
                <a:lnTo>
                  <a:pt x="1266825" y="762000"/>
                </a:lnTo>
                <a:lnTo>
                  <a:pt x="0" y="762000"/>
                </a:lnTo>
                <a:lnTo>
                  <a:pt x="0" y="590548"/>
                </a:lnTo>
                <a:lnTo>
                  <a:pt x="937022" y="590548"/>
                </a:lnTo>
                <a:lnTo>
                  <a:pt x="1019175" y="261938"/>
                </a:lnTo>
                <a:lnTo>
                  <a:pt x="0" y="261938"/>
                </a:lnTo>
                <a:close/>
              </a:path>
            </a:pathLst>
          </a:cu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3108126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4161073368"/>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Pr>
        <a:gradFill flip="none" rotWithShape="1">
          <a:gsLst>
            <a:gs pos="23000">
              <a:schemeClr val="bg1">
                <a:lumMod val="95000"/>
                <a:alpha val="79000"/>
              </a:schemeClr>
            </a:gs>
            <a:gs pos="100000">
              <a:schemeClr val="bg1"/>
            </a:gs>
          </a:gsLst>
          <a:path path="circle">
            <a:fillToRect t="100000" r="100000"/>
          </a:path>
          <a:tileRect l="-100000" b="-100000"/>
        </a:gra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3.xml"/></Relationships>
</file>

<file path=ppt/slides/_rels/slide6.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2.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8.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8.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0.pn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1.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4419599" y="3962400"/>
            <a:ext cx="4150104" cy="1144757"/>
          </a:xfrm>
          <a:prstGeom prst="rect">
            <a:avLst/>
          </a:prstGeom>
        </p:spPr>
        <p:txBody>
          <a:bodyPr lIns="91425" tIns="91425" rIns="91425" bIns="91425" anchor="b" anchorCtr="0">
            <a:noAutofit/>
          </a:bodyPr>
          <a:lstStyle/>
          <a:p>
            <a:pPr lvl="0">
              <a:spcBef>
                <a:spcPts val="0"/>
              </a:spcBef>
              <a:buNone/>
            </a:pPr>
            <a:r>
              <a:rPr lang="en-US" sz="6600" spc="-150" dirty="0"/>
              <a:t>Collector </a:t>
            </a:r>
            <a:endParaRPr lang="en" sz="6600" spc="-150" dirty="0"/>
          </a:p>
        </p:txBody>
      </p:sp>
      <p:pic>
        <p:nvPicPr>
          <p:cNvPr id="2" name="Picture 1">
            <a:extLst>
              <a:ext uri="{FF2B5EF4-FFF2-40B4-BE49-F238E27FC236}">
                <a16:creationId xmlns:a16="http://schemas.microsoft.com/office/drawing/2014/main" id="{A81068D0-9044-4039-90FA-EAC6AEB2F757}"/>
              </a:ext>
            </a:extLst>
          </p:cNvPr>
          <p:cNvPicPr>
            <a:picLocks noChangeAspect="1"/>
          </p:cNvPicPr>
          <p:nvPr/>
        </p:nvPicPr>
        <p:blipFill>
          <a:blip r:embed="rId2"/>
          <a:stretch>
            <a:fillRect/>
          </a:stretch>
        </p:blipFill>
        <p:spPr>
          <a:xfrm>
            <a:off x="3974553" y="3962400"/>
            <a:ext cx="890093" cy="1066892"/>
          </a:xfrm>
          <a:prstGeom prst="rect">
            <a:avLst/>
          </a:prstGeom>
        </p:spPr>
      </p:pic>
      <p:sp>
        <p:nvSpPr>
          <p:cNvPr id="3" name="Rectangle 2"/>
          <p:cNvSpPr/>
          <p:nvPr/>
        </p:nvSpPr>
        <p:spPr>
          <a:xfrm>
            <a:off x="4937334" y="4862587"/>
            <a:ext cx="3203121" cy="307777"/>
          </a:xfrm>
          <a:prstGeom prst="rect">
            <a:avLst/>
          </a:prstGeom>
        </p:spPr>
        <p:txBody>
          <a:bodyPr wrap="none">
            <a:spAutoFit/>
          </a:bodyPr>
          <a:lstStyle/>
          <a:p>
            <a:r>
              <a:rPr lang="en-US" sz="1400" dirty="0" smtClean="0">
                <a:solidFill>
                  <a:schemeClr val="bg2">
                    <a:lumMod val="25000"/>
                  </a:schemeClr>
                </a:solidFill>
              </a:rPr>
              <a:t>PowerPoint &amp; Google Slides Template</a:t>
            </a:r>
            <a:endParaRPr lang="en-US" sz="1400" dirty="0">
              <a:solidFill>
                <a:schemeClr val="bg2">
                  <a:lumMod val="25000"/>
                </a:schemeClr>
              </a:solidFill>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F3D966A8-48B3-45AF-893C-7532CC0C7888}"/>
              </a:ext>
            </a:extLst>
          </p:cNvPr>
          <p:cNvSpPr txBox="1">
            <a:spLocks/>
          </p:cNvSpPr>
          <p:nvPr/>
        </p:nvSpPr>
        <p:spPr>
          <a:xfrm>
            <a:off x="2481611" y="639027"/>
            <a:ext cx="4545537" cy="1328634"/>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spcBef>
                <a:spcPts val="0"/>
              </a:spcBef>
            </a:pPr>
            <a:r>
              <a:rPr lang="en" sz="5400" dirty="0"/>
              <a:t>INSTRUCTIONS FOR USE</a:t>
            </a:r>
          </a:p>
        </p:txBody>
      </p:sp>
      <p:sp>
        <p:nvSpPr>
          <p:cNvPr id="5" name="Shape 83">
            <a:extLst>
              <a:ext uri="{FF2B5EF4-FFF2-40B4-BE49-F238E27FC236}">
                <a16:creationId xmlns:a16="http://schemas.microsoft.com/office/drawing/2014/main" id="{89F2F4EE-2FDC-467E-88DD-1817B0D713F2}"/>
              </a:ext>
            </a:extLst>
          </p:cNvPr>
          <p:cNvSpPr txBox="1">
            <a:spLocks/>
          </p:cNvSpPr>
          <p:nvPr/>
        </p:nvSpPr>
        <p:spPr>
          <a:xfrm>
            <a:off x="697086" y="230945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4BDA9D02-E262-4F04-B980-F10F0DD91B8E}"/>
              </a:ext>
            </a:extLst>
          </p:cNvPr>
          <p:cNvSpPr/>
          <p:nvPr/>
        </p:nvSpPr>
        <p:spPr>
          <a:xfrm>
            <a:off x="334758" y="4884675"/>
            <a:ext cx="3994363" cy="307777"/>
          </a:xfrm>
          <a:prstGeom prst="rect">
            <a:avLst/>
          </a:prstGeom>
        </p:spPr>
        <p:txBody>
          <a:bodyPr wrap="none">
            <a:spAutoFit/>
          </a:bodyPr>
          <a:lstStyle/>
          <a:p>
            <a:pPr algn="just"/>
            <a:r>
              <a:rPr lang="en-US" sz="1400" dirty="0">
                <a:solidFill>
                  <a:schemeClr val="bg1">
                    <a:lumMod val="50000"/>
                  </a:schemeClr>
                </a:solidFill>
              </a:rPr>
              <a:t>FONT:   </a:t>
            </a:r>
            <a:r>
              <a:rPr lang="en-US" sz="1400" dirty="0" err="1">
                <a:solidFill>
                  <a:schemeClr val="bg1">
                    <a:lumMod val="50000"/>
                  </a:schemeClr>
                </a:solidFill>
              </a:rPr>
              <a:t>Raleway</a:t>
            </a:r>
            <a:r>
              <a:rPr lang="en-US" sz="1400" dirty="0">
                <a:solidFill>
                  <a:schemeClr val="bg1">
                    <a:lumMod val="50000"/>
                  </a:schemeClr>
                </a:solidFill>
              </a:rPr>
              <a:t> &amp; </a:t>
            </a:r>
            <a:r>
              <a:rPr lang="en-US" sz="1400" dirty="0" err="1">
                <a:solidFill>
                  <a:schemeClr val="bg1">
                    <a:lumMod val="50000"/>
                  </a:schemeClr>
                </a:solidFill>
              </a:rPr>
              <a:t>Roboto</a:t>
            </a:r>
            <a:r>
              <a:rPr lang="en-US" sz="1400" dirty="0">
                <a:solidFill>
                  <a:schemeClr val="bg1">
                    <a:lumMod val="50000"/>
                  </a:schemeClr>
                </a:solidFill>
              </a:rPr>
              <a:t> (Free Google Fonts)</a:t>
            </a:r>
          </a:p>
        </p:txBody>
      </p:sp>
      <p:sp>
        <p:nvSpPr>
          <p:cNvPr id="7" name="Rectangle 6">
            <a:extLst>
              <a:ext uri="{FF2B5EF4-FFF2-40B4-BE49-F238E27FC236}">
                <a16:creationId xmlns:a16="http://schemas.microsoft.com/office/drawing/2014/main" id="{5C1F7764-6257-4907-8B0C-12F52314726E}"/>
              </a:ext>
            </a:extLst>
          </p:cNvPr>
          <p:cNvSpPr/>
          <p:nvPr/>
        </p:nvSpPr>
        <p:spPr>
          <a:xfrm>
            <a:off x="334758" y="2306245"/>
            <a:ext cx="3078002" cy="2277547"/>
          </a:xfrm>
          <a:prstGeom prst="rect">
            <a:avLst/>
          </a:prstGeom>
        </p:spPr>
        <p:txBody>
          <a:bodyPr wrap="square">
            <a:spAutoFit/>
          </a:bodyPr>
          <a:lstStyle/>
          <a:p>
            <a:r>
              <a:rPr lang="en-US" sz="1400" dirty="0">
                <a:solidFill>
                  <a:schemeClr val="bg1">
                    <a:lumMod val="50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32AD5F86-B1FB-4CC6-843A-56FF77B884ED}"/>
              </a:ext>
            </a:extLst>
          </p:cNvPr>
          <p:cNvSpPr/>
          <p:nvPr/>
        </p:nvSpPr>
        <p:spPr>
          <a:xfrm>
            <a:off x="3412760" y="2306245"/>
            <a:ext cx="2683240" cy="2369880"/>
          </a:xfrm>
          <a:prstGeom prst="rect">
            <a:avLst/>
          </a:prstGeom>
        </p:spPr>
        <p:txBody>
          <a:bodyPr wrap="square">
            <a:spAutoFit/>
          </a:bodyPr>
          <a:lstStyle/>
          <a:p>
            <a:r>
              <a:rPr lang="en-US" sz="1400" dirty="0">
                <a:solidFill>
                  <a:schemeClr val="bg1">
                    <a:lumMod val="50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74DAB093-F2A2-46B6-AA22-EE34DF65ABDE}"/>
              </a:ext>
            </a:extLst>
          </p:cNvPr>
          <p:cNvSpPr/>
          <p:nvPr/>
        </p:nvSpPr>
        <p:spPr>
          <a:xfrm>
            <a:off x="334758" y="544418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165431723"/>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948867" y="2477729"/>
            <a:ext cx="3897859" cy="1505135"/>
          </a:xfrm>
          <a:prstGeom prst="rect">
            <a:avLst/>
          </a:prstGeom>
        </p:spPr>
        <p:txBody>
          <a:bodyPr lIns="91425" tIns="91425" rIns="91425" bIns="91425" anchor="b" anchorCtr="0">
            <a:noAutofit/>
          </a:bodyPr>
          <a:lstStyle/>
          <a:p>
            <a:pPr lvl="0" rtl="0">
              <a:spcBef>
                <a:spcPts val="0"/>
              </a:spcBef>
              <a:buNone/>
            </a:pPr>
            <a:endParaRPr lang="en" sz="2800" dirty="0"/>
          </a:p>
          <a:p>
            <a:pPr lvl="0" rtl="0">
              <a:spcBef>
                <a:spcPts val="0"/>
              </a:spcBef>
              <a:buNone/>
            </a:pPr>
            <a:r>
              <a:rPr lang="en" dirty="0"/>
              <a:t>YOUR FIRST HEADLINE</a:t>
            </a:r>
          </a:p>
        </p:txBody>
      </p:sp>
      <p:sp>
        <p:nvSpPr>
          <p:cNvPr id="5" name="Shape 99"/>
          <p:cNvSpPr txBox="1">
            <a:spLocks noGrp="1"/>
          </p:cNvSpPr>
          <p:nvPr>
            <p:ph type="subTitle" idx="1"/>
          </p:nvPr>
        </p:nvSpPr>
        <p:spPr>
          <a:xfrm>
            <a:off x="753994" y="3838121"/>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chemeClr val="tx1">
                    <a:lumMod val="65000"/>
                    <a:lumOff val="35000"/>
                  </a:schemeClr>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E915D0B2-FBC4-4F7A-BCBA-287D3E07497F}"/>
              </a:ext>
            </a:extLst>
          </p:cNvPr>
          <p:cNvSpPr>
            <a:spLocks noGrp="1"/>
          </p:cNvSpPr>
          <p:nvPr>
            <p:ph type="title"/>
          </p:nvPr>
        </p:nvSpPr>
        <p:spPr>
          <a:xfrm>
            <a:off x="4709668" y="884901"/>
            <a:ext cx="6528604" cy="806859"/>
          </a:xfrm>
        </p:spPr>
        <p:txBody>
          <a:bodyPr>
            <a:noAutofit/>
          </a:bodyPr>
          <a:lstStyle/>
          <a:p>
            <a:pPr>
              <a:lnSpc>
                <a:spcPts val="6000"/>
              </a:lnSpc>
            </a:pPr>
            <a:r>
              <a:rPr lang="en-US" sz="4000" dirty="0"/>
              <a:t>THIS IS YOUR HEADING</a:t>
            </a:r>
          </a:p>
        </p:txBody>
      </p:sp>
      <p:sp>
        <p:nvSpPr>
          <p:cNvPr id="5"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100917" y="2000077"/>
            <a:ext cx="5375157" cy="2899225"/>
          </a:xfrm>
          <a:prstGeom prst="rect">
            <a:avLst/>
          </a:prstGeom>
        </p:spPr>
        <p:txBody>
          <a:bodyPr wrap="square">
            <a:spAutoFit/>
          </a:bodyPr>
          <a:lstStyle/>
          <a:p>
            <a:pPr marL="0" indent="0" algn="just">
              <a:buNone/>
            </a:pPr>
            <a:r>
              <a:rPr lang="en-US" sz="1400" b="1" dirty="0">
                <a:solidFill>
                  <a:schemeClr val="bg1">
                    <a:lumMod val="50000"/>
                  </a:schemeClr>
                </a:solidFill>
              </a:rPr>
              <a:t>Chris Hadfield</a:t>
            </a:r>
            <a:r>
              <a:rPr lang="en-US" sz="1400" dirty="0">
                <a:solidFill>
                  <a:schemeClr val="bg1">
                    <a:lumMod val="50000"/>
                  </a:schemeClr>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6765970"/>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085975" y="4972051"/>
            <a:ext cx="8020050" cy="1066800"/>
          </a:xfrm>
        </p:spPr>
        <p:txBody>
          <a:bodyPr>
            <a:normAutofit fontScale="92500" lnSpcReduction="20000"/>
          </a:bodyPr>
          <a:lstStyle/>
          <a:p>
            <a:r>
              <a:rPr lang="en-US" dirty="0"/>
              <a:t>A fine quotation is a diamond in the hand of a man of wit and a pebble in the hand of a fool. 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biLevel thresh="75000"/>
          </a:blip>
          <a:srcRect l="37102" t="22388" r="35344" b="54142"/>
          <a:stretch/>
        </p:blipFill>
        <p:spPr>
          <a:xfrm rot="10800000">
            <a:off x="7162551" y="1889026"/>
            <a:ext cx="1419192" cy="1539973"/>
          </a:xfrm>
          <a:prstGeom prst="rect">
            <a:avLst/>
          </a:prstGeom>
        </p:spPr>
      </p:pic>
      <p:sp>
        <p:nvSpPr>
          <p:cNvPr id="4" name="Shape 129">
            <a:extLst>
              <a:ext uri="{FF2B5EF4-FFF2-40B4-BE49-F238E27FC236}">
                <a16:creationId xmlns:a16="http://schemas.microsoft.com/office/drawing/2014/main" id="{A0CCDA08-566F-4A52-9480-E63BD554317C}"/>
              </a:ext>
            </a:extLst>
          </p:cNvPr>
          <p:cNvSpPr txBox="1">
            <a:spLocks/>
          </p:cNvSpPr>
          <p:nvPr/>
        </p:nvSpPr>
        <p:spPr>
          <a:xfrm>
            <a:off x="330950" y="499414"/>
            <a:ext cx="4609760" cy="2779225"/>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nSpc>
                <a:spcPts val="5100"/>
              </a:lnSpc>
              <a:spcBef>
                <a:spcPts val="0"/>
              </a:spcBef>
            </a:pPr>
            <a:r>
              <a:rPr lang="en-US" dirty="0"/>
              <a:t>YOUR WELCOME MESSAGE OR QUOTE</a:t>
            </a:r>
            <a:endParaRPr lang="en" dirty="0">
              <a:solidFill>
                <a:srgbClr val="00B050"/>
              </a:solidFill>
            </a:endParaRP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68F84556-649B-4624-A6E8-8479110E1B56}"/>
              </a:ext>
            </a:extLst>
          </p:cNvPr>
          <p:cNvSpPr txBox="1">
            <a:spLocks/>
          </p:cNvSpPr>
          <p:nvPr/>
        </p:nvSpPr>
        <p:spPr>
          <a:xfrm>
            <a:off x="4498200" y="2946842"/>
            <a:ext cx="4262342"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chemeClr val="bg1">
                    <a:lumMod val="50000"/>
                  </a:schemeClr>
                </a:solidFill>
              </a:rPr>
              <a:t>IDEA</a:t>
            </a:r>
          </a:p>
        </p:txBody>
      </p:sp>
      <p:sp>
        <p:nvSpPr>
          <p:cNvPr id="3" name="Rectangle 2">
            <a:extLst>
              <a:ext uri="{FF2B5EF4-FFF2-40B4-BE49-F238E27FC236}">
                <a16:creationId xmlns:a16="http://schemas.microsoft.com/office/drawing/2014/main" id="{3EB9C218-E76B-4C9A-BC56-8908DC4F57A7}"/>
              </a:ext>
            </a:extLst>
          </p:cNvPr>
          <p:cNvSpPr/>
          <p:nvPr/>
        </p:nvSpPr>
        <p:spPr>
          <a:xfrm>
            <a:off x="4645683" y="3658374"/>
            <a:ext cx="3195601"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pic>
        <p:nvPicPr>
          <p:cNvPr id="5" name="Picture 4">
            <a:extLst>
              <a:ext uri="{FF2B5EF4-FFF2-40B4-BE49-F238E27FC236}">
                <a16:creationId xmlns:a16="http://schemas.microsoft.com/office/drawing/2014/main" id="{AC11FD68-88B3-4C8B-A6E9-0154F92578FF}"/>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504947" y="1559107"/>
            <a:ext cx="1182106" cy="1202212"/>
          </a:xfrm>
          <a:prstGeom prst="ellipse">
            <a:avLst/>
          </a:prstGeom>
          <a:effectLst>
            <a:outerShdw blurRad="50800" dist="38100" dir="2700000" algn="tl" rotWithShape="0">
              <a:prstClr val="black">
                <a:alpha val="40000"/>
              </a:prstClr>
            </a:outerShdw>
          </a:effectLst>
        </p:spPr>
      </p:pic>
      <p:sp>
        <p:nvSpPr>
          <p:cNvPr id="6" name="Rectangle 5">
            <a:extLst>
              <a:ext uri="{FF2B5EF4-FFF2-40B4-BE49-F238E27FC236}">
                <a16:creationId xmlns:a16="http://schemas.microsoft.com/office/drawing/2014/main" id="{E084AD10-6671-4551-A2B6-7382B1CBB240}"/>
              </a:ext>
            </a:extLst>
          </p:cNvPr>
          <p:cNvSpPr/>
          <p:nvPr/>
        </p:nvSpPr>
        <p:spPr>
          <a:xfrm>
            <a:off x="0" y="0"/>
            <a:ext cx="4095750" cy="3658374"/>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0DB6DDCD-C613-468F-8677-0F429F29CD05}"/>
              </a:ext>
            </a:extLst>
          </p:cNvPr>
          <p:cNvSpPr/>
          <p:nvPr/>
        </p:nvSpPr>
        <p:spPr>
          <a:xfrm>
            <a:off x="10477500" y="5505450"/>
            <a:ext cx="1714500" cy="1352550"/>
          </a:xfrm>
          <a:prstGeom prst="rect">
            <a:avLst/>
          </a:prstGeom>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229146990"/>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2405799" y="997341"/>
            <a:ext cx="3345305" cy="2859851"/>
          </a:xfrm>
          <a:prstGeom prst="rect">
            <a:avLst/>
          </a:prstGeom>
        </p:spPr>
        <p:txBody>
          <a:bodyPr lIns="91425" tIns="91425" rIns="91425" bIns="91425" anchor="b" anchorCtr="0">
            <a:noAutofit/>
          </a:bodyPr>
          <a:lstStyle/>
          <a:p>
            <a:pPr lvl="0">
              <a:lnSpc>
                <a:spcPts val="5000"/>
              </a:lnSpc>
              <a:spcBef>
                <a:spcPts val="0"/>
              </a:spcBef>
              <a:buNone/>
            </a:pPr>
            <a:r>
              <a:rPr lang="en" sz="4000" dirty="0"/>
              <a:t>YOU CAN ALSO SPLIT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2270455" y="4455350"/>
            <a:ext cx="3615995" cy="2246769"/>
          </a:xfrm>
          <a:prstGeom prst="rect">
            <a:avLst/>
          </a:prstGeom>
        </p:spPr>
        <p:txBody>
          <a:bodyPr wrap="square">
            <a:spAutoFit/>
          </a:bodyPr>
          <a:lstStyle/>
          <a:p>
            <a:pPr algn="just"/>
            <a:r>
              <a:rPr lang="en-US" sz="1400" b="1" dirty="0">
                <a:solidFill>
                  <a:schemeClr val="tx1">
                    <a:lumMod val="50000"/>
                    <a:lumOff val="50000"/>
                  </a:schemeClr>
                </a:solidFill>
              </a:rPr>
              <a:t>Chris Hadfield</a:t>
            </a:r>
            <a:r>
              <a:rPr lang="en-US" sz="1400" dirty="0">
                <a:solidFill>
                  <a:schemeClr val="tx1">
                    <a:lumMod val="50000"/>
                    <a:lumOff val="50000"/>
                  </a:schemeClr>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7979620" y="503217"/>
            <a:ext cx="4136180" cy="2246769"/>
          </a:xfrm>
          <a:prstGeom prst="rect">
            <a:avLst/>
          </a:prstGeom>
        </p:spPr>
        <p:txBody>
          <a:bodyPr wrap="square">
            <a:spAutoFit/>
          </a:bodyPr>
          <a:lstStyle/>
          <a:p>
            <a:pPr algn="just"/>
            <a:r>
              <a:rPr lang="en-US" sz="1400" b="1" dirty="0">
                <a:solidFill>
                  <a:schemeClr val="tx1">
                    <a:lumMod val="50000"/>
                    <a:lumOff val="50000"/>
                  </a:schemeClr>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
        <p:nvSpPr>
          <p:cNvPr id="5" name="Shape 165">
            <a:extLst>
              <a:ext uri="{FF2B5EF4-FFF2-40B4-BE49-F238E27FC236}">
                <a16:creationId xmlns:a16="http://schemas.microsoft.com/office/drawing/2014/main" id="{8BFB4CC3-8191-4A9B-B6F8-57514CBA94AA}"/>
              </a:ext>
            </a:extLst>
          </p:cNvPr>
          <p:cNvSpPr txBox="1">
            <a:spLocks/>
          </p:cNvSpPr>
          <p:nvPr/>
        </p:nvSpPr>
        <p:spPr>
          <a:xfrm rot="16200000">
            <a:off x="4853590" y="4202744"/>
            <a:ext cx="4274852" cy="723898"/>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4400" kern="1200">
                <a:solidFill>
                  <a:schemeClr val="bg1"/>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pPr>
              <a:lnSpc>
                <a:spcPts val="5000"/>
              </a:lnSpc>
            </a:pPr>
            <a:r>
              <a:rPr lang="en-US" sz="4000" dirty="0"/>
              <a:t>IN COLUMNS</a:t>
            </a:r>
            <a:endParaRPr lang="en" sz="4000" dirty="0"/>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602329" y="367150"/>
            <a:ext cx="3390900" cy="2426724"/>
          </a:xfrm>
          <a:prstGeom prst="rect">
            <a:avLst/>
          </a:prstGeom>
        </p:spPr>
        <p:txBody>
          <a:bodyPr lIns="91425" tIns="91425" rIns="91425" bIns="91425" anchor="b" anchorCtr="0">
            <a:noAutofit/>
          </a:bodyPr>
          <a:lstStyle/>
          <a:p>
            <a:pPr lvl="0" algn="r">
              <a:lnSpc>
                <a:spcPts val="5500"/>
              </a:lnSpc>
              <a:spcBef>
                <a:spcPts val="0"/>
              </a:spcBef>
              <a:buNone/>
            </a:pPr>
            <a:r>
              <a:rPr lang="en" sz="48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400563" y="4328930"/>
            <a:ext cx="3390900" cy="1600438"/>
          </a:xfrm>
          <a:prstGeom prst="rect">
            <a:avLst/>
          </a:prstGeom>
        </p:spPr>
        <p:txBody>
          <a:bodyPr wrap="square">
            <a:spAutoFit/>
          </a:bodyPr>
          <a:lstStyle/>
          <a:p>
            <a:r>
              <a:rPr lang="en-US" sz="1400" b="1" dirty="0">
                <a:solidFill>
                  <a:schemeClr val="bg1"/>
                </a:solidFill>
              </a:rPr>
              <a:t>Helen Keller </a:t>
            </a:r>
          </a:p>
          <a:p>
            <a:r>
              <a:rPr lang="en-US" sz="1400" dirty="0">
                <a:solidFill>
                  <a:schemeClr val="bg1"/>
                </a:solidFill>
              </a:rPr>
              <a:t>	</a:t>
            </a:r>
          </a:p>
          <a:p>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400551" y="672571"/>
            <a:ext cx="3390900" cy="1815882"/>
          </a:xfrm>
          <a:prstGeom prst="rect">
            <a:avLst/>
          </a:prstGeom>
        </p:spPr>
        <p:txBody>
          <a:bodyPr wrap="square">
            <a:spAutoFit/>
          </a:bodyPr>
          <a:lstStyle/>
          <a:p>
            <a:r>
              <a:rPr lang="en-US" sz="1400" b="1" dirty="0">
                <a:solidFill>
                  <a:schemeClr val="bg1"/>
                </a:solidFill>
              </a:rPr>
              <a:t>Mario Andretti</a:t>
            </a:r>
          </a:p>
          <a:p>
            <a:endParaRPr lang="en-US" sz="1400" dirty="0">
              <a:solidFill>
                <a:schemeClr val="bg1"/>
              </a:solidFill>
            </a:endParaRPr>
          </a:p>
          <a:p>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400539" y="4328930"/>
            <a:ext cx="3524761" cy="1600438"/>
          </a:xfrm>
          <a:prstGeom prst="rect">
            <a:avLst/>
          </a:prstGeom>
        </p:spPr>
        <p:txBody>
          <a:bodyPr wrap="square">
            <a:spAutoFit/>
          </a:bodyPr>
          <a:lstStyle/>
          <a:p>
            <a:r>
              <a:rPr lang="en-US" sz="1400" b="1" dirty="0">
                <a:solidFill>
                  <a:schemeClr val="bg1"/>
                </a:solidFill>
              </a:rPr>
              <a:t>Dwight. Eisenhower</a:t>
            </a:r>
          </a:p>
          <a:p>
            <a:endParaRPr lang="en-US" sz="1400" b="1" dirty="0">
              <a:solidFill>
                <a:schemeClr val="bg1"/>
              </a:solidFill>
            </a:endParaRPr>
          </a:p>
          <a:p>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7DD9A029-8F70-411C-A5C4-9DA69FAE2166}"/>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3941" y="0"/>
            <a:ext cx="12188059" cy="6858000"/>
          </a:xfrm>
          <a:prstGeom prst="rect">
            <a:avLst/>
          </a:prstGeom>
        </p:spPr>
      </p:pic>
      <p:sp>
        <p:nvSpPr>
          <p:cNvPr id="4" name="Rectangle 3">
            <a:extLst>
              <a:ext uri="{FF2B5EF4-FFF2-40B4-BE49-F238E27FC236}">
                <a16:creationId xmlns:a16="http://schemas.microsoft.com/office/drawing/2014/main" id="{3FAE82C9-8256-437A-96E4-0CEA1F8A17C8}"/>
              </a:ext>
            </a:extLst>
          </p:cNvPr>
          <p:cNvSpPr/>
          <p:nvPr/>
        </p:nvSpPr>
        <p:spPr>
          <a:xfrm>
            <a:off x="0" y="628650"/>
            <a:ext cx="4895850" cy="1581150"/>
          </a:xfrm>
          <a:prstGeom prst="rect">
            <a:avLst/>
          </a:prstGeom>
          <a:ln>
            <a:noFill/>
          </a:ln>
          <a:effectLst>
            <a:outerShdw blurRad="50800" dist="38100" algn="l" rotWithShape="0">
              <a:prstClr val="black">
                <a:alpha val="40000"/>
              </a:prstClr>
            </a:outerShdw>
          </a:effectLst>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Title 1">
            <a:extLst>
              <a:ext uri="{FF2B5EF4-FFF2-40B4-BE49-F238E27FC236}">
                <a16:creationId xmlns:a16="http://schemas.microsoft.com/office/drawing/2014/main" id="{7FDDD860-2A39-4484-8149-F1DD236DB978}"/>
              </a:ext>
            </a:extLst>
          </p:cNvPr>
          <p:cNvSpPr txBox="1">
            <a:spLocks/>
          </p:cNvSpPr>
          <p:nvPr/>
        </p:nvSpPr>
        <p:spPr>
          <a:xfrm>
            <a:off x="76200" y="666751"/>
            <a:ext cx="4895850" cy="1581150"/>
          </a:xfrm>
          <a:prstGeom prst="rect">
            <a:avLst/>
          </a:prstGeom>
        </p:spPr>
        <p:txBody>
          <a:bodyPr>
            <a:normAutofit fontScale="900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803380596"/>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284814" y="660348"/>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297830278"/>
              </p:ext>
            </p:extLst>
          </p:nvPr>
        </p:nvGraphicFramePr>
        <p:xfrm>
          <a:off x="1107833" y="2418735"/>
          <a:ext cx="4476064" cy="291151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881244313"/>
              </p:ext>
            </p:extLst>
          </p:nvPr>
        </p:nvGraphicFramePr>
        <p:xfrm>
          <a:off x="6431664" y="2418735"/>
          <a:ext cx="4476064" cy="2911510"/>
        </p:xfrm>
        <a:graphic>
          <a:graphicData uri="http://schemas.openxmlformats.org/drawingml/2006/chart">
            <c:chart xmlns:c="http://schemas.openxmlformats.org/drawingml/2006/chart" xmlns:r="http://schemas.openxmlformats.org/officeDocument/2006/relationships" r:id="rId3"/>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571750" y="72098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t>DATA</a:t>
            </a:r>
            <a:endParaRPr lang="en" sz="3600" dirty="0"/>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632358138"/>
              </p:ext>
            </p:extLst>
          </p:nvPr>
        </p:nvGraphicFramePr>
        <p:xfrm>
          <a:off x="3318387" y="2169924"/>
          <a:ext cx="6394040" cy="2895600"/>
        </p:xfrm>
        <a:graphic>
          <a:graphicData uri="http://schemas.openxmlformats.org/drawingml/2006/table">
            <a:tbl>
              <a:tblPr firstRow="1" bandRow="1">
                <a:tableStyleId>{F5AB1C69-6EDB-4FF4-983F-18BD219EF322}</a:tableStyleId>
              </a:tblPr>
              <a:tblGrid>
                <a:gridCol w="1598510">
                  <a:extLst>
                    <a:ext uri="{9D8B030D-6E8A-4147-A177-3AD203B41FA5}">
                      <a16:colId xmlns:a16="http://schemas.microsoft.com/office/drawing/2014/main" val="4287316403"/>
                    </a:ext>
                  </a:extLst>
                </a:gridCol>
                <a:gridCol w="1598510">
                  <a:extLst>
                    <a:ext uri="{9D8B030D-6E8A-4147-A177-3AD203B41FA5}">
                      <a16:colId xmlns:a16="http://schemas.microsoft.com/office/drawing/2014/main" val="1902235641"/>
                    </a:ext>
                  </a:extLst>
                </a:gridCol>
                <a:gridCol w="1598510">
                  <a:extLst>
                    <a:ext uri="{9D8B030D-6E8A-4147-A177-3AD203B41FA5}">
                      <a16:colId xmlns:a16="http://schemas.microsoft.com/office/drawing/2014/main" val="3162900589"/>
                    </a:ext>
                  </a:extLst>
                </a:gridCol>
                <a:gridCol w="1598510">
                  <a:extLst>
                    <a:ext uri="{9D8B030D-6E8A-4147-A177-3AD203B41FA5}">
                      <a16:colId xmlns:a16="http://schemas.microsoft.com/office/drawing/2014/main" val="2921416807"/>
                    </a:ext>
                  </a:extLst>
                </a:gridCol>
              </a:tblGrid>
              <a:tr h="207715">
                <a:tc>
                  <a:txBody>
                    <a:bodyPr/>
                    <a:lstStyle/>
                    <a:p>
                      <a:pPr algn="ctr"/>
                      <a:r>
                        <a:rPr lang="en-US" sz="1600" dirty="0"/>
                        <a:t>DATA</a:t>
                      </a:r>
                    </a:p>
                  </a:txBody>
                  <a:tcPr/>
                </a:tc>
                <a:tc>
                  <a:txBody>
                    <a:bodyPr/>
                    <a:lstStyle/>
                    <a:p>
                      <a:pPr algn="ctr"/>
                      <a:r>
                        <a:rPr lang="en-US" sz="1600" dirty="0"/>
                        <a:t>DATA</a:t>
                      </a:r>
                    </a:p>
                  </a:txBody>
                  <a:tcPr/>
                </a:tc>
                <a:tc>
                  <a:txBody>
                    <a:bodyPr/>
                    <a:lstStyle/>
                    <a:p>
                      <a:pPr algn="ctr"/>
                      <a:r>
                        <a:rPr lang="en-US" sz="1600" dirty="0"/>
                        <a:t>MORE DATA</a:t>
                      </a:r>
                    </a:p>
                  </a:txBody>
                  <a:tcPr/>
                </a:tc>
                <a:tc>
                  <a:txBody>
                    <a:bodyPr/>
                    <a:lstStyle/>
                    <a:p>
                      <a:pPr algn="ctr"/>
                      <a:r>
                        <a:rPr lang="en-US" sz="1600" dirty="0"/>
                        <a:t>LOTS OF DATA</a:t>
                      </a:r>
                    </a:p>
                  </a:txBody>
                  <a:tcPr/>
                </a:tc>
                <a:extLst>
                  <a:ext uri="{0D108BD9-81ED-4DB2-BD59-A6C34878D82A}">
                    <a16:rowId xmlns:a16="http://schemas.microsoft.com/office/drawing/2014/main" val="3132156098"/>
                  </a:ext>
                </a:extLst>
              </a:tr>
              <a:tr h="29030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29030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29030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29030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29030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29030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29030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grpSp>
        <p:nvGrpSpPr>
          <p:cNvPr id="8" name="Group 7">
            <a:extLst>
              <a:ext uri="{FF2B5EF4-FFF2-40B4-BE49-F238E27FC236}">
                <a16:creationId xmlns:a16="http://schemas.microsoft.com/office/drawing/2014/main" id="{3141A04E-1A37-4D48-B58C-D1FDFD1B3B10}"/>
              </a:ext>
            </a:extLst>
          </p:cNvPr>
          <p:cNvGrpSpPr/>
          <p:nvPr/>
        </p:nvGrpSpPr>
        <p:grpSpPr>
          <a:xfrm>
            <a:off x="1123052" y="1373067"/>
            <a:ext cx="10389632" cy="4949842"/>
            <a:chOff x="1033111" y="1522968"/>
            <a:chExt cx="10389632" cy="4949842"/>
          </a:xfrm>
        </p:grpSpPr>
        <p:sp>
          <p:nvSpPr>
            <p:cNvPr id="3" name="Shape 249"/>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lumMod val="65000"/>
              </a:schemeClr>
            </a:solidFill>
            <a:ln>
              <a:noFill/>
            </a:ln>
          </p:spPr>
          <p:txBody>
            <a:bodyPr lIns="91425" tIns="91425" rIns="91425" bIns="91425" anchor="ctr" anchorCtr="0">
              <a:noAutofit/>
            </a:bodyPr>
            <a:lstStyle/>
            <a:p>
              <a:pPr lvl="0">
                <a:spcBef>
                  <a:spcPts val="0"/>
                </a:spcBef>
                <a:buNone/>
              </a:pPr>
              <a:endParaRPr dirty="0"/>
            </a:p>
          </p:txBody>
        </p:sp>
        <p:sp>
          <p:nvSpPr>
            <p:cNvPr id="4" name="Shape 251"/>
            <p:cNvSpPr/>
            <p:nvPr/>
          </p:nvSpPr>
          <p:spPr>
            <a:xfrm>
              <a:off x="2444485" y="2317915"/>
              <a:ext cx="1196915" cy="275638"/>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ysClr val="windowText" lastClr="000000"/>
                  </a:solidFill>
                  <a:latin typeface="Dosis"/>
                  <a:ea typeface="Dosis"/>
                  <a:cs typeface="Dosis"/>
                  <a:sym typeface="Dosis"/>
                </a:rPr>
                <a:t>OUR OFFICE</a:t>
              </a:r>
            </a:p>
          </p:txBody>
        </p:sp>
        <p:sp>
          <p:nvSpPr>
            <p:cNvPr id="5" name="Shape 253"/>
            <p:cNvSpPr/>
            <p:nvPr/>
          </p:nvSpPr>
          <p:spPr>
            <a:xfrm rot="8100000">
              <a:off x="2259245" y="2772715"/>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6" name="Shape 254"/>
            <p:cNvSpPr/>
            <p:nvPr/>
          </p:nvSpPr>
          <p:spPr>
            <a:xfrm rot="8100000">
              <a:off x="3264850" y="420770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9" name="Shape 257"/>
            <p:cNvSpPr/>
            <p:nvPr/>
          </p:nvSpPr>
          <p:spPr>
            <a:xfrm rot="8100000">
              <a:off x="6287673" y="365775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82">
            <a:extLst>
              <a:ext uri="{FF2B5EF4-FFF2-40B4-BE49-F238E27FC236}">
                <a16:creationId xmlns:a16="http://schemas.microsoft.com/office/drawing/2014/main" id="{E7FC34CA-4673-42B6-89BA-0CE6C071C673}"/>
              </a:ext>
            </a:extLst>
          </p:cNvPr>
          <p:cNvSpPr txBox="1">
            <a:spLocks/>
          </p:cNvSpPr>
          <p:nvPr/>
        </p:nvSpPr>
        <p:spPr>
          <a:xfrm>
            <a:off x="1654502" y="305818"/>
            <a:ext cx="7301184"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OUR PROCESS IS </a:t>
            </a:r>
            <a:r>
              <a:rPr lang="en-US" sz="3600" dirty="0">
                <a:solidFill>
                  <a:schemeClr val="tx1">
                    <a:lumMod val="50000"/>
                    <a:lumOff val="50000"/>
                  </a:schemeClr>
                </a:solidFill>
              </a:rPr>
              <a:t>SIMPLE</a:t>
            </a:r>
            <a:endParaRPr lang="en" sz="3600" dirty="0">
              <a:solidFill>
                <a:schemeClr val="tx1">
                  <a:lumMod val="50000"/>
                  <a:lumOff val="50000"/>
                </a:schemeClr>
              </a:solidFill>
            </a:endParaRPr>
          </a:p>
        </p:txBody>
      </p:sp>
      <p:graphicFrame>
        <p:nvGraphicFramePr>
          <p:cNvPr id="4" name="Diagram 3">
            <a:extLst>
              <a:ext uri="{FF2B5EF4-FFF2-40B4-BE49-F238E27FC236}">
                <a16:creationId xmlns:a16="http://schemas.microsoft.com/office/drawing/2014/main" id="{696A8863-F544-4EAF-BFEF-00C7D4065063}"/>
              </a:ext>
            </a:extLst>
          </p:cNvPr>
          <p:cNvGraphicFramePr/>
          <p:nvPr>
            <p:extLst>
              <p:ext uri="{D42A27DB-BD31-4B8C-83A1-F6EECF244321}">
                <p14:modId xmlns:p14="http://schemas.microsoft.com/office/powerpoint/2010/main" val="2467859776"/>
              </p:ext>
            </p:extLst>
          </p:nvPr>
        </p:nvGraphicFramePr>
        <p:xfrm>
          <a:off x="2563812" y="1021220"/>
          <a:ext cx="7521576" cy="5014384"/>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89135320"/>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76" name="Straight Connector 75"/>
          <p:cNvCxnSpPr/>
          <p:nvPr/>
        </p:nvCxnSpPr>
        <p:spPr>
          <a:xfrm>
            <a:off x="9391352" y="1239365"/>
            <a:ext cx="1531869" cy="0"/>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7" name="Straight Connector 76"/>
          <p:cNvCxnSpPr/>
          <p:nvPr/>
        </p:nvCxnSpPr>
        <p:spPr>
          <a:xfrm flipH="1">
            <a:off x="10843988" y="1056805"/>
            <a:ext cx="28433" cy="4553442"/>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8" name="Straight Connector 77"/>
          <p:cNvCxnSpPr/>
          <p:nvPr/>
        </p:nvCxnSpPr>
        <p:spPr>
          <a:xfrm>
            <a:off x="8633384" y="5716481"/>
            <a:ext cx="2195856" cy="13711"/>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9" name="Straight Connector 78"/>
          <p:cNvCxnSpPr/>
          <p:nvPr/>
        </p:nvCxnSpPr>
        <p:spPr>
          <a:xfrm rot="5400000">
            <a:off x="7455383" y="4479395"/>
            <a:ext cx="2400487" cy="14989"/>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0" name="Straight Connector 79"/>
          <p:cNvCxnSpPr/>
          <p:nvPr/>
        </p:nvCxnSpPr>
        <p:spPr>
          <a:xfrm>
            <a:off x="6188821" y="3278921"/>
            <a:ext cx="2474300" cy="15450"/>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1" name="Straight Connector 80"/>
          <p:cNvCxnSpPr/>
          <p:nvPr/>
        </p:nvCxnSpPr>
        <p:spPr>
          <a:xfrm flipH="1">
            <a:off x="6333353" y="3380047"/>
            <a:ext cx="9541" cy="1528183"/>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2" name="Straight Connector 81"/>
          <p:cNvCxnSpPr/>
          <p:nvPr/>
        </p:nvCxnSpPr>
        <p:spPr>
          <a:xfrm>
            <a:off x="3329877" y="4957205"/>
            <a:ext cx="3042996" cy="19001"/>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3" name="Straight Connector 82"/>
          <p:cNvCxnSpPr/>
          <p:nvPr/>
        </p:nvCxnSpPr>
        <p:spPr>
          <a:xfrm rot="5400000">
            <a:off x="2107149" y="3353299"/>
            <a:ext cx="2400487" cy="14989"/>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4" name="Straight Connector 83"/>
          <p:cNvCxnSpPr/>
          <p:nvPr/>
        </p:nvCxnSpPr>
        <p:spPr>
          <a:xfrm>
            <a:off x="914400" y="1778083"/>
            <a:ext cx="2400487" cy="14989"/>
          </a:xfrm>
          <a:prstGeom prst="line">
            <a:avLst/>
          </a:prstGeom>
          <a:ln w="38100">
            <a:solidFill>
              <a:schemeClr val="tx1">
                <a:lumMod val="75000"/>
                <a:lumOff val="25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85" name="Group 84"/>
          <p:cNvGrpSpPr/>
          <p:nvPr/>
        </p:nvGrpSpPr>
        <p:grpSpPr>
          <a:xfrm>
            <a:off x="2637457" y="1115642"/>
            <a:ext cx="1354861" cy="1354861"/>
            <a:chOff x="1438244" y="995722"/>
            <a:chExt cx="1396958" cy="1396958"/>
          </a:xfrm>
        </p:grpSpPr>
        <p:sp>
          <p:nvSpPr>
            <p:cNvPr id="86" name="Oval 8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Oval 86"/>
            <p:cNvSpPr/>
            <p:nvPr/>
          </p:nvSpPr>
          <p:spPr>
            <a:xfrm>
              <a:off x="1581267" y="1138745"/>
              <a:ext cx="1110912" cy="1110912"/>
            </a:xfrm>
            <a:prstGeom prst="ellipse">
              <a:avLst/>
            </a:prstGeom>
            <a:solidFill>
              <a:schemeClr val="bg2">
                <a:lumMod val="5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88" name="Group 87"/>
          <p:cNvGrpSpPr/>
          <p:nvPr/>
        </p:nvGrpSpPr>
        <p:grpSpPr>
          <a:xfrm>
            <a:off x="2637457" y="4251084"/>
            <a:ext cx="1354861" cy="1354861"/>
            <a:chOff x="1438244" y="995722"/>
            <a:chExt cx="1396958" cy="1396958"/>
          </a:xfrm>
        </p:grpSpPr>
        <p:sp>
          <p:nvSpPr>
            <p:cNvPr id="89" name="Oval 8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0" name="Oval 89"/>
            <p:cNvSpPr/>
            <p:nvPr/>
          </p:nvSpPr>
          <p:spPr>
            <a:xfrm>
              <a:off x="1581267" y="1138745"/>
              <a:ext cx="1110912" cy="1110912"/>
            </a:xfrm>
            <a:prstGeom prst="ellipse">
              <a:avLst/>
            </a:prstGeom>
            <a:solidFill>
              <a:schemeClr val="tx1">
                <a:lumMod val="85000"/>
                <a:lumOff val="1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91" name="Group 90"/>
          <p:cNvGrpSpPr/>
          <p:nvPr/>
        </p:nvGrpSpPr>
        <p:grpSpPr>
          <a:xfrm>
            <a:off x="5665464" y="2609216"/>
            <a:ext cx="1354861" cy="1354861"/>
            <a:chOff x="1438244" y="995722"/>
            <a:chExt cx="1396958" cy="1396958"/>
          </a:xfrm>
        </p:grpSpPr>
        <p:sp>
          <p:nvSpPr>
            <p:cNvPr id="92" name="Oval 9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3" name="Oval 92"/>
            <p:cNvSpPr/>
            <p:nvPr/>
          </p:nvSpPr>
          <p:spPr>
            <a:xfrm>
              <a:off x="1581267" y="1138745"/>
              <a:ext cx="1110912" cy="1110912"/>
            </a:xfrm>
            <a:prstGeom prst="ellipse">
              <a:avLst/>
            </a:prstGeom>
            <a:solidFill>
              <a:schemeClr val="accent3"/>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94" name="Group 93"/>
          <p:cNvGrpSpPr/>
          <p:nvPr/>
        </p:nvGrpSpPr>
        <p:grpSpPr>
          <a:xfrm>
            <a:off x="10180001" y="561935"/>
            <a:ext cx="1354861" cy="1354861"/>
            <a:chOff x="1438244" y="995722"/>
            <a:chExt cx="1396958" cy="1396958"/>
          </a:xfrm>
        </p:grpSpPr>
        <p:sp>
          <p:nvSpPr>
            <p:cNvPr id="95" name="Oval 9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6" name="Oval 95"/>
            <p:cNvSpPr/>
            <p:nvPr/>
          </p:nvSpPr>
          <p:spPr>
            <a:xfrm>
              <a:off x="1581267" y="1138745"/>
              <a:ext cx="1110912" cy="1110912"/>
            </a:xfrm>
            <a:prstGeom prst="ellipse">
              <a:avLst/>
            </a:prstGeom>
            <a:solidFill>
              <a:schemeClr val="bg1">
                <a:lumMod val="6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97" name="Group 96"/>
          <p:cNvGrpSpPr/>
          <p:nvPr/>
        </p:nvGrpSpPr>
        <p:grpSpPr>
          <a:xfrm>
            <a:off x="7985691" y="5033446"/>
            <a:ext cx="1354861" cy="1354861"/>
            <a:chOff x="1438244" y="995722"/>
            <a:chExt cx="1396958" cy="1396958"/>
          </a:xfrm>
        </p:grpSpPr>
        <p:sp>
          <p:nvSpPr>
            <p:cNvPr id="98" name="Oval 97"/>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9" name="Oval 98"/>
            <p:cNvSpPr/>
            <p:nvPr/>
          </p:nvSpPr>
          <p:spPr>
            <a:xfrm>
              <a:off x="1581267" y="1138745"/>
              <a:ext cx="1110912" cy="1110912"/>
            </a:xfrm>
            <a:prstGeom prst="ellipse">
              <a:avLst/>
            </a:prstGeom>
            <a:solidFill>
              <a:schemeClr val="bg2">
                <a:lumMod val="1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100" name="TextBox 99">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2015</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101" name="Freeform 100"/>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bg1">
              <a:lumMod val="6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TextBox 101">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2014</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103" name="TextBox 102">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2016</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104" name="Oval 103"/>
          <p:cNvSpPr/>
          <p:nvPr/>
        </p:nvSpPr>
        <p:spPr>
          <a:xfrm>
            <a:off x="9138899" y="1146476"/>
            <a:ext cx="211178" cy="211178"/>
          </a:xfrm>
          <a:prstGeom prst="ellipse">
            <a:avLst/>
          </a:prstGeom>
          <a:solidFill>
            <a:schemeClr val="bg1">
              <a:lumMod val="6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5" name="TextBox 104">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2017</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106" name="TextBox 105">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2018</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grpSp>
        <p:nvGrpSpPr>
          <p:cNvPr id="107" name="Shape 453"/>
          <p:cNvGrpSpPr/>
          <p:nvPr/>
        </p:nvGrpSpPr>
        <p:grpSpPr>
          <a:xfrm>
            <a:off x="10658325" y="964247"/>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3"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4" name="Shape 486"/>
          <p:cNvGrpSpPr/>
          <p:nvPr/>
        </p:nvGrpSpPr>
        <p:grpSpPr>
          <a:xfrm>
            <a:off x="3177688" y="4708441"/>
            <a:ext cx="274865" cy="448083"/>
            <a:chOff x="6730350" y="2315900"/>
            <a:chExt cx="257700" cy="420100"/>
          </a:xfrm>
          <a:solidFill>
            <a:schemeClr val="bg1"/>
          </a:solidFill>
        </p:grpSpPr>
        <p:sp>
          <p:nvSpPr>
            <p:cNvPr id="115"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0" name="Shape 538"/>
          <p:cNvGrpSpPr/>
          <p:nvPr/>
        </p:nvGrpSpPr>
        <p:grpSpPr>
          <a:xfrm>
            <a:off x="8467853" y="5517707"/>
            <a:ext cx="483228" cy="354301"/>
            <a:chOff x="4610450" y="3703750"/>
            <a:chExt cx="453050" cy="332175"/>
          </a:xfrm>
          <a:solidFill>
            <a:schemeClr val="bg1"/>
          </a:solidFill>
        </p:grpSpPr>
        <p:sp>
          <p:nvSpPr>
            <p:cNvPr id="12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3" name="Shape 551"/>
          <p:cNvGrpSpPr/>
          <p:nvPr/>
        </p:nvGrpSpPr>
        <p:grpSpPr>
          <a:xfrm>
            <a:off x="6096938" y="3057607"/>
            <a:ext cx="472829" cy="472856"/>
            <a:chOff x="570875" y="4322250"/>
            <a:chExt cx="443300" cy="443325"/>
          </a:xfrm>
          <a:solidFill>
            <a:schemeClr val="bg1"/>
          </a:solidFill>
        </p:grpSpPr>
        <p:sp>
          <p:nvSpPr>
            <p:cNvPr id="12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8" name="Rectangle 127">
            <a:extLst>
              <a:ext uri="{FF2B5EF4-FFF2-40B4-BE49-F238E27FC236}">
                <a16:creationId xmlns:a16="http://schemas.microsoft.com/office/drawing/2014/main" id="{EFF49A3A-275B-4E2D-9586-12C6492F041A}"/>
              </a:ext>
            </a:extLst>
          </p:cNvPr>
          <p:cNvSpPr/>
          <p:nvPr/>
        </p:nvSpPr>
        <p:spPr>
          <a:xfrm>
            <a:off x="149124" y="283782"/>
            <a:ext cx="5139463" cy="432170"/>
          </a:xfrm>
          <a:prstGeom prst="rect">
            <a:avLst/>
          </a:prstGeom>
          <a:noFill/>
        </p:spPr>
        <p:txBody>
          <a:bodyPr wrap="square" lIns="91440" tIns="45720" rIns="91440" bIns="45720">
            <a:spAutoFit/>
          </a:bodyPr>
          <a:lstStyle/>
          <a:p>
            <a:pPr>
              <a:lnSpc>
                <a:spcPts val="2600"/>
              </a:lnSpc>
            </a:pPr>
            <a:r>
              <a:rPr lang="en-US" sz="2800" cap="none" spc="0" dirty="0">
                <a:ln w="0"/>
                <a:latin typeface="Roboto" pitchFamily="2" charset="0"/>
                <a:ea typeface="Roboto" pitchFamily="2" charset="0"/>
                <a:cs typeface="Lato" panose="020F0502020204030203" pitchFamily="34" charset="0"/>
              </a:rPr>
              <a:t>TIMELINE </a:t>
            </a:r>
            <a:r>
              <a:rPr lang="en-US" sz="2800" b="1" cap="none" spc="0" dirty="0">
                <a:ln w="0"/>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129" name="Rectangle 128">
            <a:extLst>
              <a:ext uri="{FF2B5EF4-FFF2-40B4-BE49-F238E27FC236}">
                <a16:creationId xmlns:a16="http://schemas.microsoft.com/office/drawing/2014/main" id="{EFF49A3A-275B-4E2D-9586-12C6492F041A}"/>
              </a:ext>
            </a:extLst>
          </p:cNvPr>
          <p:cNvSpPr/>
          <p:nvPr/>
        </p:nvSpPr>
        <p:spPr>
          <a:xfrm>
            <a:off x="185755" y="514084"/>
            <a:ext cx="3592493" cy="387286"/>
          </a:xfrm>
          <a:prstGeom prst="rect">
            <a:avLst/>
          </a:prstGeom>
          <a:noFill/>
        </p:spPr>
        <p:txBody>
          <a:bodyPr wrap="square" lIns="91440" tIns="45720" rIns="91440" bIns="45720">
            <a:spAutoFit/>
          </a:bodyPr>
          <a:lstStyle/>
          <a:p>
            <a:pPr>
              <a:lnSpc>
                <a:spcPts val="2600"/>
              </a:lnSpc>
            </a:pPr>
            <a:r>
              <a:rPr lang="en-US" sz="1400" dirty="0">
                <a:ln w="0"/>
                <a:solidFill>
                  <a:schemeClr val="tx1">
                    <a:lumMod val="50000"/>
                    <a:lumOff val="50000"/>
                  </a:schemeClr>
                </a:solidFill>
                <a:latin typeface="Roboto" pitchFamily="2" charset="0"/>
                <a:ea typeface="Roboto" pitchFamily="2" charset="0"/>
                <a:cs typeface="Lato" panose="020F0502020204030203" pitchFamily="34" charset="0"/>
              </a:rPr>
              <a:t>Your Journey Starts Here</a:t>
            </a:r>
          </a:p>
        </p:txBody>
      </p:sp>
      <p:sp>
        <p:nvSpPr>
          <p:cNvPr id="130" name="Rectangle 12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571808810"/>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4" name="Picture 13"/>
          <p:cNvPicPr>
            <a:picLocks noChangeAspect="1"/>
          </p:cNvPicPr>
          <p:nvPr/>
        </p:nvPicPr>
        <p:blipFill>
          <a:blip r:embed="rId2"/>
          <a:stretch>
            <a:fillRect/>
          </a:stretch>
        </p:blipFill>
        <p:spPr>
          <a:xfrm>
            <a:off x="7138279" y="1100035"/>
            <a:ext cx="2706859" cy="4480948"/>
          </a:xfrm>
          <a:prstGeom prst="rect">
            <a:avLst/>
          </a:prstGeom>
        </p:spPr>
      </p:pic>
      <p:sp>
        <p:nvSpPr>
          <p:cNvPr id="2" name="Shape 395">
            <a:extLst>
              <a:ext uri="{FF2B5EF4-FFF2-40B4-BE49-F238E27FC236}">
                <a16:creationId xmlns:a16="http://schemas.microsoft.com/office/drawing/2014/main" id="{7A92B616-B04B-4CED-9C7E-185498D9D4A4}"/>
              </a:ext>
            </a:extLst>
          </p:cNvPr>
          <p:cNvSpPr txBox="1">
            <a:spLocks/>
          </p:cNvSpPr>
          <p:nvPr/>
        </p:nvSpPr>
        <p:spPr>
          <a:xfrm>
            <a:off x="1211212" y="1098969"/>
            <a:ext cx="510533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tx1">
                    <a:lumMod val="50000"/>
                    <a:lumOff val="50000"/>
                  </a:schemeClr>
                </a:solidFill>
                <a:latin typeface="+mj-lt"/>
                <a:ea typeface="Muli"/>
                <a:cs typeface="Muli"/>
                <a:sym typeface="Muli"/>
              </a:rPr>
              <a:t>	ANDROID MOCKUP</a:t>
            </a:r>
            <a:endParaRPr lang="en-US" sz="3600" dirty="0">
              <a:solidFill>
                <a:schemeClr val="tx1">
                  <a:lumMod val="50000"/>
                  <a:lumOff val="50000"/>
                </a:schemeClr>
              </a:solidFill>
              <a:ea typeface="Muli"/>
              <a:cs typeface="Muli"/>
              <a:sym typeface="Muli"/>
            </a:endParaRPr>
          </a:p>
          <a:p>
            <a:pPr>
              <a:spcBef>
                <a:spcPts val="0"/>
              </a:spcBef>
              <a:buNone/>
            </a:pPr>
            <a:endParaRPr lang="en-US" sz="3600" dirty="0">
              <a:solidFill>
                <a:schemeClr val="tx1">
                  <a:lumMod val="50000"/>
                  <a:lumOff val="50000"/>
                </a:schemeClr>
              </a:solidFill>
              <a:ea typeface="Muli"/>
              <a:cs typeface="Muli"/>
              <a:sym typeface="Muli"/>
            </a:endParaRPr>
          </a:p>
          <a:p>
            <a:pPr>
              <a:spcBef>
                <a:spcPts val="0"/>
              </a:spcBef>
              <a:buFont typeface="Arial" panose="020B0604020202020204" pitchFamily="34" charset="0"/>
              <a:buNone/>
            </a:pPr>
            <a:endParaRPr lang="en-US" sz="3600" dirty="0">
              <a:solidFill>
                <a:schemeClr val="tx1">
                  <a:lumMod val="50000"/>
                  <a:lumOff val="50000"/>
                </a:schemeClr>
              </a:solidFill>
              <a:ea typeface="Muli"/>
              <a:cs typeface="Muli"/>
              <a:sym typeface="Muli"/>
            </a:endParaRPr>
          </a:p>
        </p:txBody>
      </p:sp>
      <p:sp>
        <p:nvSpPr>
          <p:cNvPr id="3" name="Rectangle 2">
            <a:extLst>
              <a:ext uri="{FF2B5EF4-FFF2-40B4-BE49-F238E27FC236}">
                <a16:creationId xmlns:a16="http://schemas.microsoft.com/office/drawing/2014/main" id="{6181E252-C88E-49F5-A90E-9510955EFCCC}"/>
              </a:ext>
            </a:extLst>
          </p:cNvPr>
          <p:cNvSpPr/>
          <p:nvPr/>
        </p:nvSpPr>
        <p:spPr>
          <a:xfrm>
            <a:off x="2192594" y="2067031"/>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FAC9D47A-0FC7-47EF-9C7A-FD70FE84E0C7}"/>
              </a:ext>
            </a:extLst>
          </p:cNvPr>
          <p:cNvSpPr/>
          <p:nvPr/>
        </p:nvSpPr>
        <p:spPr>
          <a:xfrm>
            <a:off x="2192594" y="3485033"/>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3E4A6BB3-F9BB-4011-9C55-F7F1DFFD8662}"/>
              </a:ext>
            </a:extLst>
          </p:cNvPr>
          <p:cNvSpPr/>
          <p:nvPr/>
        </p:nvSpPr>
        <p:spPr>
          <a:xfrm>
            <a:off x="1653755" y="23266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496">
            <a:extLst>
              <a:ext uri="{FF2B5EF4-FFF2-40B4-BE49-F238E27FC236}">
                <a16:creationId xmlns:a16="http://schemas.microsoft.com/office/drawing/2014/main" id="{14611F38-DBDC-4D6E-85B6-C2039B880752}"/>
              </a:ext>
            </a:extLst>
          </p:cNvPr>
          <p:cNvSpPr/>
          <p:nvPr/>
        </p:nvSpPr>
        <p:spPr>
          <a:xfrm>
            <a:off x="1653755" y="37119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94">
            <a:extLst>
              <a:ext uri="{FF2B5EF4-FFF2-40B4-BE49-F238E27FC236}">
                <a16:creationId xmlns:a16="http://schemas.microsoft.com/office/drawing/2014/main" id="{94F5768F-B668-451F-8C20-A5BC6312BD8C}"/>
              </a:ext>
            </a:extLst>
          </p:cNvPr>
          <p:cNvSpPr/>
          <p:nvPr/>
        </p:nvSpPr>
        <p:spPr>
          <a:xfrm>
            <a:off x="7277180" y="903450"/>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5" name="Rectangle 1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67148338"/>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p:cNvPicPr>
            <a:picLocks noChangeAspect="1"/>
          </p:cNvPicPr>
          <p:nvPr/>
        </p:nvPicPr>
        <p:blipFill>
          <a:blip r:embed="rId2"/>
          <a:stretch>
            <a:fillRect/>
          </a:stretch>
        </p:blipFill>
        <p:spPr>
          <a:xfrm>
            <a:off x="2608694" y="1452816"/>
            <a:ext cx="2030144" cy="3877392"/>
          </a:xfrm>
          <a:prstGeom prst="rect">
            <a:avLst/>
          </a:prstGeom>
        </p:spPr>
      </p:pic>
      <p:sp>
        <p:nvSpPr>
          <p:cNvPr id="4" name="Rectangle 3">
            <a:extLst>
              <a:ext uri="{FF2B5EF4-FFF2-40B4-BE49-F238E27FC236}">
                <a16:creationId xmlns:a16="http://schemas.microsoft.com/office/drawing/2014/main" id="{F04C05B9-42D0-4769-B9E8-C226A46B19E0}"/>
              </a:ext>
            </a:extLst>
          </p:cNvPr>
          <p:cNvSpPr/>
          <p:nvPr/>
        </p:nvSpPr>
        <p:spPr>
          <a:xfrm>
            <a:off x="6544571" y="2138361"/>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FB36A46C-A647-4E0A-8910-C05324283C97}"/>
              </a:ext>
            </a:extLst>
          </p:cNvPr>
          <p:cNvSpPr/>
          <p:nvPr/>
        </p:nvSpPr>
        <p:spPr>
          <a:xfrm>
            <a:off x="6544571" y="3556363"/>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CE79765D-77EF-4787-8EBD-35A1010CBF1D}"/>
              </a:ext>
            </a:extLst>
          </p:cNvPr>
          <p:cNvSpPr/>
          <p:nvPr/>
        </p:nvSpPr>
        <p:spPr>
          <a:xfrm>
            <a:off x="6096000" y="238734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E237366D-6DF6-4C6D-B48A-2C2025F838C1}"/>
              </a:ext>
            </a:extLst>
          </p:cNvPr>
          <p:cNvSpPr/>
          <p:nvPr/>
        </p:nvSpPr>
        <p:spPr>
          <a:xfrm>
            <a:off x="6096000" y="377264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933CF438-B648-46B0-801C-5EE8CA960315}"/>
              </a:ext>
            </a:extLst>
          </p:cNvPr>
          <p:cNvSpPr/>
          <p:nvPr/>
        </p:nvSpPr>
        <p:spPr>
          <a:xfrm>
            <a:off x="5671169" y="1073563"/>
            <a:ext cx="4918172"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chemeClr val="tx1">
                    <a:lumMod val="50000"/>
                    <a:lumOff val="50000"/>
                  </a:schemeClr>
                </a:solidFill>
                <a:latin typeface="+mj-lt"/>
                <a:ea typeface="Muli"/>
                <a:cs typeface="Muli"/>
                <a:sym typeface="Muli"/>
              </a:rPr>
              <a:t>iPhone MOCK</a:t>
            </a:r>
          </a:p>
        </p:txBody>
      </p:sp>
      <p:sp>
        <p:nvSpPr>
          <p:cNvPr id="10" name="Shape 401">
            <a:extLst>
              <a:ext uri="{FF2B5EF4-FFF2-40B4-BE49-F238E27FC236}">
                <a16:creationId xmlns:a16="http://schemas.microsoft.com/office/drawing/2014/main" id="{121C60BB-4F55-4C52-B535-E52206786BC3}"/>
              </a:ext>
            </a:extLst>
          </p:cNvPr>
          <p:cNvSpPr/>
          <p:nvPr/>
        </p:nvSpPr>
        <p:spPr>
          <a:xfrm>
            <a:off x="2442493" y="905609"/>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4000" dir="5400000" sy="-100000" algn="bl" rotWithShape="0"/>
          </a:effectLst>
        </p:spPr>
        <p:txBody>
          <a:bodyPr lIns="91425" tIns="91425" rIns="91425" bIns="91425" anchor="ctr" anchorCtr="0">
            <a:noAutofit/>
          </a:bodyPr>
          <a:lstStyle/>
          <a:p>
            <a:endParaRPr/>
          </a:p>
        </p:txBody>
      </p:sp>
      <p:sp>
        <p:nvSpPr>
          <p:cNvPr id="13" name="Rectangle 12"/>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94600452"/>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16"/>
          <p:cNvPicPr>
            <a:picLocks noChangeAspect="1"/>
          </p:cNvPicPr>
          <p:nvPr/>
        </p:nvPicPr>
        <p:blipFill>
          <a:blip r:embed="rId2"/>
          <a:stretch>
            <a:fillRect/>
          </a:stretch>
        </p:blipFill>
        <p:spPr>
          <a:xfrm>
            <a:off x="6774216" y="1458849"/>
            <a:ext cx="4444369" cy="2999492"/>
          </a:xfrm>
          <a:prstGeom prst="rect">
            <a:avLst/>
          </a:prstGeom>
        </p:spPr>
      </p:pic>
      <p:sp>
        <p:nvSpPr>
          <p:cNvPr id="2" name="Shape 395">
            <a:extLst>
              <a:ext uri="{FF2B5EF4-FFF2-40B4-BE49-F238E27FC236}">
                <a16:creationId xmlns:a16="http://schemas.microsoft.com/office/drawing/2014/main" id="{8EDB748C-C0D2-4BBD-80BD-3072AC37BFE7}"/>
              </a:ext>
            </a:extLst>
          </p:cNvPr>
          <p:cNvSpPr txBox="1">
            <a:spLocks/>
          </p:cNvSpPr>
          <p:nvPr/>
        </p:nvSpPr>
        <p:spPr>
          <a:xfrm>
            <a:off x="1122257" y="1080761"/>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chemeClr val="tx1">
                    <a:lumMod val="50000"/>
                    <a:lumOff val="50000"/>
                  </a:schemeClr>
                </a:solidFill>
                <a:latin typeface="+mj-lt"/>
                <a:ea typeface="Muli"/>
                <a:cs typeface="Muli"/>
                <a:sym typeface="Muli"/>
              </a:rPr>
              <a:t>WEBSITE MOCKUP</a:t>
            </a:r>
          </a:p>
          <a:p>
            <a:pPr>
              <a:spcBef>
                <a:spcPts val="0"/>
              </a:spcBef>
              <a:buFont typeface="Arial" panose="020B0604020202020204" pitchFamily="34" charset="0"/>
              <a:buNone/>
            </a:pPr>
            <a:endParaRPr lang="en-US" sz="3600" dirty="0">
              <a:solidFill>
                <a:srgbClr val="E6442F"/>
              </a:solidFill>
              <a:ea typeface="Muli"/>
              <a:cs typeface="Muli"/>
              <a:sym typeface="Muli"/>
            </a:endParaRPr>
          </a:p>
          <a:p>
            <a:pPr algn="just">
              <a:spcBef>
                <a:spcPts val="0"/>
              </a:spcBef>
              <a:buFont typeface="Arial" panose="020B0604020202020204" pitchFamily="34" charset="0"/>
              <a:buNone/>
            </a:pPr>
            <a:r>
              <a:rPr lang="en-US" sz="3600" dirty="0">
                <a:solidFill>
                  <a:srgbClr val="E6442F"/>
                </a:solidFill>
                <a:ea typeface="Muli"/>
                <a:cs typeface="Muli"/>
                <a:sym typeface="Muli"/>
              </a:rPr>
              <a:t>    </a:t>
            </a: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3" name="Rectangle 2">
            <a:extLst>
              <a:ext uri="{FF2B5EF4-FFF2-40B4-BE49-F238E27FC236}">
                <a16:creationId xmlns:a16="http://schemas.microsoft.com/office/drawing/2014/main" id="{D690A78E-570A-4E1B-B563-AD790107D901}"/>
              </a:ext>
            </a:extLst>
          </p:cNvPr>
          <p:cNvSpPr/>
          <p:nvPr/>
        </p:nvSpPr>
        <p:spPr>
          <a:xfrm>
            <a:off x="2217973" y="2133683"/>
            <a:ext cx="3505881"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C820DA66-42AF-4D9B-96D1-BD60E1FD6BA7}"/>
              </a:ext>
            </a:extLst>
          </p:cNvPr>
          <p:cNvSpPr/>
          <p:nvPr/>
        </p:nvSpPr>
        <p:spPr>
          <a:xfrm>
            <a:off x="2217973" y="3432901"/>
            <a:ext cx="3505881"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5" name="Shape 497">
            <a:extLst>
              <a:ext uri="{FF2B5EF4-FFF2-40B4-BE49-F238E27FC236}">
                <a16:creationId xmlns:a16="http://schemas.microsoft.com/office/drawing/2014/main" id="{0F24761A-4BB1-4E4D-AB57-51320C461E1A}"/>
              </a:ext>
            </a:extLst>
          </p:cNvPr>
          <p:cNvGrpSpPr/>
          <p:nvPr/>
        </p:nvGrpSpPr>
        <p:grpSpPr>
          <a:xfrm>
            <a:off x="1573313" y="2406331"/>
            <a:ext cx="493682" cy="475442"/>
            <a:chOff x="2583325" y="2972875"/>
            <a:chExt cx="462850" cy="445750"/>
          </a:xfrm>
          <a:solidFill>
            <a:schemeClr val="bg1"/>
          </a:solidFill>
        </p:grpSpPr>
        <p:sp>
          <p:nvSpPr>
            <p:cNvPr id="6" name="Shape 498">
              <a:extLst>
                <a:ext uri="{FF2B5EF4-FFF2-40B4-BE49-F238E27FC236}">
                  <a16:creationId xmlns:a16="http://schemas.microsoft.com/office/drawing/2014/main" id="{9BAD39DB-96CB-42E3-8458-80A6A3A6D00C}"/>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7" name="Shape 499">
              <a:extLst>
                <a:ext uri="{FF2B5EF4-FFF2-40B4-BE49-F238E27FC236}">
                  <a16:creationId xmlns:a16="http://schemas.microsoft.com/office/drawing/2014/main" id="{B298FA06-5031-464C-8C12-37640BA23A2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8" name="Shape 497">
            <a:extLst>
              <a:ext uri="{FF2B5EF4-FFF2-40B4-BE49-F238E27FC236}">
                <a16:creationId xmlns:a16="http://schemas.microsoft.com/office/drawing/2014/main" id="{D133FA29-7509-435D-8A5E-9397476A1B3F}"/>
              </a:ext>
            </a:extLst>
          </p:cNvPr>
          <p:cNvGrpSpPr/>
          <p:nvPr/>
        </p:nvGrpSpPr>
        <p:grpSpPr>
          <a:xfrm>
            <a:off x="1548676" y="3800799"/>
            <a:ext cx="493682" cy="475442"/>
            <a:chOff x="2583325" y="2972875"/>
            <a:chExt cx="462850" cy="445750"/>
          </a:xfrm>
          <a:solidFill>
            <a:schemeClr val="bg1"/>
          </a:solidFill>
        </p:grpSpPr>
        <p:sp>
          <p:nvSpPr>
            <p:cNvPr id="9" name="Shape 498">
              <a:extLst>
                <a:ext uri="{FF2B5EF4-FFF2-40B4-BE49-F238E27FC236}">
                  <a16:creationId xmlns:a16="http://schemas.microsoft.com/office/drawing/2014/main" id="{6CA0361A-A3A0-48CD-9088-04353792F5A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0" name="Shape 499">
              <a:extLst>
                <a:ext uri="{FF2B5EF4-FFF2-40B4-BE49-F238E27FC236}">
                  <a16:creationId xmlns:a16="http://schemas.microsoft.com/office/drawing/2014/main" id="{58048368-2A3B-4163-B93D-E36901DCD299}"/>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sp>
        <p:nvSpPr>
          <p:cNvPr id="15" name="Shape 415">
            <a:extLst>
              <a:ext uri="{FF2B5EF4-FFF2-40B4-BE49-F238E27FC236}">
                <a16:creationId xmlns:a16="http://schemas.microsoft.com/office/drawing/2014/main" id="{74EBBFF7-6CF7-4E61-A53C-AD91AF1588DC}"/>
              </a:ext>
            </a:extLst>
          </p:cNvPr>
          <p:cNvSpPr/>
          <p:nvPr/>
        </p:nvSpPr>
        <p:spPr>
          <a:xfrm>
            <a:off x="6629944" y="1297860"/>
            <a:ext cx="4732915" cy="3892395"/>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28711419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2" name="Picture 11"/>
          <p:cNvPicPr>
            <a:picLocks noChangeAspect="1"/>
          </p:cNvPicPr>
          <p:nvPr/>
        </p:nvPicPr>
        <p:blipFill>
          <a:blip r:embed="rId2"/>
          <a:stretch>
            <a:fillRect/>
          </a:stretch>
        </p:blipFill>
        <p:spPr>
          <a:xfrm>
            <a:off x="2108004" y="1464319"/>
            <a:ext cx="2798307" cy="3877392"/>
          </a:xfrm>
          <a:prstGeom prst="rect">
            <a:avLst/>
          </a:prstGeom>
        </p:spPr>
      </p:pic>
      <p:sp>
        <p:nvSpPr>
          <p:cNvPr id="2" name="Rectangle 1">
            <a:extLst>
              <a:ext uri="{FF2B5EF4-FFF2-40B4-BE49-F238E27FC236}">
                <a16:creationId xmlns:a16="http://schemas.microsoft.com/office/drawing/2014/main" id="{12E0EC4B-AC70-4FD4-9281-18EBC9AA2669}"/>
              </a:ext>
            </a:extLst>
          </p:cNvPr>
          <p:cNvSpPr/>
          <p:nvPr/>
        </p:nvSpPr>
        <p:spPr>
          <a:xfrm>
            <a:off x="6566045" y="1083971"/>
            <a:ext cx="3399392" cy="646331"/>
          </a:xfrm>
          <a:prstGeom prst="rect">
            <a:avLst/>
          </a:prstGeom>
        </p:spPr>
        <p:txBody>
          <a:bodyPr wrap="none">
            <a:spAutoFit/>
          </a:bodyPr>
          <a:lstStyle/>
          <a:p>
            <a:pPr algn="ctr"/>
            <a:r>
              <a:rPr lang="en-US" sz="3600" dirty="0">
                <a:solidFill>
                  <a:schemeClr val="tx1">
                    <a:lumMod val="50000"/>
                    <a:lumOff val="50000"/>
                  </a:schemeClr>
                </a:solidFill>
                <a:latin typeface="+mj-lt"/>
                <a:ea typeface="Muli"/>
                <a:cs typeface="Muli"/>
                <a:sym typeface="Muli"/>
              </a:rPr>
              <a:t>TABLET MOCK</a:t>
            </a:r>
          </a:p>
        </p:txBody>
      </p:sp>
      <p:sp>
        <p:nvSpPr>
          <p:cNvPr id="3" name="Rectangle 2">
            <a:extLst>
              <a:ext uri="{FF2B5EF4-FFF2-40B4-BE49-F238E27FC236}">
                <a16:creationId xmlns:a16="http://schemas.microsoft.com/office/drawing/2014/main" id="{A3DB70DD-72F9-418F-9A81-C7B5A1B04FD0}"/>
              </a:ext>
            </a:extLst>
          </p:cNvPr>
          <p:cNvSpPr/>
          <p:nvPr/>
        </p:nvSpPr>
        <p:spPr>
          <a:xfrm>
            <a:off x="6710528" y="2044005"/>
            <a:ext cx="37526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8721693C-9C7D-410B-BC59-0FDCB7870CED}"/>
              </a:ext>
            </a:extLst>
          </p:cNvPr>
          <p:cNvSpPr/>
          <p:nvPr/>
        </p:nvSpPr>
        <p:spPr>
          <a:xfrm>
            <a:off x="6710527" y="3462007"/>
            <a:ext cx="3788201"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5">
            <a:extLst>
              <a:ext uri="{FF2B5EF4-FFF2-40B4-BE49-F238E27FC236}">
                <a16:creationId xmlns:a16="http://schemas.microsoft.com/office/drawing/2014/main" id="{66B61126-00EE-4FFA-AB89-BC7A95B24234}"/>
              </a:ext>
            </a:extLst>
          </p:cNvPr>
          <p:cNvSpPr/>
          <p:nvPr/>
        </p:nvSpPr>
        <p:spPr>
          <a:xfrm>
            <a:off x="6138815" y="2271600"/>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chemeClr val="bg1"/>
              </a:solidFill>
            </a:endParaRPr>
          </a:p>
        </p:txBody>
      </p:sp>
      <p:sp>
        <p:nvSpPr>
          <p:cNvPr id="6" name="Shape 495">
            <a:extLst>
              <a:ext uri="{FF2B5EF4-FFF2-40B4-BE49-F238E27FC236}">
                <a16:creationId xmlns:a16="http://schemas.microsoft.com/office/drawing/2014/main" id="{CC7F8E56-2DA2-452E-A975-30154E6EAA5B}"/>
              </a:ext>
            </a:extLst>
          </p:cNvPr>
          <p:cNvSpPr/>
          <p:nvPr/>
        </p:nvSpPr>
        <p:spPr>
          <a:xfrm>
            <a:off x="6138815" y="377506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chemeClr val="bg1"/>
              </a:solidFill>
            </a:endParaRPr>
          </a:p>
        </p:txBody>
      </p:sp>
      <p:sp>
        <p:nvSpPr>
          <p:cNvPr id="10" name="Shape 408">
            <a:extLst>
              <a:ext uri="{FF2B5EF4-FFF2-40B4-BE49-F238E27FC236}">
                <a16:creationId xmlns:a16="http://schemas.microsoft.com/office/drawing/2014/main" id="{AFF5DF21-EBCA-4D96-B965-6D3D94D5B253}"/>
              </a:ext>
            </a:extLst>
          </p:cNvPr>
          <p:cNvSpPr/>
          <p:nvPr/>
        </p:nvSpPr>
        <p:spPr>
          <a:xfrm>
            <a:off x="1919472" y="1083971"/>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3" name="Rectangle 12"/>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17771255"/>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10354940" y="465954"/>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11058265" y="547337"/>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4559556" y="506149"/>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5281786" y="502870"/>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8962935" y="5457432"/>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9668872" y="5445059"/>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4466060" y="1152849"/>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5190263" y="1143089"/>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3324" y="3046441"/>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0">
      <a:majorFont>
        <a:latin typeface="Roboto Condensed"/>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480</TotalTime>
  <Words>985</Words>
  <Application>Microsoft Office PowerPoint</Application>
  <PresentationFormat>Widescreen</PresentationFormat>
  <Paragraphs>121</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Roboto</vt:lpstr>
      <vt:lpstr>Roboto Condensed</vt:lpstr>
      <vt:lpstr>Office Theme</vt:lpstr>
      <vt:lpstr>Collector </vt:lpstr>
      <vt:lpstr>PowerPoint Presentation</vt:lpstr>
      <vt:lpstr> YOUR FIRST HEADLINE</vt:lpstr>
      <vt:lpstr>THIS IS YOUR HEADING</vt:lpstr>
      <vt:lpstr>PowerPoint Presentation</vt:lpstr>
      <vt:lpstr>PowerPoint Presentation</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82</cp:revision>
  <dcterms:created xsi:type="dcterms:W3CDTF">2017-08-02T20:41:11Z</dcterms:created>
  <dcterms:modified xsi:type="dcterms:W3CDTF">2018-04-17T12:35:01Z</dcterms:modified>
</cp:coreProperties>
</file>