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</p:sldIdLst>
  <p:sldSz cy="5143500" cx="9144000"/>
  <p:notesSz cx="6858000" cy="9144000"/>
  <p:embeddedFontLst>
    <p:embeddedFont>
      <p:font typeface="Miriam Libre"/>
      <p:regular r:id="rId37"/>
      <p:bold r:id="rId38"/>
    </p:embeddedFont>
    <p:embeddedFont>
      <p:font typeface="Montserrat"/>
      <p:regular r:id="rId39"/>
      <p:bold r:id="rId40"/>
      <p:italic r:id="rId41"/>
      <p:boldItalic r:id="rId42"/>
    </p:embeddedFont>
    <p:embeddedFont>
      <p:font typeface="Work Sans"/>
      <p:regular r:id="rId43"/>
      <p:bold r:id="rId44"/>
      <p:italic r:id="rId45"/>
      <p:boldItalic r:id="rId46"/>
    </p:embeddedFont>
    <p:embeddedFont>
      <p:font typeface="Barlow Light"/>
      <p:regular r:id="rId47"/>
      <p:bold r:id="rId48"/>
      <p:italic r:id="rId49"/>
      <p:boldItalic r:id="rId50"/>
    </p:embeddedFont>
    <p:embeddedFont>
      <p:font typeface="Barlow"/>
      <p:regular r:id="rId51"/>
      <p:bold r:id="rId52"/>
      <p:italic r:id="rId53"/>
      <p:boldItalic r:id="rId5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0D935F2E-4014-46C7-B1D7-E9870277C83D}">
  <a:tblStyle styleId="{0D935F2E-4014-46C7-B1D7-E9870277C83D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44" Type="http://schemas.openxmlformats.org/officeDocument/2006/relationships/font" Target="fonts/WorkSans-bold.fntdata"/><Relationship Id="rId43" Type="http://schemas.openxmlformats.org/officeDocument/2006/relationships/font" Target="fonts/WorkSans-regular.fntdata"/><Relationship Id="rId46" Type="http://schemas.openxmlformats.org/officeDocument/2006/relationships/font" Target="fonts/WorkSans-boldItalic.fntdata"/><Relationship Id="rId45" Type="http://schemas.openxmlformats.org/officeDocument/2006/relationships/font" Target="fonts/WorkSans-italic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BarlowLight-bold.fntdata"/><Relationship Id="rId47" Type="http://schemas.openxmlformats.org/officeDocument/2006/relationships/font" Target="fonts/BarlowLight-regular.fntdata"/><Relationship Id="rId49" Type="http://schemas.openxmlformats.org/officeDocument/2006/relationships/font" Target="fonts/BarlowLight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font" Target="fonts/MiriamLibre-regular.fntdata"/><Relationship Id="rId36" Type="http://schemas.openxmlformats.org/officeDocument/2006/relationships/slide" Target="slides/slide31.xml"/><Relationship Id="rId39" Type="http://schemas.openxmlformats.org/officeDocument/2006/relationships/font" Target="fonts/Montserrat-regular.fntdata"/><Relationship Id="rId38" Type="http://schemas.openxmlformats.org/officeDocument/2006/relationships/font" Target="fonts/MiriamLibre-bold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Barlow-regular.fntdata"/><Relationship Id="rId50" Type="http://schemas.openxmlformats.org/officeDocument/2006/relationships/font" Target="fonts/BarlowLight-boldItalic.fntdata"/><Relationship Id="rId53" Type="http://schemas.openxmlformats.org/officeDocument/2006/relationships/font" Target="fonts/Barlow-italic.fntdata"/><Relationship Id="rId52" Type="http://schemas.openxmlformats.org/officeDocument/2006/relationships/font" Target="fonts/Barlow-bold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54" Type="http://schemas.openxmlformats.org/officeDocument/2006/relationships/font" Target="fonts/Barlow-boldItalic.fntdata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8" name="Google Shape;238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3" name="Google Shape;243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" name="Google Shape;252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8" name="Google Shape;258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9" name="Google Shape;25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6" name="Google Shape;266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2" name="Google Shape;272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8" name="Google Shape;278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7" name="Google Shape;297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5" name="Google Shape;305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" name="Google Shape;314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1" name="Google Shape;321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7" name="Google Shape;327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4" name="Google Shape;334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4" name="Google Shape;354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1" name="Google Shape;361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3" name="Shape 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" name="Google Shape;374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5" name="Google Shape;375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0" name="Shape 3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1" name="Google Shape;381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2" name="Google Shape;382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4" name="Shape 4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5" name="Google Shape;405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6" name="Google Shape;406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3" name="Shape 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" name="Google Shape;41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5" name="Google Shape;41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" name="Google Shape;426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7" name="Google Shape;427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1" name="Shape 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2" name="Google Shape;442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3" name="Google Shape;443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7" name="Shape 4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8" name="Google Shape;458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9" name="Google Shape;459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3" name="Google Shape;473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9" name="Shape 4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0" name="Google Shape;480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1" name="Google Shape;481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7" name="Shape 4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8" name="Google Shape;488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9" name="Google Shape;489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4" name="Shape 4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5" name="Google Shape;495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6" name="Google Shape;496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2" name="Shape 5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3" name="Google Shape;503;g2e1c607c5d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4" name="Google Shape;504;g2e1c607c5d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5" name="Shape 6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6" name="Google Shape;606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7" name="Google Shape;607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8" name="Shape 10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9" name="Google Shape;1059;g52f940aa05_13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0" name="Google Shape;1060;g52f940aa05_13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9" name="Shape 15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0" name="Google Shape;1510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1" name="Google Shape;1511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17" name="Shape 15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8" name="Google Shape;1518;g6fcd8ad78a_18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9" name="Google Shape;1519;g6fcd8ad78a_18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2122525" y="1991825"/>
            <a:ext cx="48990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" name="Google Shape;11;p2"/>
          <p:cNvSpPr/>
          <p:nvPr/>
        </p:nvSpPr>
        <p:spPr>
          <a:xfrm>
            <a:off x="0" y="0"/>
            <a:ext cx="9144000" cy="5143500"/>
          </a:xfrm>
          <a:prstGeom prst="frame">
            <a:avLst>
              <a:gd fmla="val 4376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" name="Google Shape;12;p2"/>
          <p:cNvGrpSpPr/>
          <p:nvPr/>
        </p:nvGrpSpPr>
        <p:grpSpPr>
          <a:xfrm>
            <a:off x="557947" y="-9"/>
            <a:ext cx="1564584" cy="2825099"/>
            <a:chOff x="0" y="855663"/>
            <a:chExt cx="1257300" cy="2270250"/>
          </a:xfrm>
        </p:grpSpPr>
        <p:sp>
          <p:nvSpPr>
            <p:cNvPr id="13" name="Google Shape;13;p2"/>
            <p:cNvSpPr/>
            <p:nvPr/>
          </p:nvSpPr>
          <p:spPr>
            <a:xfrm>
              <a:off x="277813" y="2616200"/>
              <a:ext cx="230100" cy="20700"/>
            </a:xfrm>
            <a:custGeom>
              <a:rect b="b" l="l" r="r" t="t"/>
              <a:pathLst>
                <a:path extrusionOk="0" h="120000" w="120000">
                  <a:moveTo>
                    <a:pt x="111627" y="0"/>
                  </a:moveTo>
                  <a:cubicBezTo>
                    <a:pt x="5581" y="0"/>
                    <a:pt x="5581" y="0"/>
                    <a:pt x="5581" y="0"/>
                  </a:cubicBezTo>
                  <a:cubicBezTo>
                    <a:pt x="2790" y="0"/>
                    <a:pt x="0" y="30000"/>
                    <a:pt x="0" y="60000"/>
                  </a:cubicBezTo>
                  <a:cubicBezTo>
                    <a:pt x="0" y="90000"/>
                    <a:pt x="2790" y="120000"/>
                    <a:pt x="5581" y="120000"/>
                  </a:cubicBezTo>
                  <a:cubicBezTo>
                    <a:pt x="111627" y="120000"/>
                    <a:pt x="111627" y="120000"/>
                    <a:pt x="111627" y="120000"/>
                  </a:cubicBezTo>
                  <a:cubicBezTo>
                    <a:pt x="117209" y="120000"/>
                    <a:pt x="120000" y="90000"/>
                    <a:pt x="120000" y="60000"/>
                  </a:cubicBezTo>
                  <a:cubicBezTo>
                    <a:pt x="120000" y="30000"/>
                    <a:pt x="117209" y="0"/>
                    <a:pt x="11162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0" y="2208213"/>
              <a:ext cx="1257300" cy="917700"/>
            </a:xfrm>
            <a:custGeom>
              <a:rect b="b" l="l" r="r" t="t"/>
              <a:pathLst>
                <a:path extrusionOk="0" h="120000" w="120000">
                  <a:moveTo>
                    <a:pt x="118978" y="0"/>
                  </a:moveTo>
                  <a:cubicBezTo>
                    <a:pt x="69446" y="0"/>
                    <a:pt x="69446" y="0"/>
                    <a:pt x="69446" y="0"/>
                  </a:cubicBezTo>
                  <a:cubicBezTo>
                    <a:pt x="69446" y="3508"/>
                    <a:pt x="69446" y="3508"/>
                    <a:pt x="69446" y="3508"/>
                  </a:cubicBezTo>
                  <a:cubicBezTo>
                    <a:pt x="117446" y="3508"/>
                    <a:pt x="117446" y="3508"/>
                    <a:pt x="117446" y="3508"/>
                  </a:cubicBezTo>
                  <a:cubicBezTo>
                    <a:pt x="117446" y="105964"/>
                    <a:pt x="117446" y="105964"/>
                    <a:pt x="117446" y="105964"/>
                  </a:cubicBezTo>
                  <a:cubicBezTo>
                    <a:pt x="111829" y="105964"/>
                    <a:pt x="111829" y="105964"/>
                    <a:pt x="111829" y="105964"/>
                  </a:cubicBezTo>
                  <a:cubicBezTo>
                    <a:pt x="111829" y="13333"/>
                    <a:pt x="111829" y="13333"/>
                    <a:pt x="111829" y="13333"/>
                  </a:cubicBezTo>
                  <a:cubicBezTo>
                    <a:pt x="111829" y="12631"/>
                    <a:pt x="111319" y="11929"/>
                    <a:pt x="110297" y="11929"/>
                  </a:cubicBezTo>
                  <a:cubicBezTo>
                    <a:pt x="69446" y="11929"/>
                    <a:pt x="69446" y="11929"/>
                    <a:pt x="69446" y="11929"/>
                  </a:cubicBezTo>
                  <a:cubicBezTo>
                    <a:pt x="69446" y="15438"/>
                    <a:pt x="69446" y="15438"/>
                    <a:pt x="69446" y="15438"/>
                  </a:cubicBezTo>
                  <a:cubicBezTo>
                    <a:pt x="109276" y="15438"/>
                    <a:pt x="109276" y="15438"/>
                    <a:pt x="109276" y="15438"/>
                  </a:cubicBezTo>
                  <a:cubicBezTo>
                    <a:pt x="109276" y="116491"/>
                    <a:pt x="109276" y="116491"/>
                    <a:pt x="109276" y="116491"/>
                  </a:cubicBezTo>
                  <a:cubicBezTo>
                    <a:pt x="2553" y="116491"/>
                    <a:pt x="2553" y="116491"/>
                    <a:pt x="2553" y="116491"/>
                  </a:cubicBezTo>
                  <a:cubicBezTo>
                    <a:pt x="2553" y="15438"/>
                    <a:pt x="2553" y="15438"/>
                    <a:pt x="2553" y="15438"/>
                  </a:cubicBezTo>
                  <a:cubicBezTo>
                    <a:pt x="21446" y="15438"/>
                    <a:pt x="21446" y="15438"/>
                    <a:pt x="21446" y="15438"/>
                  </a:cubicBezTo>
                  <a:cubicBezTo>
                    <a:pt x="20936" y="14035"/>
                    <a:pt x="20425" y="13333"/>
                    <a:pt x="20425" y="11929"/>
                  </a:cubicBezTo>
                  <a:cubicBezTo>
                    <a:pt x="10723" y="11929"/>
                    <a:pt x="10723" y="11929"/>
                    <a:pt x="10723" y="11929"/>
                  </a:cubicBezTo>
                  <a:cubicBezTo>
                    <a:pt x="10723" y="3508"/>
                    <a:pt x="10723" y="3508"/>
                    <a:pt x="10723" y="3508"/>
                  </a:cubicBezTo>
                  <a:cubicBezTo>
                    <a:pt x="19914" y="3508"/>
                    <a:pt x="19914" y="3508"/>
                    <a:pt x="19914" y="3508"/>
                  </a:cubicBezTo>
                  <a:cubicBezTo>
                    <a:pt x="19914" y="0"/>
                    <a:pt x="19914" y="0"/>
                    <a:pt x="19914" y="0"/>
                  </a:cubicBezTo>
                  <a:cubicBezTo>
                    <a:pt x="9191" y="0"/>
                    <a:pt x="9191" y="0"/>
                    <a:pt x="9191" y="0"/>
                  </a:cubicBezTo>
                  <a:cubicBezTo>
                    <a:pt x="8680" y="0"/>
                    <a:pt x="8170" y="1403"/>
                    <a:pt x="8170" y="2105"/>
                  </a:cubicBezTo>
                  <a:cubicBezTo>
                    <a:pt x="8170" y="11929"/>
                    <a:pt x="8170" y="11929"/>
                    <a:pt x="8170" y="11929"/>
                  </a:cubicBezTo>
                  <a:cubicBezTo>
                    <a:pt x="1021" y="11929"/>
                    <a:pt x="1021" y="11929"/>
                    <a:pt x="1021" y="11929"/>
                  </a:cubicBezTo>
                  <a:cubicBezTo>
                    <a:pt x="510" y="11929"/>
                    <a:pt x="0" y="12631"/>
                    <a:pt x="0" y="13333"/>
                  </a:cubicBezTo>
                  <a:cubicBezTo>
                    <a:pt x="0" y="118596"/>
                    <a:pt x="0" y="118596"/>
                    <a:pt x="0" y="118596"/>
                  </a:cubicBezTo>
                  <a:cubicBezTo>
                    <a:pt x="0" y="119298"/>
                    <a:pt x="510" y="120000"/>
                    <a:pt x="1021" y="120000"/>
                  </a:cubicBezTo>
                  <a:cubicBezTo>
                    <a:pt x="110297" y="120000"/>
                    <a:pt x="110297" y="120000"/>
                    <a:pt x="110297" y="120000"/>
                  </a:cubicBezTo>
                  <a:cubicBezTo>
                    <a:pt x="111319" y="120000"/>
                    <a:pt x="111829" y="119298"/>
                    <a:pt x="111829" y="118596"/>
                  </a:cubicBezTo>
                  <a:cubicBezTo>
                    <a:pt x="111829" y="108771"/>
                    <a:pt x="111829" y="108771"/>
                    <a:pt x="111829" y="108771"/>
                  </a:cubicBezTo>
                  <a:cubicBezTo>
                    <a:pt x="118978" y="108771"/>
                    <a:pt x="118978" y="108771"/>
                    <a:pt x="118978" y="108771"/>
                  </a:cubicBezTo>
                  <a:cubicBezTo>
                    <a:pt x="119489" y="108771"/>
                    <a:pt x="120000" y="108070"/>
                    <a:pt x="120000" y="107368"/>
                  </a:cubicBezTo>
                  <a:cubicBezTo>
                    <a:pt x="120000" y="2105"/>
                    <a:pt x="120000" y="2105"/>
                    <a:pt x="120000" y="2105"/>
                  </a:cubicBezTo>
                  <a:cubicBezTo>
                    <a:pt x="120000" y="1403"/>
                    <a:pt x="119489" y="0"/>
                    <a:pt x="11897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133350" y="2701925"/>
              <a:ext cx="374700" cy="22200"/>
            </a:xfrm>
            <a:custGeom>
              <a:rect b="b" l="l" r="r" t="t"/>
              <a:pathLst>
                <a:path extrusionOk="0" h="120000" w="120000">
                  <a:moveTo>
                    <a:pt x="114857" y="0"/>
                  </a:moveTo>
                  <a:cubicBezTo>
                    <a:pt x="3428" y="0"/>
                    <a:pt x="3428" y="0"/>
                    <a:pt x="3428" y="0"/>
                  </a:cubicBezTo>
                  <a:cubicBezTo>
                    <a:pt x="1714" y="0"/>
                    <a:pt x="0" y="30000"/>
                    <a:pt x="0" y="60000"/>
                  </a:cubicBezTo>
                  <a:cubicBezTo>
                    <a:pt x="0" y="90000"/>
                    <a:pt x="1714" y="120000"/>
                    <a:pt x="3428" y="120000"/>
                  </a:cubicBezTo>
                  <a:cubicBezTo>
                    <a:pt x="114857" y="120000"/>
                    <a:pt x="114857" y="120000"/>
                    <a:pt x="114857" y="120000"/>
                  </a:cubicBezTo>
                  <a:cubicBezTo>
                    <a:pt x="118285" y="120000"/>
                    <a:pt x="120000" y="90000"/>
                    <a:pt x="120000" y="60000"/>
                  </a:cubicBezTo>
                  <a:cubicBezTo>
                    <a:pt x="120000" y="30000"/>
                    <a:pt x="118285" y="0"/>
                    <a:pt x="11485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133350" y="2959100"/>
              <a:ext cx="374700" cy="27000"/>
            </a:xfrm>
            <a:custGeom>
              <a:rect b="b" l="l" r="r" t="t"/>
              <a:pathLst>
                <a:path extrusionOk="0" h="120000" w="120000">
                  <a:moveTo>
                    <a:pt x="114857" y="0"/>
                  </a:moveTo>
                  <a:cubicBezTo>
                    <a:pt x="3428" y="0"/>
                    <a:pt x="3428" y="0"/>
                    <a:pt x="3428" y="0"/>
                  </a:cubicBezTo>
                  <a:cubicBezTo>
                    <a:pt x="1714" y="0"/>
                    <a:pt x="0" y="24000"/>
                    <a:pt x="0" y="48000"/>
                  </a:cubicBezTo>
                  <a:cubicBezTo>
                    <a:pt x="0" y="96000"/>
                    <a:pt x="1714" y="120000"/>
                    <a:pt x="3428" y="120000"/>
                  </a:cubicBezTo>
                  <a:cubicBezTo>
                    <a:pt x="114857" y="120000"/>
                    <a:pt x="114857" y="120000"/>
                    <a:pt x="114857" y="120000"/>
                  </a:cubicBezTo>
                  <a:cubicBezTo>
                    <a:pt x="118285" y="120000"/>
                    <a:pt x="120000" y="96000"/>
                    <a:pt x="120000" y="48000"/>
                  </a:cubicBezTo>
                  <a:cubicBezTo>
                    <a:pt x="120000" y="24000"/>
                    <a:pt x="118285" y="0"/>
                    <a:pt x="11485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133350" y="2787650"/>
              <a:ext cx="374700" cy="27000"/>
            </a:xfrm>
            <a:custGeom>
              <a:rect b="b" l="l" r="r" t="t"/>
              <a:pathLst>
                <a:path extrusionOk="0" h="120000" w="120000">
                  <a:moveTo>
                    <a:pt x="114857" y="0"/>
                  </a:moveTo>
                  <a:cubicBezTo>
                    <a:pt x="3428" y="0"/>
                    <a:pt x="3428" y="0"/>
                    <a:pt x="3428" y="0"/>
                  </a:cubicBezTo>
                  <a:cubicBezTo>
                    <a:pt x="1714" y="0"/>
                    <a:pt x="0" y="24000"/>
                    <a:pt x="0" y="48000"/>
                  </a:cubicBezTo>
                  <a:cubicBezTo>
                    <a:pt x="0" y="72000"/>
                    <a:pt x="1714" y="120000"/>
                    <a:pt x="3428" y="120000"/>
                  </a:cubicBezTo>
                  <a:cubicBezTo>
                    <a:pt x="114857" y="120000"/>
                    <a:pt x="114857" y="120000"/>
                    <a:pt x="114857" y="120000"/>
                  </a:cubicBezTo>
                  <a:cubicBezTo>
                    <a:pt x="118285" y="120000"/>
                    <a:pt x="120000" y="72000"/>
                    <a:pt x="120000" y="48000"/>
                  </a:cubicBezTo>
                  <a:cubicBezTo>
                    <a:pt x="120000" y="24000"/>
                    <a:pt x="118285" y="0"/>
                    <a:pt x="11485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133350" y="2873375"/>
              <a:ext cx="374700" cy="27000"/>
            </a:xfrm>
            <a:custGeom>
              <a:rect b="b" l="l" r="r" t="t"/>
              <a:pathLst>
                <a:path extrusionOk="0" h="120000" w="120000">
                  <a:moveTo>
                    <a:pt x="114857" y="0"/>
                  </a:moveTo>
                  <a:cubicBezTo>
                    <a:pt x="3428" y="0"/>
                    <a:pt x="3428" y="0"/>
                    <a:pt x="3428" y="0"/>
                  </a:cubicBezTo>
                  <a:cubicBezTo>
                    <a:pt x="1714" y="0"/>
                    <a:pt x="0" y="24000"/>
                    <a:pt x="0" y="48000"/>
                  </a:cubicBezTo>
                  <a:cubicBezTo>
                    <a:pt x="0" y="96000"/>
                    <a:pt x="1714" y="120000"/>
                    <a:pt x="3428" y="120000"/>
                  </a:cubicBezTo>
                  <a:cubicBezTo>
                    <a:pt x="114857" y="120000"/>
                    <a:pt x="114857" y="120000"/>
                    <a:pt x="114857" y="120000"/>
                  </a:cubicBezTo>
                  <a:cubicBezTo>
                    <a:pt x="118285" y="120000"/>
                    <a:pt x="120000" y="96000"/>
                    <a:pt x="120000" y="48000"/>
                  </a:cubicBezTo>
                  <a:cubicBezTo>
                    <a:pt x="120000" y="24000"/>
                    <a:pt x="118285" y="0"/>
                    <a:pt x="11485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598488" y="2616200"/>
              <a:ext cx="444600" cy="376200"/>
            </a:xfrm>
            <a:custGeom>
              <a:rect b="b" l="l" r="r" t="t"/>
              <a:pathLst>
                <a:path extrusionOk="0" h="120000" w="120000">
                  <a:moveTo>
                    <a:pt x="117108" y="0"/>
                  </a:moveTo>
                  <a:cubicBezTo>
                    <a:pt x="92530" y="0"/>
                    <a:pt x="92530" y="0"/>
                    <a:pt x="92530" y="0"/>
                  </a:cubicBezTo>
                  <a:cubicBezTo>
                    <a:pt x="91084" y="0"/>
                    <a:pt x="89638" y="1714"/>
                    <a:pt x="89638" y="3428"/>
                  </a:cubicBezTo>
                  <a:cubicBezTo>
                    <a:pt x="89638" y="32571"/>
                    <a:pt x="89638" y="32571"/>
                    <a:pt x="89638" y="32571"/>
                  </a:cubicBezTo>
                  <a:cubicBezTo>
                    <a:pt x="89638" y="34285"/>
                    <a:pt x="91084" y="36000"/>
                    <a:pt x="92530" y="36000"/>
                  </a:cubicBezTo>
                  <a:cubicBezTo>
                    <a:pt x="99759" y="36000"/>
                    <a:pt x="99759" y="36000"/>
                    <a:pt x="99759" y="36000"/>
                  </a:cubicBezTo>
                  <a:cubicBezTo>
                    <a:pt x="99759" y="58285"/>
                    <a:pt x="99759" y="58285"/>
                    <a:pt x="99759" y="58285"/>
                  </a:cubicBezTo>
                  <a:cubicBezTo>
                    <a:pt x="65060" y="58285"/>
                    <a:pt x="65060" y="58285"/>
                    <a:pt x="65060" y="58285"/>
                  </a:cubicBezTo>
                  <a:cubicBezTo>
                    <a:pt x="65060" y="36000"/>
                    <a:pt x="65060" y="36000"/>
                    <a:pt x="65060" y="36000"/>
                  </a:cubicBezTo>
                  <a:cubicBezTo>
                    <a:pt x="72289" y="36000"/>
                    <a:pt x="72289" y="36000"/>
                    <a:pt x="72289" y="36000"/>
                  </a:cubicBezTo>
                  <a:cubicBezTo>
                    <a:pt x="73734" y="36000"/>
                    <a:pt x="75180" y="34285"/>
                    <a:pt x="75180" y="32571"/>
                  </a:cubicBezTo>
                  <a:cubicBezTo>
                    <a:pt x="75180" y="3428"/>
                    <a:pt x="75180" y="3428"/>
                    <a:pt x="75180" y="3428"/>
                  </a:cubicBezTo>
                  <a:cubicBezTo>
                    <a:pt x="75180" y="1714"/>
                    <a:pt x="73734" y="0"/>
                    <a:pt x="72289" y="0"/>
                  </a:cubicBezTo>
                  <a:cubicBezTo>
                    <a:pt x="47710" y="0"/>
                    <a:pt x="47710" y="0"/>
                    <a:pt x="47710" y="0"/>
                  </a:cubicBezTo>
                  <a:cubicBezTo>
                    <a:pt x="46265" y="0"/>
                    <a:pt x="44819" y="1714"/>
                    <a:pt x="44819" y="3428"/>
                  </a:cubicBezTo>
                  <a:cubicBezTo>
                    <a:pt x="44819" y="32571"/>
                    <a:pt x="44819" y="32571"/>
                    <a:pt x="44819" y="32571"/>
                  </a:cubicBezTo>
                  <a:cubicBezTo>
                    <a:pt x="44819" y="34285"/>
                    <a:pt x="46265" y="36000"/>
                    <a:pt x="47710" y="36000"/>
                  </a:cubicBezTo>
                  <a:cubicBezTo>
                    <a:pt x="59277" y="36000"/>
                    <a:pt x="59277" y="36000"/>
                    <a:pt x="59277" y="36000"/>
                  </a:cubicBezTo>
                  <a:cubicBezTo>
                    <a:pt x="59277" y="58285"/>
                    <a:pt x="59277" y="58285"/>
                    <a:pt x="59277" y="58285"/>
                  </a:cubicBezTo>
                  <a:cubicBezTo>
                    <a:pt x="20240" y="58285"/>
                    <a:pt x="20240" y="58285"/>
                    <a:pt x="20240" y="58285"/>
                  </a:cubicBezTo>
                  <a:cubicBezTo>
                    <a:pt x="20240" y="36000"/>
                    <a:pt x="20240" y="36000"/>
                    <a:pt x="20240" y="36000"/>
                  </a:cubicBezTo>
                  <a:cubicBezTo>
                    <a:pt x="27469" y="36000"/>
                    <a:pt x="27469" y="36000"/>
                    <a:pt x="27469" y="36000"/>
                  </a:cubicBezTo>
                  <a:cubicBezTo>
                    <a:pt x="28915" y="36000"/>
                    <a:pt x="30361" y="34285"/>
                    <a:pt x="30361" y="32571"/>
                  </a:cubicBezTo>
                  <a:cubicBezTo>
                    <a:pt x="30361" y="3428"/>
                    <a:pt x="30361" y="3428"/>
                    <a:pt x="30361" y="3428"/>
                  </a:cubicBezTo>
                  <a:cubicBezTo>
                    <a:pt x="30361" y="1714"/>
                    <a:pt x="28915" y="0"/>
                    <a:pt x="27469" y="0"/>
                  </a:cubicBezTo>
                  <a:cubicBezTo>
                    <a:pt x="2891" y="0"/>
                    <a:pt x="2891" y="0"/>
                    <a:pt x="2891" y="0"/>
                  </a:cubicBezTo>
                  <a:cubicBezTo>
                    <a:pt x="1445" y="0"/>
                    <a:pt x="0" y="1714"/>
                    <a:pt x="0" y="3428"/>
                  </a:cubicBezTo>
                  <a:cubicBezTo>
                    <a:pt x="0" y="32571"/>
                    <a:pt x="0" y="32571"/>
                    <a:pt x="0" y="32571"/>
                  </a:cubicBezTo>
                  <a:cubicBezTo>
                    <a:pt x="0" y="34285"/>
                    <a:pt x="1445" y="36000"/>
                    <a:pt x="2891" y="36000"/>
                  </a:cubicBezTo>
                  <a:cubicBezTo>
                    <a:pt x="14457" y="36000"/>
                    <a:pt x="14457" y="36000"/>
                    <a:pt x="14457" y="36000"/>
                  </a:cubicBezTo>
                  <a:cubicBezTo>
                    <a:pt x="14457" y="61714"/>
                    <a:pt x="14457" y="61714"/>
                    <a:pt x="14457" y="61714"/>
                  </a:cubicBezTo>
                  <a:cubicBezTo>
                    <a:pt x="14457" y="63428"/>
                    <a:pt x="15903" y="65142"/>
                    <a:pt x="17349" y="65142"/>
                  </a:cubicBezTo>
                  <a:cubicBezTo>
                    <a:pt x="59277" y="65142"/>
                    <a:pt x="59277" y="65142"/>
                    <a:pt x="59277" y="65142"/>
                  </a:cubicBezTo>
                  <a:cubicBezTo>
                    <a:pt x="59277" y="89142"/>
                    <a:pt x="59277" y="89142"/>
                    <a:pt x="59277" y="89142"/>
                  </a:cubicBezTo>
                  <a:cubicBezTo>
                    <a:pt x="23132" y="89142"/>
                    <a:pt x="23132" y="89142"/>
                    <a:pt x="23132" y="89142"/>
                  </a:cubicBezTo>
                  <a:cubicBezTo>
                    <a:pt x="21686" y="89142"/>
                    <a:pt x="20240" y="90857"/>
                    <a:pt x="20240" y="92571"/>
                  </a:cubicBezTo>
                  <a:cubicBezTo>
                    <a:pt x="20240" y="116571"/>
                    <a:pt x="20240" y="116571"/>
                    <a:pt x="20240" y="116571"/>
                  </a:cubicBezTo>
                  <a:cubicBezTo>
                    <a:pt x="20240" y="118285"/>
                    <a:pt x="21686" y="120000"/>
                    <a:pt x="23132" y="120000"/>
                  </a:cubicBezTo>
                  <a:cubicBezTo>
                    <a:pt x="96867" y="120000"/>
                    <a:pt x="96867" y="120000"/>
                    <a:pt x="96867" y="120000"/>
                  </a:cubicBezTo>
                  <a:cubicBezTo>
                    <a:pt x="98313" y="120000"/>
                    <a:pt x="99759" y="118285"/>
                    <a:pt x="99759" y="116571"/>
                  </a:cubicBezTo>
                  <a:cubicBezTo>
                    <a:pt x="99759" y="92571"/>
                    <a:pt x="99759" y="92571"/>
                    <a:pt x="99759" y="92571"/>
                  </a:cubicBezTo>
                  <a:cubicBezTo>
                    <a:pt x="99759" y="90857"/>
                    <a:pt x="98313" y="89142"/>
                    <a:pt x="96867" y="89142"/>
                  </a:cubicBezTo>
                  <a:cubicBezTo>
                    <a:pt x="65060" y="89142"/>
                    <a:pt x="65060" y="89142"/>
                    <a:pt x="65060" y="89142"/>
                  </a:cubicBezTo>
                  <a:cubicBezTo>
                    <a:pt x="65060" y="65142"/>
                    <a:pt x="65060" y="65142"/>
                    <a:pt x="65060" y="65142"/>
                  </a:cubicBezTo>
                  <a:cubicBezTo>
                    <a:pt x="102650" y="65142"/>
                    <a:pt x="102650" y="65142"/>
                    <a:pt x="102650" y="65142"/>
                  </a:cubicBezTo>
                  <a:cubicBezTo>
                    <a:pt x="104096" y="65142"/>
                    <a:pt x="105542" y="63428"/>
                    <a:pt x="105542" y="61714"/>
                  </a:cubicBezTo>
                  <a:cubicBezTo>
                    <a:pt x="105542" y="36000"/>
                    <a:pt x="105542" y="36000"/>
                    <a:pt x="105542" y="36000"/>
                  </a:cubicBezTo>
                  <a:cubicBezTo>
                    <a:pt x="117108" y="36000"/>
                    <a:pt x="117108" y="36000"/>
                    <a:pt x="117108" y="36000"/>
                  </a:cubicBezTo>
                  <a:cubicBezTo>
                    <a:pt x="118554" y="36000"/>
                    <a:pt x="119999" y="34285"/>
                    <a:pt x="119999" y="32571"/>
                  </a:cubicBezTo>
                  <a:cubicBezTo>
                    <a:pt x="119999" y="3428"/>
                    <a:pt x="119999" y="3428"/>
                    <a:pt x="119999" y="3428"/>
                  </a:cubicBezTo>
                  <a:cubicBezTo>
                    <a:pt x="119999" y="1714"/>
                    <a:pt x="118554" y="0"/>
                    <a:pt x="117108" y="0"/>
                  </a:cubicBezTo>
                  <a:close/>
                  <a:moveTo>
                    <a:pt x="50602" y="29142"/>
                  </a:moveTo>
                  <a:cubicBezTo>
                    <a:pt x="50602" y="6857"/>
                    <a:pt x="50602" y="6857"/>
                    <a:pt x="50602" y="6857"/>
                  </a:cubicBezTo>
                  <a:cubicBezTo>
                    <a:pt x="69397" y="6857"/>
                    <a:pt x="69397" y="6857"/>
                    <a:pt x="69397" y="6857"/>
                  </a:cubicBezTo>
                  <a:cubicBezTo>
                    <a:pt x="69397" y="29142"/>
                    <a:pt x="69397" y="29142"/>
                    <a:pt x="69397" y="29142"/>
                  </a:cubicBezTo>
                  <a:cubicBezTo>
                    <a:pt x="65060" y="29142"/>
                    <a:pt x="65060" y="29142"/>
                    <a:pt x="65060" y="29142"/>
                  </a:cubicBezTo>
                  <a:cubicBezTo>
                    <a:pt x="59277" y="29142"/>
                    <a:pt x="59277" y="29142"/>
                    <a:pt x="59277" y="29142"/>
                  </a:cubicBezTo>
                  <a:lnTo>
                    <a:pt x="50602" y="29142"/>
                  </a:lnTo>
                  <a:close/>
                  <a:moveTo>
                    <a:pt x="5783" y="29142"/>
                  </a:moveTo>
                  <a:cubicBezTo>
                    <a:pt x="5783" y="6857"/>
                    <a:pt x="5783" y="6857"/>
                    <a:pt x="5783" y="6857"/>
                  </a:cubicBezTo>
                  <a:cubicBezTo>
                    <a:pt x="24578" y="6857"/>
                    <a:pt x="24578" y="6857"/>
                    <a:pt x="24578" y="6857"/>
                  </a:cubicBezTo>
                  <a:cubicBezTo>
                    <a:pt x="24578" y="29142"/>
                    <a:pt x="24578" y="29142"/>
                    <a:pt x="24578" y="29142"/>
                  </a:cubicBezTo>
                  <a:cubicBezTo>
                    <a:pt x="20240" y="29142"/>
                    <a:pt x="20240" y="29142"/>
                    <a:pt x="20240" y="29142"/>
                  </a:cubicBezTo>
                  <a:cubicBezTo>
                    <a:pt x="14457" y="29142"/>
                    <a:pt x="14457" y="29142"/>
                    <a:pt x="14457" y="29142"/>
                  </a:cubicBezTo>
                  <a:lnTo>
                    <a:pt x="5783" y="29142"/>
                  </a:lnTo>
                  <a:close/>
                  <a:moveTo>
                    <a:pt x="93975" y="96000"/>
                  </a:moveTo>
                  <a:cubicBezTo>
                    <a:pt x="93975" y="113142"/>
                    <a:pt x="93975" y="113142"/>
                    <a:pt x="93975" y="113142"/>
                  </a:cubicBezTo>
                  <a:cubicBezTo>
                    <a:pt x="26024" y="113142"/>
                    <a:pt x="26024" y="113142"/>
                    <a:pt x="26024" y="113142"/>
                  </a:cubicBezTo>
                  <a:cubicBezTo>
                    <a:pt x="26024" y="96000"/>
                    <a:pt x="26024" y="96000"/>
                    <a:pt x="26024" y="96000"/>
                  </a:cubicBezTo>
                  <a:cubicBezTo>
                    <a:pt x="59277" y="96000"/>
                    <a:pt x="59277" y="96000"/>
                    <a:pt x="59277" y="96000"/>
                  </a:cubicBezTo>
                  <a:cubicBezTo>
                    <a:pt x="65060" y="96000"/>
                    <a:pt x="65060" y="96000"/>
                    <a:pt x="65060" y="96000"/>
                  </a:cubicBezTo>
                  <a:lnTo>
                    <a:pt x="93975" y="96000"/>
                  </a:lnTo>
                  <a:close/>
                  <a:moveTo>
                    <a:pt x="114216" y="29142"/>
                  </a:moveTo>
                  <a:cubicBezTo>
                    <a:pt x="105542" y="29142"/>
                    <a:pt x="105542" y="29142"/>
                    <a:pt x="105542" y="29142"/>
                  </a:cubicBezTo>
                  <a:cubicBezTo>
                    <a:pt x="99759" y="29142"/>
                    <a:pt x="99759" y="29142"/>
                    <a:pt x="99759" y="29142"/>
                  </a:cubicBezTo>
                  <a:cubicBezTo>
                    <a:pt x="95421" y="29142"/>
                    <a:pt x="95421" y="29142"/>
                    <a:pt x="95421" y="29142"/>
                  </a:cubicBezTo>
                  <a:cubicBezTo>
                    <a:pt x="95421" y="6857"/>
                    <a:pt x="95421" y="6857"/>
                    <a:pt x="95421" y="6857"/>
                  </a:cubicBezTo>
                  <a:cubicBezTo>
                    <a:pt x="114216" y="6857"/>
                    <a:pt x="114216" y="6857"/>
                    <a:pt x="114216" y="6857"/>
                  </a:cubicBezTo>
                  <a:lnTo>
                    <a:pt x="114216" y="2914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207963" y="855663"/>
              <a:ext cx="711300" cy="1701900"/>
            </a:xfrm>
            <a:custGeom>
              <a:rect b="b" l="l" r="r" t="t"/>
              <a:pathLst>
                <a:path extrusionOk="0" h="120000" w="120000">
                  <a:moveTo>
                    <a:pt x="117293" y="84037"/>
                  </a:moveTo>
                  <a:cubicBezTo>
                    <a:pt x="116390" y="83280"/>
                    <a:pt x="101954" y="70788"/>
                    <a:pt x="91127" y="63217"/>
                  </a:cubicBezTo>
                  <a:cubicBezTo>
                    <a:pt x="87518" y="61324"/>
                    <a:pt x="83909" y="59810"/>
                    <a:pt x="79398" y="58675"/>
                  </a:cubicBezTo>
                  <a:cubicBezTo>
                    <a:pt x="79398" y="38611"/>
                    <a:pt x="79398" y="38611"/>
                    <a:pt x="79398" y="38611"/>
                  </a:cubicBezTo>
                  <a:cubicBezTo>
                    <a:pt x="88421" y="38611"/>
                    <a:pt x="88421" y="38611"/>
                    <a:pt x="88421" y="38611"/>
                  </a:cubicBezTo>
                  <a:cubicBezTo>
                    <a:pt x="90225" y="38611"/>
                    <a:pt x="91127" y="38233"/>
                    <a:pt x="91127" y="37476"/>
                  </a:cubicBezTo>
                  <a:cubicBezTo>
                    <a:pt x="91127" y="0"/>
                    <a:pt x="91127" y="0"/>
                    <a:pt x="91127" y="0"/>
                  </a:cubicBezTo>
                  <a:cubicBezTo>
                    <a:pt x="86616" y="0"/>
                    <a:pt x="86616" y="0"/>
                    <a:pt x="86616" y="0"/>
                  </a:cubicBezTo>
                  <a:cubicBezTo>
                    <a:pt x="86616" y="36719"/>
                    <a:pt x="86616" y="36719"/>
                    <a:pt x="86616" y="36719"/>
                  </a:cubicBezTo>
                  <a:cubicBezTo>
                    <a:pt x="9022" y="36719"/>
                    <a:pt x="9022" y="36719"/>
                    <a:pt x="9022" y="36719"/>
                  </a:cubicBezTo>
                  <a:cubicBezTo>
                    <a:pt x="9022" y="0"/>
                    <a:pt x="9022" y="0"/>
                    <a:pt x="9022" y="0"/>
                  </a:cubicBezTo>
                  <a:cubicBezTo>
                    <a:pt x="5413" y="0"/>
                    <a:pt x="5413" y="0"/>
                    <a:pt x="5413" y="0"/>
                  </a:cubicBezTo>
                  <a:cubicBezTo>
                    <a:pt x="5413" y="37476"/>
                    <a:pt x="5413" y="37476"/>
                    <a:pt x="5413" y="37476"/>
                  </a:cubicBezTo>
                  <a:cubicBezTo>
                    <a:pt x="5413" y="38233"/>
                    <a:pt x="6315" y="38611"/>
                    <a:pt x="7218" y="38611"/>
                  </a:cubicBezTo>
                  <a:cubicBezTo>
                    <a:pt x="17142" y="38611"/>
                    <a:pt x="17142" y="38611"/>
                    <a:pt x="17142" y="38611"/>
                  </a:cubicBezTo>
                  <a:cubicBezTo>
                    <a:pt x="17142" y="58675"/>
                    <a:pt x="17142" y="58675"/>
                    <a:pt x="17142" y="58675"/>
                  </a:cubicBezTo>
                  <a:cubicBezTo>
                    <a:pt x="6315" y="61703"/>
                    <a:pt x="0" y="66624"/>
                    <a:pt x="0" y="71545"/>
                  </a:cubicBezTo>
                  <a:cubicBezTo>
                    <a:pt x="0" y="100315"/>
                    <a:pt x="0" y="100315"/>
                    <a:pt x="0" y="100315"/>
                  </a:cubicBezTo>
                  <a:cubicBezTo>
                    <a:pt x="0" y="103343"/>
                    <a:pt x="6315" y="105615"/>
                    <a:pt x="12631" y="105615"/>
                  </a:cubicBezTo>
                  <a:cubicBezTo>
                    <a:pt x="16240" y="105615"/>
                    <a:pt x="18947" y="105236"/>
                    <a:pt x="20751" y="104479"/>
                  </a:cubicBezTo>
                  <a:cubicBezTo>
                    <a:pt x="20751" y="109022"/>
                    <a:pt x="20751" y="109022"/>
                    <a:pt x="20751" y="109022"/>
                  </a:cubicBezTo>
                  <a:cubicBezTo>
                    <a:pt x="20751" y="112050"/>
                    <a:pt x="27067" y="114321"/>
                    <a:pt x="33383" y="114321"/>
                  </a:cubicBezTo>
                  <a:cubicBezTo>
                    <a:pt x="36992" y="114321"/>
                    <a:pt x="39699" y="113943"/>
                    <a:pt x="41503" y="113186"/>
                  </a:cubicBezTo>
                  <a:cubicBezTo>
                    <a:pt x="41503" y="115078"/>
                    <a:pt x="41503" y="115078"/>
                    <a:pt x="41503" y="115078"/>
                  </a:cubicBezTo>
                  <a:cubicBezTo>
                    <a:pt x="41503" y="117728"/>
                    <a:pt x="46917" y="120000"/>
                    <a:pt x="54135" y="120000"/>
                  </a:cubicBezTo>
                  <a:cubicBezTo>
                    <a:pt x="61353" y="120000"/>
                    <a:pt x="66766" y="117728"/>
                    <a:pt x="66766" y="115078"/>
                  </a:cubicBezTo>
                  <a:cubicBezTo>
                    <a:pt x="66766" y="113186"/>
                    <a:pt x="66766" y="113186"/>
                    <a:pt x="66766" y="113186"/>
                  </a:cubicBezTo>
                  <a:cubicBezTo>
                    <a:pt x="68571" y="113943"/>
                    <a:pt x="72180" y="114321"/>
                    <a:pt x="74887" y="114321"/>
                  </a:cubicBezTo>
                  <a:cubicBezTo>
                    <a:pt x="82105" y="114321"/>
                    <a:pt x="87518" y="112050"/>
                    <a:pt x="87518" y="109022"/>
                  </a:cubicBezTo>
                  <a:cubicBezTo>
                    <a:pt x="87518" y="82902"/>
                    <a:pt x="87518" y="82902"/>
                    <a:pt x="87518" y="82902"/>
                  </a:cubicBezTo>
                  <a:cubicBezTo>
                    <a:pt x="101954" y="89716"/>
                    <a:pt x="101954" y="89716"/>
                    <a:pt x="101954" y="89716"/>
                  </a:cubicBezTo>
                  <a:cubicBezTo>
                    <a:pt x="101954" y="89716"/>
                    <a:pt x="101954" y="90094"/>
                    <a:pt x="101954" y="90094"/>
                  </a:cubicBezTo>
                  <a:cubicBezTo>
                    <a:pt x="106466" y="91230"/>
                    <a:pt x="112781" y="91230"/>
                    <a:pt x="116390" y="89716"/>
                  </a:cubicBezTo>
                  <a:cubicBezTo>
                    <a:pt x="120000" y="88201"/>
                    <a:pt x="120000" y="85930"/>
                    <a:pt x="117293" y="84037"/>
                  </a:cubicBezTo>
                  <a:close/>
                  <a:moveTo>
                    <a:pt x="20751" y="38990"/>
                  </a:moveTo>
                  <a:cubicBezTo>
                    <a:pt x="74887" y="38990"/>
                    <a:pt x="74887" y="38990"/>
                    <a:pt x="74887" y="38990"/>
                  </a:cubicBezTo>
                  <a:cubicBezTo>
                    <a:pt x="74887" y="45425"/>
                    <a:pt x="74887" y="45425"/>
                    <a:pt x="74887" y="45425"/>
                  </a:cubicBezTo>
                  <a:cubicBezTo>
                    <a:pt x="61353" y="45425"/>
                    <a:pt x="61353" y="45425"/>
                    <a:pt x="61353" y="45425"/>
                  </a:cubicBezTo>
                  <a:cubicBezTo>
                    <a:pt x="61353" y="43911"/>
                    <a:pt x="61353" y="43911"/>
                    <a:pt x="61353" y="43911"/>
                  </a:cubicBezTo>
                  <a:cubicBezTo>
                    <a:pt x="61353" y="43533"/>
                    <a:pt x="60451" y="42776"/>
                    <a:pt x="59548" y="42776"/>
                  </a:cubicBezTo>
                  <a:cubicBezTo>
                    <a:pt x="36992" y="42776"/>
                    <a:pt x="36992" y="42776"/>
                    <a:pt x="36992" y="42776"/>
                  </a:cubicBezTo>
                  <a:cubicBezTo>
                    <a:pt x="35187" y="42776"/>
                    <a:pt x="34285" y="43533"/>
                    <a:pt x="34285" y="43911"/>
                  </a:cubicBezTo>
                  <a:cubicBezTo>
                    <a:pt x="34285" y="45425"/>
                    <a:pt x="34285" y="45425"/>
                    <a:pt x="34285" y="45425"/>
                  </a:cubicBezTo>
                  <a:cubicBezTo>
                    <a:pt x="20751" y="45425"/>
                    <a:pt x="20751" y="45425"/>
                    <a:pt x="20751" y="45425"/>
                  </a:cubicBezTo>
                  <a:lnTo>
                    <a:pt x="20751" y="38990"/>
                  </a:lnTo>
                  <a:close/>
                  <a:moveTo>
                    <a:pt x="74887" y="47318"/>
                  </a:moveTo>
                  <a:cubicBezTo>
                    <a:pt x="74887" y="49968"/>
                    <a:pt x="74887" y="49968"/>
                    <a:pt x="74887" y="49968"/>
                  </a:cubicBezTo>
                  <a:cubicBezTo>
                    <a:pt x="61353" y="49968"/>
                    <a:pt x="61353" y="49968"/>
                    <a:pt x="61353" y="49968"/>
                  </a:cubicBezTo>
                  <a:cubicBezTo>
                    <a:pt x="61353" y="47318"/>
                    <a:pt x="61353" y="47318"/>
                    <a:pt x="61353" y="47318"/>
                  </a:cubicBezTo>
                  <a:lnTo>
                    <a:pt x="74887" y="47318"/>
                  </a:lnTo>
                  <a:close/>
                  <a:moveTo>
                    <a:pt x="56842" y="45047"/>
                  </a:moveTo>
                  <a:cubicBezTo>
                    <a:pt x="56842" y="52618"/>
                    <a:pt x="56842" y="52618"/>
                    <a:pt x="56842" y="52618"/>
                  </a:cubicBezTo>
                  <a:cubicBezTo>
                    <a:pt x="39699" y="52618"/>
                    <a:pt x="39699" y="52618"/>
                    <a:pt x="39699" y="52618"/>
                  </a:cubicBezTo>
                  <a:cubicBezTo>
                    <a:pt x="39699" y="45047"/>
                    <a:pt x="39699" y="45047"/>
                    <a:pt x="39699" y="45047"/>
                  </a:cubicBezTo>
                  <a:lnTo>
                    <a:pt x="56842" y="45047"/>
                  </a:lnTo>
                  <a:close/>
                  <a:moveTo>
                    <a:pt x="20751" y="47318"/>
                  </a:moveTo>
                  <a:cubicBezTo>
                    <a:pt x="34285" y="47318"/>
                    <a:pt x="34285" y="47318"/>
                    <a:pt x="34285" y="47318"/>
                  </a:cubicBezTo>
                  <a:cubicBezTo>
                    <a:pt x="34285" y="49968"/>
                    <a:pt x="34285" y="49968"/>
                    <a:pt x="34285" y="49968"/>
                  </a:cubicBezTo>
                  <a:cubicBezTo>
                    <a:pt x="20751" y="49968"/>
                    <a:pt x="20751" y="49968"/>
                    <a:pt x="20751" y="49968"/>
                  </a:cubicBezTo>
                  <a:lnTo>
                    <a:pt x="20751" y="47318"/>
                  </a:lnTo>
                  <a:close/>
                  <a:moveTo>
                    <a:pt x="112781" y="88580"/>
                  </a:moveTo>
                  <a:cubicBezTo>
                    <a:pt x="110977" y="89337"/>
                    <a:pt x="107368" y="89337"/>
                    <a:pt x="104661" y="88580"/>
                  </a:cubicBezTo>
                  <a:cubicBezTo>
                    <a:pt x="86616" y="79873"/>
                    <a:pt x="86616" y="79873"/>
                    <a:pt x="86616" y="79873"/>
                  </a:cubicBezTo>
                  <a:cubicBezTo>
                    <a:pt x="86616" y="79495"/>
                    <a:pt x="85714" y="79116"/>
                    <a:pt x="84812" y="79495"/>
                  </a:cubicBezTo>
                  <a:cubicBezTo>
                    <a:pt x="83909" y="79495"/>
                    <a:pt x="83007" y="79873"/>
                    <a:pt x="83007" y="80252"/>
                  </a:cubicBezTo>
                  <a:cubicBezTo>
                    <a:pt x="83007" y="109022"/>
                    <a:pt x="83007" y="109022"/>
                    <a:pt x="83007" y="109022"/>
                  </a:cubicBezTo>
                  <a:cubicBezTo>
                    <a:pt x="83007" y="110914"/>
                    <a:pt x="80300" y="112429"/>
                    <a:pt x="75789" y="112429"/>
                  </a:cubicBezTo>
                  <a:cubicBezTo>
                    <a:pt x="71278" y="112807"/>
                    <a:pt x="66766" y="111293"/>
                    <a:pt x="66766" y="109022"/>
                  </a:cubicBezTo>
                  <a:cubicBezTo>
                    <a:pt x="66766" y="93501"/>
                    <a:pt x="66766" y="93501"/>
                    <a:pt x="66766" y="93501"/>
                  </a:cubicBezTo>
                  <a:cubicBezTo>
                    <a:pt x="66766" y="92744"/>
                    <a:pt x="65864" y="92365"/>
                    <a:pt x="64060" y="92365"/>
                  </a:cubicBezTo>
                  <a:cubicBezTo>
                    <a:pt x="64060" y="92365"/>
                    <a:pt x="64060" y="92365"/>
                    <a:pt x="64060" y="92365"/>
                  </a:cubicBezTo>
                  <a:cubicBezTo>
                    <a:pt x="63157" y="92365"/>
                    <a:pt x="62255" y="92744"/>
                    <a:pt x="62255" y="93501"/>
                  </a:cubicBezTo>
                  <a:cubicBezTo>
                    <a:pt x="62255" y="109022"/>
                    <a:pt x="62255" y="109022"/>
                    <a:pt x="62255" y="109022"/>
                  </a:cubicBezTo>
                  <a:cubicBezTo>
                    <a:pt x="62255" y="114700"/>
                    <a:pt x="62255" y="114700"/>
                    <a:pt x="62255" y="114700"/>
                  </a:cubicBezTo>
                  <a:cubicBezTo>
                    <a:pt x="62255" y="116593"/>
                    <a:pt x="59548" y="118107"/>
                    <a:pt x="55037" y="118485"/>
                  </a:cubicBezTo>
                  <a:cubicBezTo>
                    <a:pt x="50526" y="118485"/>
                    <a:pt x="46015" y="116971"/>
                    <a:pt x="46015" y="115078"/>
                  </a:cubicBezTo>
                  <a:cubicBezTo>
                    <a:pt x="46015" y="109022"/>
                    <a:pt x="46015" y="109022"/>
                    <a:pt x="46015" y="109022"/>
                  </a:cubicBezTo>
                  <a:cubicBezTo>
                    <a:pt x="46015" y="93501"/>
                    <a:pt x="46015" y="93501"/>
                    <a:pt x="46015" y="93501"/>
                  </a:cubicBezTo>
                  <a:cubicBezTo>
                    <a:pt x="46015" y="92744"/>
                    <a:pt x="45112" y="92365"/>
                    <a:pt x="44210" y="92365"/>
                  </a:cubicBezTo>
                  <a:cubicBezTo>
                    <a:pt x="44210" y="92365"/>
                    <a:pt x="44210" y="92365"/>
                    <a:pt x="44210" y="92365"/>
                  </a:cubicBezTo>
                  <a:cubicBezTo>
                    <a:pt x="42406" y="92365"/>
                    <a:pt x="41503" y="92744"/>
                    <a:pt x="41503" y="93501"/>
                  </a:cubicBezTo>
                  <a:cubicBezTo>
                    <a:pt x="41503" y="109022"/>
                    <a:pt x="41503" y="109022"/>
                    <a:pt x="41503" y="109022"/>
                  </a:cubicBezTo>
                  <a:cubicBezTo>
                    <a:pt x="41503" y="110914"/>
                    <a:pt x="38796" y="112429"/>
                    <a:pt x="34285" y="112429"/>
                  </a:cubicBezTo>
                  <a:cubicBezTo>
                    <a:pt x="29774" y="112807"/>
                    <a:pt x="25263" y="111293"/>
                    <a:pt x="25263" y="109022"/>
                  </a:cubicBezTo>
                  <a:cubicBezTo>
                    <a:pt x="25263" y="100315"/>
                    <a:pt x="25263" y="100315"/>
                    <a:pt x="25263" y="100315"/>
                  </a:cubicBezTo>
                  <a:cubicBezTo>
                    <a:pt x="25263" y="88958"/>
                    <a:pt x="25263" y="88958"/>
                    <a:pt x="25263" y="88958"/>
                  </a:cubicBezTo>
                  <a:cubicBezTo>
                    <a:pt x="25263" y="88580"/>
                    <a:pt x="24360" y="88201"/>
                    <a:pt x="23458" y="88201"/>
                  </a:cubicBezTo>
                  <a:cubicBezTo>
                    <a:pt x="23458" y="88201"/>
                    <a:pt x="23458" y="88201"/>
                    <a:pt x="23458" y="88201"/>
                  </a:cubicBezTo>
                  <a:cubicBezTo>
                    <a:pt x="21654" y="88201"/>
                    <a:pt x="20751" y="88580"/>
                    <a:pt x="20751" y="88958"/>
                  </a:cubicBezTo>
                  <a:cubicBezTo>
                    <a:pt x="20751" y="100315"/>
                    <a:pt x="20751" y="100315"/>
                    <a:pt x="20751" y="100315"/>
                  </a:cubicBezTo>
                  <a:cubicBezTo>
                    <a:pt x="20751" y="102208"/>
                    <a:pt x="18045" y="103722"/>
                    <a:pt x="13533" y="103722"/>
                  </a:cubicBezTo>
                  <a:cubicBezTo>
                    <a:pt x="9022" y="104100"/>
                    <a:pt x="4511" y="102586"/>
                    <a:pt x="4511" y="100315"/>
                  </a:cubicBezTo>
                  <a:cubicBezTo>
                    <a:pt x="4511" y="71545"/>
                    <a:pt x="4511" y="71545"/>
                    <a:pt x="4511" y="71545"/>
                  </a:cubicBezTo>
                  <a:cubicBezTo>
                    <a:pt x="4511" y="67003"/>
                    <a:pt x="10827" y="62460"/>
                    <a:pt x="19849" y="60189"/>
                  </a:cubicBezTo>
                  <a:cubicBezTo>
                    <a:pt x="20751" y="59810"/>
                    <a:pt x="20751" y="59810"/>
                    <a:pt x="20751" y="59432"/>
                  </a:cubicBezTo>
                  <a:cubicBezTo>
                    <a:pt x="20751" y="52239"/>
                    <a:pt x="20751" y="52239"/>
                    <a:pt x="20751" y="52239"/>
                  </a:cubicBezTo>
                  <a:cubicBezTo>
                    <a:pt x="34285" y="52239"/>
                    <a:pt x="34285" y="52239"/>
                    <a:pt x="34285" y="52239"/>
                  </a:cubicBezTo>
                  <a:cubicBezTo>
                    <a:pt x="34285" y="53375"/>
                    <a:pt x="34285" y="53375"/>
                    <a:pt x="34285" y="53375"/>
                  </a:cubicBezTo>
                  <a:cubicBezTo>
                    <a:pt x="34285" y="54132"/>
                    <a:pt x="35187" y="54511"/>
                    <a:pt x="36992" y="54511"/>
                  </a:cubicBezTo>
                  <a:cubicBezTo>
                    <a:pt x="59548" y="54511"/>
                    <a:pt x="59548" y="54511"/>
                    <a:pt x="59548" y="54511"/>
                  </a:cubicBezTo>
                  <a:cubicBezTo>
                    <a:pt x="60451" y="54511"/>
                    <a:pt x="61353" y="54132"/>
                    <a:pt x="61353" y="53375"/>
                  </a:cubicBezTo>
                  <a:cubicBezTo>
                    <a:pt x="61353" y="52239"/>
                    <a:pt x="61353" y="52239"/>
                    <a:pt x="61353" y="52239"/>
                  </a:cubicBezTo>
                  <a:cubicBezTo>
                    <a:pt x="74887" y="52239"/>
                    <a:pt x="74887" y="52239"/>
                    <a:pt x="74887" y="52239"/>
                  </a:cubicBezTo>
                  <a:cubicBezTo>
                    <a:pt x="74887" y="59053"/>
                    <a:pt x="74887" y="59053"/>
                    <a:pt x="74887" y="59053"/>
                  </a:cubicBezTo>
                  <a:cubicBezTo>
                    <a:pt x="74887" y="59432"/>
                    <a:pt x="74887" y="59810"/>
                    <a:pt x="75789" y="59810"/>
                  </a:cubicBezTo>
                  <a:cubicBezTo>
                    <a:pt x="80300" y="60946"/>
                    <a:pt x="84812" y="62460"/>
                    <a:pt x="87518" y="64353"/>
                  </a:cubicBezTo>
                  <a:cubicBezTo>
                    <a:pt x="99248" y="71924"/>
                    <a:pt x="113684" y="84794"/>
                    <a:pt x="113684" y="85173"/>
                  </a:cubicBezTo>
                  <a:cubicBezTo>
                    <a:pt x="113684" y="85173"/>
                    <a:pt x="113684" y="85173"/>
                    <a:pt x="113684" y="85173"/>
                  </a:cubicBezTo>
                  <a:cubicBezTo>
                    <a:pt x="115488" y="86309"/>
                    <a:pt x="115488" y="87444"/>
                    <a:pt x="112781" y="8858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1" name="Google Shape;21;p2"/>
          <p:cNvGrpSpPr/>
          <p:nvPr/>
        </p:nvGrpSpPr>
        <p:grpSpPr>
          <a:xfrm rot="-5400000">
            <a:off x="7256368" y="-405553"/>
            <a:ext cx="1043197" cy="2732065"/>
            <a:chOff x="7556500" y="3806825"/>
            <a:chExt cx="838313" cy="2195488"/>
          </a:xfrm>
        </p:grpSpPr>
        <p:sp>
          <p:nvSpPr>
            <p:cNvPr id="22" name="Google Shape;22;p2"/>
            <p:cNvSpPr/>
            <p:nvPr/>
          </p:nvSpPr>
          <p:spPr>
            <a:xfrm>
              <a:off x="7839075" y="4194175"/>
              <a:ext cx="74700" cy="52500"/>
            </a:xfrm>
            <a:custGeom>
              <a:rect b="b" l="l" r="r" t="t"/>
              <a:pathLst>
                <a:path extrusionOk="0" h="120000" w="120000">
                  <a:moveTo>
                    <a:pt x="85714" y="0"/>
                  </a:moveTo>
                  <a:cubicBezTo>
                    <a:pt x="17142" y="60000"/>
                    <a:pt x="17142" y="60000"/>
                    <a:pt x="17142" y="60000"/>
                  </a:cubicBezTo>
                  <a:cubicBezTo>
                    <a:pt x="0" y="72000"/>
                    <a:pt x="0" y="84000"/>
                    <a:pt x="8571" y="108000"/>
                  </a:cubicBezTo>
                  <a:cubicBezTo>
                    <a:pt x="8571" y="108000"/>
                    <a:pt x="17142" y="120000"/>
                    <a:pt x="25714" y="120000"/>
                  </a:cubicBezTo>
                  <a:cubicBezTo>
                    <a:pt x="25714" y="120000"/>
                    <a:pt x="34285" y="120000"/>
                    <a:pt x="34285" y="120000"/>
                  </a:cubicBezTo>
                  <a:cubicBezTo>
                    <a:pt x="111428" y="60000"/>
                    <a:pt x="111428" y="60000"/>
                    <a:pt x="111428" y="60000"/>
                  </a:cubicBezTo>
                  <a:cubicBezTo>
                    <a:pt x="119999" y="48000"/>
                    <a:pt x="119999" y="24000"/>
                    <a:pt x="119999" y="12000"/>
                  </a:cubicBezTo>
                  <a:cubicBezTo>
                    <a:pt x="111428" y="0"/>
                    <a:pt x="94285" y="0"/>
                    <a:pt x="8571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7800975" y="4070350"/>
              <a:ext cx="327000" cy="219000"/>
            </a:xfrm>
            <a:custGeom>
              <a:rect b="b" l="l" r="r" t="t"/>
              <a:pathLst>
                <a:path extrusionOk="0" h="120000" w="120000">
                  <a:moveTo>
                    <a:pt x="11803" y="120000"/>
                  </a:moveTo>
                  <a:cubicBezTo>
                    <a:pt x="11803" y="120000"/>
                    <a:pt x="11803" y="120000"/>
                    <a:pt x="11803" y="120000"/>
                  </a:cubicBezTo>
                  <a:cubicBezTo>
                    <a:pt x="108196" y="120000"/>
                    <a:pt x="108196" y="120000"/>
                    <a:pt x="108196" y="120000"/>
                  </a:cubicBezTo>
                  <a:cubicBezTo>
                    <a:pt x="114098" y="120000"/>
                    <a:pt x="120000" y="114146"/>
                    <a:pt x="120000" y="102439"/>
                  </a:cubicBezTo>
                  <a:cubicBezTo>
                    <a:pt x="120000" y="17560"/>
                    <a:pt x="120000" y="17560"/>
                    <a:pt x="120000" y="17560"/>
                  </a:cubicBezTo>
                  <a:cubicBezTo>
                    <a:pt x="120000" y="8780"/>
                    <a:pt x="114098" y="0"/>
                    <a:pt x="108196" y="0"/>
                  </a:cubicBezTo>
                  <a:cubicBezTo>
                    <a:pt x="11803" y="0"/>
                    <a:pt x="11803" y="0"/>
                    <a:pt x="11803" y="0"/>
                  </a:cubicBezTo>
                  <a:cubicBezTo>
                    <a:pt x="5901" y="0"/>
                    <a:pt x="0" y="8780"/>
                    <a:pt x="0" y="17560"/>
                  </a:cubicBezTo>
                  <a:cubicBezTo>
                    <a:pt x="0" y="90731"/>
                    <a:pt x="0" y="90731"/>
                    <a:pt x="0" y="90731"/>
                  </a:cubicBezTo>
                  <a:cubicBezTo>
                    <a:pt x="3934" y="93658"/>
                    <a:pt x="3934" y="93658"/>
                    <a:pt x="3934" y="93658"/>
                  </a:cubicBezTo>
                  <a:cubicBezTo>
                    <a:pt x="7868" y="99512"/>
                    <a:pt x="11803" y="111219"/>
                    <a:pt x="11803" y="120000"/>
                  </a:cubicBezTo>
                  <a:close/>
                  <a:moveTo>
                    <a:pt x="9836" y="17560"/>
                  </a:moveTo>
                  <a:cubicBezTo>
                    <a:pt x="9836" y="17560"/>
                    <a:pt x="11803" y="14634"/>
                    <a:pt x="11803" y="14634"/>
                  </a:cubicBezTo>
                  <a:cubicBezTo>
                    <a:pt x="108196" y="14634"/>
                    <a:pt x="108196" y="14634"/>
                    <a:pt x="108196" y="14634"/>
                  </a:cubicBezTo>
                  <a:cubicBezTo>
                    <a:pt x="108196" y="14634"/>
                    <a:pt x="110163" y="17560"/>
                    <a:pt x="110163" y="17560"/>
                  </a:cubicBezTo>
                  <a:cubicBezTo>
                    <a:pt x="110163" y="102439"/>
                    <a:pt x="110163" y="102439"/>
                    <a:pt x="110163" y="102439"/>
                  </a:cubicBezTo>
                  <a:cubicBezTo>
                    <a:pt x="110163" y="105365"/>
                    <a:pt x="108196" y="105365"/>
                    <a:pt x="108196" y="105365"/>
                  </a:cubicBezTo>
                  <a:cubicBezTo>
                    <a:pt x="11803" y="105365"/>
                    <a:pt x="11803" y="105365"/>
                    <a:pt x="11803" y="105365"/>
                  </a:cubicBezTo>
                  <a:cubicBezTo>
                    <a:pt x="11803" y="105365"/>
                    <a:pt x="9836" y="105365"/>
                    <a:pt x="9836" y="102439"/>
                  </a:cubicBezTo>
                  <a:lnTo>
                    <a:pt x="9836" y="1756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7839075" y="4117975"/>
              <a:ext cx="250800" cy="103200"/>
            </a:xfrm>
            <a:custGeom>
              <a:rect b="b" l="l" r="r" t="t"/>
              <a:pathLst>
                <a:path extrusionOk="0" h="120000" w="120000">
                  <a:moveTo>
                    <a:pt x="5106" y="31578"/>
                  </a:moveTo>
                  <a:cubicBezTo>
                    <a:pt x="56170" y="120000"/>
                    <a:pt x="56170" y="120000"/>
                    <a:pt x="56170" y="120000"/>
                  </a:cubicBezTo>
                  <a:cubicBezTo>
                    <a:pt x="56170" y="120000"/>
                    <a:pt x="58723" y="120000"/>
                    <a:pt x="58723" y="120000"/>
                  </a:cubicBezTo>
                  <a:cubicBezTo>
                    <a:pt x="61276" y="120000"/>
                    <a:pt x="61276" y="120000"/>
                    <a:pt x="63829" y="120000"/>
                  </a:cubicBezTo>
                  <a:cubicBezTo>
                    <a:pt x="114893" y="31578"/>
                    <a:pt x="114893" y="31578"/>
                    <a:pt x="114893" y="31578"/>
                  </a:cubicBezTo>
                  <a:cubicBezTo>
                    <a:pt x="117446" y="31578"/>
                    <a:pt x="120000" y="18947"/>
                    <a:pt x="117446" y="12631"/>
                  </a:cubicBezTo>
                  <a:cubicBezTo>
                    <a:pt x="114893" y="6315"/>
                    <a:pt x="112340" y="0"/>
                    <a:pt x="109787" y="6315"/>
                  </a:cubicBezTo>
                  <a:cubicBezTo>
                    <a:pt x="58723" y="88421"/>
                    <a:pt x="58723" y="88421"/>
                    <a:pt x="58723" y="88421"/>
                  </a:cubicBezTo>
                  <a:cubicBezTo>
                    <a:pt x="10212" y="6315"/>
                    <a:pt x="10212" y="6315"/>
                    <a:pt x="10212" y="6315"/>
                  </a:cubicBezTo>
                  <a:cubicBezTo>
                    <a:pt x="7659" y="0"/>
                    <a:pt x="5106" y="6315"/>
                    <a:pt x="2553" y="12631"/>
                  </a:cubicBezTo>
                  <a:cubicBezTo>
                    <a:pt x="0" y="18947"/>
                    <a:pt x="0" y="31578"/>
                    <a:pt x="5106" y="3157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8015288" y="4194175"/>
              <a:ext cx="74700" cy="52500"/>
            </a:xfrm>
            <a:custGeom>
              <a:rect b="b" l="l" r="r" t="t"/>
              <a:pathLst>
                <a:path extrusionOk="0" h="120000" w="120000">
                  <a:moveTo>
                    <a:pt x="102857" y="60000"/>
                  </a:moveTo>
                  <a:cubicBezTo>
                    <a:pt x="34285" y="0"/>
                    <a:pt x="34285" y="0"/>
                    <a:pt x="34285" y="0"/>
                  </a:cubicBezTo>
                  <a:cubicBezTo>
                    <a:pt x="25714" y="0"/>
                    <a:pt x="8571" y="0"/>
                    <a:pt x="0" y="12000"/>
                  </a:cubicBezTo>
                  <a:cubicBezTo>
                    <a:pt x="0" y="24000"/>
                    <a:pt x="0" y="48000"/>
                    <a:pt x="8571" y="60000"/>
                  </a:cubicBezTo>
                  <a:cubicBezTo>
                    <a:pt x="85714" y="120000"/>
                    <a:pt x="85714" y="120000"/>
                    <a:pt x="85714" y="120000"/>
                  </a:cubicBezTo>
                  <a:cubicBezTo>
                    <a:pt x="85714" y="120000"/>
                    <a:pt x="94285" y="120000"/>
                    <a:pt x="94285" y="120000"/>
                  </a:cubicBezTo>
                  <a:cubicBezTo>
                    <a:pt x="102857" y="120000"/>
                    <a:pt x="111428" y="108000"/>
                    <a:pt x="111428" y="108000"/>
                  </a:cubicBezTo>
                  <a:cubicBezTo>
                    <a:pt x="119999" y="84000"/>
                    <a:pt x="111428" y="72000"/>
                    <a:pt x="102857" y="6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7699375" y="4440238"/>
              <a:ext cx="525600" cy="273000"/>
            </a:xfrm>
            <a:custGeom>
              <a:rect b="b" l="l" r="r" t="t"/>
              <a:pathLst>
                <a:path extrusionOk="0" h="120000" w="120000">
                  <a:moveTo>
                    <a:pt x="119999" y="0"/>
                  </a:moveTo>
                  <a:cubicBezTo>
                    <a:pt x="119999" y="4705"/>
                    <a:pt x="119999" y="7058"/>
                    <a:pt x="117551" y="7058"/>
                  </a:cubicBezTo>
                  <a:cubicBezTo>
                    <a:pt x="116326" y="9411"/>
                    <a:pt x="115102" y="7058"/>
                    <a:pt x="113877" y="4705"/>
                  </a:cubicBezTo>
                  <a:cubicBezTo>
                    <a:pt x="113877" y="4705"/>
                    <a:pt x="113877" y="2352"/>
                    <a:pt x="113877" y="2352"/>
                  </a:cubicBezTo>
                  <a:cubicBezTo>
                    <a:pt x="113877" y="42352"/>
                    <a:pt x="113877" y="42352"/>
                    <a:pt x="113877" y="42352"/>
                  </a:cubicBezTo>
                  <a:cubicBezTo>
                    <a:pt x="23265" y="42352"/>
                    <a:pt x="23265" y="42352"/>
                    <a:pt x="23265" y="42352"/>
                  </a:cubicBezTo>
                  <a:cubicBezTo>
                    <a:pt x="24489" y="44705"/>
                    <a:pt x="24489" y="49411"/>
                    <a:pt x="24489" y="54117"/>
                  </a:cubicBezTo>
                  <a:cubicBezTo>
                    <a:pt x="113877" y="54117"/>
                    <a:pt x="113877" y="54117"/>
                    <a:pt x="113877" y="54117"/>
                  </a:cubicBezTo>
                  <a:cubicBezTo>
                    <a:pt x="113877" y="82352"/>
                    <a:pt x="113877" y="82352"/>
                    <a:pt x="113877" y="82352"/>
                  </a:cubicBezTo>
                  <a:cubicBezTo>
                    <a:pt x="113877" y="96470"/>
                    <a:pt x="107755" y="108235"/>
                    <a:pt x="99183" y="108235"/>
                  </a:cubicBezTo>
                  <a:cubicBezTo>
                    <a:pt x="20816" y="108235"/>
                    <a:pt x="20816" y="108235"/>
                    <a:pt x="20816" y="108235"/>
                  </a:cubicBezTo>
                  <a:cubicBezTo>
                    <a:pt x="12244" y="108235"/>
                    <a:pt x="6122" y="96470"/>
                    <a:pt x="6122" y="82352"/>
                  </a:cubicBezTo>
                  <a:cubicBezTo>
                    <a:pt x="6122" y="77647"/>
                    <a:pt x="6122" y="77647"/>
                    <a:pt x="6122" y="77647"/>
                  </a:cubicBezTo>
                  <a:cubicBezTo>
                    <a:pt x="3673" y="77647"/>
                    <a:pt x="2448" y="75294"/>
                    <a:pt x="0" y="72941"/>
                  </a:cubicBezTo>
                  <a:cubicBezTo>
                    <a:pt x="0" y="72941"/>
                    <a:pt x="0" y="72941"/>
                    <a:pt x="0" y="72941"/>
                  </a:cubicBezTo>
                  <a:cubicBezTo>
                    <a:pt x="0" y="82352"/>
                    <a:pt x="0" y="82352"/>
                    <a:pt x="0" y="82352"/>
                  </a:cubicBezTo>
                  <a:cubicBezTo>
                    <a:pt x="0" y="103529"/>
                    <a:pt x="9795" y="120000"/>
                    <a:pt x="20816" y="120000"/>
                  </a:cubicBezTo>
                  <a:cubicBezTo>
                    <a:pt x="99183" y="120000"/>
                    <a:pt x="99183" y="120000"/>
                    <a:pt x="99183" y="120000"/>
                  </a:cubicBezTo>
                  <a:cubicBezTo>
                    <a:pt x="111428" y="120000"/>
                    <a:pt x="119999" y="103529"/>
                    <a:pt x="119999" y="82352"/>
                  </a:cubicBezTo>
                  <a:cubicBezTo>
                    <a:pt x="119999" y="0"/>
                    <a:pt x="119999" y="0"/>
                    <a:pt x="119999" y="0"/>
                  </a:cubicBezTo>
                  <a:cubicBezTo>
                    <a:pt x="119999" y="0"/>
                    <a:pt x="119999" y="0"/>
                    <a:pt x="119999" y="0"/>
                  </a:cubicBezTo>
                  <a:cubicBezTo>
                    <a:pt x="119999" y="0"/>
                    <a:pt x="119999" y="0"/>
                    <a:pt x="11999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7699375" y="3806825"/>
              <a:ext cx="525600" cy="365100"/>
            </a:xfrm>
            <a:custGeom>
              <a:rect b="b" l="l" r="r" t="t"/>
              <a:pathLst>
                <a:path extrusionOk="0" h="120000" w="120000">
                  <a:moveTo>
                    <a:pt x="99183" y="0"/>
                  </a:moveTo>
                  <a:cubicBezTo>
                    <a:pt x="20816" y="0"/>
                    <a:pt x="20816" y="0"/>
                    <a:pt x="20816" y="0"/>
                  </a:cubicBezTo>
                  <a:cubicBezTo>
                    <a:pt x="9795" y="0"/>
                    <a:pt x="0" y="12352"/>
                    <a:pt x="0" y="30000"/>
                  </a:cubicBezTo>
                  <a:cubicBezTo>
                    <a:pt x="0" y="118235"/>
                    <a:pt x="0" y="118235"/>
                    <a:pt x="0" y="118235"/>
                  </a:cubicBezTo>
                  <a:cubicBezTo>
                    <a:pt x="2448" y="118235"/>
                    <a:pt x="4897" y="118235"/>
                    <a:pt x="6122" y="120000"/>
                  </a:cubicBezTo>
                  <a:cubicBezTo>
                    <a:pt x="6122" y="58235"/>
                    <a:pt x="6122" y="58235"/>
                    <a:pt x="6122" y="58235"/>
                  </a:cubicBezTo>
                  <a:cubicBezTo>
                    <a:pt x="113877" y="58235"/>
                    <a:pt x="113877" y="58235"/>
                    <a:pt x="113877" y="58235"/>
                  </a:cubicBezTo>
                  <a:cubicBezTo>
                    <a:pt x="113877" y="93529"/>
                    <a:pt x="113877" y="93529"/>
                    <a:pt x="113877" y="93529"/>
                  </a:cubicBezTo>
                  <a:cubicBezTo>
                    <a:pt x="116326" y="91764"/>
                    <a:pt x="118775" y="90000"/>
                    <a:pt x="119999" y="90000"/>
                  </a:cubicBezTo>
                  <a:cubicBezTo>
                    <a:pt x="119999" y="30000"/>
                    <a:pt x="119999" y="30000"/>
                    <a:pt x="119999" y="30000"/>
                  </a:cubicBezTo>
                  <a:cubicBezTo>
                    <a:pt x="119999" y="12352"/>
                    <a:pt x="111428" y="0"/>
                    <a:pt x="99183" y="0"/>
                  </a:cubicBezTo>
                  <a:close/>
                  <a:moveTo>
                    <a:pt x="113877" y="49411"/>
                  </a:moveTo>
                  <a:cubicBezTo>
                    <a:pt x="6122" y="49411"/>
                    <a:pt x="6122" y="49411"/>
                    <a:pt x="6122" y="49411"/>
                  </a:cubicBezTo>
                  <a:cubicBezTo>
                    <a:pt x="6122" y="30000"/>
                    <a:pt x="6122" y="30000"/>
                    <a:pt x="6122" y="30000"/>
                  </a:cubicBezTo>
                  <a:cubicBezTo>
                    <a:pt x="6122" y="17647"/>
                    <a:pt x="12244" y="8823"/>
                    <a:pt x="20816" y="8823"/>
                  </a:cubicBezTo>
                  <a:cubicBezTo>
                    <a:pt x="99183" y="8823"/>
                    <a:pt x="99183" y="8823"/>
                    <a:pt x="99183" y="8823"/>
                  </a:cubicBezTo>
                  <a:cubicBezTo>
                    <a:pt x="107755" y="8823"/>
                    <a:pt x="113877" y="17647"/>
                    <a:pt x="113877" y="30000"/>
                  </a:cubicBezTo>
                  <a:lnTo>
                    <a:pt x="113877" y="4941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7854950" y="4611688"/>
              <a:ext cx="219000" cy="27000"/>
            </a:xfrm>
            <a:custGeom>
              <a:rect b="b" l="l" r="r" t="t"/>
              <a:pathLst>
                <a:path extrusionOk="0" h="120000" w="120000">
                  <a:moveTo>
                    <a:pt x="111219" y="120000"/>
                  </a:moveTo>
                  <a:cubicBezTo>
                    <a:pt x="114146" y="120000"/>
                    <a:pt x="120000" y="96000"/>
                    <a:pt x="120000" y="72000"/>
                  </a:cubicBezTo>
                  <a:cubicBezTo>
                    <a:pt x="120000" y="24000"/>
                    <a:pt x="114146" y="0"/>
                    <a:pt x="111219" y="0"/>
                  </a:cubicBezTo>
                  <a:cubicBezTo>
                    <a:pt x="5853" y="0"/>
                    <a:pt x="5853" y="0"/>
                    <a:pt x="5853" y="0"/>
                  </a:cubicBezTo>
                  <a:cubicBezTo>
                    <a:pt x="2926" y="0"/>
                    <a:pt x="0" y="24000"/>
                    <a:pt x="0" y="72000"/>
                  </a:cubicBezTo>
                  <a:cubicBezTo>
                    <a:pt x="0" y="96000"/>
                    <a:pt x="2926" y="120000"/>
                    <a:pt x="5853" y="120000"/>
                  </a:cubicBezTo>
                  <a:lnTo>
                    <a:pt x="111219" y="12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7929563" y="3865563"/>
              <a:ext cx="65100" cy="651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30000" y="0"/>
                    <a:pt x="0" y="20000"/>
                    <a:pt x="0" y="60000"/>
                  </a:cubicBezTo>
                  <a:cubicBezTo>
                    <a:pt x="0" y="90000"/>
                    <a:pt x="30000" y="120000"/>
                    <a:pt x="60000" y="120000"/>
                  </a:cubicBezTo>
                  <a:cubicBezTo>
                    <a:pt x="100000" y="120000"/>
                    <a:pt x="120000" y="90000"/>
                    <a:pt x="120000" y="60000"/>
                  </a:cubicBezTo>
                  <a:cubicBezTo>
                    <a:pt x="120000" y="20000"/>
                    <a:pt x="100000" y="0"/>
                    <a:pt x="60000" y="0"/>
                  </a:cubicBezTo>
                  <a:close/>
                  <a:moveTo>
                    <a:pt x="60000" y="70000"/>
                  </a:moveTo>
                  <a:cubicBezTo>
                    <a:pt x="60000" y="70000"/>
                    <a:pt x="50000" y="60000"/>
                    <a:pt x="50000" y="60000"/>
                  </a:cubicBezTo>
                  <a:cubicBezTo>
                    <a:pt x="50000" y="50000"/>
                    <a:pt x="60000" y="50000"/>
                    <a:pt x="60000" y="50000"/>
                  </a:cubicBezTo>
                  <a:cubicBezTo>
                    <a:pt x="70000" y="50000"/>
                    <a:pt x="70000" y="50000"/>
                    <a:pt x="70000" y="60000"/>
                  </a:cubicBezTo>
                  <a:cubicBezTo>
                    <a:pt x="70000" y="60000"/>
                    <a:pt x="70000" y="70000"/>
                    <a:pt x="60000" y="7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7556500" y="3984625"/>
              <a:ext cx="282600" cy="638100"/>
            </a:xfrm>
            <a:custGeom>
              <a:rect b="b" l="l" r="r" t="t"/>
              <a:pathLst>
                <a:path extrusionOk="0" h="120000" w="120000">
                  <a:moveTo>
                    <a:pt x="27169" y="29243"/>
                  </a:moveTo>
                  <a:cubicBezTo>
                    <a:pt x="58867" y="34285"/>
                    <a:pt x="58867" y="34285"/>
                    <a:pt x="58867" y="34285"/>
                  </a:cubicBezTo>
                  <a:cubicBezTo>
                    <a:pt x="58867" y="34285"/>
                    <a:pt x="58867" y="34285"/>
                    <a:pt x="56603" y="34285"/>
                  </a:cubicBezTo>
                  <a:cubicBezTo>
                    <a:pt x="49811" y="34285"/>
                    <a:pt x="43018" y="35294"/>
                    <a:pt x="38490" y="38319"/>
                  </a:cubicBezTo>
                  <a:cubicBezTo>
                    <a:pt x="33962" y="40336"/>
                    <a:pt x="29433" y="44369"/>
                    <a:pt x="31698" y="47394"/>
                  </a:cubicBezTo>
                  <a:cubicBezTo>
                    <a:pt x="31698" y="51428"/>
                    <a:pt x="36226" y="54453"/>
                    <a:pt x="40754" y="56470"/>
                  </a:cubicBezTo>
                  <a:cubicBezTo>
                    <a:pt x="56603" y="61512"/>
                    <a:pt x="56603" y="61512"/>
                    <a:pt x="56603" y="61512"/>
                  </a:cubicBezTo>
                  <a:cubicBezTo>
                    <a:pt x="49811" y="62521"/>
                    <a:pt x="43018" y="63529"/>
                    <a:pt x="38490" y="66554"/>
                  </a:cubicBezTo>
                  <a:cubicBezTo>
                    <a:pt x="33962" y="68571"/>
                    <a:pt x="29433" y="72605"/>
                    <a:pt x="31698" y="75630"/>
                  </a:cubicBezTo>
                  <a:cubicBezTo>
                    <a:pt x="31698" y="78655"/>
                    <a:pt x="36226" y="81680"/>
                    <a:pt x="40754" y="84705"/>
                  </a:cubicBezTo>
                  <a:cubicBezTo>
                    <a:pt x="52075" y="88739"/>
                    <a:pt x="52075" y="88739"/>
                    <a:pt x="52075" y="88739"/>
                  </a:cubicBezTo>
                  <a:cubicBezTo>
                    <a:pt x="47547" y="88739"/>
                    <a:pt x="43018" y="90756"/>
                    <a:pt x="38490" y="91764"/>
                  </a:cubicBezTo>
                  <a:cubicBezTo>
                    <a:pt x="33962" y="94789"/>
                    <a:pt x="31698" y="97815"/>
                    <a:pt x="31698" y="100840"/>
                  </a:cubicBezTo>
                  <a:cubicBezTo>
                    <a:pt x="33962" y="103865"/>
                    <a:pt x="36226" y="106890"/>
                    <a:pt x="40754" y="108907"/>
                  </a:cubicBezTo>
                  <a:cubicBezTo>
                    <a:pt x="61132" y="116974"/>
                    <a:pt x="61132" y="116974"/>
                    <a:pt x="61132" y="116974"/>
                  </a:cubicBezTo>
                  <a:cubicBezTo>
                    <a:pt x="67924" y="118991"/>
                    <a:pt x="72452" y="120000"/>
                    <a:pt x="79245" y="120000"/>
                  </a:cubicBezTo>
                  <a:cubicBezTo>
                    <a:pt x="88301" y="120000"/>
                    <a:pt x="95094" y="117983"/>
                    <a:pt x="99622" y="115966"/>
                  </a:cubicBezTo>
                  <a:cubicBezTo>
                    <a:pt x="108679" y="110924"/>
                    <a:pt x="108679" y="102857"/>
                    <a:pt x="97358" y="98823"/>
                  </a:cubicBezTo>
                  <a:cubicBezTo>
                    <a:pt x="86037" y="94789"/>
                    <a:pt x="86037" y="94789"/>
                    <a:pt x="86037" y="94789"/>
                  </a:cubicBezTo>
                  <a:cubicBezTo>
                    <a:pt x="92830" y="93781"/>
                    <a:pt x="97358" y="92773"/>
                    <a:pt x="101886" y="90756"/>
                  </a:cubicBezTo>
                  <a:cubicBezTo>
                    <a:pt x="106415" y="87731"/>
                    <a:pt x="108679" y="84705"/>
                    <a:pt x="108679" y="81680"/>
                  </a:cubicBezTo>
                  <a:cubicBezTo>
                    <a:pt x="108679" y="77647"/>
                    <a:pt x="104150" y="74621"/>
                    <a:pt x="99622" y="72605"/>
                  </a:cubicBezTo>
                  <a:cubicBezTo>
                    <a:pt x="92830" y="70588"/>
                    <a:pt x="92830" y="70588"/>
                    <a:pt x="92830" y="70588"/>
                  </a:cubicBezTo>
                  <a:cubicBezTo>
                    <a:pt x="99622" y="70588"/>
                    <a:pt x="106415" y="68571"/>
                    <a:pt x="110943" y="66554"/>
                  </a:cubicBezTo>
                  <a:cubicBezTo>
                    <a:pt x="120000" y="60504"/>
                    <a:pt x="120000" y="52436"/>
                    <a:pt x="108679" y="48403"/>
                  </a:cubicBezTo>
                  <a:cubicBezTo>
                    <a:pt x="79245" y="37310"/>
                    <a:pt x="79245" y="37310"/>
                    <a:pt x="79245" y="37310"/>
                  </a:cubicBezTo>
                  <a:cubicBezTo>
                    <a:pt x="74716" y="35294"/>
                    <a:pt x="67924" y="34285"/>
                    <a:pt x="61132" y="34285"/>
                  </a:cubicBezTo>
                  <a:cubicBezTo>
                    <a:pt x="61132" y="29243"/>
                    <a:pt x="61132" y="29243"/>
                    <a:pt x="61132" y="29243"/>
                  </a:cubicBezTo>
                  <a:cubicBezTo>
                    <a:pt x="31698" y="25210"/>
                    <a:pt x="31698" y="25210"/>
                    <a:pt x="31698" y="25210"/>
                  </a:cubicBezTo>
                  <a:cubicBezTo>
                    <a:pt x="20377" y="23193"/>
                    <a:pt x="13584" y="18151"/>
                    <a:pt x="18113" y="13109"/>
                  </a:cubicBezTo>
                  <a:cubicBezTo>
                    <a:pt x="20377" y="8067"/>
                    <a:pt x="31698" y="6050"/>
                    <a:pt x="43018" y="7058"/>
                  </a:cubicBezTo>
                  <a:cubicBezTo>
                    <a:pt x="61132" y="9075"/>
                    <a:pt x="61132" y="9075"/>
                    <a:pt x="61132" y="9075"/>
                  </a:cubicBezTo>
                  <a:cubicBezTo>
                    <a:pt x="61132" y="4033"/>
                    <a:pt x="61132" y="4033"/>
                    <a:pt x="61132" y="4033"/>
                  </a:cubicBezTo>
                  <a:cubicBezTo>
                    <a:pt x="45283" y="2016"/>
                    <a:pt x="45283" y="2016"/>
                    <a:pt x="45283" y="2016"/>
                  </a:cubicBezTo>
                  <a:cubicBezTo>
                    <a:pt x="29433" y="0"/>
                    <a:pt x="11320" y="4033"/>
                    <a:pt x="6792" y="12100"/>
                  </a:cubicBezTo>
                  <a:cubicBezTo>
                    <a:pt x="0" y="19159"/>
                    <a:pt x="11320" y="27226"/>
                    <a:pt x="27169" y="29243"/>
                  </a:cubicBezTo>
                  <a:close/>
                  <a:moveTo>
                    <a:pt x="90566" y="102857"/>
                  </a:moveTo>
                  <a:cubicBezTo>
                    <a:pt x="97358" y="104873"/>
                    <a:pt x="97358" y="109915"/>
                    <a:pt x="90566" y="111932"/>
                  </a:cubicBezTo>
                  <a:cubicBezTo>
                    <a:pt x="86037" y="114957"/>
                    <a:pt x="76981" y="115966"/>
                    <a:pt x="70188" y="112941"/>
                  </a:cubicBezTo>
                  <a:cubicBezTo>
                    <a:pt x="49811" y="104873"/>
                    <a:pt x="49811" y="104873"/>
                    <a:pt x="49811" y="104873"/>
                  </a:cubicBezTo>
                  <a:cubicBezTo>
                    <a:pt x="45283" y="103865"/>
                    <a:pt x="45283" y="102857"/>
                    <a:pt x="43018" y="100840"/>
                  </a:cubicBezTo>
                  <a:cubicBezTo>
                    <a:pt x="43018" y="98823"/>
                    <a:pt x="45283" y="96806"/>
                    <a:pt x="47547" y="95798"/>
                  </a:cubicBezTo>
                  <a:cubicBezTo>
                    <a:pt x="54339" y="92773"/>
                    <a:pt x="63396" y="92773"/>
                    <a:pt x="70188" y="94789"/>
                  </a:cubicBezTo>
                  <a:lnTo>
                    <a:pt x="90566" y="102857"/>
                  </a:lnTo>
                  <a:close/>
                  <a:moveTo>
                    <a:pt x="97358" y="81680"/>
                  </a:moveTo>
                  <a:cubicBezTo>
                    <a:pt x="97358" y="83697"/>
                    <a:pt x="95094" y="85714"/>
                    <a:pt x="92830" y="87731"/>
                  </a:cubicBezTo>
                  <a:cubicBezTo>
                    <a:pt x="90566" y="88739"/>
                    <a:pt x="86037" y="89747"/>
                    <a:pt x="81509" y="89747"/>
                  </a:cubicBezTo>
                  <a:cubicBezTo>
                    <a:pt x="76981" y="90756"/>
                    <a:pt x="72452" y="89747"/>
                    <a:pt x="67924" y="88739"/>
                  </a:cubicBezTo>
                  <a:cubicBezTo>
                    <a:pt x="47547" y="80672"/>
                    <a:pt x="47547" y="80672"/>
                    <a:pt x="47547" y="80672"/>
                  </a:cubicBezTo>
                  <a:cubicBezTo>
                    <a:pt x="45283" y="78655"/>
                    <a:pt x="43018" y="77647"/>
                    <a:pt x="43018" y="75630"/>
                  </a:cubicBezTo>
                  <a:cubicBezTo>
                    <a:pt x="43018" y="73613"/>
                    <a:pt x="43018" y="71596"/>
                    <a:pt x="47547" y="69579"/>
                  </a:cubicBezTo>
                  <a:cubicBezTo>
                    <a:pt x="49811" y="67563"/>
                    <a:pt x="54339" y="66554"/>
                    <a:pt x="58867" y="66554"/>
                  </a:cubicBezTo>
                  <a:cubicBezTo>
                    <a:pt x="58867" y="66554"/>
                    <a:pt x="58867" y="66554"/>
                    <a:pt x="58867" y="66554"/>
                  </a:cubicBezTo>
                  <a:cubicBezTo>
                    <a:pt x="63396" y="66554"/>
                    <a:pt x="67924" y="67563"/>
                    <a:pt x="70188" y="68571"/>
                  </a:cubicBezTo>
                  <a:cubicBezTo>
                    <a:pt x="90566" y="76638"/>
                    <a:pt x="90566" y="76638"/>
                    <a:pt x="90566" y="76638"/>
                  </a:cubicBezTo>
                  <a:cubicBezTo>
                    <a:pt x="95094" y="77647"/>
                    <a:pt x="97358" y="79663"/>
                    <a:pt x="97358" y="81680"/>
                  </a:cubicBezTo>
                  <a:close/>
                  <a:moveTo>
                    <a:pt x="70188" y="40336"/>
                  </a:moveTo>
                  <a:cubicBezTo>
                    <a:pt x="99622" y="52436"/>
                    <a:pt x="99622" y="52436"/>
                    <a:pt x="99622" y="52436"/>
                  </a:cubicBezTo>
                  <a:cubicBezTo>
                    <a:pt x="108679" y="54453"/>
                    <a:pt x="108679" y="59495"/>
                    <a:pt x="101886" y="62521"/>
                  </a:cubicBezTo>
                  <a:cubicBezTo>
                    <a:pt x="95094" y="66554"/>
                    <a:pt x="86037" y="66554"/>
                    <a:pt x="76981" y="63529"/>
                  </a:cubicBezTo>
                  <a:cubicBezTo>
                    <a:pt x="47547" y="52436"/>
                    <a:pt x="47547" y="52436"/>
                    <a:pt x="47547" y="52436"/>
                  </a:cubicBezTo>
                  <a:cubicBezTo>
                    <a:pt x="45283" y="51428"/>
                    <a:pt x="43018" y="49411"/>
                    <a:pt x="43018" y="47394"/>
                  </a:cubicBezTo>
                  <a:cubicBezTo>
                    <a:pt x="43018" y="45378"/>
                    <a:pt x="43018" y="43361"/>
                    <a:pt x="47547" y="41344"/>
                  </a:cubicBezTo>
                  <a:cubicBezTo>
                    <a:pt x="49811" y="40336"/>
                    <a:pt x="54339" y="39327"/>
                    <a:pt x="58867" y="39327"/>
                  </a:cubicBezTo>
                  <a:cubicBezTo>
                    <a:pt x="63396" y="38319"/>
                    <a:pt x="67924" y="39327"/>
                    <a:pt x="70188" y="4033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7732713" y="4075113"/>
              <a:ext cx="662100" cy="1927200"/>
            </a:xfrm>
            <a:custGeom>
              <a:rect b="b" l="l" r="r" t="t"/>
              <a:pathLst>
                <a:path extrusionOk="0" h="120000" w="120000">
                  <a:moveTo>
                    <a:pt x="0" y="38774"/>
                  </a:moveTo>
                  <a:cubicBezTo>
                    <a:pt x="30000" y="52479"/>
                    <a:pt x="30000" y="52479"/>
                    <a:pt x="30000" y="52479"/>
                  </a:cubicBezTo>
                  <a:cubicBezTo>
                    <a:pt x="30000" y="57493"/>
                    <a:pt x="30000" y="57493"/>
                    <a:pt x="30000" y="57493"/>
                  </a:cubicBezTo>
                  <a:cubicBezTo>
                    <a:pt x="13548" y="57493"/>
                    <a:pt x="13548" y="57493"/>
                    <a:pt x="13548" y="57493"/>
                  </a:cubicBezTo>
                  <a:cubicBezTo>
                    <a:pt x="12580" y="57493"/>
                    <a:pt x="11612" y="57827"/>
                    <a:pt x="11612" y="58161"/>
                  </a:cubicBezTo>
                  <a:cubicBezTo>
                    <a:pt x="11612" y="120000"/>
                    <a:pt x="11612" y="120000"/>
                    <a:pt x="11612" y="120000"/>
                  </a:cubicBezTo>
                  <a:cubicBezTo>
                    <a:pt x="16451" y="120000"/>
                    <a:pt x="16451" y="120000"/>
                    <a:pt x="16451" y="120000"/>
                  </a:cubicBezTo>
                  <a:cubicBezTo>
                    <a:pt x="16451" y="75208"/>
                    <a:pt x="16451" y="75208"/>
                    <a:pt x="16451" y="75208"/>
                  </a:cubicBezTo>
                  <a:cubicBezTo>
                    <a:pt x="115161" y="75208"/>
                    <a:pt x="115161" y="75208"/>
                    <a:pt x="115161" y="75208"/>
                  </a:cubicBezTo>
                  <a:cubicBezTo>
                    <a:pt x="115161" y="120000"/>
                    <a:pt x="115161" y="120000"/>
                    <a:pt x="115161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58161"/>
                    <a:pt x="120000" y="58161"/>
                    <a:pt x="120000" y="58161"/>
                  </a:cubicBezTo>
                  <a:cubicBezTo>
                    <a:pt x="120000" y="57827"/>
                    <a:pt x="119032" y="57493"/>
                    <a:pt x="117096" y="57493"/>
                  </a:cubicBezTo>
                  <a:cubicBezTo>
                    <a:pt x="104516" y="57493"/>
                    <a:pt x="104516" y="57493"/>
                    <a:pt x="104516" y="57493"/>
                  </a:cubicBezTo>
                  <a:cubicBezTo>
                    <a:pt x="104516" y="45459"/>
                    <a:pt x="104516" y="45459"/>
                    <a:pt x="104516" y="45459"/>
                  </a:cubicBezTo>
                  <a:cubicBezTo>
                    <a:pt x="117096" y="32089"/>
                    <a:pt x="117096" y="32089"/>
                    <a:pt x="117096" y="32089"/>
                  </a:cubicBezTo>
                  <a:cubicBezTo>
                    <a:pt x="118064" y="31086"/>
                    <a:pt x="118064" y="29749"/>
                    <a:pt x="117096" y="28412"/>
                  </a:cubicBezTo>
                  <a:cubicBezTo>
                    <a:pt x="94838" y="668"/>
                    <a:pt x="94838" y="668"/>
                    <a:pt x="94838" y="668"/>
                  </a:cubicBezTo>
                  <a:cubicBezTo>
                    <a:pt x="93870" y="334"/>
                    <a:pt x="92903" y="0"/>
                    <a:pt x="91935" y="0"/>
                  </a:cubicBezTo>
                  <a:cubicBezTo>
                    <a:pt x="91935" y="0"/>
                    <a:pt x="84193" y="334"/>
                    <a:pt x="79354" y="2339"/>
                  </a:cubicBezTo>
                  <a:cubicBezTo>
                    <a:pt x="76451" y="4011"/>
                    <a:pt x="74516" y="6350"/>
                    <a:pt x="75483" y="9025"/>
                  </a:cubicBezTo>
                  <a:cubicBezTo>
                    <a:pt x="78387" y="16044"/>
                    <a:pt x="84193" y="23064"/>
                    <a:pt x="84193" y="23398"/>
                  </a:cubicBezTo>
                  <a:cubicBezTo>
                    <a:pt x="85161" y="23732"/>
                    <a:pt x="86129" y="24066"/>
                    <a:pt x="87096" y="23732"/>
                  </a:cubicBezTo>
                  <a:cubicBezTo>
                    <a:pt x="89032" y="23732"/>
                    <a:pt x="89032" y="23398"/>
                    <a:pt x="89032" y="22729"/>
                  </a:cubicBezTo>
                  <a:cubicBezTo>
                    <a:pt x="89032" y="22729"/>
                    <a:pt x="83225" y="15710"/>
                    <a:pt x="80322" y="8690"/>
                  </a:cubicBezTo>
                  <a:cubicBezTo>
                    <a:pt x="79354" y="6350"/>
                    <a:pt x="80322" y="4679"/>
                    <a:pt x="83225" y="3676"/>
                  </a:cubicBezTo>
                  <a:cubicBezTo>
                    <a:pt x="86129" y="2674"/>
                    <a:pt x="89032" y="2005"/>
                    <a:pt x="90967" y="2005"/>
                  </a:cubicBezTo>
                  <a:cubicBezTo>
                    <a:pt x="112258" y="28746"/>
                    <a:pt x="112258" y="28746"/>
                    <a:pt x="112258" y="28746"/>
                  </a:cubicBezTo>
                  <a:cubicBezTo>
                    <a:pt x="113225" y="29749"/>
                    <a:pt x="113225" y="30752"/>
                    <a:pt x="112258" y="31754"/>
                  </a:cubicBezTo>
                  <a:cubicBezTo>
                    <a:pt x="99677" y="45125"/>
                    <a:pt x="99677" y="45125"/>
                    <a:pt x="99677" y="45125"/>
                  </a:cubicBezTo>
                  <a:cubicBezTo>
                    <a:pt x="99677" y="45125"/>
                    <a:pt x="99677" y="45459"/>
                    <a:pt x="99677" y="45459"/>
                  </a:cubicBezTo>
                  <a:cubicBezTo>
                    <a:pt x="99677" y="57493"/>
                    <a:pt x="99677" y="57493"/>
                    <a:pt x="99677" y="57493"/>
                  </a:cubicBezTo>
                  <a:cubicBezTo>
                    <a:pt x="34838" y="57493"/>
                    <a:pt x="34838" y="57493"/>
                    <a:pt x="34838" y="57493"/>
                  </a:cubicBezTo>
                  <a:cubicBezTo>
                    <a:pt x="34838" y="52144"/>
                    <a:pt x="34838" y="52144"/>
                    <a:pt x="34838" y="52144"/>
                  </a:cubicBezTo>
                  <a:cubicBezTo>
                    <a:pt x="34838" y="52144"/>
                    <a:pt x="34838" y="51810"/>
                    <a:pt x="34838" y="51810"/>
                  </a:cubicBezTo>
                  <a:cubicBezTo>
                    <a:pt x="8709" y="39777"/>
                    <a:pt x="8709" y="39777"/>
                    <a:pt x="8709" y="39777"/>
                  </a:cubicBezTo>
                  <a:cubicBezTo>
                    <a:pt x="5806" y="39777"/>
                    <a:pt x="2903" y="39442"/>
                    <a:pt x="0" y="38774"/>
                  </a:cubicBezTo>
                  <a:close/>
                  <a:moveTo>
                    <a:pt x="115161" y="59164"/>
                  </a:moveTo>
                  <a:cubicBezTo>
                    <a:pt x="115161" y="73537"/>
                    <a:pt x="115161" y="73537"/>
                    <a:pt x="115161" y="73537"/>
                  </a:cubicBezTo>
                  <a:cubicBezTo>
                    <a:pt x="16451" y="73537"/>
                    <a:pt x="16451" y="73537"/>
                    <a:pt x="16451" y="73537"/>
                  </a:cubicBezTo>
                  <a:cubicBezTo>
                    <a:pt x="16451" y="59164"/>
                    <a:pt x="16451" y="59164"/>
                    <a:pt x="16451" y="59164"/>
                  </a:cubicBezTo>
                  <a:lnTo>
                    <a:pt x="115161" y="5916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7886700" y="5111750"/>
              <a:ext cx="65100" cy="58800"/>
            </a:xfrm>
            <a:custGeom>
              <a:rect b="b" l="l" r="r" t="t"/>
              <a:pathLst>
                <a:path extrusionOk="0" h="120000" w="120000">
                  <a:moveTo>
                    <a:pt x="60000" y="120000"/>
                  </a:moveTo>
                  <a:cubicBezTo>
                    <a:pt x="90000" y="120000"/>
                    <a:pt x="120000" y="98181"/>
                    <a:pt x="120000" y="54545"/>
                  </a:cubicBezTo>
                  <a:cubicBezTo>
                    <a:pt x="120000" y="21818"/>
                    <a:pt x="90000" y="0"/>
                    <a:pt x="60000" y="0"/>
                  </a:cubicBezTo>
                  <a:cubicBezTo>
                    <a:pt x="30000" y="0"/>
                    <a:pt x="0" y="21818"/>
                    <a:pt x="0" y="54545"/>
                  </a:cubicBezTo>
                  <a:cubicBezTo>
                    <a:pt x="0" y="98181"/>
                    <a:pt x="30000" y="120000"/>
                    <a:pt x="60000" y="120000"/>
                  </a:cubicBezTo>
                  <a:close/>
                  <a:moveTo>
                    <a:pt x="60000" y="54545"/>
                  </a:moveTo>
                  <a:cubicBezTo>
                    <a:pt x="70000" y="54545"/>
                    <a:pt x="70000" y="54545"/>
                    <a:pt x="70000" y="54545"/>
                  </a:cubicBezTo>
                  <a:cubicBezTo>
                    <a:pt x="70000" y="65454"/>
                    <a:pt x="70000" y="65454"/>
                    <a:pt x="60000" y="65454"/>
                  </a:cubicBezTo>
                  <a:cubicBezTo>
                    <a:pt x="60000" y="65454"/>
                    <a:pt x="50000" y="65454"/>
                    <a:pt x="50000" y="54545"/>
                  </a:cubicBezTo>
                  <a:cubicBezTo>
                    <a:pt x="50000" y="54545"/>
                    <a:pt x="60000" y="54545"/>
                    <a:pt x="60000" y="5454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3" name="Google Shape;33;p2"/>
          <p:cNvGrpSpPr/>
          <p:nvPr/>
        </p:nvGrpSpPr>
        <p:grpSpPr>
          <a:xfrm rot="5400000">
            <a:off x="527351" y="2768116"/>
            <a:ext cx="1389642" cy="2444192"/>
            <a:chOff x="4395788" y="4144963"/>
            <a:chExt cx="1058775" cy="1862100"/>
          </a:xfrm>
        </p:grpSpPr>
        <p:sp>
          <p:nvSpPr>
            <p:cNvPr id="34" name="Google Shape;34;p2"/>
            <p:cNvSpPr/>
            <p:nvPr/>
          </p:nvSpPr>
          <p:spPr>
            <a:xfrm>
              <a:off x="5224463" y="4338638"/>
              <a:ext cx="230100" cy="155700"/>
            </a:xfrm>
            <a:custGeom>
              <a:rect b="b" l="l" r="r" t="t"/>
              <a:pathLst>
                <a:path extrusionOk="0" h="120000" w="120000">
                  <a:moveTo>
                    <a:pt x="120000" y="41379"/>
                  </a:moveTo>
                  <a:cubicBezTo>
                    <a:pt x="120000" y="20689"/>
                    <a:pt x="108837" y="0"/>
                    <a:pt x="94883" y="0"/>
                  </a:cubicBezTo>
                  <a:cubicBezTo>
                    <a:pt x="50232" y="0"/>
                    <a:pt x="50232" y="0"/>
                    <a:pt x="50232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20689"/>
                    <a:pt x="0" y="20689"/>
                    <a:pt x="0" y="20689"/>
                  </a:cubicBezTo>
                  <a:cubicBezTo>
                    <a:pt x="41860" y="20689"/>
                    <a:pt x="41860" y="20689"/>
                    <a:pt x="41860" y="20689"/>
                  </a:cubicBezTo>
                  <a:cubicBezTo>
                    <a:pt x="41860" y="49655"/>
                    <a:pt x="41860" y="49655"/>
                    <a:pt x="41860" y="49655"/>
                  </a:cubicBezTo>
                  <a:cubicBezTo>
                    <a:pt x="0" y="49655"/>
                    <a:pt x="0" y="49655"/>
                    <a:pt x="0" y="49655"/>
                  </a:cubicBezTo>
                  <a:cubicBezTo>
                    <a:pt x="0" y="70344"/>
                    <a:pt x="0" y="70344"/>
                    <a:pt x="0" y="70344"/>
                  </a:cubicBezTo>
                  <a:cubicBezTo>
                    <a:pt x="41860" y="70344"/>
                    <a:pt x="41860" y="70344"/>
                    <a:pt x="41860" y="70344"/>
                  </a:cubicBezTo>
                  <a:cubicBezTo>
                    <a:pt x="41860" y="99310"/>
                    <a:pt x="41860" y="99310"/>
                    <a:pt x="41860" y="99310"/>
                  </a:cubicBezTo>
                  <a:cubicBezTo>
                    <a:pt x="0" y="99310"/>
                    <a:pt x="0" y="99310"/>
                    <a:pt x="0" y="9931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50232" y="120000"/>
                    <a:pt x="50232" y="120000"/>
                    <a:pt x="50232" y="120000"/>
                  </a:cubicBezTo>
                  <a:cubicBezTo>
                    <a:pt x="94883" y="120000"/>
                    <a:pt x="94883" y="120000"/>
                    <a:pt x="94883" y="120000"/>
                  </a:cubicBezTo>
                  <a:cubicBezTo>
                    <a:pt x="94883" y="120000"/>
                    <a:pt x="94883" y="120000"/>
                    <a:pt x="94883" y="120000"/>
                  </a:cubicBezTo>
                  <a:cubicBezTo>
                    <a:pt x="100465" y="120000"/>
                    <a:pt x="108837" y="115862"/>
                    <a:pt x="114418" y="107586"/>
                  </a:cubicBezTo>
                  <a:cubicBezTo>
                    <a:pt x="117209" y="99310"/>
                    <a:pt x="120000" y="86896"/>
                    <a:pt x="120000" y="78620"/>
                  </a:cubicBezTo>
                  <a:lnTo>
                    <a:pt x="120000" y="41379"/>
                  </a:lnTo>
                  <a:close/>
                  <a:moveTo>
                    <a:pt x="64186" y="99310"/>
                  </a:moveTo>
                  <a:cubicBezTo>
                    <a:pt x="55813" y="99310"/>
                    <a:pt x="55813" y="99310"/>
                    <a:pt x="55813" y="99310"/>
                  </a:cubicBezTo>
                  <a:cubicBezTo>
                    <a:pt x="55813" y="20689"/>
                    <a:pt x="55813" y="20689"/>
                    <a:pt x="55813" y="20689"/>
                  </a:cubicBezTo>
                  <a:cubicBezTo>
                    <a:pt x="64186" y="20689"/>
                    <a:pt x="64186" y="20689"/>
                    <a:pt x="64186" y="20689"/>
                  </a:cubicBezTo>
                  <a:lnTo>
                    <a:pt x="64186" y="99310"/>
                  </a:lnTo>
                  <a:close/>
                  <a:moveTo>
                    <a:pt x="103255" y="91034"/>
                  </a:moveTo>
                  <a:cubicBezTo>
                    <a:pt x="100465" y="95172"/>
                    <a:pt x="97674" y="99310"/>
                    <a:pt x="94883" y="99310"/>
                  </a:cubicBezTo>
                  <a:cubicBezTo>
                    <a:pt x="94883" y="99310"/>
                    <a:pt x="94883" y="99310"/>
                    <a:pt x="94883" y="99310"/>
                  </a:cubicBezTo>
                  <a:cubicBezTo>
                    <a:pt x="78139" y="99310"/>
                    <a:pt x="78139" y="99310"/>
                    <a:pt x="78139" y="99310"/>
                  </a:cubicBezTo>
                  <a:cubicBezTo>
                    <a:pt x="78139" y="20689"/>
                    <a:pt x="78139" y="20689"/>
                    <a:pt x="78139" y="20689"/>
                  </a:cubicBezTo>
                  <a:cubicBezTo>
                    <a:pt x="94883" y="20689"/>
                    <a:pt x="94883" y="20689"/>
                    <a:pt x="94883" y="20689"/>
                  </a:cubicBezTo>
                  <a:cubicBezTo>
                    <a:pt x="100465" y="20689"/>
                    <a:pt x="106046" y="33103"/>
                    <a:pt x="106046" y="41379"/>
                  </a:cubicBezTo>
                  <a:cubicBezTo>
                    <a:pt x="106046" y="78620"/>
                    <a:pt x="106046" y="78620"/>
                    <a:pt x="106046" y="78620"/>
                  </a:cubicBezTo>
                  <a:cubicBezTo>
                    <a:pt x="106046" y="82758"/>
                    <a:pt x="106046" y="86896"/>
                    <a:pt x="103255" y="9103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>
              <a:off x="4395788" y="4338638"/>
              <a:ext cx="347700" cy="155700"/>
            </a:xfrm>
            <a:custGeom>
              <a:rect b="b" l="l" r="r" t="t"/>
              <a:pathLst>
                <a:path extrusionOk="0" h="120000" w="120000">
                  <a:moveTo>
                    <a:pt x="42461" y="4137"/>
                  </a:moveTo>
                  <a:cubicBezTo>
                    <a:pt x="1846" y="49655"/>
                    <a:pt x="1846" y="49655"/>
                    <a:pt x="1846" y="49655"/>
                  </a:cubicBezTo>
                  <a:cubicBezTo>
                    <a:pt x="0" y="53793"/>
                    <a:pt x="0" y="57931"/>
                    <a:pt x="0" y="62068"/>
                  </a:cubicBezTo>
                  <a:cubicBezTo>
                    <a:pt x="0" y="62068"/>
                    <a:pt x="0" y="66206"/>
                    <a:pt x="1846" y="70344"/>
                  </a:cubicBezTo>
                  <a:cubicBezTo>
                    <a:pt x="42461" y="115862"/>
                    <a:pt x="42461" y="115862"/>
                    <a:pt x="42461" y="115862"/>
                  </a:cubicBezTo>
                  <a:cubicBezTo>
                    <a:pt x="42461" y="120000"/>
                    <a:pt x="44307" y="120000"/>
                    <a:pt x="44307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99310"/>
                    <a:pt x="120000" y="99310"/>
                    <a:pt x="120000" y="99310"/>
                  </a:cubicBezTo>
                  <a:cubicBezTo>
                    <a:pt x="49846" y="99310"/>
                    <a:pt x="49846" y="99310"/>
                    <a:pt x="49846" y="99310"/>
                  </a:cubicBezTo>
                  <a:cubicBezTo>
                    <a:pt x="49846" y="91034"/>
                    <a:pt x="49846" y="91034"/>
                    <a:pt x="49846" y="91034"/>
                  </a:cubicBezTo>
                  <a:cubicBezTo>
                    <a:pt x="59076" y="70344"/>
                    <a:pt x="59076" y="70344"/>
                    <a:pt x="59076" y="70344"/>
                  </a:cubicBezTo>
                  <a:cubicBezTo>
                    <a:pt x="120000" y="70344"/>
                    <a:pt x="120000" y="70344"/>
                    <a:pt x="120000" y="70344"/>
                  </a:cubicBezTo>
                  <a:cubicBezTo>
                    <a:pt x="120000" y="49655"/>
                    <a:pt x="120000" y="49655"/>
                    <a:pt x="120000" y="49655"/>
                  </a:cubicBezTo>
                  <a:cubicBezTo>
                    <a:pt x="59076" y="49655"/>
                    <a:pt x="59076" y="49655"/>
                    <a:pt x="59076" y="49655"/>
                  </a:cubicBezTo>
                  <a:cubicBezTo>
                    <a:pt x="49846" y="28965"/>
                    <a:pt x="49846" y="28965"/>
                    <a:pt x="49846" y="28965"/>
                  </a:cubicBezTo>
                  <a:cubicBezTo>
                    <a:pt x="49846" y="20689"/>
                    <a:pt x="49846" y="20689"/>
                    <a:pt x="49846" y="20689"/>
                  </a:cubicBezTo>
                  <a:cubicBezTo>
                    <a:pt x="120000" y="20689"/>
                    <a:pt x="120000" y="20689"/>
                    <a:pt x="120000" y="20689"/>
                  </a:cubicBezTo>
                  <a:cubicBezTo>
                    <a:pt x="120000" y="0"/>
                    <a:pt x="120000" y="0"/>
                    <a:pt x="120000" y="0"/>
                  </a:cubicBezTo>
                  <a:cubicBezTo>
                    <a:pt x="44307" y="0"/>
                    <a:pt x="44307" y="0"/>
                    <a:pt x="44307" y="0"/>
                  </a:cubicBezTo>
                  <a:cubicBezTo>
                    <a:pt x="44307" y="0"/>
                    <a:pt x="42461" y="0"/>
                    <a:pt x="42461" y="4137"/>
                  </a:cubicBezTo>
                  <a:close/>
                  <a:moveTo>
                    <a:pt x="18461" y="66206"/>
                  </a:moveTo>
                  <a:cubicBezTo>
                    <a:pt x="14769" y="62068"/>
                    <a:pt x="14769" y="62068"/>
                    <a:pt x="14769" y="62068"/>
                  </a:cubicBezTo>
                  <a:cubicBezTo>
                    <a:pt x="18461" y="53793"/>
                    <a:pt x="18461" y="53793"/>
                    <a:pt x="18461" y="53793"/>
                  </a:cubicBezTo>
                  <a:lnTo>
                    <a:pt x="18461" y="66206"/>
                  </a:lnTo>
                  <a:close/>
                  <a:moveTo>
                    <a:pt x="49846" y="62068"/>
                  </a:moveTo>
                  <a:cubicBezTo>
                    <a:pt x="40615" y="78620"/>
                    <a:pt x="40615" y="78620"/>
                    <a:pt x="40615" y="78620"/>
                  </a:cubicBezTo>
                  <a:cubicBezTo>
                    <a:pt x="40615" y="82758"/>
                    <a:pt x="40615" y="82758"/>
                    <a:pt x="40615" y="86896"/>
                  </a:cubicBezTo>
                  <a:cubicBezTo>
                    <a:pt x="40615" y="91034"/>
                    <a:pt x="40615" y="91034"/>
                    <a:pt x="40615" y="91034"/>
                  </a:cubicBezTo>
                  <a:cubicBezTo>
                    <a:pt x="27692" y="74482"/>
                    <a:pt x="27692" y="74482"/>
                    <a:pt x="27692" y="74482"/>
                  </a:cubicBezTo>
                  <a:cubicBezTo>
                    <a:pt x="27692" y="45517"/>
                    <a:pt x="27692" y="45517"/>
                    <a:pt x="27692" y="45517"/>
                  </a:cubicBezTo>
                  <a:cubicBezTo>
                    <a:pt x="40615" y="28965"/>
                    <a:pt x="40615" y="28965"/>
                    <a:pt x="40615" y="28965"/>
                  </a:cubicBezTo>
                  <a:cubicBezTo>
                    <a:pt x="40615" y="33103"/>
                    <a:pt x="40615" y="33103"/>
                    <a:pt x="40615" y="33103"/>
                  </a:cubicBezTo>
                  <a:cubicBezTo>
                    <a:pt x="40615" y="37241"/>
                    <a:pt x="40615" y="37241"/>
                    <a:pt x="40615" y="41379"/>
                  </a:cubicBezTo>
                  <a:lnTo>
                    <a:pt x="49846" y="6206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4630738" y="4144963"/>
              <a:ext cx="593700" cy="1862100"/>
            </a:xfrm>
            <a:custGeom>
              <a:rect b="b" l="l" r="r" t="t"/>
              <a:pathLst>
                <a:path extrusionOk="0" h="120000" w="120000">
                  <a:moveTo>
                    <a:pt x="25945" y="43919"/>
                  </a:moveTo>
                  <a:cubicBezTo>
                    <a:pt x="25945" y="56714"/>
                    <a:pt x="25945" y="56714"/>
                    <a:pt x="25945" y="56714"/>
                  </a:cubicBezTo>
                  <a:cubicBezTo>
                    <a:pt x="12972" y="56714"/>
                    <a:pt x="12972" y="56714"/>
                    <a:pt x="12972" y="56714"/>
                  </a:cubicBezTo>
                  <a:cubicBezTo>
                    <a:pt x="11891" y="56714"/>
                    <a:pt x="10810" y="57060"/>
                    <a:pt x="10810" y="57752"/>
                  </a:cubicBezTo>
                  <a:cubicBezTo>
                    <a:pt x="10810" y="120000"/>
                    <a:pt x="10810" y="120000"/>
                    <a:pt x="10810" y="120000"/>
                  </a:cubicBezTo>
                  <a:cubicBezTo>
                    <a:pt x="16216" y="120000"/>
                    <a:pt x="16216" y="120000"/>
                    <a:pt x="16216" y="120000"/>
                  </a:cubicBezTo>
                  <a:cubicBezTo>
                    <a:pt x="16216" y="58443"/>
                    <a:pt x="16216" y="58443"/>
                    <a:pt x="16216" y="58443"/>
                  </a:cubicBezTo>
                  <a:cubicBezTo>
                    <a:pt x="114594" y="58443"/>
                    <a:pt x="114594" y="58443"/>
                    <a:pt x="114594" y="58443"/>
                  </a:cubicBezTo>
                  <a:cubicBezTo>
                    <a:pt x="114594" y="120000"/>
                    <a:pt x="114594" y="120000"/>
                    <a:pt x="114594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57752"/>
                    <a:pt x="120000" y="57752"/>
                    <a:pt x="120000" y="57752"/>
                  </a:cubicBezTo>
                  <a:cubicBezTo>
                    <a:pt x="120000" y="57060"/>
                    <a:pt x="118918" y="56714"/>
                    <a:pt x="117837" y="56714"/>
                  </a:cubicBezTo>
                  <a:cubicBezTo>
                    <a:pt x="104864" y="56714"/>
                    <a:pt x="104864" y="56714"/>
                    <a:pt x="104864" y="56714"/>
                  </a:cubicBezTo>
                  <a:cubicBezTo>
                    <a:pt x="104864" y="43919"/>
                    <a:pt x="104864" y="43919"/>
                    <a:pt x="104864" y="43919"/>
                  </a:cubicBezTo>
                  <a:cubicBezTo>
                    <a:pt x="113513" y="41498"/>
                    <a:pt x="120000" y="37694"/>
                    <a:pt x="120000" y="33544"/>
                  </a:cubicBezTo>
                  <a:cubicBezTo>
                    <a:pt x="120000" y="26282"/>
                    <a:pt x="120000" y="26282"/>
                    <a:pt x="120000" y="26282"/>
                  </a:cubicBezTo>
                  <a:cubicBezTo>
                    <a:pt x="120000" y="20403"/>
                    <a:pt x="120000" y="20403"/>
                    <a:pt x="120000" y="20403"/>
                  </a:cubicBezTo>
                  <a:cubicBezTo>
                    <a:pt x="120000" y="11757"/>
                    <a:pt x="120000" y="11757"/>
                    <a:pt x="120000" y="11757"/>
                  </a:cubicBezTo>
                  <a:cubicBezTo>
                    <a:pt x="120000" y="9337"/>
                    <a:pt x="113513" y="7262"/>
                    <a:pt x="104864" y="7262"/>
                  </a:cubicBezTo>
                  <a:cubicBezTo>
                    <a:pt x="101621" y="7262"/>
                    <a:pt x="99459" y="7608"/>
                    <a:pt x="97297" y="8299"/>
                  </a:cubicBezTo>
                  <a:cubicBezTo>
                    <a:pt x="97297" y="6916"/>
                    <a:pt x="97297" y="6916"/>
                    <a:pt x="97297" y="6916"/>
                  </a:cubicBezTo>
                  <a:cubicBezTo>
                    <a:pt x="97297" y="4495"/>
                    <a:pt x="90810" y="2420"/>
                    <a:pt x="82162" y="2420"/>
                  </a:cubicBezTo>
                  <a:cubicBezTo>
                    <a:pt x="78918" y="2420"/>
                    <a:pt x="75675" y="2766"/>
                    <a:pt x="73513" y="3458"/>
                  </a:cubicBezTo>
                  <a:cubicBezTo>
                    <a:pt x="72432" y="1383"/>
                    <a:pt x="67027" y="0"/>
                    <a:pt x="59459" y="0"/>
                  </a:cubicBezTo>
                  <a:cubicBezTo>
                    <a:pt x="52972" y="0"/>
                    <a:pt x="47567" y="1383"/>
                    <a:pt x="46486" y="3458"/>
                  </a:cubicBezTo>
                  <a:cubicBezTo>
                    <a:pt x="43243" y="2766"/>
                    <a:pt x="40000" y="2420"/>
                    <a:pt x="36756" y="2420"/>
                  </a:cubicBezTo>
                  <a:cubicBezTo>
                    <a:pt x="29189" y="2420"/>
                    <a:pt x="22702" y="4495"/>
                    <a:pt x="22702" y="6916"/>
                  </a:cubicBezTo>
                  <a:cubicBezTo>
                    <a:pt x="22702" y="28703"/>
                    <a:pt x="22702" y="28703"/>
                    <a:pt x="22702" y="28703"/>
                  </a:cubicBezTo>
                  <a:cubicBezTo>
                    <a:pt x="28108" y="28703"/>
                    <a:pt x="28108" y="28703"/>
                    <a:pt x="28108" y="28703"/>
                  </a:cubicBezTo>
                  <a:cubicBezTo>
                    <a:pt x="28108" y="6916"/>
                    <a:pt x="28108" y="6916"/>
                    <a:pt x="28108" y="6916"/>
                  </a:cubicBezTo>
                  <a:cubicBezTo>
                    <a:pt x="28108" y="5533"/>
                    <a:pt x="32432" y="4149"/>
                    <a:pt x="36756" y="4149"/>
                  </a:cubicBezTo>
                  <a:cubicBezTo>
                    <a:pt x="42162" y="4149"/>
                    <a:pt x="45405" y="5533"/>
                    <a:pt x="45405" y="6916"/>
                  </a:cubicBezTo>
                  <a:cubicBezTo>
                    <a:pt x="45405" y="14178"/>
                    <a:pt x="45405" y="14178"/>
                    <a:pt x="45405" y="14178"/>
                  </a:cubicBezTo>
                  <a:cubicBezTo>
                    <a:pt x="45405" y="19020"/>
                    <a:pt x="45405" y="19020"/>
                    <a:pt x="45405" y="19020"/>
                  </a:cubicBezTo>
                  <a:cubicBezTo>
                    <a:pt x="50810" y="19020"/>
                    <a:pt x="50810" y="19020"/>
                    <a:pt x="50810" y="19020"/>
                  </a:cubicBezTo>
                  <a:cubicBezTo>
                    <a:pt x="50810" y="14178"/>
                    <a:pt x="50810" y="14178"/>
                    <a:pt x="50810" y="14178"/>
                  </a:cubicBezTo>
                  <a:cubicBezTo>
                    <a:pt x="50810" y="6916"/>
                    <a:pt x="50810" y="6916"/>
                    <a:pt x="50810" y="6916"/>
                  </a:cubicBezTo>
                  <a:cubicBezTo>
                    <a:pt x="50810" y="4495"/>
                    <a:pt x="50810" y="4495"/>
                    <a:pt x="50810" y="4495"/>
                  </a:cubicBezTo>
                  <a:cubicBezTo>
                    <a:pt x="50810" y="3112"/>
                    <a:pt x="55135" y="1729"/>
                    <a:pt x="59459" y="1729"/>
                  </a:cubicBezTo>
                  <a:cubicBezTo>
                    <a:pt x="64864" y="1729"/>
                    <a:pt x="68108" y="3112"/>
                    <a:pt x="68108" y="4495"/>
                  </a:cubicBezTo>
                  <a:cubicBezTo>
                    <a:pt x="68108" y="6916"/>
                    <a:pt x="68108" y="6916"/>
                    <a:pt x="68108" y="6916"/>
                  </a:cubicBezTo>
                  <a:cubicBezTo>
                    <a:pt x="68108" y="14178"/>
                    <a:pt x="68108" y="14178"/>
                    <a:pt x="68108" y="14178"/>
                  </a:cubicBezTo>
                  <a:cubicBezTo>
                    <a:pt x="68108" y="19020"/>
                    <a:pt x="68108" y="19020"/>
                    <a:pt x="68108" y="19020"/>
                  </a:cubicBezTo>
                  <a:cubicBezTo>
                    <a:pt x="73513" y="19020"/>
                    <a:pt x="73513" y="19020"/>
                    <a:pt x="73513" y="19020"/>
                  </a:cubicBezTo>
                  <a:cubicBezTo>
                    <a:pt x="73513" y="14178"/>
                    <a:pt x="73513" y="14178"/>
                    <a:pt x="73513" y="14178"/>
                  </a:cubicBezTo>
                  <a:cubicBezTo>
                    <a:pt x="73513" y="6916"/>
                    <a:pt x="73513" y="6916"/>
                    <a:pt x="73513" y="6916"/>
                  </a:cubicBezTo>
                  <a:cubicBezTo>
                    <a:pt x="73513" y="5533"/>
                    <a:pt x="77837" y="4149"/>
                    <a:pt x="82162" y="4149"/>
                  </a:cubicBezTo>
                  <a:cubicBezTo>
                    <a:pt x="87567" y="4149"/>
                    <a:pt x="90810" y="5533"/>
                    <a:pt x="90810" y="6916"/>
                  </a:cubicBezTo>
                  <a:cubicBezTo>
                    <a:pt x="90810" y="11757"/>
                    <a:pt x="90810" y="11757"/>
                    <a:pt x="90810" y="11757"/>
                  </a:cubicBezTo>
                  <a:cubicBezTo>
                    <a:pt x="90810" y="19020"/>
                    <a:pt x="90810" y="19020"/>
                    <a:pt x="90810" y="19020"/>
                  </a:cubicBezTo>
                  <a:cubicBezTo>
                    <a:pt x="90810" y="21440"/>
                    <a:pt x="90810" y="21440"/>
                    <a:pt x="90810" y="21440"/>
                  </a:cubicBezTo>
                  <a:cubicBezTo>
                    <a:pt x="97297" y="21440"/>
                    <a:pt x="97297" y="21440"/>
                    <a:pt x="97297" y="21440"/>
                  </a:cubicBezTo>
                  <a:cubicBezTo>
                    <a:pt x="97297" y="19020"/>
                    <a:pt x="97297" y="19020"/>
                    <a:pt x="97297" y="19020"/>
                  </a:cubicBezTo>
                  <a:cubicBezTo>
                    <a:pt x="97297" y="11757"/>
                    <a:pt x="97297" y="11757"/>
                    <a:pt x="97297" y="11757"/>
                  </a:cubicBezTo>
                  <a:cubicBezTo>
                    <a:pt x="97297" y="10374"/>
                    <a:pt x="100540" y="8991"/>
                    <a:pt x="104864" y="8991"/>
                  </a:cubicBezTo>
                  <a:cubicBezTo>
                    <a:pt x="110270" y="8991"/>
                    <a:pt x="113513" y="10374"/>
                    <a:pt x="113513" y="11757"/>
                  </a:cubicBezTo>
                  <a:cubicBezTo>
                    <a:pt x="113513" y="20403"/>
                    <a:pt x="113513" y="20403"/>
                    <a:pt x="113513" y="20403"/>
                  </a:cubicBezTo>
                  <a:cubicBezTo>
                    <a:pt x="113513" y="26282"/>
                    <a:pt x="113513" y="26282"/>
                    <a:pt x="113513" y="26282"/>
                  </a:cubicBezTo>
                  <a:cubicBezTo>
                    <a:pt x="113513" y="33544"/>
                    <a:pt x="113513" y="33544"/>
                    <a:pt x="113513" y="33544"/>
                  </a:cubicBezTo>
                  <a:cubicBezTo>
                    <a:pt x="113513" y="37348"/>
                    <a:pt x="108108" y="40806"/>
                    <a:pt x="98378" y="42881"/>
                  </a:cubicBezTo>
                  <a:cubicBezTo>
                    <a:pt x="98378" y="43919"/>
                    <a:pt x="98378" y="43919"/>
                    <a:pt x="98378" y="43919"/>
                  </a:cubicBezTo>
                  <a:cubicBezTo>
                    <a:pt x="98378" y="44956"/>
                    <a:pt x="98378" y="44956"/>
                    <a:pt x="98378" y="44956"/>
                  </a:cubicBezTo>
                  <a:cubicBezTo>
                    <a:pt x="98378" y="56714"/>
                    <a:pt x="98378" y="56714"/>
                    <a:pt x="98378" y="56714"/>
                  </a:cubicBezTo>
                  <a:cubicBezTo>
                    <a:pt x="32432" y="56714"/>
                    <a:pt x="32432" y="56714"/>
                    <a:pt x="32432" y="56714"/>
                  </a:cubicBezTo>
                  <a:cubicBezTo>
                    <a:pt x="32432" y="44956"/>
                    <a:pt x="32432" y="44956"/>
                    <a:pt x="32432" y="44956"/>
                  </a:cubicBezTo>
                  <a:cubicBezTo>
                    <a:pt x="32432" y="44265"/>
                    <a:pt x="32432" y="44265"/>
                    <a:pt x="32432" y="44265"/>
                  </a:cubicBezTo>
                  <a:cubicBezTo>
                    <a:pt x="32432" y="42881"/>
                    <a:pt x="32432" y="42881"/>
                    <a:pt x="32432" y="42881"/>
                  </a:cubicBezTo>
                  <a:cubicBezTo>
                    <a:pt x="16216" y="39769"/>
                    <a:pt x="5405" y="34582"/>
                    <a:pt x="5405" y="31123"/>
                  </a:cubicBezTo>
                  <a:cubicBezTo>
                    <a:pt x="5405" y="22478"/>
                    <a:pt x="5405" y="22478"/>
                    <a:pt x="5405" y="22478"/>
                  </a:cubicBezTo>
                  <a:cubicBezTo>
                    <a:pt x="0" y="22478"/>
                    <a:pt x="0" y="22478"/>
                    <a:pt x="0" y="22478"/>
                  </a:cubicBezTo>
                  <a:cubicBezTo>
                    <a:pt x="0" y="31123"/>
                    <a:pt x="0" y="31123"/>
                    <a:pt x="0" y="31123"/>
                  </a:cubicBezTo>
                  <a:cubicBezTo>
                    <a:pt x="0" y="34582"/>
                    <a:pt x="10810" y="40461"/>
                    <a:pt x="25945" y="4391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" name="Google Shape;37;p2"/>
          <p:cNvGrpSpPr/>
          <p:nvPr/>
        </p:nvGrpSpPr>
        <p:grpSpPr>
          <a:xfrm rot="10800000">
            <a:off x="6869501" y="2412068"/>
            <a:ext cx="1768658" cy="2731445"/>
            <a:chOff x="6545263" y="855663"/>
            <a:chExt cx="1469962" cy="2270150"/>
          </a:xfrm>
        </p:grpSpPr>
        <p:sp>
          <p:nvSpPr>
            <p:cNvPr id="38" name="Google Shape;38;p2"/>
            <p:cNvSpPr/>
            <p:nvPr/>
          </p:nvSpPr>
          <p:spPr>
            <a:xfrm>
              <a:off x="6913563" y="2535238"/>
              <a:ext cx="176100" cy="27000"/>
            </a:xfrm>
            <a:custGeom>
              <a:rect b="b" l="l" r="r" t="t"/>
              <a:pathLst>
                <a:path extrusionOk="0" h="120000" w="120000">
                  <a:moveTo>
                    <a:pt x="112727" y="0"/>
                  </a:moveTo>
                  <a:cubicBezTo>
                    <a:pt x="7272" y="0"/>
                    <a:pt x="7272" y="0"/>
                    <a:pt x="7272" y="0"/>
                  </a:cubicBezTo>
                  <a:cubicBezTo>
                    <a:pt x="3636" y="0"/>
                    <a:pt x="0" y="24000"/>
                    <a:pt x="0" y="48000"/>
                  </a:cubicBezTo>
                  <a:cubicBezTo>
                    <a:pt x="0" y="72000"/>
                    <a:pt x="3636" y="120000"/>
                    <a:pt x="7272" y="120000"/>
                  </a:cubicBezTo>
                  <a:cubicBezTo>
                    <a:pt x="112727" y="120000"/>
                    <a:pt x="112727" y="120000"/>
                    <a:pt x="112727" y="120000"/>
                  </a:cubicBezTo>
                  <a:cubicBezTo>
                    <a:pt x="116363" y="120000"/>
                    <a:pt x="120000" y="72000"/>
                    <a:pt x="120000" y="48000"/>
                  </a:cubicBezTo>
                  <a:cubicBezTo>
                    <a:pt x="120000" y="24000"/>
                    <a:pt x="116363" y="0"/>
                    <a:pt x="11272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6913563" y="2636838"/>
              <a:ext cx="176100" cy="27000"/>
            </a:xfrm>
            <a:custGeom>
              <a:rect b="b" l="l" r="r" t="t"/>
              <a:pathLst>
                <a:path extrusionOk="0" h="120000" w="120000">
                  <a:moveTo>
                    <a:pt x="112727" y="0"/>
                  </a:moveTo>
                  <a:cubicBezTo>
                    <a:pt x="7272" y="0"/>
                    <a:pt x="7272" y="0"/>
                    <a:pt x="7272" y="0"/>
                  </a:cubicBezTo>
                  <a:cubicBezTo>
                    <a:pt x="3636" y="0"/>
                    <a:pt x="0" y="24000"/>
                    <a:pt x="0" y="48000"/>
                  </a:cubicBezTo>
                  <a:cubicBezTo>
                    <a:pt x="0" y="96000"/>
                    <a:pt x="3636" y="120000"/>
                    <a:pt x="7272" y="120000"/>
                  </a:cubicBezTo>
                  <a:cubicBezTo>
                    <a:pt x="112727" y="120000"/>
                    <a:pt x="112727" y="120000"/>
                    <a:pt x="112727" y="120000"/>
                  </a:cubicBezTo>
                  <a:cubicBezTo>
                    <a:pt x="116363" y="120000"/>
                    <a:pt x="120000" y="96000"/>
                    <a:pt x="120000" y="48000"/>
                  </a:cubicBezTo>
                  <a:cubicBezTo>
                    <a:pt x="120000" y="24000"/>
                    <a:pt x="116363" y="0"/>
                    <a:pt x="11272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>
              <a:off x="6721475" y="2084388"/>
              <a:ext cx="1112700" cy="960300"/>
            </a:xfrm>
            <a:custGeom>
              <a:rect b="b" l="l" r="r" t="t"/>
              <a:pathLst>
                <a:path extrusionOk="0" h="120000" w="120000">
                  <a:moveTo>
                    <a:pt x="0" y="1340"/>
                  </a:moveTo>
                  <a:cubicBezTo>
                    <a:pt x="0" y="2011"/>
                    <a:pt x="0" y="2011"/>
                    <a:pt x="0" y="2011"/>
                  </a:cubicBezTo>
                  <a:cubicBezTo>
                    <a:pt x="0" y="2011"/>
                    <a:pt x="0" y="2681"/>
                    <a:pt x="0" y="2681"/>
                  </a:cubicBezTo>
                  <a:cubicBezTo>
                    <a:pt x="0" y="118659"/>
                    <a:pt x="0" y="118659"/>
                    <a:pt x="0" y="118659"/>
                  </a:cubicBezTo>
                  <a:cubicBezTo>
                    <a:pt x="0" y="119329"/>
                    <a:pt x="576" y="120000"/>
                    <a:pt x="1153" y="120000"/>
                  </a:cubicBezTo>
                  <a:cubicBezTo>
                    <a:pt x="118269" y="120000"/>
                    <a:pt x="118269" y="120000"/>
                    <a:pt x="118269" y="120000"/>
                  </a:cubicBezTo>
                  <a:cubicBezTo>
                    <a:pt x="118846" y="120000"/>
                    <a:pt x="120000" y="119329"/>
                    <a:pt x="120000" y="118659"/>
                  </a:cubicBezTo>
                  <a:cubicBezTo>
                    <a:pt x="120000" y="2011"/>
                    <a:pt x="120000" y="2011"/>
                    <a:pt x="120000" y="2011"/>
                  </a:cubicBezTo>
                  <a:cubicBezTo>
                    <a:pt x="120000" y="670"/>
                    <a:pt x="118846" y="0"/>
                    <a:pt x="118269" y="0"/>
                  </a:cubicBezTo>
                  <a:cubicBezTo>
                    <a:pt x="40961" y="0"/>
                    <a:pt x="40961" y="0"/>
                    <a:pt x="40961" y="0"/>
                  </a:cubicBezTo>
                  <a:cubicBezTo>
                    <a:pt x="40961" y="3351"/>
                    <a:pt x="40961" y="3351"/>
                    <a:pt x="40961" y="3351"/>
                  </a:cubicBezTo>
                  <a:cubicBezTo>
                    <a:pt x="117115" y="3351"/>
                    <a:pt x="117115" y="3351"/>
                    <a:pt x="117115" y="3351"/>
                  </a:cubicBezTo>
                  <a:cubicBezTo>
                    <a:pt x="117115" y="116648"/>
                    <a:pt x="117115" y="116648"/>
                    <a:pt x="117115" y="116648"/>
                  </a:cubicBezTo>
                  <a:cubicBezTo>
                    <a:pt x="2884" y="116648"/>
                    <a:pt x="2884" y="116648"/>
                    <a:pt x="2884" y="116648"/>
                  </a:cubicBezTo>
                  <a:cubicBezTo>
                    <a:pt x="2884" y="3351"/>
                    <a:pt x="2884" y="3351"/>
                    <a:pt x="2884" y="3351"/>
                  </a:cubicBezTo>
                  <a:cubicBezTo>
                    <a:pt x="24230" y="3351"/>
                    <a:pt x="24230" y="3351"/>
                    <a:pt x="24230" y="3351"/>
                  </a:cubicBezTo>
                  <a:cubicBezTo>
                    <a:pt x="24230" y="0"/>
                    <a:pt x="24230" y="0"/>
                    <a:pt x="24230" y="0"/>
                  </a:cubicBezTo>
                  <a:cubicBezTo>
                    <a:pt x="1730" y="0"/>
                    <a:pt x="1730" y="0"/>
                    <a:pt x="1730" y="0"/>
                  </a:cubicBezTo>
                  <a:cubicBezTo>
                    <a:pt x="1153" y="0"/>
                    <a:pt x="576" y="670"/>
                    <a:pt x="0" y="134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6913563" y="2740025"/>
              <a:ext cx="176100" cy="27000"/>
            </a:xfrm>
            <a:custGeom>
              <a:rect b="b" l="l" r="r" t="t"/>
              <a:pathLst>
                <a:path extrusionOk="0" h="120000" w="120000">
                  <a:moveTo>
                    <a:pt x="112727" y="0"/>
                  </a:moveTo>
                  <a:cubicBezTo>
                    <a:pt x="7272" y="0"/>
                    <a:pt x="7272" y="0"/>
                    <a:pt x="7272" y="0"/>
                  </a:cubicBezTo>
                  <a:cubicBezTo>
                    <a:pt x="3636" y="0"/>
                    <a:pt x="0" y="24000"/>
                    <a:pt x="0" y="72000"/>
                  </a:cubicBezTo>
                  <a:cubicBezTo>
                    <a:pt x="0" y="96000"/>
                    <a:pt x="3636" y="120000"/>
                    <a:pt x="7272" y="120000"/>
                  </a:cubicBezTo>
                  <a:cubicBezTo>
                    <a:pt x="112727" y="120000"/>
                    <a:pt x="112727" y="120000"/>
                    <a:pt x="112727" y="120000"/>
                  </a:cubicBezTo>
                  <a:cubicBezTo>
                    <a:pt x="116363" y="120000"/>
                    <a:pt x="120000" y="96000"/>
                    <a:pt x="120000" y="72000"/>
                  </a:cubicBezTo>
                  <a:cubicBezTo>
                    <a:pt x="120000" y="24000"/>
                    <a:pt x="116363" y="0"/>
                    <a:pt x="11272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7854950" y="2519363"/>
              <a:ext cx="96900" cy="96900"/>
            </a:xfrm>
            <a:custGeom>
              <a:rect b="b" l="l" r="r" t="t"/>
              <a:pathLst>
                <a:path extrusionOk="0" h="120000" w="120000">
                  <a:moveTo>
                    <a:pt x="120000" y="60000"/>
                  </a:moveTo>
                  <a:cubicBezTo>
                    <a:pt x="120000" y="26666"/>
                    <a:pt x="93333" y="0"/>
                    <a:pt x="60000" y="0"/>
                  </a:cubicBezTo>
                  <a:cubicBezTo>
                    <a:pt x="26666" y="0"/>
                    <a:pt x="0" y="26666"/>
                    <a:pt x="0" y="60000"/>
                  </a:cubicBezTo>
                  <a:cubicBezTo>
                    <a:pt x="0" y="93333"/>
                    <a:pt x="26666" y="120000"/>
                    <a:pt x="60000" y="120000"/>
                  </a:cubicBezTo>
                  <a:cubicBezTo>
                    <a:pt x="93333" y="120000"/>
                    <a:pt x="120000" y="93333"/>
                    <a:pt x="120000" y="60000"/>
                  </a:cubicBezTo>
                  <a:close/>
                  <a:moveTo>
                    <a:pt x="33333" y="60000"/>
                  </a:moveTo>
                  <a:cubicBezTo>
                    <a:pt x="33333" y="46666"/>
                    <a:pt x="46666" y="33333"/>
                    <a:pt x="60000" y="33333"/>
                  </a:cubicBezTo>
                  <a:cubicBezTo>
                    <a:pt x="80000" y="33333"/>
                    <a:pt x="86666" y="46666"/>
                    <a:pt x="86666" y="60000"/>
                  </a:cubicBezTo>
                  <a:cubicBezTo>
                    <a:pt x="86666" y="73333"/>
                    <a:pt x="80000" y="86666"/>
                    <a:pt x="60000" y="86666"/>
                  </a:cubicBezTo>
                  <a:cubicBezTo>
                    <a:pt x="46666" y="86666"/>
                    <a:pt x="33333" y="73333"/>
                    <a:pt x="33333" y="6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6635750" y="2417763"/>
              <a:ext cx="27000" cy="300000"/>
            </a:xfrm>
            <a:custGeom>
              <a:rect b="b" l="l" r="r" t="t"/>
              <a:pathLst>
                <a:path extrusionOk="0" h="120000" w="120000">
                  <a:moveTo>
                    <a:pt x="0" y="6428"/>
                  </a:moveTo>
                  <a:cubicBezTo>
                    <a:pt x="0" y="113571"/>
                    <a:pt x="0" y="113571"/>
                    <a:pt x="0" y="113571"/>
                  </a:cubicBezTo>
                  <a:cubicBezTo>
                    <a:pt x="0" y="115714"/>
                    <a:pt x="24000" y="119999"/>
                    <a:pt x="48000" y="119999"/>
                  </a:cubicBezTo>
                  <a:cubicBezTo>
                    <a:pt x="72000" y="119999"/>
                    <a:pt x="120000" y="115714"/>
                    <a:pt x="120000" y="113571"/>
                  </a:cubicBezTo>
                  <a:cubicBezTo>
                    <a:pt x="120000" y="6428"/>
                    <a:pt x="120000" y="6428"/>
                    <a:pt x="120000" y="6428"/>
                  </a:cubicBezTo>
                  <a:cubicBezTo>
                    <a:pt x="120000" y="2142"/>
                    <a:pt x="72000" y="0"/>
                    <a:pt x="48000" y="0"/>
                  </a:cubicBezTo>
                  <a:cubicBezTo>
                    <a:pt x="24000" y="0"/>
                    <a:pt x="0" y="2142"/>
                    <a:pt x="0" y="64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7218363" y="2325688"/>
              <a:ext cx="444600" cy="441300"/>
            </a:xfrm>
            <a:custGeom>
              <a:rect b="b" l="l" r="r" t="t"/>
              <a:pathLst>
                <a:path extrusionOk="0" h="120000" w="120000">
                  <a:moveTo>
                    <a:pt x="89638" y="112682"/>
                  </a:moveTo>
                  <a:cubicBezTo>
                    <a:pt x="89638" y="112682"/>
                    <a:pt x="89638" y="112682"/>
                    <a:pt x="89638" y="112682"/>
                  </a:cubicBezTo>
                  <a:cubicBezTo>
                    <a:pt x="89638" y="112682"/>
                    <a:pt x="89638" y="112682"/>
                    <a:pt x="89638" y="112682"/>
                  </a:cubicBezTo>
                  <a:cubicBezTo>
                    <a:pt x="106987" y="100975"/>
                    <a:pt x="119999" y="81951"/>
                    <a:pt x="119999" y="60000"/>
                  </a:cubicBezTo>
                  <a:cubicBezTo>
                    <a:pt x="119999" y="26341"/>
                    <a:pt x="92530" y="0"/>
                    <a:pt x="59277" y="0"/>
                  </a:cubicBezTo>
                  <a:cubicBezTo>
                    <a:pt x="56385" y="0"/>
                    <a:pt x="53493" y="0"/>
                    <a:pt x="50602" y="1463"/>
                  </a:cubicBezTo>
                  <a:cubicBezTo>
                    <a:pt x="50602" y="1463"/>
                    <a:pt x="50602" y="1463"/>
                    <a:pt x="50602" y="1463"/>
                  </a:cubicBezTo>
                  <a:cubicBezTo>
                    <a:pt x="50602" y="1463"/>
                    <a:pt x="50602" y="1463"/>
                    <a:pt x="50602" y="1463"/>
                  </a:cubicBezTo>
                  <a:cubicBezTo>
                    <a:pt x="21686" y="5853"/>
                    <a:pt x="0" y="30731"/>
                    <a:pt x="0" y="60000"/>
                  </a:cubicBezTo>
                  <a:cubicBezTo>
                    <a:pt x="0" y="93658"/>
                    <a:pt x="27469" y="120000"/>
                    <a:pt x="59277" y="120000"/>
                  </a:cubicBezTo>
                  <a:cubicBezTo>
                    <a:pt x="70843" y="120000"/>
                    <a:pt x="80963" y="117073"/>
                    <a:pt x="89638" y="112682"/>
                  </a:cubicBezTo>
                  <a:close/>
                  <a:moveTo>
                    <a:pt x="59277" y="7317"/>
                  </a:moveTo>
                  <a:cubicBezTo>
                    <a:pt x="88192" y="7317"/>
                    <a:pt x="112771" y="30731"/>
                    <a:pt x="112771" y="60000"/>
                  </a:cubicBezTo>
                  <a:cubicBezTo>
                    <a:pt x="112771" y="79024"/>
                    <a:pt x="102650" y="95121"/>
                    <a:pt x="88192" y="103902"/>
                  </a:cubicBezTo>
                  <a:cubicBezTo>
                    <a:pt x="63614" y="58536"/>
                    <a:pt x="63614" y="58536"/>
                    <a:pt x="63614" y="58536"/>
                  </a:cubicBezTo>
                  <a:cubicBezTo>
                    <a:pt x="54939" y="7317"/>
                    <a:pt x="54939" y="7317"/>
                    <a:pt x="54939" y="7317"/>
                  </a:cubicBezTo>
                  <a:cubicBezTo>
                    <a:pt x="56385" y="7317"/>
                    <a:pt x="57831" y="7317"/>
                    <a:pt x="59277" y="7317"/>
                  </a:cubicBezTo>
                  <a:close/>
                  <a:moveTo>
                    <a:pt x="47710" y="8780"/>
                  </a:moveTo>
                  <a:cubicBezTo>
                    <a:pt x="56385" y="57073"/>
                    <a:pt x="56385" y="57073"/>
                    <a:pt x="56385" y="57073"/>
                  </a:cubicBezTo>
                  <a:cubicBezTo>
                    <a:pt x="7228" y="57073"/>
                    <a:pt x="7228" y="57073"/>
                    <a:pt x="7228" y="57073"/>
                  </a:cubicBezTo>
                  <a:cubicBezTo>
                    <a:pt x="10120" y="33658"/>
                    <a:pt x="26024" y="14634"/>
                    <a:pt x="47710" y="8780"/>
                  </a:cubicBezTo>
                  <a:close/>
                  <a:moveTo>
                    <a:pt x="7228" y="64390"/>
                  </a:moveTo>
                  <a:cubicBezTo>
                    <a:pt x="57831" y="64390"/>
                    <a:pt x="57831" y="64390"/>
                    <a:pt x="57831" y="64390"/>
                  </a:cubicBezTo>
                  <a:cubicBezTo>
                    <a:pt x="82409" y="108292"/>
                    <a:pt x="82409" y="108292"/>
                    <a:pt x="82409" y="108292"/>
                  </a:cubicBezTo>
                  <a:cubicBezTo>
                    <a:pt x="75180" y="111219"/>
                    <a:pt x="67951" y="112682"/>
                    <a:pt x="59277" y="112682"/>
                  </a:cubicBezTo>
                  <a:cubicBezTo>
                    <a:pt x="31807" y="112682"/>
                    <a:pt x="10120" y="90731"/>
                    <a:pt x="7228" y="6439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6550025" y="2005013"/>
              <a:ext cx="1465200" cy="1120800"/>
            </a:xfrm>
            <a:custGeom>
              <a:rect b="b" l="l" r="r" t="t"/>
              <a:pathLst>
                <a:path extrusionOk="0" h="120000" w="120000">
                  <a:moveTo>
                    <a:pt x="110364" y="0"/>
                  </a:moveTo>
                  <a:cubicBezTo>
                    <a:pt x="45109" y="0"/>
                    <a:pt x="45109" y="0"/>
                    <a:pt x="45109" y="0"/>
                  </a:cubicBezTo>
                  <a:cubicBezTo>
                    <a:pt x="45109" y="2870"/>
                    <a:pt x="45109" y="2870"/>
                    <a:pt x="45109" y="2870"/>
                  </a:cubicBezTo>
                  <a:cubicBezTo>
                    <a:pt x="110364" y="2870"/>
                    <a:pt x="110364" y="2870"/>
                    <a:pt x="110364" y="2870"/>
                  </a:cubicBezTo>
                  <a:cubicBezTo>
                    <a:pt x="114306" y="2870"/>
                    <a:pt x="117810" y="7464"/>
                    <a:pt x="117810" y="12631"/>
                  </a:cubicBezTo>
                  <a:cubicBezTo>
                    <a:pt x="117810" y="107942"/>
                    <a:pt x="117810" y="107942"/>
                    <a:pt x="117810" y="107942"/>
                  </a:cubicBezTo>
                  <a:cubicBezTo>
                    <a:pt x="117810" y="113110"/>
                    <a:pt x="114306" y="117129"/>
                    <a:pt x="110364" y="117129"/>
                  </a:cubicBezTo>
                  <a:cubicBezTo>
                    <a:pt x="9635" y="117129"/>
                    <a:pt x="9635" y="117129"/>
                    <a:pt x="9635" y="117129"/>
                  </a:cubicBezTo>
                  <a:cubicBezTo>
                    <a:pt x="5693" y="117129"/>
                    <a:pt x="2189" y="113110"/>
                    <a:pt x="2189" y="107942"/>
                  </a:cubicBezTo>
                  <a:cubicBezTo>
                    <a:pt x="2627" y="12631"/>
                    <a:pt x="2627" y="12631"/>
                    <a:pt x="2627" y="12631"/>
                  </a:cubicBezTo>
                  <a:cubicBezTo>
                    <a:pt x="2627" y="7464"/>
                    <a:pt x="5693" y="2870"/>
                    <a:pt x="9635" y="2870"/>
                  </a:cubicBezTo>
                  <a:cubicBezTo>
                    <a:pt x="24525" y="2870"/>
                    <a:pt x="24525" y="2870"/>
                    <a:pt x="24525" y="2870"/>
                  </a:cubicBezTo>
                  <a:cubicBezTo>
                    <a:pt x="23649" y="2296"/>
                    <a:pt x="22773" y="1722"/>
                    <a:pt x="22335" y="0"/>
                  </a:cubicBezTo>
                  <a:cubicBezTo>
                    <a:pt x="9635" y="0"/>
                    <a:pt x="9635" y="0"/>
                    <a:pt x="9635" y="0"/>
                  </a:cubicBezTo>
                  <a:cubicBezTo>
                    <a:pt x="4379" y="0"/>
                    <a:pt x="437" y="5741"/>
                    <a:pt x="437" y="12631"/>
                  </a:cubicBezTo>
                  <a:cubicBezTo>
                    <a:pt x="0" y="107942"/>
                    <a:pt x="0" y="107942"/>
                    <a:pt x="0" y="107942"/>
                  </a:cubicBezTo>
                  <a:cubicBezTo>
                    <a:pt x="0" y="107942"/>
                    <a:pt x="0" y="107942"/>
                    <a:pt x="0" y="107942"/>
                  </a:cubicBezTo>
                  <a:cubicBezTo>
                    <a:pt x="0" y="114832"/>
                    <a:pt x="4379" y="119999"/>
                    <a:pt x="9635" y="119999"/>
                  </a:cubicBezTo>
                  <a:cubicBezTo>
                    <a:pt x="110364" y="119999"/>
                    <a:pt x="110364" y="119999"/>
                    <a:pt x="110364" y="119999"/>
                  </a:cubicBezTo>
                  <a:cubicBezTo>
                    <a:pt x="115620" y="119999"/>
                    <a:pt x="120000" y="114832"/>
                    <a:pt x="120000" y="107942"/>
                  </a:cubicBezTo>
                  <a:cubicBezTo>
                    <a:pt x="120000" y="12631"/>
                    <a:pt x="120000" y="12631"/>
                    <a:pt x="120000" y="12631"/>
                  </a:cubicBezTo>
                  <a:cubicBezTo>
                    <a:pt x="120000" y="5741"/>
                    <a:pt x="115620" y="0"/>
                    <a:pt x="11036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6545263" y="855663"/>
              <a:ext cx="765300" cy="1444500"/>
            </a:xfrm>
            <a:custGeom>
              <a:rect b="b" l="l" r="r" t="t"/>
              <a:pathLst>
                <a:path extrusionOk="0" h="120000" w="120000">
                  <a:moveTo>
                    <a:pt x="83076" y="44609"/>
                  </a:moveTo>
                  <a:cubicBezTo>
                    <a:pt x="91468" y="44609"/>
                    <a:pt x="91468" y="44609"/>
                    <a:pt x="91468" y="44609"/>
                  </a:cubicBezTo>
                  <a:cubicBezTo>
                    <a:pt x="93146" y="44609"/>
                    <a:pt x="93986" y="44163"/>
                    <a:pt x="93986" y="43271"/>
                  </a:cubicBezTo>
                  <a:cubicBezTo>
                    <a:pt x="93986" y="0"/>
                    <a:pt x="93986" y="0"/>
                    <a:pt x="93986" y="0"/>
                  </a:cubicBezTo>
                  <a:cubicBezTo>
                    <a:pt x="89790" y="0"/>
                    <a:pt x="89790" y="0"/>
                    <a:pt x="89790" y="0"/>
                  </a:cubicBezTo>
                  <a:cubicBezTo>
                    <a:pt x="89790" y="42379"/>
                    <a:pt x="89790" y="42379"/>
                    <a:pt x="89790" y="42379"/>
                  </a:cubicBezTo>
                  <a:cubicBezTo>
                    <a:pt x="79720" y="42379"/>
                    <a:pt x="79720" y="42379"/>
                    <a:pt x="79720" y="42379"/>
                  </a:cubicBezTo>
                  <a:cubicBezTo>
                    <a:pt x="78881" y="42379"/>
                    <a:pt x="78881" y="42379"/>
                    <a:pt x="78881" y="42379"/>
                  </a:cubicBezTo>
                  <a:cubicBezTo>
                    <a:pt x="17622" y="42379"/>
                    <a:pt x="17622" y="42379"/>
                    <a:pt x="17622" y="42379"/>
                  </a:cubicBezTo>
                  <a:cubicBezTo>
                    <a:pt x="17622" y="42379"/>
                    <a:pt x="16783" y="42379"/>
                    <a:pt x="16783" y="42379"/>
                  </a:cubicBezTo>
                  <a:cubicBezTo>
                    <a:pt x="4195" y="42379"/>
                    <a:pt x="4195" y="42379"/>
                    <a:pt x="4195" y="42379"/>
                  </a:cubicBezTo>
                  <a:cubicBezTo>
                    <a:pt x="4195" y="0"/>
                    <a:pt x="4195" y="0"/>
                    <a:pt x="4195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3271"/>
                    <a:pt x="0" y="43271"/>
                    <a:pt x="0" y="43271"/>
                  </a:cubicBezTo>
                  <a:cubicBezTo>
                    <a:pt x="0" y="44163"/>
                    <a:pt x="839" y="44609"/>
                    <a:pt x="2517" y="44609"/>
                  </a:cubicBezTo>
                  <a:cubicBezTo>
                    <a:pt x="15104" y="44609"/>
                    <a:pt x="15104" y="44609"/>
                    <a:pt x="15104" y="44609"/>
                  </a:cubicBezTo>
                  <a:cubicBezTo>
                    <a:pt x="5034" y="63345"/>
                    <a:pt x="5034" y="63345"/>
                    <a:pt x="5034" y="63345"/>
                  </a:cubicBezTo>
                  <a:cubicBezTo>
                    <a:pt x="3356" y="66468"/>
                    <a:pt x="1678" y="70037"/>
                    <a:pt x="1678" y="73605"/>
                  </a:cubicBezTo>
                  <a:cubicBezTo>
                    <a:pt x="1678" y="84758"/>
                    <a:pt x="1678" y="84758"/>
                    <a:pt x="1678" y="84758"/>
                  </a:cubicBezTo>
                  <a:cubicBezTo>
                    <a:pt x="1678" y="88327"/>
                    <a:pt x="7552" y="91003"/>
                    <a:pt x="14265" y="91003"/>
                  </a:cubicBezTo>
                  <a:cubicBezTo>
                    <a:pt x="22657" y="91003"/>
                    <a:pt x="22657" y="91003"/>
                    <a:pt x="22657" y="91003"/>
                  </a:cubicBezTo>
                  <a:cubicBezTo>
                    <a:pt x="23496" y="93234"/>
                    <a:pt x="26853" y="94572"/>
                    <a:pt x="31048" y="94572"/>
                  </a:cubicBezTo>
                  <a:cubicBezTo>
                    <a:pt x="42797" y="94572"/>
                    <a:pt x="42797" y="94572"/>
                    <a:pt x="42797" y="94572"/>
                  </a:cubicBezTo>
                  <a:cubicBezTo>
                    <a:pt x="43636" y="96802"/>
                    <a:pt x="46993" y="98141"/>
                    <a:pt x="51188" y="98141"/>
                  </a:cubicBezTo>
                  <a:cubicBezTo>
                    <a:pt x="62937" y="98141"/>
                    <a:pt x="62937" y="98141"/>
                    <a:pt x="62937" y="98141"/>
                  </a:cubicBezTo>
                  <a:cubicBezTo>
                    <a:pt x="62937" y="113308"/>
                    <a:pt x="62937" y="113308"/>
                    <a:pt x="62937" y="113308"/>
                  </a:cubicBezTo>
                  <a:cubicBezTo>
                    <a:pt x="62937" y="116877"/>
                    <a:pt x="67972" y="120000"/>
                    <a:pt x="74685" y="120000"/>
                  </a:cubicBezTo>
                  <a:cubicBezTo>
                    <a:pt x="82237" y="120000"/>
                    <a:pt x="87272" y="116877"/>
                    <a:pt x="87272" y="113308"/>
                  </a:cubicBezTo>
                  <a:cubicBezTo>
                    <a:pt x="87272" y="74498"/>
                    <a:pt x="87272" y="74498"/>
                    <a:pt x="87272" y="74498"/>
                  </a:cubicBezTo>
                  <a:cubicBezTo>
                    <a:pt x="101538" y="81189"/>
                    <a:pt x="101538" y="81189"/>
                    <a:pt x="101538" y="81189"/>
                  </a:cubicBezTo>
                  <a:cubicBezTo>
                    <a:pt x="105734" y="82973"/>
                    <a:pt x="111608" y="82973"/>
                    <a:pt x="115804" y="80743"/>
                  </a:cubicBezTo>
                  <a:cubicBezTo>
                    <a:pt x="119160" y="78959"/>
                    <a:pt x="120000" y="75836"/>
                    <a:pt x="116643" y="74052"/>
                  </a:cubicBezTo>
                  <a:cubicBezTo>
                    <a:pt x="115804" y="72713"/>
                    <a:pt x="93986" y="53085"/>
                    <a:pt x="83076" y="44609"/>
                  </a:cubicBezTo>
                  <a:close/>
                  <a:moveTo>
                    <a:pt x="112447" y="79405"/>
                  </a:moveTo>
                  <a:cubicBezTo>
                    <a:pt x="110769" y="80297"/>
                    <a:pt x="106573" y="80297"/>
                    <a:pt x="104895" y="79405"/>
                  </a:cubicBezTo>
                  <a:cubicBezTo>
                    <a:pt x="86433" y="71375"/>
                    <a:pt x="86433" y="71375"/>
                    <a:pt x="86433" y="71375"/>
                  </a:cubicBezTo>
                  <a:cubicBezTo>
                    <a:pt x="85594" y="70929"/>
                    <a:pt x="84755" y="70929"/>
                    <a:pt x="84755" y="70929"/>
                  </a:cubicBezTo>
                  <a:cubicBezTo>
                    <a:pt x="83916" y="71375"/>
                    <a:pt x="83076" y="71375"/>
                    <a:pt x="83076" y="71821"/>
                  </a:cubicBezTo>
                  <a:cubicBezTo>
                    <a:pt x="83076" y="113308"/>
                    <a:pt x="83076" y="113308"/>
                    <a:pt x="83076" y="113308"/>
                  </a:cubicBezTo>
                  <a:cubicBezTo>
                    <a:pt x="83076" y="115539"/>
                    <a:pt x="79720" y="117769"/>
                    <a:pt x="74685" y="117769"/>
                  </a:cubicBezTo>
                  <a:cubicBezTo>
                    <a:pt x="70489" y="117769"/>
                    <a:pt x="67132" y="115539"/>
                    <a:pt x="67132" y="113308"/>
                  </a:cubicBezTo>
                  <a:cubicBezTo>
                    <a:pt x="67132" y="86542"/>
                    <a:pt x="67132" y="86542"/>
                    <a:pt x="67132" y="86542"/>
                  </a:cubicBezTo>
                  <a:cubicBezTo>
                    <a:pt x="67132" y="85650"/>
                    <a:pt x="66293" y="85204"/>
                    <a:pt x="64615" y="85204"/>
                  </a:cubicBezTo>
                  <a:cubicBezTo>
                    <a:pt x="63776" y="85204"/>
                    <a:pt x="62937" y="85650"/>
                    <a:pt x="62937" y="86542"/>
                  </a:cubicBezTo>
                  <a:cubicBezTo>
                    <a:pt x="62937" y="95910"/>
                    <a:pt x="62937" y="95910"/>
                    <a:pt x="62937" y="95910"/>
                  </a:cubicBezTo>
                  <a:cubicBezTo>
                    <a:pt x="51188" y="95910"/>
                    <a:pt x="51188" y="95910"/>
                    <a:pt x="51188" y="95910"/>
                  </a:cubicBezTo>
                  <a:cubicBezTo>
                    <a:pt x="48671" y="95910"/>
                    <a:pt x="46993" y="95018"/>
                    <a:pt x="46993" y="93680"/>
                  </a:cubicBezTo>
                  <a:cubicBezTo>
                    <a:pt x="46993" y="86542"/>
                    <a:pt x="46993" y="86542"/>
                    <a:pt x="46993" y="86542"/>
                  </a:cubicBezTo>
                  <a:cubicBezTo>
                    <a:pt x="46993" y="85650"/>
                    <a:pt x="46153" y="85204"/>
                    <a:pt x="44475" y="85204"/>
                  </a:cubicBezTo>
                  <a:cubicBezTo>
                    <a:pt x="43636" y="85204"/>
                    <a:pt x="42797" y="85650"/>
                    <a:pt x="42797" y="86542"/>
                  </a:cubicBezTo>
                  <a:cubicBezTo>
                    <a:pt x="42797" y="92342"/>
                    <a:pt x="42797" y="92342"/>
                    <a:pt x="42797" y="92342"/>
                  </a:cubicBezTo>
                  <a:cubicBezTo>
                    <a:pt x="31048" y="92342"/>
                    <a:pt x="31048" y="92342"/>
                    <a:pt x="31048" y="92342"/>
                  </a:cubicBezTo>
                  <a:cubicBezTo>
                    <a:pt x="28531" y="92342"/>
                    <a:pt x="26853" y="91449"/>
                    <a:pt x="26853" y="90111"/>
                  </a:cubicBezTo>
                  <a:cubicBezTo>
                    <a:pt x="26853" y="82973"/>
                    <a:pt x="26853" y="82973"/>
                    <a:pt x="26853" y="82973"/>
                  </a:cubicBezTo>
                  <a:cubicBezTo>
                    <a:pt x="26853" y="82081"/>
                    <a:pt x="25174" y="81635"/>
                    <a:pt x="24335" y="81635"/>
                  </a:cubicBezTo>
                  <a:cubicBezTo>
                    <a:pt x="23496" y="81635"/>
                    <a:pt x="22657" y="82081"/>
                    <a:pt x="22657" y="82973"/>
                  </a:cubicBezTo>
                  <a:cubicBezTo>
                    <a:pt x="22657" y="88773"/>
                    <a:pt x="22657" y="88773"/>
                    <a:pt x="22657" y="88773"/>
                  </a:cubicBezTo>
                  <a:cubicBezTo>
                    <a:pt x="14265" y="88773"/>
                    <a:pt x="14265" y="88773"/>
                    <a:pt x="14265" y="88773"/>
                  </a:cubicBezTo>
                  <a:cubicBezTo>
                    <a:pt x="10069" y="88773"/>
                    <a:pt x="5874" y="86988"/>
                    <a:pt x="5874" y="84758"/>
                  </a:cubicBezTo>
                  <a:cubicBezTo>
                    <a:pt x="5874" y="73605"/>
                    <a:pt x="5874" y="73605"/>
                    <a:pt x="5874" y="73605"/>
                  </a:cubicBezTo>
                  <a:cubicBezTo>
                    <a:pt x="5874" y="70037"/>
                    <a:pt x="6713" y="66914"/>
                    <a:pt x="8391" y="63791"/>
                  </a:cubicBezTo>
                  <a:cubicBezTo>
                    <a:pt x="19300" y="44609"/>
                    <a:pt x="19300" y="44609"/>
                    <a:pt x="19300" y="44609"/>
                  </a:cubicBezTo>
                  <a:cubicBezTo>
                    <a:pt x="78041" y="44609"/>
                    <a:pt x="78041" y="44609"/>
                    <a:pt x="78041" y="44609"/>
                  </a:cubicBezTo>
                  <a:cubicBezTo>
                    <a:pt x="88111" y="52193"/>
                    <a:pt x="113286" y="74944"/>
                    <a:pt x="113286" y="74944"/>
                  </a:cubicBezTo>
                  <a:cubicBezTo>
                    <a:pt x="113286" y="74944"/>
                    <a:pt x="113286" y="74944"/>
                    <a:pt x="113286" y="74944"/>
                  </a:cubicBezTo>
                  <a:cubicBezTo>
                    <a:pt x="114965" y="76282"/>
                    <a:pt x="114965" y="78066"/>
                    <a:pt x="112447" y="7940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p3"/>
          <p:cNvSpPr/>
          <p:nvPr/>
        </p:nvSpPr>
        <p:spPr>
          <a:xfrm>
            <a:off x="0" y="0"/>
            <a:ext cx="9144000" cy="5143500"/>
          </a:xfrm>
          <a:prstGeom prst="frame">
            <a:avLst>
              <a:gd fmla="val 4376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" name="Google Shape;49;p3"/>
          <p:cNvSpPr txBox="1"/>
          <p:nvPr>
            <p:ph type="ctrTitle"/>
          </p:nvPr>
        </p:nvSpPr>
        <p:spPr>
          <a:xfrm>
            <a:off x="2626350" y="1888150"/>
            <a:ext cx="38913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None/>
              <a:defRPr sz="4000"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None/>
              <a:defRPr sz="4000"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None/>
              <a:defRPr sz="4000"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None/>
              <a:defRPr sz="4000"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None/>
              <a:defRPr sz="4000"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None/>
              <a:defRPr sz="4000"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None/>
              <a:defRPr sz="4000"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None/>
              <a:defRPr sz="4000"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000"/>
              <a:buNone/>
              <a:defRPr sz="40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50" name="Google Shape;50;p3"/>
          <p:cNvSpPr txBox="1"/>
          <p:nvPr>
            <p:ph idx="1" type="subTitle"/>
          </p:nvPr>
        </p:nvSpPr>
        <p:spPr>
          <a:xfrm>
            <a:off x="2626350" y="3144854"/>
            <a:ext cx="38913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>
                <a:solidFill>
                  <a:srgbClr val="000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000"/>
              <a:buNone/>
              <a:defRPr sz="3000">
                <a:solidFill>
                  <a:srgbClr val="000000"/>
                </a:solidFill>
              </a:defRPr>
            </a:lvl9pPr>
          </a:lstStyle>
          <a:p/>
        </p:txBody>
      </p:sp>
      <p:grpSp>
        <p:nvGrpSpPr>
          <p:cNvPr id="51" name="Google Shape;51;p3"/>
          <p:cNvGrpSpPr/>
          <p:nvPr/>
        </p:nvGrpSpPr>
        <p:grpSpPr>
          <a:xfrm rot="-5400000">
            <a:off x="7456019" y="290004"/>
            <a:ext cx="1223732" cy="2152215"/>
            <a:chOff x="4395788" y="4144963"/>
            <a:chExt cx="1058775" cy="1862100"/>
          </a:xfrm>
        </p:grpSpPr>
        <p:sp>
          <p:nvSpPr>
            <p:cNvPr id="52" name="Google Shape;52;p3"/>
            <p:cNvSpPr/>
            <p:nvPr/>
          </p:nvSpPr>
          <p:spPr>
            <a:xfrm>
              <a:off x="5224463" y="4338638"/>
              <a:ext cx="230100" cy="155700"/>
            </a:xfrm>
            <a:custGeom>
              <a:rect b="b" l="l" r="r" t="t"/>
              <a:pathLst>
                <a:path extrusionOk="0" h="120000" w="120000">
                  <a:moveTo>
                    <a:pt x="120000" y="41379"/>
                  </a:moveTo>
                  <a:cubicBezTo>
                    <a:pt x="120000" y="20689"/>
                    <a:pt x="108837" y="0"/>
                    <a:pt x="94883" y="0"/>
                  </a:cubicBezTo>
                  <a:cubicBezTo>
                    <a:pt x="50232" y="0"/>
                    <a:pt x="50232" y="0"/>
                    <a:pt x="50232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20689"/>
                    <a:pt x="0" y="20689"/>
                    <a:pt x="0" y="20689"/>
                  </a:cubicBezTo>
                  <a:cubicBezTo>
                    <a:pt x="41860" y="20689"/>
                    <a:pt x="41860" y="20689"/>
                    <a:pt x="41860" y="20689"/>
                  </a:cubicBezTo>
                  <a:cubicBezTo>
                    <a:pt x="41860" y="49655"/>
                    <a:pt x="41860" y="49655"/>
                    <a:pt x="41860" y="49655"/>
                  </a:cubicBezTo>
                  <a:cubicBezTo>
                    <a:pt x="0" y="49655"/>
                    <a:pt x="0" y="49655"/>
                    <a:pt x="0" y="49655"/>
                  </a:cubicBezTo>
                  <a:cubicBezTo>
                    <a:pt x="0" y="70344"/>
                    <a:pt x="0" y="70344"/>
                    <a:pt x="0" y="70344"/>
                  </a:cubicBezTo>
                  <a:cubicBezTo>
                    <a:pt x="41860" y="70344"/>
                    <a:pt x="41860" y="70344"/>
                    <a:pt x="41860" y="70344"/>
                  </a:cubicBezTo>
                  <a:cubicBezTo>
                    <a:pt x="41860" y="99310"/>
                    <a:pt x="41860" y="99310"/>
                    <a:pt x="41860" y="99310"/>
                  </a:cubicBezTo>
                  <a:cubicBezTo>
                    <a:pt x="0" y="99310"/>
                    <a:pt x="0" y="99310"/>
                    <a:pt x="0" y="9931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50232" y="120000"/>
                    <a:pt x="50232" y="120000"/>
                    <a:pt x="50232" y="120000"/>
                  </a:cubicBezTo>
                  <a:cubicBezTo>
                    <a:pt x="94883" y="120000"/>
                    <a:pt x="94883" y="120000"/>
                    <a:pt x="94883" y="120000"/>
                  </a:cubicBezTo>
                  <a:cubicBezTo>
                    <a:pt x="94883" y="120000"/>
                    <a:pt x="94883" y="120000"/>
                    <a:pt x="94883" y="120000"/>
                  </a:cubicBezTo>
                  <a:cubicBezTo>
                    <a:pt x="100465" y="120000"/>
                    <a:pt x="108837" y="115862"/>
                    <a:pt x="114418" y="107586"/>
                  </a:cubicBezTo>
                  <a:cubicBezTo>
                    <a:pt x="117209" y="99310"/>
                    <a:pt x="120000" y="86896"/>
                    <a:pt x="120000" y="78620"/>
                  </a:cubicBezTo>
                  <a:lnTo>
                    <a:pt x="120000" y="41379"/>
                  </a:lnTo>
                  <a:close/>
                  <a:moveTo>
                    <a:pt x="64186" y="99310"/>
                  </a:moveTo>
                  <a:cubicBezTo>
                    <a:pt x="55813" y="99310"/>
                    <a:pt x="55813" y="99310"/>
                    <a:pt x="55813" y="99310"/>
                  </a:cubicBezTo>
                  <a:cubicBezTo>
                    <a:pt x="55813" y="20689"/>
                    <a:pt x="55813" y="20689"/>
                    <a:pt x="55813" y="20689"/>
                  </a:cubicBezTo>
                  <a:cubicBezTo>
                    <a:pt x="64186" y="20689"/>
                    <a:pt x="64186" y="20689"/>
                    <a:pt x="64186" y="20689"/>
                  </a:cubicBezTo>
                  <a:lnTo>
                    <a:pt x="64186" y="99310"/>
                  </a:lnTo>
                  <a:close/>
                  <a:moveTo>
                    <a:pt x="103255" y="91034"/>
                  </a:moveTo>
                  <a:cubicBezTo>
                    <a:pt x="100465" y="95172"/>
                    <a:pt x="97674" y="99310"/>
                    <a:pt x="94883" y="99310"/>
                  </a:cubicBezTo>
                  <a:cubicBezTo>
                    <a:pt x="94883" y="99310"/>
                    <a:pt x="94883" y="99310"/>
                    <a:pt x="94883" y="99310"/>
                  </a:cubicBezTo>
                  <a:cubicBezTo>
                    <a:pt x="78139" y="99310"/>
                    <a:pt x="78139" y="99310"/>
                    <a:pt x="78139" y="99310"/>
                  </a:cubicBezTo>
                  <a:cubicBezTo>
                    <a:pt x="78139" y="20689"/>
                    <a:pt x="78139" y="20689"/>
                    <a:pt x="78139" y="20689"/>
                  </a:cubicBezTo>
                  <a:cubicBezTo>
                    <a:pt x="94883" y="20689"/>
                    <a:pt x="94883" y="20689"/>
                    <a:pt x="94883" y="20689"/>
                  </a:cubicBezTo>
                  <a:cubicBezTo>
                    <a:pt x="100465" y="20689"/>
                    <a:pt x="106046" y="33103"/>
                    <a:pt x="106046" y="41379"/>
                  </a:cubicBezTo>
                  <a:cubicBezTo>
                    <a:pt x="106046" y="78620"/>
                    <a:pt x="106046" y="78620"/>
                    <a:pt x="106046" y="78620"/>
                  </a:cubicBezTo>
                  <a:cubicBezTo>
                    <a:pt x="106046" y="82758"/>
                    <a:pt x="106046" y="86896"/>
                    <a:pt x="103255" y="9103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3"/>
            <p:cNvSpPr/>
            <p:nvPr/>
          </p:nvSpPr>
          <p:spPr>
            <a:xfrm>
              <a:off x="4395788" y="4338638"/>
              <a:ext cx="347700" cy="155700"/>
            </a:xfrm>
            <a:custGeom>
              <a:rect b="b" l="l" r="r" t="t"/>
              <a:pathLst>
                <a:path extrusionOk="0" h="120000" w="120000">
                  <a:moveTo>
                    <a:pt x="42461" y="4137"/>
                  </a:moveTo>
                  <a:cubicBezTo>
                    <a:pt x="1846" y="49655"/>
                    <a:pt x="1846" y="49655"/>
                    <a:pt x="1846" y="49655"/>
                  </a:cubicBezTo>
                  <a:cubicBezTo>
                    <a:pt x="0" y="53793"/>
                    <a:pt x="0" y="57931"/>
                    <a:pt x="0" y="62068"/>
                  </a:cubicBezTo>
                  <a:cubicBezTo>
                    <a:pt x="0" y="62068"/>
                    <a:pt x="0" y="66206"/>
                    <a:pt x="1846" y="70344"/>
                  </a:cubicBezTo>
                  <a:cubicBezTo>
                    <a:pt x="42461" y="115862"/>
                    <a:pt x="42461" y="115862"/>
                    <a:pt x="42461" y="115862"/>
                  </a:cubicBezTo>
                  <a:cubicBezTo>
                    <a:pt x="42461" y="120000"/>
                    <a:pt x="44307" y="120000"/>
                    <a:pt x="44307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99310"/>
                    <a:pt x="120000" y="99310"/>
                    <a:pt x="120000" y="99310"/>
                  </a:cubicBezTo>
                  <a:cubicBezTo>
                    <a:pt x="49846" y="99310"/>
                    <a:pt x="49846" y="99310"/>
                    <a:pt x="49846" y="99310"/>
                  </a:cubicBezTo>
                  <a:cubicBezTo>
                    <a:pt x="49846" y="91034"/>
                    <a:pt x="49846" y="91034"/>
                    <a:pt x="49846" y="91034"/>
                  </a:cubicBezTo>
                  <a:cubicBezTo>
                    <a:pt x="59076" y="70344"/>
                    <a:pt x="59076" y="70344"/>
                    <a:pt x="59076" y="70344"/>
                  </a:cubicBezTo>
                  <a:cubicBezTo>
                    <a:pt x="120000" y="70344"/>
                    <a:pt x="120000" y="70344"/>
                    <a:pt x="120000" y="70344"/>
                  </a:cubicBezTo>
                  <a:cubicBezTo>
                    <a:pt x="120000" y="49655"/>
                    <a:pt x="120000" y="49655"/>
                    <a:pt x="120000" y="49655"/>
                  </a:cubicBezTo>
                  <a:cubicBezTo>
                    <a:pt x="59076" y="49655"/>
                    <a:pt x="59076" y="49655"/>
                    <a:pt x="59076" y="49655"/>
                  </a:cubicBezTo>
                  <a:cubicBezTo>
                    <a:pt x="49846" y="28965"/>
                    <a:pt x="49846" y="28965"/>
                    <a:pt x="49846" y="28965"/>
                  </a:cubicBezTo>
                  <a:cubicBezTo>
                    <a:pt x="49846" y="20689"/>
                    <a:pt x="49846" y="20689"/>
                    <a:pt x="49846" y="20689"/>
                  </a:cubicBezTo>
                  <a:cubicBezTo>
                    <a:pt x="120000" y="20689"/>
                    <a:pt x="120000" y="20689"/>
                    <a:pt x="120000" y="20689"/>
                  </a:cubicBezTo>
                  <a:cubicBezTo>
                    <a:pt x="120000" y="0"/>
                    <a:pt x="120000" y="0"/>
                    <a:pt x="120000" y="0"/>
                  </a:cubicBezTo>
                  <a:cubicBezTo>
                    <a:pt x="44307" y="0"/>
                    <a:pt x="44307" y="0"/>
                    <a:pt x="44307" y="0"/>
                  </a:cubicBezTo>
                  <a:cubicBezTo>
                    <a:pt x="44307" y="0"/>
                    <a:pt x="42461" y="0"/>
                    <a:pt x="42461" y="4137"/>
                  </a:cubicBezTo>
                  <a:close/>
                  <a:moveTo>
                    <a:pt x="18461" y="66206"/>
                  </a:moveTo>
                  <a:cubicBezTo>
                    <a:pt x="14769" y="62068"/>
                    <a:pt x="14769" y="62068"/>
                    <a:pt x="14769" y="62068"/>
                  </a:cubicBezTo>
                  <a:cubicBezTo>
                    <a:pt x="18461" y="53793"/>
                    <a:pt x="18461" y="53793"/>
                    <a:pt x="18461" y="53793"/>
                  </a:cubicBezTo>
                  <a:lnTo>
                    <a:pt x="18461" y="66206"/>
                  </a:lnTo>
                  <a:close/>
                  <a:moveTo>
                    <a:pt x="49846" y="62068"/>
                  </a:moveTo>
                  <a:cubicBezTo>
                    <a:pt x="40615" y="78620"/>
                    <a:pt x="40615" y="78620"/>
                    <a:pt x="40615" y="78620"/>
                  </a:cubicBezTo>
                  <a:cubicBezTo>
                    <a:pt x="40615" y="82758"/>
                    <a:pt x="40615" y="82758"/>
                    <a:pt x="40615" y="86896"/>
                  </a:cubicBezTo>
                  <a:cubicBezTo>
                    <a:pt x="40615" y="91034"/>
                    <a:pt x="40615" y="91034"/>
                    <a:pt x="40615" y="91034"/>
                  </a:cubicBezTo>
                  <a:cubicBezTo>
                    <a:pt x="27692" y="74482"/>
                    <a:pt x="27692" y="74482"/>
                    <a:pt x="27692" y="74482"/>
                  </a:cubicBezTo>
                  <a:cubicBezTo>
                    <a:pt x="27692" y="45517"/>
                    <a:pt x="27692" y="45517"/>
                    <a:pt x="27692" y="45517"/>
                  </a:cubicBezTo>
                  <a:cubicBezTo>
                    <a:pt x="40615" y="28965"/>
                    <a:pt x="40615" y="28965"/>
                    <a:pt x="40615" y="28965"/>
                  </a:cubicBezTo>
                  <a:cubicBezTo>
                    <a:pt x="40615" y="33103"/>
                    <a:pt x="40615" y="33103"/>
                    <a:pt x="40615" y="33103"/>
                  </a:cubicBezTo>
                  <a:cubicBezTo>
                    <a:pt x="40615" y="37241"/>
                    <a:pt x="40615" y="37241"/>
                    <a:pt x="40615" y="41379"/>
                  </a:cubicBezTo>
                  <a:lnTo>
                    <a:pt x="49846" y="6206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3"/>
            <p:cNvSpPr/>
            <p:nvPr/>
          </p:nvSpPr>
          <p:spPr>
            <a:xfrm>
              <a:off x="4630738" y="4144963"/>
              <a:ext cx="593700" cy="1862100"/>
            </a:xfrm>
            <a:custGeom>
              <a:rect b="b" l="l" r="r" t="t"/>
              <a:pathLst>
                <a:path extrusionOk="0" h="120000" w="120000">
                  <a:moveTo>
                    <a:pt x="25945" y="43919"/>
                  </a:moveTo>
                  <a:cubicBezTo>
                    <a:pt x="25945" y="56714"/>
                    <a:pt x="25945" y="56714"/>
                    <a:pt x="25945" y="56714"/>
                  </a:cubicBezTo>
                  <a:cubicBezTo>
                    <a:pt x="12972" y="56714"/>
                    <a:pt x="12972" y="56714"/>
                    <a:pt x="12972" y="56714"/>
                  </a:cubicBezTo>
                  <a:cubicBezTo>
                    <a:pt x="11891" y="56714"/>
                    <a:pt x="10810" y="57060"/>
                    <a:pt x="10810" y="57752"/>
                  </a:cubicBezTo>
                  <a:cubicBezTo>
                    <a:pt x="10810" y="120000"/>
                    <a:pt x="10810" y="120000"/>
                    <a:pt x="10810" y="120000"/>
                  </a:cubicBezTo>
                  <a:cubicBezTo>
                    <a:pt x="16216" y="120000"/>
                    <a:pt x="16216" y="120000"/>
                    <a:pt x="16216" y="120000"/>
                  </a:cubicBezTo>
                  <a:cubicBezTo>
                    <a:pt x="16216" y="58443"/>
                    <a:pt x="16216" y="58443"/>
                    <a:pt x="16216" y="58443"/>
                  </a:cubicBezTo>
                  <a:cubicBezTo>
                    <a:pt x="114594" y="58443"/>
                    <a:pt x="114594" y="58443"/>
                    <a:pt x="114594" y="58443"/>
                  </a:cubicBezTo>
                  <a:cubicBezTo>
                    <a:pt x="114594" y="120000"/>
                    <a:pt x="114594" y="120000"/>
                    <a:pt x="114594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57752"/>
                    <a:pt x="120000" y="57752"/>
                    <a:pt x="120000" y="57752"/>
                  </a:cubicBezTo>
                  <a:cubicBezTo>
                    <a:pt x="120000" y="57060"/>
                    <a:pt x="118918" y="56714"/>
                    <a:pt x="117837" y="56714"/>
                  </a:cubicBezTo>
                  <a:cubicBezTo>
                    <a:pt x="104864" y="56714"/>
                    <a:pt x="104864" y="56714"/>
                    <a:pt x="104864" y="56714"/>
                  </a:cubicBezTo>
                  <a:cubicBezTo>
                    <a:pt x="104864" y="43919"/>
                    <a:pt x="104864" y="43919"/>
                    <a:pt x="104864" y="43919"/>
                  </a:cubicBezTo>
                  <a:cubicBezTo>
                    <a:pt x="113513" y="41498"/>
                    <a:pt x="120000" y="37694"/>
                    <a:pt x="120000" y="33544"/>
                  </a:cubicBezTo>
                  <a:cubicBezTo>
                    <a:pt x="120000" y="26282"/>
                    <a:pt x="120000" y="26282"/>
                    <a:pt x="120000" y="26282"/>
                  </a:cubicBezTo>
                  <a:cubicBezTo>
                    <a:pt x="120000" y="20403"/>
                    <a:pt x="120000" y="20403"/>
                    <a:pt x="120000" y="20403"/>
                  </a:cubicBezTo>
                  <a:cubicBezTo>
                    <a:pt x="120000" y="11757"/>
                    <a:pt x="120000" y="11757"/>
                    <a:pt x="120000" y="11757"/>
                  </a:cubicBezTo>
                  <a:cubicBezTo>
                    <a:pt x="120000" y="9337"/>
                    <a:pt x="113513" y="7262"/>
                    <a:pt x="104864" y="7262"/>
                  </a:cubicBezTo>
                  <a:cubicBezTo>
                    <a:pt x="101621" y="7262"/>
                    <a:pt x="99459" y="7608"/>
                    <a:pt x="97297" y="8299"/>
                  </a:cubicBezTo>
                  <a:cubicBezTo>
                    <a:pt x="97297" y="6916"/>
                    <a:pt x="97297" y="6916"/>
                    <a:pt x="97297" y="6916"/>
                  </a:cubicBezTo>
                  <a:cubicBezTo>
                    <a:pt x="97297" y="4495"/>
                    <a:pt x="90810" y="2420"/>
                    <a:pt x="82162" y="2420"/>
                  </a:cubicBezTo>
                  <a:cubicBezTo>
                    <a:pt x="78918" y="2420"/>
                    <a:pt x="75675" y="2766"/>
                    <a:pt x="73513" y="3458"/>
                  </a:cubicBezTo>
                  <a:cubicBezTo>
                    <a:pt x="72432" y="1383"/>
                    <a:pt x="67027" y="0"/>
                    <a:pt x="59459" y="0"/>
                  </a:cubicBezTo>
                  <a:cubicBezTo>
                    <a:pt x="52972" y="0"/>
                    <a:pt x="47567" y="1383"/>
                    <a:pt x="46486" y="3458"/>
                  </a:cubicBezTo>
                  <a:cubicBezTo>
                    <a:pt x="43243" y="2766"/>
                    <a:pt x="40000" y="2420"/>
                    <a:pt x="36756" y="2420"/>
                  </a:cubicBezTo>
                  <a:cubicBezTo>
                    <a:pt x="29189" y="2420"/>
                    <a:pt x="22702" y="4495"/>
                    <a:pt x="22702" y="6916"/>
                  </a:cubicBezTo>
                  <a:cubicBezTo>
                    <a:pt x="22702" y="28703"/>
                    <a:pt x="22702" y="28703"/>
                    <a:pt x="22702" y="28703"/>
                  </a:cubicBezTo>
                  <a:cubicBezTo>
                    <a:pt x="28108" y="28703"/>
                    <a:pt x="28108" y="28703"/>
                    <a:pt x="28108" y="28703"/>
                  </a:cubicBezTo>
                  <a:cubicBezTo>
                    <a:pt x="28108" y="6916"/>
                    <a:pt x="28108" y="6916"/>
                    <a:pt x="28108" y="6916"/>
                  </a:cubicBezTo>
                  <a:cubicBezTo>
                    <a:pt x="28108" y="5533"/>
                    <a:pt x="32432" y="4149"/>
                    <a:pt x="36756" y="4149"/>
                  </a:cubicBezTo>
                  <a:cubicBezTo>
                    <a:pt x="42162" y="4149"/>
                    <a:pt x="45405" y="5533"/>
                    <a:pt x="45405" y="6916"/>
                  </a:cubicBezTo>
                  <a:cubicBezTo>
                    <a:pt x="45405" y="14178"/>
                    <a:pt x="45405" y="14178"/>
                    <a:pt x="45405" y="14178"/>
                  </a:cubicBezTo>
                  <a:cubicBezTo>
                    <a:pt x="45405" y="19020"/>
                    <a:pt x="45405" y="19020"/>
                    <a:pt x="45405" y="19020"/>
                  </a:cubicBezTo>
                  <a:cubicBezTo>
                    <a:pt x="50810" y="19020"/>
                    <a:pt x="50810" y="19020"/>
                    <a:pt x="50810" y="19020"/>
                  </a:cubicBezTo>
                  <a:cubicBezTo>
                    <a:pt x="50810" y="14178"/>
                    <a:pt x="50810" y="14178"/>
                    <a:pt x="50810" y="14178"/>
                  </a:cubicBezTo>
                  <a:cubicBezTo>
                    <a:pt x="50810" y="6916"/>
                    <a:pt x="50810" y="6916"/>
                    <a:pt x="50810" y="6916"/>
                  </a:cubicBezTo>
                  <a:cubicBezTo>
                    <a:pt x="50810" y="4495"/>
                    <a:pt x="50810" y="4495"/>
                    <a:pt x="50810" y="4495"/>
                  </a:cubicBezTo>
                  <a:cubicBezTo>
                    <a:pt x="50810" y="3112"/>
                    <a:pt x="55135" y="1729"/>
                    <a:pt x="59459" y="1729"/>
                  </a:cubicBezTo>
                  <a:cubicBezTo>
                    <a:pt x="64864" y="1729"/>
                    <a:pt x="68108" y="3112"/>
                    <a:pt x="68108" y="4495"/>
                  </a:cubicBezTo>
                  <a:cubicBezTo>
                    <a:pt x="68108" y="6916"/>
                    <a:pt x="68108" y="6916"/>
                    <a:pt x="68108" y="6916"/>
                  </a:cubicBezTo>
                  <a:cubicBezTo>
                    <a:pt x="68108" y="14178"/>
                    <a:pt x="68108" y="14178"/>
                    <a:pt x="68108" y="14178"/>
                  </a:cubicBezTo>
                  <a:cubicBezTo>
                    <a:pt x="68108" y="19020"/>
                    <a:pt x="68108" y="19020"/>
                    <a:pt x="68108" y="19020"/>
                  </a:cubicBezTo>
                  <a:cubicBezTo>
                    <a:pt x="73513" y="19020"/>
                    <a:pt x="73513" y="19020"/>
                    <a:pt x="73513" y="19020"/>
                  </a:cubicBezTo>
                  <a:cubicBezTo>
                    <a:pt x="73513" y="14178"/>
                    <a:pt x="73513" y="14178"/>
                    <a:pt x="73513" y="14178"/>
                  </a:cubicBezTo>
                  <a:cubicBezTo>
                    <a:pt x="73513" y="6916"/>
                    <a:pt x="73513" y="6916"/>
                    <a:pt x="73513" y="6916"/>
                  </a:cubicBezTo>
                  <a:cubicBezTo>
                    <a:pt x="73513" y="5533"/>
                    <a:pt x="77837" y="4149"/>
                    <a:pt x="82162" y="4149"/>
                  </a:cubicBezTo>
                  <a:cubicBezTo>
                    <a:pt x="87567" y="4149"/>
                    <a:pt x="90810" y="5533"/>
                    <a:pt x="90810" y="6916"/>
                  </a:cubicBezTo>
                  <a:cubicBezTo>
                    <a:pt x="90810" y="11757"/>
                    <a:pt x="90810" y="11757"/>
                    <a:pt x="90810" y="11757"/>
                  </a:cubicBezTo>
                  <a:cubicBezTo>
                    <a:pt x="90810" y="19020"/>
                    <a:pt x="90810" y="19020"/>
                    <a:pt x="90810" y="19020"/>
                  </a:cubicBezTo>
                  <a:cubicBezTo>
                    <a:pt x="90810" y="21440"/>
                    <a:pt x="90810" y="21440"/>
                    <a:pt x="90810" y="21440"/>
                  </a:cubicBezTo>
                  <a:cubicBezTo>
                    <a:pt x="97297" y="21440"/>
                    <a:pt x="97297" y="21440"/>
                    <a:pt x="97297" y="21440"/>
                  </a:cubicBezTo>
                  <a:cubicBezTo>
                    <a:pt x="97297" y="19020"/>
                    <a:pt x="97297" y="19020"/>
                    <a:pt x="97297" y="19020"/>
                  </a:cubicBezTo>
                  <a:cubicBezTo>
                    <a:pt x="97297" y="11757"/>
                    <a:pt x="97297" y="11757"/>
                    <a:pt x="97297" y="11757"/>
                  </a:cubicBezTo>
                  <a:cubicBezTo>
                    <a:pt x="97297" y="10374"/>
                    <a:pt x="100540" y="8991"/>
                    <a:pt x="104864" y="8991"/>
                  </a:cubicBezTo>
                  <a:cubicBezTo>
                    <a:pt x="110270" y="8991"/>
                    <a:pt x="113513" y="10374"/>
                    <a:pt x="113513" y="11757"/>
                  </a:cubicBezTo>
                  <a:cubicBezTo>
                    <a:pt x="113513" y="20403"/>
                    <a:pt x="113513" y="20403"/>
                    <a:pt x="113513" y="20403"/>
                  </a:cubicBezTo>
                  <a:cubicBezTo>
                    <a:pt x="113513" y="26282"/>
                    <a:pt x="113513" y="26282"/>
                    <a:pt x="113513" y="26282"/>
                  </a:cubicBezTo>
                  <a:cubicBezTo>
                    <a:pt x="113513" y="33544"/>
                    <a:pt x="113513" y="33544"/>
                    <a:pt x="113513" y="33544"/>
                  </a:cubicBezTo>
                  <a:cubicBezTo>
                    <a:pt x="113513" y="37348"/>
                    <a:pt x="108108" y="40806"/>
                    <a:pt x="98378" y="42881"/>
                  </a:cubicBezTo>
                  <a:cubicBezTo>
                    <a:pt x="98378" y="43919"/>
                    <a:pt x="98378" y="43919"/>
                    <a:pt x="98378" y="43919"/>
                  </a:cubicBezTo>
                  <a:cubicBezTo>
                    <a:pt x="98378" y="44956"/>
                    <a:pt x="98378" y="44956"/>
                    <a:pt x="98378" y="44956"/>
                  </a:cubicBezTo>
                  <a:cubicBezTo>
                    <a:pt x="98378" y="56714"/>
                    <a:pt x="98378" y="56714"/>
                    <a:pt x="98378" y="56714"/>
                  </a:cubicBezTo>
                  <a:cubicBezTo>
                    <a:pt x="32432" y="56714"/>
                    <a:pt x="32432" y="56714"/>
                    <a:pt x="32432" y="56714"/>
                  </a:cubicBezTo>
                  <a:cubicBezTo>
                    <a:pt x="32432" y="44956"/>
                    <a:pt x="32432" y="44956"/>
                    <a:pt x="32432" y="44956"/>
                  </a:cubicBezTo>
                  <a:cubicBezTo>
                    <a:pt x="32432" y="44265"/>
                    <a:pt x="32432" y="44265"/>
                    <a:pt x="32432" y="44265"/>
                  </a:cubicBezTo>
                  <a:cubicBezTo>
                    <a:pt x="32432" y="42881"/>
                    <a:pt x="32432" y="42881"/>
                    <a:pt x="32432" y="42881"/>
                  </a:cubicBezTo>
                  <a:cubicBezTo>
                    <a:pt x="16216" y="39769"/>
                    <a:pt x="5405" y="34582"/>
                    <a:pt x="5405" y="31123"/>
                  </a:cubicBezTo>
                  <a:cubicBezTo>
                    <a:pt x="5405" y="22478"/>
                    <a:pt x="5405" y="22478"/>
                    <a:pt x="5405" y="22478"/>
                  </a:cubicBezTo>
                  <a:cubicBezTo>
                    <a:pt x="0" y="22478"/>
                    <a:pt x="0" y="22478"/>
                    <a:pt x="0" y="22478"/>
                  </a:cubicBezTo>
                  <a:cubicBezTo>
                    <a:pt x="0" y="31123"/>
                    <a:pt x="0" y="31123"/>
                    <a:pt x="0" y="31123"/>
                  </a:cubicBezTo>
                  <a:cubicBezTo>
                    <a:pt x="0" y="34582"/>
                    <a:pt x="10810" y="40461"/>
                    <a:pt x="25945" y="4391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" name="Google Shape;55;p3"/>
          <p:cNvGrpSpPr/>
          <p:nvPr/>
        </p:nvGrpSpPr>
        <p:grpSpPr>
          <a:xfrm rot="-5400000">
            <a:off x="721039" y="2564836"/>
            <a:ext cx="1106346" cy="2548423"/>
            <a:chOff x="3357563" y="850900"/>
            <a:chExt cx="957212" cy="2204900"/>
          </a:xfrm>
        </p:grpSpPr>
        <p:sp>
          <p:nvSpPr>
            <p:cNvPr id="56" name="Google Shape;56;p3"/>
            <p:cNvSpPr/>
            <p:nvPr/>
          </p:nvSpPr>
          <p:spPr>
            <a:xfrm>
              <a:off x="3833813" y="2476500"/>
              <a:ext cx="27000" cy="27000"/>
            </a:xfrm>
            <a:custGeom>
              <a:rect b="b" l="l" r="r" t="t"/>
              <a:pathLst>
                <a:path extrusionOk="0" h="120000" w="120000">
                  <a:moveTo>
                    <a:pt x="98823" y="0"/>
                  </a:moveTo>
                  <a:lnTo>
                    <a:pt x="0" y="0"/>
                  </a:lnTo>
                  <a:lnTo>
                    <a:pt x="0" y="120000"/>
                  </a:lnTo>
                  <a:lnTo>
                    <a:pt x="120000" y="120000"/>
                  </a:lnTo>
                  <a:lnTo>
                    <a:pt x="988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3"/>
            <p:cNvSpPr/>
            <p:nvPr/>
          </p:nvSpPr>
          <p:spPr>
            <a:xfrm>
              <a:off x="3736975" y="2476500"/>
              <a:ext cx="577800" cy="579300"/>
            </a:xfrm>
            <a:custGeom>
              <a:rect b="b" l="l" r="r" t="t"/>
              <a:pathLst>
                <a:path extrusionOk="0" h="120000" w="120000">
                  <a:moveTo>
                    <a:pt x="120000" y="35555"/>
                  </a:moveTo>
                  <a:cubicBezTo>
                    <a:pt x="84444" y="1111"/>
                    <a:pt x="84444" y="1111"/>
                    <a:pt x="84444" y="1111"/>
                  </a:cubicBezTo>
                  <a:cubicBezTo>
                    <a:pt x="84444" y="1111"/>
                    <a:pt x="83333" y="0"/>
                    <a:pt x="82222" y="0"/>
                  </a:cubicBezTo>
                  <a:cubicBezTo>
                    <a:pt x="55555" y="0"/>
                    <a:pt x="55555" y="0"/>
                    <a:pt x="55555" y="0"/>
                  </a:cubicBezTo>
                  <a:cubicBezTo>
                    <a:pt x="55555" y="5555"/>
                    <a:pt x="55555" y="5555"/>
                    <a:pt x="55555" y="5555"/>
                  </a:cubicBezTo>
                  <a:cubicBezTo>
                    <a:pt x="80000" y="5555"/>
                    <a:pt x="80000" y="5555"/>
                    <a:pt x="80000" y="5555"/>
                  </a:cubicBezTo>
                  <a:cubicBezTo>
                    <a:pt x="80000" y="37777"/>
                    <a:pt x="80000" y="37777"/>
                    <a:pt x="80000" y="37777"/>
                  </a:cubicBezTo>
                  <a:cubicBezTo>
                    <a:pt x="80000" y="40000"/>
                    <a:pt x="81111" y="41111"/>
                    <a:pt x="82222" y="41111"/>
                  </a:cubicBezTo>
                  <a:cubicBezTo>
                    <a:pt x="114444" y="41111"/>
                    <a:pt x="114444" y="41111"/>
                    <a:pt x="114444" y="41111"/>
                  </a:cubicBezTo>
                  <a:cubicBezTo>
                    <a:pt x="114444" y="114444"/>
                    <a:pt x="114444" y="114444"/>
                    <a:pt x="114444" y="114444"/>
                  </a:cubicBezTo>
                  <a:cubicBezTo>
                    <a:pt x="5555" y="114444"/>
                    <a:pt x="5555" y="114444"/>
                    <a:pt x="5555" y="114444"/>
                  </a:cubicBezTo>
                  <a:cubicBezTo>
                    <a:pt x="5555" y="42222"/>
                    <a:pt x="5555" y="42222"/>
                    <a:pt x="5555" y="42222"/>
                  </a:cubicBezTo>
                  <a:cubicBezTo>
                    <a:pt x="5555" y="42222"/>
                    <a:pt x="5555" y="42222"/>
                    <a:pt x="4444" y="42222"/>
                  </a:cubicBezTo>
                  <a:cubicBezTo>
                    <a:pt x="3333" y="42222"/>
                    <a:pt x="2222" y="42222"/>
                    <a:pt x="0" y="42222"/>
                  </a:cubicBezTo>
                  <a:cubicBezTo>
                    <a:pt x="0" y="117777"/>
                    <a:pt x="0" y="117777"/>
                    <a:pt x="0" y="117777"/>
                  </a:cubicBezTo>
                  <a:cubicBezTo>
                    <a:pt x="0" y="118888"/>
                    <a:pt x="1111" y="120000"/>
                    <a:pt x="3333" y="120000"/>
                  </a:cubicBezTo>
                  <a:cubicBezTo>
                    <a:pt x="117777" y="120000"/>
                    <a:pt x="117777" y="120000"/>
                    <a:pt x="117777" y="120000"/>
                  </a:cubicBezTo>
                  <a:cubicBezTo>
                    <a:pt x="118888" y="120000"/>
                    <a:pt x="120000" y="118888"/>
                    <a:pt x="120000" y="117777"/>
                  </a:cubicBezTo>
                  <a:cubicBezTo>
                    <a:pt x="120000" y="37777"/>
                    <a:pt x="120000" y="37777"/>
                    <a:pt x="120000" y="37777"/>
                  </a:cubicBezTo>
                  <a:cubicBezTo>
                    <a:pt x="120000" y="37777"/>
                    <a:pt x="120000" y="36666"/>
                    <a:pt x="120000" y="35555"/>
                  </a:cubicBezTo>
                  <a:close/>
                  <a:moveTo>
                    <a:pt x="85555" y="35555"/>
                  </a:moveTo>
                  <a:cubicBezTo>
                    <a:pt x="85555" y="10000"/>
                    <a:pt x="85555" y="10000"/>
                    <a:pt x="85555" y="10000"/>
                  </a:cubicBezTo>
                  <a:cubicBezTo>
                    <a:pt x="111111" y="35555"/>
                    <a:pt x="111111" y="35555"/>
                    <a:pt x="111111" y="35555"/>
                  </a:cubicBezTo>
                  <a:lnTo>
                    <a:pt x="85555" y="3555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3"/>
            <p:cNvSpPr/>
            <p:nvPr/>
          </p:nvSpPr>
          <p:spPr>
            <a:xfrm>
              <a:off x="3357563" y="850900"/>
              <a:ext cx="807900" cy="1830300"/>
            </a:xfrm>
            <a:custGeom>
              <a:rect b="b" l="l" r="r" t="t"/>
              <a:pathLst>
                <a:path extrusionOk="0" h="120000" w="120000">
                  <a:moveTo>
                    <a:pt x="85827" y="64046"/>
                  </a:moveTo>
                  <a:cubicBezTo>
                    <a:pt x="85827" y="64046"/>
                    <a:pt x="85827" y="64046"/>
                    <a:pt x="85827" y="64046"/>
                  </a:cubicBezTo>
                  <a:cubicBezTo>
                    <a:pt x="84238" y="63343"/>
                    <a:pt x="82649" y="62639"/>
                    <a:pt x="81059" y="62287"/>
                  </a:cubicBezTo>
                  <a:cubicBezTo>
                    <a:pt x="81059" y="49970"/>
                    <a:pt x="81059" y="49970"/>
                    <a:pt x="81059" y="49970"/>
                  </a:cubicBezTo>
                  <a:cubicBezTo>
                    <a:pt x="93774" y="49970"/>
                    <a:pt x="93774" y="49970"/>
                    <a:pt x="93774" y="49970"/>
                  </a:cubicBezTo>
                  <a:cubicBezTo>
                    <a:pt x="94569" y="49970"/>
                    <a:pt x="95364" y="49266"/>
                    <a:pt x="95364" y="48914"/>
                  </a:cubicBezTo>
                  <a:cubicBezTo>
                    <a:pt x="95364" y="0"/>
                    <a:pt x="95364" y="0"/>
                    <a:pt x="95364" y="0"/>
                  </a:cubicBezTo>
                  <a:cubicBezTo>
                    <a:pt x="91390" y="0"/>
                    <a:pt x="91390" y="0"/>
                    <a:pt x="91390" y="0"/>
                  </a:cubicBezTo>
                  <a:cubicBezTo>
                    <a:pt x="91390" y="38005"/>
                    <a:pt x="91390" y="38005"/>
                    <a:pt x="91390" y="38005"/>
                  </a:cubicBezTo>
                  <a:cubicBezTo>
                    <a:pt x="19072" y="38005"/>
                    <a:pt x="19072" y="38005"/>
                    <a:pt x="19072" y="38005"/>
                  </a:cubicBezTo>
                  <a:cubicBezTo>
                    <a:pt x="19072" y="0"/>
                    <a:pt x="19072" y="0"/>
                    <a:pt x="19072" y="0"/>
                  </a:cubicBezTo>
                  <a:cubicBezTo>
                    <a:pt x="15099" y="0"/>
                    <a:pt x="15099" y="0"/>
                    <a:pt x="15099" y="0"/>
                  </a:cubicBezTo>
                  <a:cubicBezTo>
                    <a:pt x="15099" y="48914"/>
                    <a:pt x="15099" y="48914"/>
                    <a:pt x="15099" y="48914"/>
                  </a:cubicBezTo>
                  <a:cubicBezTo>
                    <a:pt x="15099" y="49266"/>
                    <a:pt x="15894" y="49970"/>
                    <a:pt x="16688" y="49970"/>
                  </a:cubicBezTo>
                  <a:cubicBezTo>
                    <a:pt x="29403" y="49970"/>
                    <a:pt x="29403" y="49970"/>
                    <a:pt x="29403" y="49970"/>
                  </a:cubicBezTo>
                  <a:cubicBezTo>
                    <a:pt x="29403" y="62287"/>
                    <a:pt x="29403" y="62287"/>
                    <a:pt x="29403" y="62287"/>
                  </a:cubicBezTo>
                  <a:cubicBezTo>
                    <a:pt x="21456" y="64750"/>
                    <a:pt x="17483" y="69677"/>
                    <a:pt x="17483" y="76715"/>
                  </a:cubicBezTo>
                  <a:cubicBezTo>
                    <a:pt x="17483" y="78826"/>
                    <a:pt x="16688" y="80586"/>
                    <a:pt x="14304" y="82697"/>
                  </a:cubicBezTo>
                  <a:cubicBezTo>
                    <a:pt x="2384" y="92903"/>
                    <a:pt x="2384" y="92903"/>
                    <a:pt x="2384" y="92903"/>
                  </a:cubicBezTo>
                  <a:cubicBezTo>
                    <a:pt x="794" y="93958"/>
                    <a:pt x="0" y="95014"/>
                    <a:pt x="794" y="96422"/>
                  </a:cubicBezTo>
                  <a:cubicBezTo>
                    <a:pt x="1589" y="97478"/>
                    <a:pt x="3178" y="98533"/>
                    <a:pt x="5562" y="99237"/>
                  </a:cubicBezTo>
                  <a:cubicBezTo>
                    <a:pt x="10331" y="100645"/>
                    <a:pt x="17483" y="99941"/>
                    <a:pt x="20662" y="97829"/>
                  </a:cubicBezTo>
                  <a:cubicBezTo>
                    <a:pt x="30198" y="90791"/>
                    <a:pt x="30198" y="90791"/>
                    <a:pt x="30198" y="90791"/>
                  </a:cubicBezTo>
                  <a:cubicBezTo>
                    <a:pt x="23046" y="108387"/>
                    <a:pt x="23046" y="108387"/>
                    <a:pt x="23046" y="108387"/>
                  </a:cubicBezTo>
                  <a:cubicBezTo>
                    <a:pt x="22251" y="109794"/>
                    <a:pt x="23046" y="110850"/>
                    <a:pt x="24635" y="111906"/>
                  </a:cubicBezTo>
                  <a:cubicBezTo>
                    <a:pt x="26225" y="112961"/>
                    <a:pt x="28609" y="113665"/>
                    <a:pt x="30993" y="114017"/>
                  </a:cubicBezTo>
                  <a:cubicBezTo>
                    <a:pt x="33377" y="114369"/>
                    <a:pt x="36556" y="114017"/>
                    <a:pt x="38940" y="113313"/>
                  </a:cubicBezTo>
                  <a:cubicBezTo>
                    <a:pt x="41324" y="112609"/>
                    <a:pt x="42913" y="111554"/>
                    <a:pt x="43708" y="110498"/>
                  </a:cubicBezTo>
                  <a:cubicBezTo>
                    <a:pt x="49271" y="99589"/>
                    <a:pt x="49271" y="99589"/>
                    <a:pt x="49271" y="99589"/>
                  </a:cubicBezTo>
                  <a:cubicBezTo>
                    <a:pt x="49271" y="115425"/>
                    <a:pt x="49271" y="115425"/>
                    <a:pt x="49271" y="115425"/>
                  </a:cubicBezTo>
                  <a:cubicBezTo>
                    <a:pt x="49271" y="117888"/>
                    <a:pt x="54039" y="119999"/>
                    <a:pt x="59602" y="119999"/>
                  </a:cubicBezTo>
                  <a:cubicBezTo>
                    <a:pt x="65960" y="119999"/>
                    <a:pt x="70728" y="117888"/>
                    <a:pt x="70728" y="115425"/>
                  </a:cubicBezTo>
                  <a:cubicBezTo>
                    <a:pt x="70728" y="99941"/>
                    <a:pt x="70728" y="99941"/>
                    <a:pt x="70728" y="99941"/>
                  </a:cubicBezTo>
                  <a:cubicBezTo>
                    <a:pt x="76291" y="111202"/>
                    <a:pt x="76291" y="111202"/>
                    <a:pt x="76291" y="111202"/>
                  </a:cubicBezTo>
                  <a:cubicBezTo>
                    <a:pt x="76291" y="112609"/>
                    <a:pt x="77880" y="113665"/>
                    <a:pt x="80264" y="114369"/>
                  </a:cubicBezTo>
                  <a:cubicBezTo>
                    <a:pt x="82649" y="115073"/>
                    <a:pt x="85827" y="115073"/>
                    <a:pt x="88211" y="115073"/>
                  </a:cubicBezTo>
                  <a:cubicBezTo>
                    <a:pt x="91390" y="114721"/>
                    <a:pt x="93774" y="114017"/>
                    <a:pt x="95364" y="112961"/>
                  </a:cubicBezTo>
                  <a:cubicBezTo>
                    <a:pt x="96953" y="111906"/>
                    <a:pt x="96953" y="110498"/>
                    <a:pt x="96953" y="109442"/>
                  </a:cubicBezTo>
                  <a:cubicBezTo>
                    <a:pt x="88211" y="83401"/>
                    <a:pt x="88211" y="83401"/>
                    <a:pt x="88211" y="83401"/>
                  </a:cubicBezTo>
                  <a:cubicBezTo>
                    <a:pt x="100927" y="88680"/>
                    <a:pt x="100927" y="88680"/>
                    <a:pt x="100927" y="88680"/>
                  </a:cubicBezTo>
                  <a:cubicBezTo>
                    <a:pt x="103311" y="89384"/>
                    <a:pt x="105695" y="89736"/>
                    <a:pt x="108874" y="89736"/>
                  </a:cubicBezTo>
                  <a:cubicBezTo>
                    <a:pt x="111258" y="89736"/>
                    <a:pt x="114437" y="89032"/>
                    <a:pt x="116026" y="88328"/>
                  </a:cubicBezTo>
                  <a:cubicBezTo>
                    <a:pt x="120000" y="86217"/>
                    <a:pt x="120000" y="83401"/>
                    <a:pt x="116026" y="81642"/>
                  </a:cubicBezTo>
                  <a:lnTo>
                    <a:pt x="85827" y="64046"/>
                  </a:lnTo>
                  <a:close/>
                  <a:moveTo>
                    <a:pt x="19072" y="47859"/>
                  </a:moveTo>
                  <a:cubicBezTo>
                    <a:pt x="19072" y="39765"/>
                    <a:pt x="19072" y="39765"/>
                    <a:pt x="19072" y="39765"/>
                  </a:cubicBezTo>
                  <a:cubicBezTo>
                    <a:pt x="91390" y="39765"/>
                    <a:pt x="91390" y="39765"/>
                    <a:pt x="91390" y="39765"/>
                  </a:cubicBezTo>
                  <a:cubicBezTo>
                    <a:pt x="91390" y="47859"/>
                    <a:pt x="91390" y="47859"/>
                    <a:pt x="91390" y="47859"/>
                  </a:cubicBezTo>
                  <a:lnTo>
                    <a:pt x="19072" y="47859"/>
                  </a:lnTo>
                  <a:close/>
                  <a:moveTo>
                    <a:pt x="112847" y="86920"/>
                  </a:moveTo>
                  <a:cubicBezTo>
                    <a:pt x="112052" y="87624"/>
                    <a:pt x="110463" y="87976"/>
                    <a:pt x="108874" y="87976"/>
                  </a:cubicBezTo>
                  <a:cubicBezTo>
                    <a:pt x="106490" y="87976"/>
                    <a:pt x="104900" y="87624"/>
                    <a:pt x="104105" y="87272"/>
                  </a:cubicBezTo>
                  <a:cubicBezTo>
                    <a:pt x="86622" y="80586"/>
                    <a:pt x="86622" y="80586"/>
                    <a:pt x="86622" y="80586"/>
                  </a:cubicBezTo>
                  <a:cubicBezTo>
                    <a:pt x="85827" y="80234"/>
                    <a:pt x="85033" y="80234"/>
                    <a:pt x="84238" y="80586"/>
                  </a:cubicBezTo>
                  <a:cubicBezTo>
                    <a:pt x="83443" y="80586"/>
                    <a:pt x="83443" y="80938"/>
                    <a:pt x="83443" y="81290"/>
                  </a:cubicBezTo>
                  <a:cubicBezTo>
                    <a:pt x="92980" y="109794"/>
                    <a:pt x="92980" y="109794"/>
                    <a:pt x="92980" y="109794"/>
                  </a:cubicBezTo>
                  <a:cubicBezTo>
                    <a:pt x="92980" y="109794"/>
                    <a:pt x="92980" y="109794"/>
                    <a:pt x="92980" y="109794"/>
                  </a:cubicBezTo>
                  <a:cubicBezTo>
                    <a:pt x="92980" y="110498"/>
                    <a:pt x="92980" y="111202"/>
                    <a:pt x="92185" y="111906"/>
                  </a:cubicBezTo>
                  <a:cubicBezTo>
                    <a:pt x="90596" y="112609"/>
                    <a:pt x="89801" y="112961"/>
                    <a:pt x="87417" y="113313"/>
                  </a:cubicBezTo>
                  <a:cubicBezTo>
                    <a:pt x="85827" y="113313"/>
                    <a:pt x="84238" y="113313"/>
                    <a:pt x="82649" y="112961"/>
                  </a:cubicBezTo>
                  <a:cubicBezTo>
                    <a:pt x="81059" y="112258"/>
                    <a:pt x="80264" y="111554"/>
                    <a:pt x="80264" y="110850"/>
                  </a:cubicBezTo>
                  <a:cubicBezTo>
                    <a:pt x="70728" y="91143"/>
                    <a:pt x="70728" y="91143"/>
                    <a:pt x="70728" y="91143"/>
                  </a:cubicBezTo>
                  <a:cubicBezTo>
                    <a:pt x="69933" y="90791"/>
                    <a:pt x="69139" y="90439"/>
                    <a:pt x="68344" y="90439"/>
                  </a:cubicBezTo>
                  <a:cubicBezTo>
                    <a:pt x="66754" y="90439"/>
                    <a:pt x="65960" y="90791"/>
                    <a:pt x="65960" y="91495"/>
                  </a:cubicBezTo>
                  <a:cubicBezTo>
                    <a:pt x="65960" y="115425"/>
                    <a:pt x="65960" y="115425"/>
                    <a:pt x="65960" y="115425"/>
                  </a:cubicBezTo>
                  <a:cubicBezTo>
                    <a:pt x="65960" y="117184"/>
                    <a:pt x="63576" y="118240"/>
                    <a:pt x="59602" y="118240"/>
                  </a:cubicBezTo>
                  <a:cubicBezTo>
                    <a:pt x="56423" y="118240"/>
                    <a:pt x="53245" y="117184"/>
                    <a:pt x="53245" y="115425"/>
                  </a:cubicBezTo>
                  <a:cubicBezTo>
                    <a:pt x="53245" y="91495"/>
                    <a:pt x="53245" y="91495"/>
                    <a:pt x="53245" y="91495"/>
                  </a:cubicBezTo>
                  <a:cubicBezTo>
                    <a:pt x="53245" y="90791"/>
                    <a:pt x="52450" y="90439"/>
                    <a:pt x="51655" y="90439"/>
                  </a:cubicBezTo>
                  <a:cubicBezTo>
                    <a:pt x="51655" y="90439"/>
                    <a:pt x="51655" y="90439"/>
                    <a:pt x="50860" y="90439"/>
                  </a:cubicBezTo>
                  <a:cubicBezTo>
                    <a:pt x="50066" y="90439"/>
                    <a:pt x="49271" y="90791"/>
                    <a:pt x="49271" y="91143"/>
                  </a:cubicBezTo>
                  <a:cubicBezTo>
                    <a:pt x="39735" y="110146"/>
                    <a:pt x="39735" y="110146"/>
                    <a:pt x="39735" y="110146"/>
                  </a:cubicBezTo>
                  <a:cubicBezTo>
                    <a:pt x="38940" y="110850"/>
                    <a:pt x="38145" y="111554"/>
                    <a:pt x="36556" y="111906"/>
                  </a:cubicBezTo>
                  <a:cubicBezTo>
                    <a:pt x="34966" y="112258"/>
                    <a:pt x="33377" y="112258"/>
                    <a:pt x="31788" y="112258"/>
                  </a:cubicBezTo>
                  <a:cubicBezTo>
                    <a:pt x="30198" y="112258"/>
                    <a:pt x="28609" y="111554"/>
                    <a:pt x="27814" y="110850"/>
                  </a:cubicBezTo>
                  <a:cubicBezTo>
                    <a:pt x="27019" y="110498"/>
                    <a:pt x="26225" y="109442"/>
                    <a:pt x="27019" y="108739"/>
                  </a:cubicBezTo>
                  <a:cubicBezTo>
                    <a:pt x="35761" y="86568"/>
                    <a:pt x="35761" y="86568"/>
                    <a:pt x="35761" y="86568"/>
                  </a:cubicBezTo>
                  <a:cubicBezTo>
                    <a:pt x="36556" y="86217"/>
                    <a:pt x="35761" y="85513"/>
                    <a:pt x="34966" y="85513"/>
                  </a:cubicBezTo>
                  <a:cubicBezTo>
                    <a:pt x="34172" y="85161"/>
                    <a:pt x="32582" y="85513"/>
                    <a:pt x="32582" y="85865"/>
                  </a:cubicBezTo>
                  <a:cubicBezTo>
                    <a:pt x="16688" y="96774"/>
                    <a:pt x="16688" y="96774"/>
                    <a:pt x="16688" y="96774"/>
                  </a:cubicBezTo>
                  <a:cubicBezTo>
                    <a:pt x="15099" y="98181"/>
                    <a:pt x="11125" y="98533"/>
                    <a:pt x="7947" y="97478"/>
                  </a:cubicBezTo>
                  <a:cubicBezTo>
                    <a:pt x="6357" y="97126"/>
                    <a:pt x="5562" y="96774"/>
                    <a:pt x="4768" y="95718"/>
                  </a:cubicBezTo>
                  <a:cubicBezTo>
                    <a:pt x="4768" y="95014"/>
                    <a:pt x="4768" y="94310"/>
                    <a:pt x="5562" y="93607"/>
                  </a:cubicBezTo>
                  <a:cubicBezTo>
                    <a:pt x="18278" y="83401"/>
                    <a:pt x="18278" y="83401"/>
                    <a:pt x="18278" y="83401"/>
                  </a:cubicBezTo>
                  <a:cubicBezTo>
                    <a:pt x="20662" y="81290"/>
                    <a:pt x="21456" y="78826"/>
                    <a:pt x="21456" y="76715"/>
                  </a:cubicBezTo>
                  <a:cubicBezTo>
                    <a:pt x="21456" y="69677"/>
                    <a:pt x="25430" y="65102"/>
                    <a:pt x="33377" y="63343"/>
                  </a:cubicBezTo>
                  <a:cubicBezTo>
                    <a:pt x="33377" y="62287"/>
                    <a:pt x="33377" y="62287"/>
                    <a:pt x="33377" y="62287"/>
                  </a:cubicBezTo>
                  <a:cubicBezTo>
                    <a:pt x="33377" y="61231"/>
                    <a:pt x="33377" y="61231"/>
                    <a:pt x="33377" y="61231"/>
                  </a:cubicBezTo>
                  <a:cubicBezTo>
                    <a:pt x="33377" y="49970"/>
                    <a:pt x="33377" y="49970"/>
                    <a:pt x="33377" y="49970"/>
                  </a:cubicBezTo>
                  <a:cubicBezTo>
                    <a:pt x="77086" y="49970"/>
                    <a:pt x="77086" y="49970"/>
                    <a:pt x="77086" y="49970"/>
                  </a:cubicBezTo>
                  <a:cubicBezTo>
                    <a:pt x="77086" y="61231"/>
                    <a:pt x="77086" y="61231"/>
                    <a:pt x="77086" y="61231"/>
                  </a:cubicBezTo>
                  <a:cubicBezTo>
                    <a:pt x="77086" y="61935"/>
                    <a:pt x="77086" y="61935"/>
                    <a:pt x="77086" y="61935"/>
                  </a:cubicBezTo>
                  <a:cubicBezTo>
                    <a:pt x="77086" y="63343"/>
                    <a:pt x="77086" y="63343"/>
                    <a:pt x="77086" y="63343"/>
                  </a:cubicBezTo>
                  <a:cubicBezTo>
                    <a:pt x="79470" y="63695"/>
                    <a:pt x="81059" y="64398"/>
                    <a:pt x="82649" y="65102"/>
                  </a:cubicBezTo>
                  <a:cubicBezTo>
                    <a:pt x="112847" y="82697"/>
                    <a:pt x="112847" y="82697"/>
                    <a:pt x="112847" y="82697"/>
                  </a:cubicBezTo>
                  <a:cubicBezTo>
                    <a:pt x="112847" y="82697"/>
                    <a:pt x="112847" y="83049"/>
                    <a:pt x="112847" y="83049"/>
                  </a:cubicBezTo>
                  <a:cubicBezTo>
                    <a:pt x="115231" y="84105"/>
                    <a:pt x="115231" y="85865"/>
                    <a:pt x="112847" y="8692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4"/>
          <p:cNvSpPr/>
          <p:nvPr/>
        </p:nvSpPr>
        <p:spPr>
          <a:xfrm>
            <a:off x="2454800" y="0"/>
            <a:ext cx="42345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" name="Google Shape;61;p4"/>
          <p:cNvSpPr/>
          <p:nvPr/>
        </p:nvSpPr>
        <p:spPr>
          <a:xfrm rot="-5400000">
            <a:off x="4403950" y="4519950"/>
            <a:ext cx="336000" cy="911100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" name="Google Shape;62;p4"/>
          <p:cNvSpPr txBox="1"/>
          <p:nvPr>
            <p:ph idx="1" type="body"/>
          </p:nvPr>
        </p:nvSpPr>
        <p:spPr>
          <a:xfrm>
            <a:off x="2848484" y="825425"/>
            <a:ext cx="3447000" cy="349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 algn="ctr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▹"/>
              <a:defRPr i="1"/>
            </a:lvl1pPr>
            <a:lvl2pPr indent="-381000" lvl="1" marL="9144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￭"/>
              <a:defRPr i="1"/>
            </a:lvl2pPr>
            <a:lvl3pPr indent="-381000" lvl="2" marL="13716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⬝"/>
              <a:defRPr i="1"/>
            </a:lvl3pPr>
            <a:lvl4pPr indent="-381000" lvl="3" marL="18288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i="1"/>
            </a:lvl4pPr>
            <a:lvl5pPr indent="-381000" lvl="4" marL="22860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○"/>
              <a:defRPr i="1"/>
            </a:lvl5pPr>
            <a:lvl6pPr indent="-381000" lvl="5" marL="2743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■"/>
              <a:defRPr i="1"/>
            </a:lvl6pPr>
            <a:lvl7pPr indent="-381000" lvl="6" marL="32004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i="1"/>
            </a:lvl7pPr>
            <a:lvl8pPr indent="-381000" lvl="7" marL="36576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○"/>
              <a:defRPr i="1"/>
            </a:lvl8pPr>
            <a:lvl9pPr indent="-381000" lvl="8" marL="411480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■"/>
              <a:defRPr i="1"/>
            </a:lvl9pPr>
          </a:lstStyle>
          <a:p/>
        </p:txBody>
      </p:sp>
      <p:sp>
        <p:nvSpPr>
          <p:cNvPr id="63" name="Google Shape;63;p4"/>
          <p:cNvSpPr txBox="1"/>
          <p:nvPr/>
        </p:nvSpPr>
        <p:spPr>
          <a:xfrm>
            <a:off x="3593400" y="1936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rgbClr val="A5B0FE"/>
                </a:solidFill>
                <a:latin typeface="Work Sans"/>
                <a:ea typeface="Work Sans"/>
                <a:cs typeface="Work Sans"/>
                <a:sym typeface="Work Sans"/>
              </a:rPr>
              <a:t>“</a:t>
            </a:r>
            <a:endParaRPr b="1" sz="7200">
              <a:solidFill>
                <a:srgbClr val="A5B0FE"/>
              </a:solidFill>
              <a:latin typeface="Work Sans"/>
              <a:ea typeface="Work Sans"/>
              <a:cs typeface="Work Sans"/>
              <a:sym typeface="Work Sans"/>
            </a:endParaRPr>
          </a:p>
        </p:txBody>
      </p:sp>
      <p:sp>
        <p:nvSpPr>
          <p:cNvPr id="64" name="Google Shape;64;p4"/>
          <p:cNvSpPr txBox="1"/>
          <p:nvPr>
            <p:ph idx="12" type="sldNum"/>
          </p:nvPr>
        </p:nvSpPr>
        <p:spPr>
          <a:xfrm>
            <a:off x="4116400" y="4807500"/>
            <a:ext cx="911100" cy="3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65" name="Google Shape;65;p4"/>
          <p:cNvGrpSpPr/>
          <p:nvPr/>
        </p:nvGrpSpPr>
        <p:grpSpPr>
          <a:xfrm>
            <a:off x="6876950" y="3340125"/>
            <a:ext cx="2267050" cy="1803375"/>
            <a:chOff x="9925050" y="4203700"/>
            <a:chExt cx="2267050" cy="1803375"/>
          </a:xfrm>
        </p:grpSpPr>
        <p:sp>
          <p:nvSpPr>
            <p:cNvPr id="66" name="Google Shape;66;p4"/>
            <p:cNvSpPr/>
            <p:nvPr/>
          </p:nvSpPr>
          <p:spPr>
            <a:xfrm>
              <a:off x="11336338" y="4922838"/>
              <a:ext cx="139800" cy="119100"/>
            </a:xfrm>
            <a:custGeom>
              <a:rect b="b" l="l" r="r" t="t"/>
              <a:pathLst>
                <a:path extrusionOk="0" h="120000" w="120000">
                  <a:moveTo>
                    <a:pt x="110769" y="70909"/>
                  </a:moveTo>
                  <a:cubicBezTo>
                    <a:pt x="18461" y="0"/>
                    <a:pt x="18461" y="0"/>
                    <a:pt x="18461" y="0"/>
                  </a:cubicBezTo>
                  <a:cubicBezTo>
                    <a:pt x="13846" y="0"/>
                    <a:pt x="4615" y="0"/>
                    <a:pt x="4615" y="5454"/>
                  </a:cubicBezTo>
                  <a:cubicBezTo>
                    <a:pt x="0" y="10909"/>
                    <a:pt x="0" y="21818"/>
                    <a:pt x="9230" y="21818"/>
                  </a:cubicBezTo>
                  <a:cubicBezTo>
                    <a:pt x="78461" y="76363"/>
                    <a:pt x="78461" y="76363"/>
                    <a:pt x="78461" y="76363"/>
                  </a:cubicBezTo>
                  <a:cubicBezTo>
                    <a:pt x="9230" y="92727"/>
                    <a:pt x="9230" y="92727"/>
                    <a:pt x="9230" y="92727"/>
                  </a:cubicBezTo>
                  <a:cubicBezTo>
                    <a:pt x="4615" y="98181"/>
                    <a:pt x="0" y="103636"/>
                    <a:pt x="0" y="109090"/>
                  </a:cubicBezTo>
                  <a:cubicBezTo>
                    <a:pt x="4615" y="114545"/>
                    <a:pt x="9230" y="120000"/>
                    <a:pt x="13846" y="120000"/>
                  </a:cubicBezTo>
                  <a:cubicBezTo>
                    <a:pt x="13846" y="120000"/>
                    <a:pt x="13846" y="120000"/>
                    <a:pt x="13846" y="120000"/>
                  </a:cubicBezTo>
                  <a:cubicBezTo>
                    <a:pt x="110769" y="92727"/>
                    <a:pt x="110769" y="92727"/>
                    <a:pt x="110769" y="92727"/>
                  </a:cubicBezTo>
                  <a:cubicBezTo>
                    <a:pt x="115384" y="92727"/>
                    <a:pt x="115384" y="87272"/>
                    <a:pt x="115384" y="81818"/>
                  </a:cubicBezTo>
                  <a:cubicBezTo>
                    <a:pt x="120000" y="76363"/>
                    <a:pt x="115384" y="76363"/>
                    <a:pt x="110769" y="7090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4"/>
            <p:cNvSpPr/>
            <p:nvPr/>
          </p:nvSpPr>
          <p:spPr>
            <a:xfrm>
              <a:off x="11137900" y="4498975"/>
              <a:ext cx="1054200" cy="1508100"/>
            </a:xfrm>
            <a:custGeom>
              <a:rect b="b" l="l" r="r" t="t"/>
              <a:pathLst>
                <a:path extrusionOk="0" h="120000" w="120000">
                  <a:moveTo>
                    <a:pt x="15228" y="70889"/>
                  </a:moveTo>
                  <a:cubicBezTo>
                    <a:pt x="14619" y="71316"/>
                    <a:pt x="14619" y="71316"/>
                    <a:pt x="14619" y="71743"/>
                  </a:cubicBezTo>
                  <a:cubicBezTo>
                    <a:pt x="14619" y="72170"/>
                    <a:pt x="15837" y="82846"/>
                    <a:pt x="42030" y="83274"/>
                  </a:cubicBezTo>
                  <a:cubicBezTo>
                    <a:pt x="42030" y="94804"/>
                    <a:pt x="42030" y="94804"/>
                    <a:pt x="42030" y="94804"/>
                  </a:cubicBezTo>
                  <a:cubicBezTo>
                    <a:pt x="20101" y="120000"/>
                    <a:pt x="20101" y="120000"/>
                    <a:pt x="20101" y="120000"/>
                  </a:cubicBezTo>
                  <a:cubicBezTo>
                    <a:pt x="23147" y="120000"/>
                    <a:pt x="23147" y="120000"/>
                    <a:pt x="23147" y="120000"/>
                  </a:cubicBezTo>
                  <a:cubicBezTo>
                    <a:pt x="44467" y="95658"/>
                    <a:pt x="44467" y="95658"/>
                    <a:pt x="44467" y="95658"/>
                  </a:cubicBezTo>
                  <a:cubicBezTo>
                    <a:pt x="44467" y="95231"/>
                    <a:pt x="44467" y="95231"/>
                    <a:pt x="44467" y="94804"/>
                  </a:cubicBezTo>
                  <a:cubicBezTo>
                    <a:pt x="44467" y="82419"/>
                    <a:pt x="44467" y="82419"/>
                    <a:pt x="44467" y="82419"/>
                  </a:cubicBezTo>
                  <a:cubicBezTo>
                    <a:pt x="44467" y="81565"/>
                    <a:pt x="43857" y="81138"/>
                    <a:pt x="43248" y="81138"/>
                  </a:cubicBezTo>
                  <a:cubicBezTo>
                    <a:pt x="21928" y="81138"/>
                    <a:pt x="18274" y="74306"/>
                    <a:pt x="17664" y="72170"/>
                  </a:cubicBezTo>
                  <a:cubicBezTo>
                    <a:pt x="33502" y="64483"/>
                    <a:pt x="33502" y="64483"/>
                    <a:pt x="33502" y="64483"/>
                  </a:cubicBezTo>
                  <a:cubicBezTo>
                    <a:pt x="34111" y="64056"/>
                    <a:pt x="34111" y="63629"/>
                    <a:pt x="34111" y="63202"/>
                  </a:cubicBezTo>
                  <a:cubicBezTo>
                    <a:pt x="34111" y="63202"/>
                    <a:pt x="33502" y="62775"/>
                    <a:pt x="33502" y="62775"/>
                  </a:cubicBezTo>
                  <a:cubicBezTo>
                    <a:pt x="10964" y="57651"/>
                    <a:pt x="10964" y="57651"/>
                    <a:pt x="10964" y="57651"/>
                  </a:cubicBezTo>
                  <a:cubicBezTo>
                    <a:pt x="13401" y="52526"/>
                    <a:pt x="13401" y="52526"/>
                    <a:pt x="13401" y="52526"/>
                  </a:cubicBezTo>
                  <a:cubicBezTo>
                    <a:pt x="13401" y="52099"/>
                    <a:pt x="13401" y="51672"/>
                    <a:pt x="12791" y="51245"/>
                  </a:cubicBezTo>
                  <a:cubicBezTo>
                    <a:pt x="3654" y="47829"/>
                    <a:pt x="3654" y="47829"/>
                    <a:pt x="3654" y="47829"/>
                  </a:cubicBezTo>
                  <a:cubicBezTo>
                    <a:pt x="14619" y="36725"/>
                    <a:pt x="14619" y="36725"/>
                    <a:pt x="14619" y="36725"/>
                  </a:cubicBezTo>
                  <a:cubicBezTo>
                    <a:pt x="15228" y="36725"/>
                    <a:pt x="15228" y="36298"/>
                    <a:pt x="15228" y="36298"/>
                  </a:cubicBezTo>
                  <a:cubicBezTo>
                    <a:pt x="15228" y="21352"/>
                    <a:pt x="19492" y="17081"/>
                    <a:pt x="19492" y="17081"/>
                  </a:cubicBezTo>
                  <a:cubicBezTo>
                    <a:pt x="20101" y="17081"/>
                    <a:pt x="20101" y="16654"/>
                    <a:pt x="19492" y="16227"/>
                  </a:cubicBezTo>
                  <a:cubicBezTo>
                    <a:pt x="19492" y="15800"/>
                    <a:pt x="18883" y="15800"/>
                    <a:pt x="18274" y="15800"/>
                  </a:cubicBezTo>
                  <a:cubicBezTo>
                    <a:pt x="18274" y="15800"/>
                    <a:pt x="18274" y="15800"/>
                    <a:pt x="18274" y="15800"/>
                  </a:cubicBezTo>
                  <a:cubicBezTo>
                    <a:pt x="14619" y="15800"/>
                    <a:pt x="12182" y="16654"/>
                    <a:pt x="10355" y="17508"/>
                  </a:cubicBezTo>
                  <a:cubicBezTo>
                    <a:pt x="12182" y="14092"/>
                    <a:pt x="15228" y="11103"/>
                    <a:pt x="19492" y="8540"/>
                  </a:cubicBezTo>
                  <a:cubicBezTo>
                    <a:pt x="24974" y="5551"/>
                    <a:pt x="35939" y="2135"/>
                    <a:pt x="55431" y="4270"/>
                  </a:cubicBezTo>
                  <a:cubicBezTo>
                    <a:pt x="101116" y="9822"/>
                    <a:pt x="103553" y="35871"/>
                    <a:pt x="103553" y="36298"/>
                  </a:cubicBezTo>
                  <a:cubicBezTo>
                    <a:pt x="103553" y="36298"/>
                    <a:pt x="103553" y="36298"/>
                    <a:pt x="103553" y="36725"/>
                  </a:cubicBezTo>
                  <a:cubicBezTo>
                    <a:pt x="103553" y="38007"/>
                    <a:pt x="104162" y="52526"/>
                    <a:pt x="104162" y="62348"/>
                  </a:cubicBezTo>
                  <a:cubicBezTo>
                    <a:pt x="103553" y="62775"/>
                    <a:pt x="102944" y="71316"/>
                    <a:pt x="109035" y="75587"/>
                  </a:cubicBezTo>
                  <a:cubicBezTo>
                    <a:pt x="109644" y="76441"/>
                    <a:pt x="110862" y="76868"/>
                    <a:pt x="112081" y="77295"/>
                  </a:cubicBezTo>
                  <a:cubicBezTo>
                    <a:pt x="105380" y="78149"/>
                    <a:pt x="94416" y="79003"/>
                    <a:pt x="87106" y="77722"/>
                  </a:cubicBezTo>
                  <a:cubicBezTo>
                    <a:pt x="86497" y="77722"/>
                    <a:pt x="85888" y="77722"/>
                    <a:pt x="85888" y="78149"/>
                  </a:cubicBezTo>
                  <a:cubicBezTo>
                    <a:pt x="85279" y="78149"/>
                    <a:pt x="85279" y="78576"/>
                    <a:pt x="85279" y="78576"/>
                  </a:cubicBezTo>
                  <a:cubicBezTo>
                    <a:pt x="85279" y="87117"/>
                    <a:pt x="85279" y="87117"/>
                    <a:pt x="85279" y="87117"/>
                  </a:cubicBezTo>
                  <a:cubicBezTo>
                    <a:pt x="85279" y="87544"/>
                    <a:pt x="85279" y="87971"/>
                    <a:pt x="85888" y="87971"/>
                  </a:cubicBezTo>
                  <a:cubicBezTo>
                    <a:pt x="90761" y="91387"/>
                    <a:pt x="90761" y="91387"/>
                    <a:pt x="90761" y="91387"/>
                  </a:cubicBezTo>
                  <a:cubicBezTo>
                    <a:pt x="101725" y="99074"/>
                    <a:pt x="107817" y="109323"/>
                    <a:pt x="108426" y="120000"/>
                  </a:cubicBezTo>
                  <a:cubicBezTo>
                    <a:pt x="111472" y="120000"/>
                    <a:pt x="111472" y="120000"/>
                    <a:pt x="111472" y="120000"/>
                  </a:cubicBezTo>
                  <a:cubicBezTo>
                    <a:pt x="110862" y="108896"/>
                    <a:pt x="104162" y="98220"/>
                    <a:pt x="92588" y="90106"/>
                  </a:cubicBezTo>
                  <a:cubicBezTo>
                    <a:pt x="88324" y="86690"/>
                    <a:pt x="88324" y="86690"/>
                    <a:pt x="88324" y="86690"/>
                  </a:cubicBezTo>
                  <a:cubicBezTo>
                    <a:pt x="88324" y="79857"/>
                    <a:pt x="88324" y="79857"/>
                    <a:pt x="88324" y="79857"/>
                  </a:cubicBezTo>
                  <a:cubicBezTo>
                    <a:pt x="100507" y="81565"/>
                    <a:pt x="118172" y="78576"/>
                    <a:pt x="118781" y="78576"/>
                  </a:cubicBezTo>
                  <a:cubicBezTo>
                    <a:pt x="120000" y="78576"/>
                    <a:pt x="120000" y="78149"/>
                    <a:pt x="120000" y="77295"/>
                  </a:cubicBezTo>
                  <a:cubicBezTo>
                    <a:pt x="120000" y="76868"/>
                    <a:pt x="119390" y="76441"/>
                    <a:pt x="118781" y="76441"/>
                  </a:cubicBezTo>
                  <a:cubicBezTo>
                    <a:pt x="115736" y="76441"/>
                    <a:pt x="113299" y="76014"/>
                    <a:pt x="110862" y="74306"/>
                  </a:cubicBezTo>
                  <a:cubicBezTo>
                    <a:pt x="105989" y="70462"/>
                    <a:pt x="106598" y="62348"/>
                    <a:pt x="106598" y="62348"/>
                  </a:cubicBezTo>
                  <a:cubicBezTo>
                    <a:pt x="106598" y="62348"/>
                    <a:pt x="106598" y="62348"/>
                    <a:pt x="106598" y="62348"/>
                  </a:cubicBezTo>
                  <a:cubicBezTo>
                    <a:pt x="106598" y="62348"/>
                    <a:pt x="106598" y="55943"/>
                    <a:pt x="106598" y="49110"/>
                  </a:cubicBezTo>
                  <a:cubicBezTo>
                    <a:pt x="106598" y="46120"/>
                    <a:pt x="106598" y="42704"/>
                    <a:pt x="106598" y="40569"/>
                  </a:cubicBezTo>
                  <a:cubicBezTo>
                    <a:pt x="106598" y="38434"/>
                    <a:pt x="106598" y="37153"/>
                    <a:pt x="106598" y="36298"/>
                  </a:cubicBezTo>
                  <a:cubicBezTo>
                    <a:pt x="106598" y="36298"/>
                    <a:pt x="106598" y="36298"/>
                    <a:pt x="106598" y="36298"/>
                  </a:cubicBezTo>
                  <a:cubicBezTo>
                    <a:pt x="106598" y="35444"/>
                    <a:pt x="105380" y="28185"/>
                    <a:pt x="98680" y="20925"/>
                  </a:cubicBezTo>
                  <a:cubicBezTo>
                    <a:pt x="92588" y="14092"/>
                    <a:pt x="80406" y="5124"/>
                    <a:pt x="56040" y="2562"/>
                  </a:cubicBezTo>
                  <a:cubicBezTo>
                    <a:pt x="35329" y="0"/>
                    <a:pt x="23756" y="3416"/>
                    <a:pt x="17664" y="7259"/>
                  </a:cubicBezTo>
                  <a:cubicBezTo>
                    <a:pt x="10964" y="10676"/>
                    <a:pt x="7309" y="15373"/>
                    <a:pt x="6700" y="20498"/>
                  </a:cubicBezTo>
                  <a:cubicBezTo>
                    <a:pt x="6700" y="21352"/>
                    <a:pt x="7309" y="21779"/>
                    <a:pt x="7918" y="21779"/>
                  </a:cubicBezTo>
                  <a:cubicBezTo>
                    <a:pt x="8527" y="21779"/>
                    <a:pt x="9137" y="21779"/>
                    <a:pt x="9137" y="21352"/>
                  </a:cubicBezTo>
                  <a:cubicBezTo>
                    <a:pt x="9137" y="21352"/>
                    <a:pt x="11573" y="18790"/>
                    <a:pt x="15837" y="17935"/>
                  </a:cubicBezTo>
                  <a:cubicBezTo>
                    <a:pt x="14619" y="20498"/>
                    <a:pt x="12182" y="25622"/>
                    <a:pt x="12182" y="35871"/>
                  </a:cubicBezTo>
                  <a:cubicBezTo>
                    <a:pt x="609" y="47402"/>
                    <a:pt x="609" y="47402"/>
                    <a:pt x="609" y="47402"/>
                  </a:cubicBezTo>
                  <a:cubicBezTo>
                    <a:pt x="0" y="47829"/>
                    <a:pt x="0" y="47829"/>
                    <a:pt x="0" y="48256"/>
                  </a:cubicBezTo>
                  <a:cubicBezTo>
                    <a:pt x="609" y="48683"/>
                    <a:pt x="609" y="48683"/>
                    <a:pt x="1218" y="49110"/>
                  </a:cubicBezTo>
                  <a:cubicBezTo>
                    <a:pt x="10355" y="52526"/>
                    <a:pt x="10355" y="52526"/>
                    <a:pt x="10355" y="52526"/>
                  </a:cubicBezTo>
                  <a:cubicBezTo>
                    <a:pt x="7309" y="58078"/>
                    <a:pt x="7309" y="58078"/>
                    <a:pt x="7309" y="58078"/>
                  </a:cubicBezTo>
                  <a:cubicBezTo>
                    <a:pt x="7309" y="58078"/>
                    <a:pt x="7309" y="58505"/>
                    <a:pt x="7918" y="58932"/>
                  </a:cubicBezTo>
                  <a:cubicBezTo>
                    <a:pt x="7918" y="58932"/>
                    <a:pt x="7918" y="59359"/>
                    <a:pt x="8527" y="59359"/>
                  </a:cubicBezTo>
                  <a:cubicBezTo>
                    <a:pt x="29847" y="64056"/>
                    <a:pt x="29847" y="64056"/>
                    <a:pt x="29847" y="64056"/>
                  </a:cubicBezTo>
                  <a:lnTo>
                    <a:pt x="15228" y="7088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4"/>
            <p:cNvSpPr/>
            <p:nvPr/>
          </p:nvSpPr>
          <p:spPr>
            <a:xfrm>
              <a:off x="9925050" y="4203700"/>
              <a:ext cx="1133400" cy="1073100"/>
            </a:xfrm>
            <a:custGeom>
              <a:rect b="b" l="l" r="r" t="t"/>
              <a:pathLst>
                <a:path extrusionOk="0" h="120000" w="120000">
                  <a:moveTo>
                    <a:pt x="118301" y="0"/>
                  </a:moveTo>
                  <a:cubicBezTo>
                    <a:pt x="1698" y="0"/>
                    <a:pt x="1698" y="0"/>
                    <a:pt x="1698" y="0"/>
                  </a:cubicBezTo>
                  <a:cubicBezTo>
                    <a:pt x="566" y="0"/>
                    <a:pt x="0" y="600"/>
                    <a:pt x="0" y="1800"/>
                  </a:cubicBezTo>
                  <a:cubicBezTo>
                    <a:pt x="0" y="97200"/>
                    <a:pt x="0" y="97200"/>
                    <a:pt x="0" y="97200"/>
                  </a:cubicBezTo>
                  <a:cubicBezTo>
                    <a:pt x="0" y="97800"/>
                    <a:pt x="566" y="98400"/>
                    <a:pt x="1698" y="98400"/>
                  </a:cubicBezTo>
                  <a:cubicBezTo>
                    <a:pt x="78113" y="98400"/>
                    <a:pt x="78113" y="98400"/>
                    <a:pt x="78113" y="98400"/>
                  </a:cubicBezTo>
                  <a:cubicBezTo>
                    <a:pt x="107547" y="120000"/>
                    <a:pt x="107547" y="120000"/>
                    <a:pt x="107547" y="120000"/>
                  </a:cubicBezTo>
                  <a:cubicBezTo>
                    <a:pt x="108113" y="120000"/>
                    <a:pt x="108113" y="120000"/>
                    <a:pt x="108679" y="120000"/>
                  </a:cubicBezTo>
                  <a:cubicBezTo>
                    <a:pt x="108679" y="120000"/>
                    <a:pt x="109245" y="120000"/>
                    <a:pt x="109245" y="120000"/>
                  </a:cubicBezTo>
                  <a:cubicBezTo>
                    <a:pt x="109811" y="119400"/>
                    <a:pt x="109811" y="118800"/>
                    <a:pt x="109811" y="118200"/>
                  </a:cubicBezTo>
                  <a:cubicBezTo>
                    <a:pt x="100754" y="98400"/>
                    <a:pt x="100754" y="98400"/>
                    <a:pt x="100754" y="98400"/>
                  </a:cubicBezTo>
                  <a:cubicBezTo>
                    <a:pt x="118301" y="98400"/>
                    <a:pt x="118301" y="98400"/>
                    <a:pt x="118301" y="98400"/>
                  </a:cubicBezTo>
                  <a:cubicBezTo>
                    <a:pt x="119433" y="98400"/>
                    <a:pt x="120000" y="97800"/>
                    <a:pt x="120000" y="97200"/>
                  </a:cubicBezTo>
                  <a:cubicBezTo>
                    <a:pt x="120000" y="1800"/>
                    <a:pt x="120000" y="1800"/>
                    <a:pt x="120000" y="1800"/>
                  </a:cubicBezTo>
                  <a:cubicBezTo>
                    <a:pt x="120000" y="600"/>
                    <a:pt x="119433" y="0"/>
                    <a:pt x="118301" y="0"/>
                  </a:cubicBezTo>
                  <a:close/>
                  <a:moveTo>
                    <a:pt x="117169" y="96000"/>
                  </a:moveTo>
                  <a:cubicBezTo>
                    <a:pt x="99056" y="96000"/>
                    <a:pt x="99056" y="96000"/>
                    <a:pt x="99056" y="96000"/>
                  </a:cubicBezTo>
                  <a:cubicBezTo>
                    <a:pt x="98490" y="96000"/>
                    <a:pt x="97924" y="96000"/>
                    <a:pt x="97924" y="96600"/>
                  </a:cubicBezTo>
                  <a:cubicBezTo>
                    <a:pt x="97358" y="96600"/>
                    <a:pt x="97358" y="97200"/>
                    <a:pt x="97358" y="97800"/>
                  </a:cubicBezTo>
                  <a:cubicBezTo>
                    <a:pt x="105283" y="114600"/>
                    <a:pt x="105283" y="114600"/>
                    <a:pt x="105283" y="114600"/>
                  </a:cubicBezTo>
                  <a:cubicBezTo>
                    <a:pt x="79245" y="96000"/>
                    <a:pt x="79245" y="96000"/>
                    <a:pt x="79245" y="96000"/>
                  </a:cubicBezTo>
                  <a:cubicBezTo>
                    <a:pt x="79245" y="96000"/>
                    <a:pt x="78679" y="96000"/>
                    <a:pt x="78679" y="96000"/>
                  </a:cubicBezTo>
                  <a:cubicBezTo>
                    <a:pt x="2830" y="96000"/>
                    <a:pt x="2830" y="96000"/>
                    <a:pt x="2830" y="96000"/>
                  </a:cubicBezTo>
                  <a:cubicBezTo>
                    <a:pt x="2830" y="3000"/>
                    <a:pt x="2830" y="3000"/>
                    <a:pt x="2830" y="3000"/>
                  </a:cubicBezTo>
                  <a:cubicBezTo>
                    <a:pt x="117169" y="3000"/>
                    <a:pt x="117169" y="3000"/>
                    <a:pt x="117169" y="3000"/>
                  </a:cubicBezTo>
                  <a:lnTo>
                    <a:pt x="117169" y="96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4"/>
            <p:cNvSpPr/>
            <p:nvPr/>
          </p:nvSpPr>
          <p:spPr>
            <a:xfrm>
              <a:off x="10421938" y="4832350"/>
              <a:ext cx="139800" cy="27000"/>
            </a:xfrm>
            <a:custGeom>
              <a:rect b="b" l="l" r="r" t="t"/>
              <a:pathLst>
                <a:path extrusionOk="0" h="120000" w="120000">
                  <a:moveTo>
                    <a:pt x="110769" y="0"/>
                  </a:moveTo>
                  <a:cubicBezTo>
                    <a:pt x="9230" y="0"/>
                    <a:pt x="9230" y="0"/>
                    <a:pt x="9230" y="0"/>
                  </a:cubicBezTo>
                  <a:cubicBezTo>
                    <a:pt x="4615" y="0"/>
                    <a:pt x="0" y="24000"/>
                    <a:pt x="0" y="48000"/>
                  </a:cubicBezTo>
                  <a:cubicBezTo>
                    <a:pt x="0" y="96000"/>
                    <a:pt x="4615" y="120000"/>
                    <a:pt x="9230" y="120000"/>
                  </a:cubicBezTo>
                  <a:cubicBezTo>
                    <a:pt x="110769" y="120000"/>
                    <a:pt x="110769" y="120000"/>
                    <a:pt x="110769" y="120000"/>
                  </a:cubicBezTo>
                  <a:cubicBezTo>
                    <a:pt x="115384" y="120000"/>
                    <a:pt x="120000" y="96000"/>
                    <a:pt x="120000" y="48000"/>
                  </a:cubicBezTo>
                  <a:cubicBezTo>
                    <a:pt x="120000" y="24000"/>
                    <a:pt x="115384" y="0"/>
                    <a:pt x="11076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4"/>
            <p:cNvSpPr/>
            <p:nvPr/>
          </p:nvSpPr>
          <p:spPr>
            <a:xfrm>
              <a:off x="10421938" y="4875213"/>
              <a:ext cx="139800" cy="20700"/>
            </a:xfrm>
            <a:custGeom>
              <a:rect b="b" l="l" r="r" t="t"/>
              <a:pathLst>
                <a:path extrusionOk="0" h="120000" w="120000">
                  <a:moveTo>
                    <a:pt x="110769" y="0"/>
                  </a:moveTo>
                  <a:cubicBezTo>
                    <a:pt x="9230" y="0"/>
                    <a:pt x="9230" y="0"/>
                    <a:pt x="9230" y="0"/>
                  </a:cubicBezTo>
                  <a:cubicBezTo>
                    <a:pt x="4615" y="0"/>
                    <a:pt x="0" y="30000"/>
                    <a:pt x="0" y="60000"/>
                  </a:cubicBezTo>
                  <a:cubicBezTo>
                    <a:pt x="0" y="90000"/>
                    <a:pt x="4615" y="120000"/>
                    <a:pt x="9230" y="120000"/>
                  </a:cubicBezTo>
                  <a:cubicBezTo>
                    <a:pt x="110769" y="120000"/>
                    <a:pt x="110769" y="120000"/>
                    <a:pt x="110769" y="120000"/>
                  </a:cubicBezTo>
                  <a:cubicBezTo>
                    <a:pt x="115384" y="120000"/>
                    <a:pt x="120000" y="90000"/>
                    <a:pt x="120000" y="60000"/>
                  </a:cubicBezTo>
                  <a:cubicBezTo>
                    <a:pt x="120000" y="30000"/>
                    <a:pt x="115384" y="0"/>
                    <a:pt x="11076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4"/>
            <p:cNvSpPr/>
            <p:nvPr/>
          </p:nvSpPr>
          <p:spPr>
            <a:xfrm>
              <a:off x="10442575" y="4913313"/>
              <a:ext cx="96900" cy="25500"/>
            </a:xfrm>
            <a:custGeom>
              <a:rect b="b" l="l" r="r" t="t"/>
              <a:pathLst>
                <a:path extrusionOk="0" h="120000" w="120000">
                  <a:moveTo>
                    <a:pt x="100000" y="0"/>
                  </a:moveTo>
                  <a:cubicBezTo>
                    <a:pt x="20000" y="0"/>
                    <a:pt x="20000" y="0"/>
                    <a:pt x="20000" y="0"/>
                  </a:cubicBezTo>
                  <a:cubicBezTo>
                    <a:pt x="6666" y="0"/>
                    <a:pt x="0" y="24000"/>
                    <a:pt x="0" y="48000"/>
                  </a:cubicBezTo>
                  <a:cubicBezTo>
                    <a:pt x="0" y="96000"/>
                    <a:pt x="6666" y="120000"/>
                    <a:pt x="20000" y="120000"/>
                  </a:cubicBezTo>
                  <a:cubicBezTo>
                    <a:pt x="100000" y="120000"/>
                    <a:pt x="100000" y="120000"/>
                    <a:pt x="100000" y="120000"/>
                  </a:cubicBezTo>
                  <a:cubicBezTo>
                    <a:pt x="113333" y="120000"/>
                    <a:pt x="120000" y="96000"/>
                    <a:pt x="120000" y="48000"/>
                  </a:cubicBezTo>
                  <a:cubicBezTo>
                    <a:pt x="120000" y="24000"/>
                    <a:pt x="113333" y="0"/>
                    <a:pt x="10000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" name="Google Shape;72;p4"/>
            <p:cNvSpPr/>
            <p:nvPr/>
          </p:nvSpPr>
          <p:spPr>
            <a:xfrm>
              <a:off x="10480675" y="4333875"/>
              <a:ext cx="22200" cy="90600"/>
            </a:xfrm>
            <a:custGeom>
              <a:rect b="b" l="l" r="r" t="t"/>
              <a:pathLst>
                <a:path extrusionOk="0" h="120000" w="120000">
                  <a:moveTo>
                    <a:pt x="60000" y="120000"/>
                  </a:moveTo>
                  <a:cubicBezTo>
                    <a:pt x="90000" y="120000"/>
                    <a:pt x="120000" y="112941"/>
                    <a:pt x="120000" y="105882"/>
                  </a:cubicBezTo>
                  <a:cubicBezTo>
                    <a:pt x="120000" y="14117"/>
                    <a:pt x="120000" y="14117"/>
                    <a:pt x="120000" y="14117"/>
                  </a:cubicBezTo>
                  <a:cubicBezTo>
                    <a:pt x="120000" y="7058"/>
                    <a:pt x="90000" y="0"/>
                    <a:pt x="60000" y="0"/>
                  </a:cubicBezTo>
                  <a:cubicBezTo>
                    <a:pt x="30000" y="0"/>
                    <a:pt x="0" y="7058"/>
                    <a:pt x="0" y="14117"/>
                  </a:cubicBezTo>
                  <a:cubicBezTo>
                    <a:pt x="0" y="105882"/>
                    <a:pt x="0" y="105882"/>
                    <a:pt x="0" y="105882"/>
                  </a:cubicBezTo>
                  <a:cubicBezTo>
                    <a:pt x="0" y="112941"/>
                    <a:pt x="30000" y="120000"/>
                    <a:pt x="60000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4"/>
            <p:cNvSpPr/>
            <p:nvPr/>
          </p:nvSpPr>
          <p:spPr>
            <a:xfrm>
              <a:off x="10679113" y="4602163"/>
              <a:ext cx="74700" cy="20700"/>
            </a:xfrm>
            <a:custGeom>
              <a:rect b="b" l="l" r="r" t="t"/>
              <a:pathLst>
                <a:path extrusionOk="0" h="120000" w="120000">
                  <a:moveTo>
                    <a:pt x="0" y="60000"/>
                  </a:moveTo>
                  <a:cubicBezTo>
                    <a:pt x="0" y="90000"/>
                    <a:pt x="8571" y="120000"/>
                    <a:pt x="17142" y="120000"/>
                  </a:cubicBezTo>
                  <a:cubicBezTo>
                    <a:pt x="102857" y="120000"/>
                    <a:pt x="102857" y="120000"/>
                    <a:pt x="102857" y="120000"/>
                  </a:cubicBezTo>
                  <a:cubicBezTo>
                    <a:pt x="111428" y="120000"/>
                    <a:pt x="119999" y="90000"/>
                    <a:pt x="119999" y="60000"/>
                  </a:cubicBezTo>
                  <a:cubicBezTo>
                    <a:pt x="119999" y="30000"/>
                    <a:pt x="111428" y="0"/>
                    <a:pt x="102857" y="0"/>
                  </a:cubicBezTo>
                  <a:cubicBezTo>
                    <a:pt x="17142" y="0"/>
                    <a:pt x="17142" y="0"/>
                    <a:pt x="17142" y="0"/>
                  </a:cubicBezTo>
                  <a:cubicBezTo>
                    <a:pt x="8571" y="0"/>
                    <a:pt x="0" y="30000"/>
                    <a:pt x="0" y="6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4"/>
            <p:cNvSpPr/>
            <p:nvPr/>
          </p:nvSpPr>
          <p:spPr>
            <a:xfrm>
              <a:off x="10229850" y="4602163"/>
              <a:ext cx="74700" cy="20700"/>
            </a:xfrm>
            <a:custGeom>
              <a:rect b="b" l="l" r="r" t="t"/>
              <a:pathLst>
                <a:path extrusionOk="0" h="120000" w="120000">
                  <a:moveTo>
                    <a:pt x="17142" y="120000"/>
                  </a:moveTo>
                  <a:cubicBezTo>
                    <a:pt x="102857" y="120000"/>
                    <a:pt x="102857" y="120000"/>
                    <a:pt x="102857" y="120000"/>
                  </a:cubicBezTo>
                  <a:cubicBezTo>
                    <a:pt x="111428" y="120000"/>
                    <a:pt x="119999" y="90000"/>
                    <a:pt x="119999" y="60000"/>
                  </a:cubicBezTo>
                  <a:cubicBezTo>
                    <a:pt x="119999" y="30000"/>
                    <a:pt x="111428" y="0"/>
                    <a:pt x="102857" y="0"/>
                  </a:cubicBezTo>
                  <a:cubicBezTo>
                    <a:pt x="17142" y="0"/>
                    <a:pt x="17142" y="0"/>
                    <a:pt x="17142" y="0"/>
                  </a:cubicBezTo>
                  <a:cubicBezTo>
                    <a:pt x="8571" y="0"/>
                    <a:pt x="0" y="30000"/>
                    <a:pt x="0" y="60000"/>
                  </a:cubicBezTo>
                  <a:cubicBezTo>
                    <a:pt x="0" y="90000"/>
                    <a:pt x="8571" y="120000"/>
                    <a:pt x="17142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4"/>
            <p:cNvSpPr/>
            <p:nvPr/>
          </p:nvSpPr>
          <p:spPr>
            <a:xfrm>
              <a:off x="10282238" y="4402138"/>
              <a:ext cx="81000" cy="81000"/>
            </a:xfrm>
            <a:custGeom>
              <a:rect b="b" l="l" r="r" t="t"/>
              <a:pathLst>
                <a:path extrusionOk="0" h="120000" w="120000">
                  <a:moveTo>
                    <a:pt x="88000" y="112000"/>
                  </a:moveTo>
                  <a:cubicBezTo>
                    <a:pt x="88000" y="120000"/>
                    <a:pt x="96000" y="120000"/>
                    <a:pt x="104000" y="120000"/>
                  </a:cubicBezTo>
                  <a:cubicBezTo>
                    <a:pt x="104000" y="120000"/>
                    <a:pt x="112000" y="120000"/>
                    <a:pt x="112000" y="112000"/>
                  </a:cubicBezTo>
                  <a:cubicBezTo>
                    <a:pt x="120000" y="112000"/>
                    <a:pt x="120000" y="96000"/>
                    <a:pt x="112000" y="88000"/>
                  </a:cubicBezTo>
                  <a:cubicBezTo>
                    <a:pt x="32000" y="8000"/>
                    <a:pt x="32000" y="8000"/>
                    <a:pt x="32000" y="8000"/>
                  </a:cubicBezTo>
                  <a:cubicBezTo>
                    <a:pt x="32000" y="0"/>
                    <a:pt x="16000" y="0"/>
                    <a:pt x="8000" y="8000"/>
                  </a:cubicBezTo>
                  <a:cubicBezTo>
                    <a:pt x="0" y="16000"/>
                    <a:pt x="0" y="32000"/>
                    <a:pt x="8000" y="40000"/>
                  </a:cubicBezTo>
                  <a:lnTo>
                    <a:pt x="88000" y="112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4"/>
            <p:cNvSpPr/>
            <p:nvPr/>
          </p:nvSpPr>
          <p:spPr>
            <a:xfrm>
              <a:off x="10620375" y="4402138"/>
              <a:ext cx="79500" cy="81000"/>
            </a:xfrm>
            <a:custGeom>
              <a:rect b="b" l="l" r="r" t="t"/>
              <a:pathLst>
                <a:path extrusionOk="0" h="120000" w="120000">
                  <a:moveTo>
                    <a:pt x="16000" y="120000"/>
                  </a:moveTo>
                  <a:cubicBezTo>
                    <a:pt x="24000" y="120000"/>
                    <a:pt x="32000" y="120000"/>
                    <a:pt x="32000" y="112000"/>
                  </a:cubicBezTo>
                  <a:cubicBezTo>
                    <a:pt x="112000" y="40000"/>
                    <a:pt x="112000" y="40000"/>
                    <a:pt x="112000" y="40000"/>
                  </a:cubicBezTo>
                  <a:cubicBezTo>
                    <a:pt x="120000" y="32000"/>
                    <a:pt x="120000" y="16000"/>
                    <a:pt x="112000" y="8000"/>
                  </a:cubicBezTo>
                  <a:cubicBezTo>
                    <a:pt x="104000" y="0"/>
                    <a:pt x="88000" y="0"/>
                    <a:pt x="88000" y="8000"/>
                  </a:cubicBezTo>
                  <a:cubicBezTo>
                    <a:pt x="8000" y="88000"/>
                    <a:pt x="8000" y="88000"/>
                    <a:pt x="8000" y="88000"/>
                  </a:cubicBezTo>
                  <a:cubicBezTo>
                    <a:pt x="0" y="96000"/>
                    <a:pt x="0" y="112000"/>
                    <a:pt x="8000" y="112000"/>
                  </a:cubicBezTo>
                  <a:cubicBezTo>
                    <a:pt x="8000" y="120000"/>
                    <a:pt x="16000" y="120000"/>
                    <a:pt x="16000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4"/>
            <p:cNvSpPr/>
            <p:nvPr/>
          </p:nvSpPr>
          <p:spPr>
            <a:xfrm>
              <a:off x="10347325" y="4478338"/>
              <a:ext cx="288900" cy="331800"/>
            </a:xfrm>
            <a:custGeom>
              <a:rect b="b" l="l" r="r" t="t"/>
              <a:pathLst>
                <a:path extrusionOk="0" h="120000" w="120000">
                  <a:moveTo>
                    <a:pt x="17777" y="89032"/>
                  </a:moveTo>
                  <a:cubicBezTo>
                    <a:pt x="26666" y="96774"/>
                    <a:pt x="31111" y="106451"/>
                    <a:pt x="31111" y="116129"/>
                  </a:cubicBezTo>
                  <a:cubicBezTo>
                    <a:pt x="31111" y="118064"/>
                    <a:pt x="33333" y="120000"/>
                    <a:pt x="35555" y="120000"/>
                  </a:cubicBezTo>
                  <a:cubicBezTo>
                    <a:pt x="82222" y="120000"/>
                    <a:pt x="82222" y="120000"/>
                    <a:pt x="82222" y="120000"/>
                  </a:cubicBezTo>
                  <a:cubicBezTo>
                    <a:pt x="84444" y="120000"/>
                    <a:pt x="86666" y="118064"/>
                    <a:pt x="86666" y="116129"/>
                  </a:cubicBezTo>
                  <a:cubicBezTo>
                    <a:pt x="86666" y="114193"/>
                    <a:pt x="86666" y="114193"/>
                    <a:pt x="86666" y="114193"/>
                  </a:cubicBezTo>
                  <a:cubicBezTo>
                    <a:pt x="86666" y="106451"/>
                    <a:pt x="91111" y="96774"/>
                    <a:pt x="100000" y="90967"/>
                  </a:cubicBezTo>
                  <a:cubicBezTo>
                    <a:pt x="113333" y="81290"/>
                    <a:pt x="120000" y="67741"/>
                    <a:pt x="120000" y="52258"/>
                  </a:cubicBezTo>
                  <a:cubicBezTo>
                    <a:pt x="120000" y="38709"/>
                    <a:pt x="111111" y="25161"/>
                    <a:pt x="100000" y="15483"/>
                  </a:cubicBezTo>
                  <a:cubicBezTo>
                    <a:pt x="86666" y="3870"/>
                    <a:pt x="68888" y="0"/>
                    <a:pt x="53333" y="1935"/>
                  </a:cubicBezTo>
                  <a:cubicBezTo>
                    <a:pt x="26666" y="3870"/>
                    <a:pt x="4444" y="23225"/>
                    <a:pt x="0" y="46451"/>
                  </a:cubicBezTo>
                  <a:cubicBezTo>
                    <a:pt x="0" y="63870"/>
                    <a:pt x="4444" y="79354"/>
                    <a:pt x="17777" y="89032"/>
                  </a:cubicBezTo>
                  <a:close/>
                  <a:moveTo>
                    <a:pt x="11111" y="48387"/>
                  </a:moveTo>
                  <a:cubicBezTo>
                    <a:pt x="13333" y="29032"/>
                    <a:pt x="31111" y="13548"/>
                    <a:pt x="53333" y="11612"/>
                  </a:cubicBezTo>
                  <a:cubicBezTo>
                    <a:pt x="68888" y="9677"/>
                    <a:pt x="82222" y="13548"/>
                    <a:pt x="93333" y="21290"/>
                  </a:cubicBezTo>
                  <a:cubicBezTo>
                    <a:pt x="102222" y="29032"/>
                    <a:pt x="108888" y="40645"/>
                    <a:pt x="108888" y="52258"/>
                  </a:cubicBezTo>
                  <a:cubicBezTo>
                    <a:pt x="108888" y="65806"/>
                    <a:pt x="102222" y="75483"/>
                    <a:pt x="93333" y="85161"/>
                  </a:cubicBezTo>
                  <a:cubicBezTo>
                    <a:pt x="84444" y="90967"/>
                    <a:pt x="77777" y="102580"/>
                    <a:pt x="77777" y="112258"/>
                  </a:cubicBezTo>
                  <a:cubicBezTo>
                    <a:pt x="40000" y="112258"/>
                    <a:pt x="40000" y="112258"/>
                    <a:pt x="40000" y="112258"/>
                  </a:cubicBezTo>
                  <a:cubicBezTo>
                    <a:pt x="40000" y="100645"/>
                    <a:pt x="33333" y="90967"/>
                    <a:pt x="26666" y="83225"/>
                  </a:cubicBezTo>
                  <a:cubicBezTo>
                    <a:pt x="15555" y="73548"/>
                    <a:pt x="8888" y="61935"/>
                    <a:pt x="11111" y="4838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" name="Google Shape;78;p4"/>
          <p:cNvGrpSpPr/>
          <p:nvPr/>
        </p:nvGrpSpPr>
        <p:grpSpPr>
          <a:xfrm>
            <a:off x="0" y="0"/>
            <a:ext cx="2266938" cy="1754200"/>
            <a:chOff x="9598025" y="882650"/>
            <a:chExt cx="2266938" cy="1754200"/>
          </a:xfrm>
        </p:grpSpPr>
        <p:sp>
          <p:nvSpPr>
            <p:cNvPr id="79" name="Google Shape;79;p4"/>
            <p:cNvSpPr/>
            <p:nvPr/>
          </p:nvSpPr>
          <p:spPr>
            <a:xfrm>
              <a:off x="10239375" y="1881188"/>
              <a:ext cx="139800" cy="90600"/>
            </a:xfrm>
            <a:custGeom>
              <a:rect b="b" l="l" r="r" t="t"/>
              <a:pathLst>
                <a:path extrusionOk="0" h="120000" w="120000">
                  <a:moveTo>
                    <a:pt x="106153" y="28235"/>
                  </a:moveTo>
                  <a:cubicBezTo>
                    <a:pt x="50769" y="28235"/>
                    <a:pt x="50769" y="28235"/>
                    <a:pt x="50769" y="28235"/>
                  </a:cubicBezTo>
                  <a:cubicBezTo>
                    <a:pt x="110769" y="91764"/>
                    <a:pt x="110769" y="91764"/>
                    <a:pt x="110769" y="91764"/>
                  </a:cubicBezTo>
                  <a:cubicBezTo>
                    <a:pt x="115384" y="91764"/>
                    <a:pt x="120000" y="105882"/>
                    <a:pt x="115384" y="112941"/>
                  </a:cubicBezTo>
                  <a:cubicBezTo>
                    <a:pt x="110769" y="120000"/>
                    <a:pt x="106153" y="120000"/>
                    <a:pt x="101538" y="120000"/>
                  </a:cubicBezTo>
                  <a:cubicBezTo>
                    <a:pt x="4615" y="28235"/>
                    <a:pt x="4615" y="28235"/>
                    <a:pt x="4615" y="28235"/>
                  </a:cubicBezTo>
                  <a:cubicBezTo>
                    <a:pt x="4615" y="28235"/>
                    <a:pt x="0" y="14117"/>
                    <a:pt x="0" y="7058"/>
                  </a:cubicBezTo>
                  <a:cubicBezTo>
                    <a:pt x="4615" y="0"/>
                    <a:pt x="9230" y="0"/>
                    <a:pt x="13846" y="0"/>
                  </a:cubicBezTo>
                  <a:cubicBezTo>
                    <a:pt x="106153" y="0"/>
                    <a:pt x="106153" y="0"/>
                    <a:pt x="106153" y="0"/>
                  </a:cubicBezTo>
                  <a:cubicBezTo>
                    <a:pt x="110769" y="0"/>
                    <a:pt x="115384" y="7058"/>
                    <a:pt x="115384" y="14117"/>
                  </a:cubicBezTo>
                  <a:cubicBezTo>
                    <a:pt x="115384" y="21176"/>
                    <a:pt x="110769" y="28235"/>
                    <a:pt x="106153" y="2823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4"/>
            <p:cNvSpPr/>
            <p:nvPr/>
          </p:nvSpPr>
          <p:spPr>
            <a:xfrm>
              <a:off x="9598025" y="882650"/>
              <a:ext cx="995400" cy="1546200"/>
            </a:xfrm>
            <a:custGeom>
              <a:rect b="b" l="l" r="r" t="t"/>
              <a:pathLst>
                <a:path extrusionOk="0" h="120000" w="120000">
                  <a:moveTo>
                    <a:pt x="119354" y="70000"/>
                  </a:moveTo>
                  <a:cubicBezTo>
                    <a:pt x="119354" y="69583"/>
                    <a:pt x="120000" y="69166"/>
                    <a:pt x="119354" y="69166"/>
                  </a:cubicBezTo>
                  <a:cubicBezTo>
                    <a:pt x="119354" y="68750"/>
                    <a:pt x="119354" y="68333"/>
                    <a:pt x="118709" y="68333"/>
                  </a:cubicBezTo>
                  <a:cubicBezTo>
                    <a:pt x="107096" y="65833"/>
                    <a:pt x="107096" y="65833"/>
                    <a:pt x="107096" y="65833"/>
                  </a:cubicBezTo>
                  <a:cubicBezTo>
                    <a:pt x="109677" y="60833"/>
                    <a:pt x="109677" y="60833"/>
                    <a:pt x="109677" y="60833"/>
                  </a:cubicBezTo>
                  <a:cubicBezTo>
                    <a:pt x="110322" y="60833"/>
                    <a:pt x="110322" y="60416"/>
                    <a:pt x="109677" y="60416"/>
                  </a:cubicBezTo>
                  <a:cubicBezTo>
                    <a:pt x="109677" y="60000"/>
                    <a:pt x="109032" y="60000"/>
                    <a:pt x="109032" y="59583"/>
                  </a:cubicBezTo>
                  <a:cubicBezTo>
                    <a:pt x="81290" y="55416"/>
                    <a:pt x="81290" y="55416"/>
                    <a:pt x="81290" y="55416"/>
                  </a:cubicBezTo>
                  <a:cubicBezTo>
                    <a:pt x="101935" y="48333"/>
                    <a:pt x="101935" y="48333"/>
                    <a:pt x="101935" y="48333"/>
                  </a:cubicBezTo>
                  <a:cubicBezTo>
                    <a:pt x="101935" y="48333"/>
                    <a:pt x="102580" y="47916"/>
                    <a:pt x="102580" y="47500"/>
                  </a:cubicBezTo>
                  <a:cubicBezTo>
                    <a:pt x="102580" y="47500"/>
                    <a:pt x="103225" y="43333"/>
                    <a:pt x="98064" y="39166"/>
                  </a:cubicBezTo>
                  <a:cubicBezTo>
                    <a:pt x="92903" y="35833"/>
                    <a:pt x="85161" y="33750"/>
                    <a:pt x="73548" y="33750"/>
                  </a:cubicBezTo>
                  <a:cubicBezTo>
                    <a:pt x="73548" y="25416"/>
                    <a:pt x="73548" y="25416"/>
                    <a:pt x="73548" y="25416"/>
                  </a:cubicBezTo>
                  <a:cubicBezTo>
                    <a:pt x="100000" y="0"/>
                    <a:pt x="100000" y="0"/>
                    <a:pt x="100000" y="0"/>
                  </a:cubicBezTo>
                  <a:cubicBezTo>
                    <a:pt x="96129" y="0"/>
                    <a:pt x="96129" y="0"/>
                    <a:pt x="96129" y="0"/>
                  </a:cubicBezTo>
                  <a:cubicBezTo>
                    <a:pt x="70967" y="24166"/>
                    <a:pt x="70967" y="24166"/>
                    <a:pt x="70967" y="24166"/>
                  </a:cubicBezTo>
                  <a:cubicBezTo>
                    <a:pt x="70322" y="24583"/>
                    <a:pt x="70322" y="24583"/>
                    <a:pt x="70322" y="25000"/>
                  </a:cubicBezTo>
                  <a:cubicBezTo>
                    <a:pt x="70322" y="34583"/>
                    <a:pt x="70322" y="34583"/>
                    <a:pt x="70322" y="34583"/>
                  </a:cubicBezTo>
                  <a:cubicBezTo>
                    <a:pt x="70322" y="35416"/>
                    <a:pt x="70967" y="35833"/>
                    <a:pt x="72258" y="35833"/>
                  </a:cubicBezTo>
                  <a:cubicBezTo>
                    <a:pt x="83225" y="35833"/>
                    <a:pt x="90967" y="37500"/>
                    <a:pt x="95483" y="40416"/>
                  </a:cubicBezTo>
                  <a:cubicBezTo>
                    <a:pt x="99354" y="42916"/>
                    <a:pt x="99354" y="45833"/>
                    <a:pt x="99354" y="47083"/>
                  </a:cubicBezTo>
                  <a:cubicBezTo>
                    <a:pt x="76129" y="54583"/>
                    <a:pt x="76129" y="54583"/>
                    <a:pt x="76129" y="54583"/>
                  </a:cubicBezTo>
                  <a:cubicBezTo>
                    <a:pt x="76129" y="55000"/>
                    <a:pt x="75483" y="55416"/>
                    <a:pt x="75483" y="55833"/>
                  </a:cubicBezTo>
                  <a:cubicBezTo>
                    <a:pt x="75483" y="56250"/>
                    <a:pt x="76129" y="56250"/>
                    <a:pt x="76774" y="56666"/>
                  </a:cubicBezTo>
                  <a:cubicBezTo>
                    <a:pt x="106451" y="61250"/>
                    <a:pt x="106451" y="61250"/>
                    <a:pt x="106451" y="61250"/>
                  </a:cubicBezTo>
                  <a:cubicBezTo>
                    <a:pt x="103870" y="66250"/>
                    <a:pt x="103870" y="66250"/>
                    <a:pt x="103870" y="66250"/>
                  </a:cubicBezTo>
                  <a:cubicBezTo>
                    <a:pt x="103870" y="66666"/>
                    <a:pt x="103870" y="66666"/>
                    <a:pt x="103870" y="67083"/>
                  </a:cubicBezTo>
                  <a:cubicBezTo>
                    <a:pt x="104516" y="67500"/>
                    <a:pt x="104516" y="67500"/>
                    <a:pt x="105161" y="67500"/>
                  </a:cubicBezTo>
                  <a:cubicBezTo>
                    <a:pt x="115483" y="70000"/>
                    <a:pt x="115483" y="70000"/>
                    <a:pt x="115483" y="70000"/>
                  </a:cubicBezTo>
                  <a:cubicBezTo>
                    <a:pt x="101935" y="81666"/>
                    <a:pt x="101935" y="81666"/>
                    <a:pt x="101935" y="81666"/>
                  </a:cubicBezTo>
                  <a:cubicBezTo>
                    <a:pt x="101935" y="82083"/>
                    <a:pt x="101935" y="82083"/>
                    <a:pt x="101935" y="82500"/>
                  </a:cubicBezTo>
                  <a:cubicBezTo>
                    <a:pt x="101935" y="96666"/>
                    <a:pt x="97419" y="102083"/>
                    <a:pt x="97419" y="102083"/>
                  </a:cubicBezTo>
                  <a:cubicBezTo>
                    <a:pt x="96774" y="102500"/>
                    <a:pt x="96774" y="102916"/>
                    <a:pt x="96774" y="102916"/>
                  </a:cubicBezTo>
                  <a:cubicBezTo>
                    <a:pt x="97419" y="103333"/>
                    <a:pt x="97419" y="103333"/>
                    <a:pt x="98064" y="103750"/>
                  </a:cubicBezTo>
                  <a:cubicBezTo>
                    <a:pt x="111612" y="105833"/>
                    <a:pt x="113548" y="112916"/>
                    <a:pt x="114193" y="116666"/>
                  </a:cubicBezTo>
                  <a:cubicBezTo>
                    <a:pt x="105806" y="112083"/>
                    <a:pt x="101935" y="112083"/>
                    <a:pt x="89677" y="111666"/>
                  </a:cubicBezTo>
                  <a:cubicBezTo>
                    <a:pt x="82580" y="111666"/>
                    <a:pt x="73548" y="111666"/>
                    <a:pt x="60000" y="110833"/>
                  </a:cubicBezTo>
                  <a:cubicBezTo>
                    <a:pt x="40000" y="109166"/>
                    <a:pt x="25806" y="104166"/>
                    <a:pt x="18709" y="95833"/>
                  </a:cubicBezTo>
                  <a:cubicBezTo>
                    <a:pt x="13548" y="89583"/>
                    <a:pt x="14193" y="83333"/>
                    <a:pt x="14193" y="83333"/>
                  </a:cubicBezTo>
                  <a:cubicBezTo>
                    <a:pt x="14193" y="83333"/>
                    <a:pt x="14193" y="83333"/>
                    <a:pt x="14193" y="83333"/>
                  </a:cubicBezTo>
                  <a:cubicBezTo>
                    <a:pt x="14193" y="83333"/>
                    <a:pt x="14193" y="78333"/>
                    <a:pt x="14193" y="69583"/>
                  </a:cubicBezTo>
                  <a:cubicBezTo>
                    <a:pt x="14193" y="53750"/>
                    <a:pt x="26451" y="49166"/>
                    <a:pt x="27096" y="49166"/>
                  </a:cubicBezTo>
                  <a:cubicBezTo>
                    <a:pt x="27096" y="49166"/>
                    <a:pt x="27741" y="48750"/>
                    <a:pt x="27741" y="48333"/>
                  </a:cubicBezTo>
                  <a:cubicBezTo>
                    <a:pt x="27741" y="32500"/>
                    <a:pt x="27741" y="32500"/>
                    <a:pt x="27741" y="32500"/>
                  </a:cubicBezTo>
                  <a:cubicBezTo>
                    <a:pt x="27741" y="32083"/>
                    <a:pt x="27741" y="32083"/>
                    <a:pt x="27096" y="31666"/>
                  </a:cubicBezTo>
                  <a:cubicBezTo>
                    <a:pt x="21935" y="28333"/>
                    <a:pt x="21935" y="28333"/>
                    <a:pt x="21935" y="28333"/>
                  </a:cubicBezTo>
                  <a:cubicBezTo>
                    <a:pt x="10322" y="20833"/>
                    <a:pt x="3225" y="10833"/>
                    <a:pt x="3225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645" y="11250"/>
                    <a:pt x="7096" y="21666"/>
                    <a:pt x="19354" y="29583"/>
                  </a:cubicBezTo>
                  <a:cubicBezTo>
                    <a:pt x="24516" y="32916"/>
                    <a:pt x="24516" y="32916"/>
                    <a:pt x="24516" y="32916"/>
                  </a:cubicBezTo>
                  <a:cubicBezTo>
                    <a:pt x="24516" y="47916"/>
                    <a:pt x="24516" y="47916"/>
                    <a:pt x="24516" y="47916"/>
                  </a:cubicBezTo>
                  <a:cubicBezTo>
                    <a:pt x="21290" y="49166"/>
                    <a:pt x="10967" y="54583"/>
                    <a:pt x="10967" y="69583"/>
                  </a:cubicBezTo>
                  <a:cubicBezTo>
                    <a:pt x="10967" y="77916"/>
                    <a:pt x="10967" y="82916"/>
                    <a:pt x="10967" y="83333"/>
                  </a:cubicBezTo>
                  <a:cubicBezTo>
                    <a:pt x="10967" y="84583"/>
                    <a:pt x="9677" y="109166"/>
                    <a:pt x="60000" y="112500"/>
                  </a:cubicBezTo>
                  <a:cubicBezTo>
                    <a:pt x="73548" y="113333"/>
                    <a:pt x="82580" y="113750"/>
                    <a:pt x="89677" y="113750"/>
                  </a:cubicBezTo>
                  <a:cubicBezTo>
                    <a:pt x="103225" y="114166"/>
                    <a:pt x="105161" y="114166"/>
                    <a:pt x="114193" y="119583"/>
                  </a:cubicBezTo>
                  <a:cubicBezTo>
                    <a:pt x="114838" y="119583"/>
                    <a:pt x="115483" y="120000"/>
                    <a:pt x="116129" y="119583"/>
                  </a:cubicBezTo>
                  <a:cubicBezTo>
                    <a:pt x="116774" y="119583"/>
                    <a:pt x="116774" y="119166"/>
                    <a:pt x="116774" y="118750"/>
                  </a:cubicBezTo>
                  <a:cubicBezTo>
                    <a:pt x="116774" y="118750"/>
                    <a:pt x="118709" y="105833"/>
                    <a:pt x="100645" y="102083"/>
                  </a:cubicBezTo>
                  <a:cubicBezTo>
                    <a:pt x="101935" y="99583"/>
                    <a:pt x="104516" y="93750"/>
                    <a:pt x="105161" y="82500"/>
                  </a:cubicBezTo>
                  <a:lnTo>
                    <a:pt x="119354" y="700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4"/>
            <p:cNvSpPr/>
            <p:nvPr/>
          </p:nvSpPr>
          <p:spPr>
            <a:xfrm>
              <a:off x="10672763" y="1581150"/>
              <a:ext cx="1192200" cy="1055700"/>
            </a:xfrm>
            <a:custGeom>
              <a:rect b="b" l="l" r="r" t="t"/>
              <a:pathLst>
                <a:path extrusionOk="0" h="120000" w="120000">
                  <a:moveTo>
                    <a:pt x="59730" y="120000"/>
                  </a:moveTo>
                  <a:cubicBezTo>
                    <a:pt x="26905" y="120000"/>
                    <a:pt x="0" y="95025"/>
                    <a:pt x="0" y="64568"/>
                  </a:cubicBezTo>
                  <a:cubicBezTo>
                    <a:pt x="0" y="49949"/>
                    <a:pt x="5919" y="35939"/>
                    <a:pt x="17219" y="25583"/>
                  </a:cubicBezTo>
                  <a:cubicBezTo>
                    <a:pt x="2152" y="2436"/>
                    <a:pt x="2152" y="2436"/>
                    <a:pt x="2152" y="2436"/>
                  </a:cubicBezTo>
                  <a:cubicBezTo>
                    <a:pt x="1614" y="1827"/>
                    <a:pt x="1614" y="1218"/>
                    <a:pt x="2152" y="609"/>
                  </a:cubicBezTo>
                  <a:cubicBezTo>
                    <a:pt x="2152" y="609"/>
                    <a:pt x="2690" y="0"/>
                    <a:pt x="2690" y="0"/>
                  </a:cubicBezTo>
                  <a:cubicBezTo>
                    <a:pt x="3228" y="0"/>
                    <a:pt x="3228" y="0"/>
                    <a:pt x="3228" y="0"/>
                  </a:cubicBezTo>
                  <a:cubicBezTo>
                    <a:pt x="39282" y="12182"/>
                    <a:pt x="39282" y="12182"/>
                    <a:pt x="39282" y="12182"/>
                  </a:cubicBezTo>
                  <a:cubicBezTo>
                    <a:pt x="45739" y="9746"/>
                    <a:pt x="52735" y="9137"/>
                    <a:pt x="59730" y="9137"/>
                  </a:cubicBezTo>
                  <a:cubicBezTo>
                    <a:pt x="93094" y="9137"/>
                    <a:pt x="119999" y="34111"/>
                    <a:pt x="119999" y="64568"/>
                  </a:cubicBezTo>
                  <a:cubicBezTo>
                    <a:pt x="119999" y="95025"/>
                    <a:pt x="93094" y="120000"/>
                    <a:pt x="59730" y="120000"/>
                  </a:cubicBezTo>
                  <a:close/>
                  <a:moveTo>
                    <a:pt x="59730" y="11573"/>
                  </a:moveTo>
                  <a:cubicBezTo>
                    <a:pt x="52735" y="11573"/>
                    <a:pt x="46278" y="12791"/>
                    <a:pt x="39820" y="15228"/>
                  </a:cubicBezTo>
                  <a:cubicBezTo>
                    <a:pt x="39282" y="15228"/>
                    <a:pt x="39282" y="15228"/>
                    <a:pt x="38744" y="15228"/>
                  </a:cubicBezTo>
                  <a:cubicBezTo>
                    <a:pt x="6457" y="4263"/>
                    <a:pt x="6457" y="4263"/>
                    <a:pt x="6457" y="4263"/>
                  </a:cubicBezTo>
                  <a:cubicBezTo>
                    <a:pt x="19910" y="24974"/>
                    <a:pt x="19910" y="24974"/>
                    <a:pt x="19910" y="24974"/>
                  </a:cubicBezTo>
                  <a:cubicBezTo>
                    <a:pt x="19910" y="25583"/>
                    <a:pt x="19910" y="26192"/>
                    <a:pt x="19372" y="26802"/>
                  </a:cubicBezTo>
                  <a:cubicBezTo>
                    <a:pt x="8609" y="37157"/>
                    <a:pt x="2152" y="50558"/>
                    <a:pt x="2152" y="64568"/>
                  </a:cubicBezTo>
                  <a:cubicBezTo>
                    <a:pt x="2152" y="93807"/>
                    <a:pt x="27982" y="117563"/>
                    <a:pt x="59730" y="117563"/>
                  </a:cubicBezTo>
                  <a:cubicBezTo>
                    <a:pt x="91479" y="117563"/>
                    <a:pt x="117309" y="93807"/>
                    <a:pt x="117309" y="64568"/>
                  </a:cubicBezTo>
                  <a:cubicBezTo>
                    <a:pt x="117309" y="35329"/>
                    <a:pt x="91479" y="11573"/>
                    <a:pt x="59730" y="1157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4"/>
            <p:cNvSpPr/>
            <p:nvPr/>
          </p:nvSpPr>
          <p:spPr>
            <a:xfrm>
              <a:off x="10914063" y="1881188"/>
              <a:ext cx="679500" cy="531900"/>
            </a:xfrm>
            <a:custGeom>
              <a:rect b="b" l="l" r="r" t="t"/>
              <a:pathLst>
                <a:path extrusionOk="0" h="120000" w="120000">
                  <a:moveTo>
                    <a:pt x="92598" y="86060"/>
                  </a:moveTo>
                  <a:cubicBezTo>
                    <a:pt x="90708" y="84848"/>
                    <a:pt x="87874" y="84848"/>
                    <a:pt x="85984" y="86060"/>
                  </a:cubicBezTo>
                  <a:cubicBezTo>
                    <a:pt x="79370" y="76363"/>
                    <a:pt x="79370" y="76363"/>
                    <a:pt x="79370" y="76363"/>
                  </a:cubicBezTo>
                  <a:cubicBezTo>
                    <a:pt x="80314" y="73939"/>
                    <a:pt x="82204" y="71515"/>
                    <a:pt x="83149" y="69090"/>
                  </a:cubicBezTo>
                  <a:cubicBezTo>
                    <a:pt x="85039" y="64242"/>
                    <a:pt x="85984" y="59393"/>
                    <a:pt x="85039" y="54545"/>
                  </a:cubicBezTo>
                  <a:cubicBezTo>
                    <a:pt x="104881" y="47272"/>
                    <a:pt x="104881" y="47272"/>
                    <a:pt x="104881" y="47272"/>
                  </a:cubicBezTo>
                  <a:cubicBezTo>
                    <a:pt x="105826" y="48484"/>
                    <a:pt x="106771" y="49696"/>
                    <a:pt x="107716" y="50909"/>
                  </a:cubicBezTo>
                  <a:cubicBezTo>
                    <a:pt x="111496" y="53333"/>
                    <a:pt x="116220" y="50909"/>
                    <a:pt x="118110" y="46060"/>
                  </a:cubicBezTo>
                  <a:cubicBezTo>
                    <a:pt x="120000" y="41212"/>
                    <a:pt x="119055" y="35151"/>
                    <a:pt x="115275" y="32727"/>
                  </a:cubicBezTo>
                  <a:cubicBezTo>
                    <a:pt x="111496" y="30303"/>
                    <a:pt x="106771" y="31515"/>
                    <a:pt x="104881" y="36363"/>
                  </a:cubicBezTo>
                  <a:cubicBezTo>
                    <a:pt x="103937" y="38787"/>
                    <a:pt x="103937" y="40000"/>
                    <a:pt x="103937" y="41212"/>
                  </a:cubicBezTo>
                  <a:cubicBezTo>
                    <a:pt x="84094" y="49696"/>
                    <a:pt x="84094" y="49696"/>
                    <a:pt x="84094" y="49696"/>
                  </a:cubicBezTo>
                  <a:cubicBezTo>
                    <a:pt x="82204" y="44848"/>
                    <a:pt x="79370" y="41212"/>
                    <a:pt x="76535" y="38787"/>
                  </a:cubicBezTo>
                  <a:cubicBezTo>
                    <a:pt x="70866" y="35151"/>
                    <a:pt x="64251" y="36363"/>
                    <a:pt x="58582" y="40000"/>
                  </a:cubicBezTo>
                  <a:cubicBezTo>
                    <a:pt x="44409" y="16969"/>
                    <a:pt x="44409" y="16969"/>
                    <a:pt x="44409" y="16969"/>
                  </a:cubicBezTo>
                  <a:cubicBezTo>
                    <a:pt x="45354" y="16969"/>
                    <a:pt x="45354" y="16969"/>
                    <a:pt x="45354" y="15757"/>
                  </a:cubicBezTo>
                  <a:cubicBezTo>
                    <a:pt x="47244" y="10909"/>
                    <a:pt x="46299" y="4848"/>
                    <a:pt x="42519" y="2424"/>
                  </a:cubicBezTo>
                  <a:cubicBezTo>
                    <a:pt x="37795" y="0"/>
                    <a:pt x="33070" y="1212"/>
                    <a:pt x="31181" y="6060"/>
                  </a:cubicBezTo>
                  <a:cubicBezTo>
                    <a:pt x="29291" y="10909"/>
                    <a:pt x="31181" y="18181"/>
                    <a:pt x="34960" y="20606"/>
                  </a:cubicBezTo>
                  <a:cubicBezTo>
                    <a:pt x="36850" y="21818"/>
                    <a:pt x="38740" y="21818"/>
                    <a:pt x="41574" y="20606"/>
                  </a:cubicBezTo>
                  <a:cubicBezTo>
                    <a:pt x="55748" y="43636"/>
                    <a:pt x="55748" y="43636"/>
                    <a:pt x="55748" y="43636"/>
                  </a:cubicBezTo>
                  <a:cubicBezTo>
                    <a:pt x="54803" y="44848"/>
                    <a:pt x="53858" y="46060"/>
                    <a:pt x="52913" y="48484"/>
                  </a:cubicBezTo>
                  <a:cubicBezTo>
                    <a:pt x="51023" y="53333"/>
                    <a:pt x="50078" y="58181"/>
                    <a:pt x="51023" y="63030"/>
                  </a:cubicBezTo>
                  <a:cubicBezTo>
                    <a:pt x="16062" y="76363"/>
                    <a:pt x="16062" y="76363"/>
                    <a:pt x="16062" y="76363"/>
                  </a:cubicBezTo>
                  <a:cubicBezTo>
                    <a:pt x="15118" y="75151"/>
                    <a:pt x="14173" y="73939"/>
                    <a:pt x="13228" y="72727"/>
                  </a:cubicBezTo>
                  <a:cubicBezTo>
                    <a:pt x="9448" y="70303"/>
                    <a:pt x="4724" y="72727"/>
                    <a:pt x="1889" y="77575"/>
                  </a:cubicBezTo>
                  <a:cubicBezTo>
                    <a:pt x="0" y="82424"/>
                    <a:pt x="1889" y="88484"/>
                    <a:pt x="5669" y="90909"/>
                  </a:cubicBezTo>
                  <a:cubicBezTo>
                    <a:pt x="9448" y="93333"/>
                    <a:pt x="14173" y="92121"/>
                    <a:pt x="16062" y="87272"/>
                  </a:cubicBezTo>
                  <a:cubicBezTo>
                    <a:pt x="17007" y="84848"/>
                    <a:pt x="17007" y="83636"/>
                    <a:pt x="17007" y="82424"/>
                  </a:cubicBezTo>
                  <a:cubicBezTo>
                    <a:pt x="51968" y="67878"/>
                    <a:pt x="51968" y="67878"/>
                    <a:pt x="51968" y="67878"/>
                  </a:cubicBezTo>
                  <a:cubicBezTo>
                    <a:pt x="53858" y="71515"/>
                    <a:pt x="55748" y="75151"/>
                    <a:pt x="57637" y="76363"/>
                  </a:cubicBezTo>
                  <a:cubicBezTo>
                    <a:pt x="49133" y="98181"/>
                    <a:pt x="49133" y="98181"/>
                    <a:pt x="49133" y="98181"/>
                  </a:cubicBezTo>
                  <a:cubicBezTo>
                    <a:pt x="46299" y="96969"/>
                    <a:pt x="42519" y="99393"/>
                    <a:pt x="40629" y="103030"/>
                  </a:cubicBezTo>
                  <a:cubicBezTo>
                    <a:pt x="38740" y="107878"/>
                    <a:pt x="39685" y="113939"/>
                    <a:pt x="44409" y="117575"/>
                  </a:cubicBezTo>
                  <a:cubicBezTo>
                    <a:pt x="48188" y="119999"/>
                    <a:pt x="52913" y="117575"/>
                    <a:pt x="54803" y="112727"/>
                  </a:cubicBezTo>
                  <a:cubicBezTo>
                    <a:pt x="56692" y="109090"/>
                    <a:pt x="55748" y="104242"/>
                    <a:pt x="52913" y="100606"/>
                  </a:cubicBezTo>
                  <a:cubicBezTo>
                    <a:pt x="62362" y="80000"/>
                    <a:pt x="62362" y="80000"/>
                    <a:pt x="62362" y="80000"/>
                  </a:cubicBezTo>
                  <a:cubicBezTo>
                    <a:pt x="66141" y="81212"/>
                    <a:pt x="70866" y="81212"/>
                    <a:pt x="75590" y="78787"/>
                  </a:cubicBezTo>
                  <a:cubicBezTo>
                    <a:pt x="82204" y="89696"/>
                    <a:pt x="82204" y="89696"/>
                    <a:pt x="82204" y="89696"/>
                  </a:cubicBezTo>
                  <a:cubicBezTo>
                    <a:pt x="82204" y="89696"/>
                    <a:pt x="82204" y="90909"/>
                    <a:pt x="82204" y="90909"/>
                  </a:cubicBezTo>
                  <a:cubicBezTo>
                    <a:pt x="80314" y="95757"/>
                    <a:pt x="82204" y="101818"/>
                    <a:pt x="85984" y="104242"/>
                  </a:cubicBezTo>
                  <a:cubicBezTo>
                    <a:pt x="89763" y="106666"/>
                    <a:pt x="94488" y="105454"/>
                    <a:pt x="96377" y="99393"/>
                  </a:cubicBezTo>
                  <a:cubicBezTo>
                    <a:pt x="98267" y="94545"/>
                    <a:pt x="96377" y="88484"/>
                    <a:pt x="92598" y="86060"/>
                  </a:cubicBezTo>
                  <a:close/>
                  <a:moveTo>
                    <a:pt x="36850" y="15757"/>
                  </a:moveTo>
                  <a:cubicBezTo>
                    <a:pt x="34960" y="14545"/>
                    <a:pt x="34015" y="10909"/>
                    <a:pt x="34960" y="9696"/>
                  </a:cubicBezTo>
                  <a:cubicBezTo>
                    <a:pt x="35905" y="7272"/>
                    <a:pt x="38740" y="6060"/>
                    <a:pt x="39685" y="7272"/>
                  </a:cubicBezTo>
                  <a:cubicBezTo>
                    <a:pt x="41574" y="8484"/>
                    <a:pt x="42519" y="10909"/>
                    <a:pt x="41574" y="13333"/>
                  </a:cubicBezTo>
                  <a:cubicBezTo>
                    <a:pt x="40629" y="15757"/>
                    <a:pt x="38740" y="15757"/>
                    <a:pt x="36850" y="15757"/>
                  </a:cubicBezTo>
                  <a:close/>
                  <a:moveTo>
                    <a:pt x="113385" y="37575"/>
                  </a:moveTo>
                  <a:cubicBezTo>
                    <a:pt x="114330" y="38787"/>
                    <a:pt x="115275" y="41212"/>
                    <a:pt x="114330" y="43636"/>
                  </a:cubicBezTo>
                  <a:cubicBezTo>
                    <a:pt x="113385" y="46060"/>
                    <a:pt x="111496" y="47272"/>
                    <a:pt x="109606" y="46060"/>
                  </a:cubicBezTo>
                  <a:cubicBezTo>
                    <a:pt x="107716" y="44848"/>
                    <a:pt x="107716" y="41212"/>
                    <a:pt x="108661" y="40000"/>
                  </a:cubicBezTo>
                  <a:cubicBezTo>
                    <a:pt x="109606" y="37575"/>
                    <a:pt x="111496" y="36363"/>
                    <a:pt x="113385" y="37575"/>
                  </a:cubicBezTo>
                  <a:close/>
                  <a:moveTo>
                    <a:pt x="7559" y="86060"/>
                  </a:moveTo>
                  <a:cubicBezTo>
                    <a:pt x="5669" y="84848"/>
                    <a:pt x="5669" y="82424"/>
                    <a:pt x="6614" y="80000"/>
                  </a:cubicBezTo>
                  <a:cubicBezTo>
                    <a:pt x="6614" y="77575"/>
                    <a:pt x="9448" y="76363"/>
                    <a:pt x="10393" y="77575"/>
                  </a:cubicBezTo>
                  <a:cubicBezTo>
                    <a:pt x="12283" y="78787"/>
                    <a:pt x="13228" y="82424"/>
                    <a:pt x="12283" y="83636"/>
                  </a:cubicBezTo>
                  <a:cubicBezTo>
                    <a:pt x="11338" y="86060"/>
                    <a:pt x="9448" y="87272"/>
                    <a:pt x="7559" y="86060"/>
                  </a:cubicBezTo>
                  <a:close/>
                  <a:moveTo>
                    <a:pt x="51023" y="110303"/>
                  </a:moveTo>
                  <a:cubicBezTo>
                    <a:pt x="50078" y="112727"/>
                    <a:pt x="48188" y="112727"/>
                    <a:pt x="46299" y="111515"/>
                  </a:cubicBezTo>
                  <a:cubicBezTo>
                    <a:pt x="44409" y="110303"/>
                    <a:pt x="43464" y="107878"/>
                    <a:pt x="44409" y="105454"/>
                  </a:cubicBezTo>
                  <a:cubicBezTo>
                    <a:pt x="45354" y="104242"/>
                    <a:pt x="47244" y="103030"/>
                    <a:pt x="49133" y="104242"/>
                  </a:cubicBezTo>
                  <a:cubicBezTo>
                    <a:pt x="51023" y="105454"/>
                    <a:pt x="51968" y="107878"/>
                    <a:pt x="51023" y="110303"/>
                  </a:cubicBezTo>
                  <a:close/>
                  <a:moveTo>
                    <a:pt x="62362" y="73939"/>
                  </a:moveTo>
                  <a:cubicBezTo>
                    <a:pt x="55748" y="69090"/>
                    <a:pt x="52913" y="59393"/>
                    <a:pt x="56692" y="50909"/>
                  </a:cubicBezTo>
                  <a:cubicBezTo>
                    <a:pt x="59527" y="42424"/>
                    <a:pt x="68031" y="40000"/>
                    <a:pt x="73700" y="43636"/>
                  </a:cubicBezTo>
                  <a:cubicBezTo>
                    <a:pt x="80314" y="48484"/>
                    <a:pt x="83149" y="58181"/>
                    <a:pt x="79370" y="66666"/>
                  </a:cubicBezTo>
                  <a:cubicBezTo>
                    <a:pt x="75590" y="75151"/>
                    <a:pt x="68031" y="77575"/>
                    <a:pt x="62362" y="73939"/>
                  </a:cubicBezTo>
                  <a:close/>
                  <a:moveTo>
                    <a:pt x="87874" y="99393"/>
                  </a:moveTo>
                  <a:cubicBezTo>
                    <a:pt x="85984" y="98181"/>
                    <a:pt x="85039" y="95757"/>
                    <a:pt x="85984" y="93333"/>
                  </a:cubicBezTo>
                  <a:cubicBezTo>
                    <a:pt x="86929" y="90909"/>
                    <a:pt x="88818" y="89696"/>
                    <a:pt x="90708" y="90909"/>
                  </a:cubicBezTo>
                  <a:cubicBezTo>
                    <a:pt x="92598" y="92121"/>
                    <a:pt x="93543" y="94545"/>
                    <a:pt x="92598" y="96969"/>
                  </a:cubicBezTo>
                  <a:cubicBezTo>
                    <a:pt x="91653" y="99393"/>
                    <a:pt x="89763" y="100606"/>
                    <a:pt x="87874" y="9939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5"/>
          <p:cNvSpPr/>
          <p:nvPr/>
        </p:nvSpPr>
        <p:spPr>
          <a:xfrm>
            <a:off x="8808000" y="2208279"/>
            <a:ext cx="336000" cy="727200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" name="Google Shape;85;p5"/>
          <p:cNvSpPr txBox="1"/>
          <p:nvPr>
            <p:ph idx="12" type="sldNum"/>
          </p:nvPr>
        </p:nvSpPr>
        <p:spPr>
          <a:xfrm>
            <a:off x="8808000" y="2208279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6" name="Google Shape;86;p5"/>
          <p:cNvSpPr/>
          <p:nvPr/>
        </p:nvSpPr>
        <p:spPr>
          <a:xfrm>
            <a:off x="0" y="0"/>
            <a:ext cx="60960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" name="Google Shape;87;p5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88" name="Google Shape;88;p5"/>
          <p:cNvSpPr txBox="1"/>
          <p:nvPr>
            <p:ph idx="1" type="body"/>
          </p:nvPr>
        </p:nvSpPr>
        <p:spPr>
          <a:xfrm>
            <a:off x="457200" y="1657350"/>
            <a:ext cx="5138700" cy="318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▹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￭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⬝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grpSp>
        <p:nvGrpSpPr>
          <p:cNvPr id="89" name="Google Shape;89;p5"/>
          <p:cNvGrpSpPr/>
          <p:nvPr/>
        </p:nvGrpSpPr>
        <p:grpSpPr>
          <a:xfrm>
            <a:off x="6422240" y="-62"/>
            <a:ext cx="1652475" cy="2270250"/>
            <a:chOff x="0" y="855663"/>
            <a:chExt cx="1652475" cy="2270250"/>
          </a:xfrm>
        </p:grpSpPr>
        <p:sp>
          <p:nvSpPr>
            <p:cNvPr id="90" name="Google Shape;90;p5"/>
            <p:cNvSpPr/>
            <p:nvPr/>
          </p:nvSpPr>
          <p:spPr>
            <a:xfrm>
              <a:off x="277813" y="2616200"/>
              <a:ext cx="230100" cy="20700"/>
            </a:xfrm>
            <a:custGeom>
              <a:rect b="b" l="l" r="r" t="t"/>
              <a:pathLst>
                <a:path extrusionOk="0" h="120000" w="120000">
                  <a:moveTo>
                    <a:pt x="111627" y="0"/>
                  </a:moveTo>
                  <a:cubicBezTo>
                    <a:pt x="5581" y="0"/>
                    <a:pt x="5581" y="0"/>
                    <a:pt x="5581" y="0"/>
                  </a:cubicBezTo>
                  <a:cubicBezTo>
                    <a:pt x="2790" y="0"/>
                    <a:pt x="0" y="30000"/>
                    <a:pt x="0" y="60000"/>
                  </a:cubicBezTo>
                  <a:cubicBezTo>
                    <a:pt x="0" y="90000"/>
                    <a:pt x="2790" y="120000"/>
                    <a:pt x="5581" y="120000"/>
                  </a:cubicBezTo>
                  <a:cubicBezTo>
                    <a:pt x="111627" y="120000"/>
                    <a:pt x="111627" y="120000"/>
                    <a:pt x="111627" y="120000"/>
                  </a:cubicBezTo>
                  <a:cubicBezTo>
                    <a:pt x="117209" y="120000"/>
                    <a:pt x="120000" y="90000"/>
                    <a:pt x="120000" y="60000"/>
                  </a:cubicBezTo>
                  <a:cubicBezTo>
                    <a:pt x="120000" y="30000"/>
                    <a:pt x="117209" y="0"/>
                    <a:pt x="11162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5"/>
            <p:cNvSpPr/>
            <p:nvPr/>
          </p:nvSpPr>
          <p:spPr>
            <a:xfrm>
              <a:off x="0" y="2208213"/>
              <a:ext cx="1257300" cy="917700"/>
            </a:xfrm>
            <a:custGeom>
              <a:rect b="b" l="l" r="r" t="t"/>
              <a:pathLst>
                <a:path extrusionOk="0" h="120000" w="120000">
                  <a:moveTo>
                    <a:pt x="118978" y="0"/>
                  </a:moveTo>
                  <a:cubicBezTo>
                    <a:pt x="69446" y="0"/>
                    <a:pt x="69446" y="0"/>
                    <a:pt x="69446" y="0"/>
                  </a:cubicBezTo>
                  <a:cubicBezTo>
                    <a:pt x="69446" y="3508"/>
                    <a:pt x="69446" y="3508"/>
                    <a:pt x="69446" y="3508"/>
                  </a:cubicBezTo>
                  <a:cubicBezTo>
                    <a:pt x="117446" y="3508"/>
                    <a:pt x="117446" y="3508"/>
                    <a:pt x="117446" y="3508"/>
                  </a:cubicBezTo>
                  <a:cubicBezTo>
                    <a:pt x="117446" y="105964"/>
                    <a:pt x="117446" y="105964"/>
                    <a:pt x="117446" y="105964"/>
                  </a:cubicBezTo>
                  <a:cubicBezTo>
                    <a:pt x="111829" y="105964"/>
                    <a:pt x="111829" y="105964"/>
                    <a:pt x="111829" y="105964"/>
                  </a:cubicBezTo>
                  <a:cubicBezTo>
                    <a:pt x="111829" y="13333"/>
                    <a:pt x="111829" y="13333"/>
                    <a:pt x="111829" y="13333"/>
                  </a:cubicBezTo>
                  <a:cubicBezTo>
                    <a:pt x="111829" y="12631"/>
                    <a:pt x="111319" y="11929"/>
                    <a:pt x="110297" y="11929"/>
                  </a:cubicBezTo>
                  <a:cubicBezTo>
                    <a:pt x="69446" y="11929"/>
                    <a:pt x="69446" y="11929"/>
                    <a:pt x="69446" y="11929"/>
                  </a:cubicBezTo>
                  <a:cubicBezTo>
                    <a:pt x="69446" y="15438"/>
                    <a:pt x="69446" y="15438"/>
                    <a:pt x="69446" y="15438"/>
                  </a:cubicBezTo>
                  <a:cubicBezTo>
                    <a:pt x="109276" y="15438"/>
                    <a:pt x="109276" y="15438"/>
                    <a:pt x="109276" y="15438"/>
                  </a:cubicBezTo>
                  <a:cubicBezTo>
                    <a:pt x="109276" y="116491"/>
                    <a:pt x="109276" y="116491"/>
                    <a:pt x="109276" y="116491"/>
                  </a:cubicBezTo>
                  <a:cubicBezTo>
                    <a:pt x="2553" y="116491"/>
                    <a:pt x="2553" y="116491"/>
                    <a:pt x="2553" y="116491"/>
                  </a:cubicBezTo>
                  <a:cubicBezTo>
                    <a:pt x="2553" y="15438"/>
                    <a:pt x="2553" y="15438"/>
                    <a:pt x="2553" y="15438"/>
                  </a:cubicBezTo>
                  <a:cubicBezTo>
                    <a:pt x="21446" y="15438"/>
                    <a:pt x="21446" y="15438"/>
                    <a:pt x="21446" y="15438"/>
                  </a:cubicBezTo>
                  <a:cubicBezTo>
                    <a:pt x="20936" y="14035"/>
                    <a:pt x="20425" y="13333"/>
                    <a:pt x="20425" y="11929"/>
                  </a:cubicBezTo>
                  <a:cubicBezTo>
                    <a:pt x="10723" y="11929"/>
                    <a:pt x="10723" y="11929"/>
                    <a:pt x="10723" y="11929"/>
                  </a:cubicBezTo>
                  <a:cubicBezTo>
                    <a:pt x="10723" y="3508"/>
                    <a:pt x="10723" y="3508"/>
                    <a:pt x="10723" y="3508"/>
                  </a:cubicBezTo>
                  <a:cubicBezTo>
                    <a:pt x="19914" y="3508"/>
                    <a:pt x="19914" y="3508"/>
                    <a:pt x="19914" y="3508"/>
                  </a:cubicBezTo>
                  <a:cubicBezTo>
                    <a:pt x="19914" y="0"/>
                    <a:pt x="19914" y="0"/>
                    <a:pt x="19914" y="0"/>
                  </a:cubicBezTo>
                  <a:cubicBezTo>
                    <a:pt x="9191" y="0"/>
                    <a:pt x="9191" y="0"/>
                    <a:pt x="9191" y="0"/>
                  </a:cubicBezTo>
                  <a:cubicBezTo>
                    <a:pt x="8680" y="0"/>
                    <a:pt x="8170" y="1403"/>
                    <a:pt x="8170" y="2105"/>
                  </a:cubicBezTo>
                  <a:cubicBezTo>
                    <a:pt x="8170" y="11929"/>
                    <a:pt x="8170" y="11929"/>
                    <a:pt x="8170" y="11929"/>
                  </a:cubicBezTo>
                  <a:cubicBezTo>
                    <a:pt x="1021" y="11929"/>
                    <a:pt x="1021" y="11929"/>
                    <a:pt x="1021" y="11929"/>
                  </a:cubicBezTo>
                  <a:cubicBezTo>
                    <a:pt x="510" y="11929"/>
                    <a:pt x="0" y="12631"/>
                    <a:pt x="0" y="13333"/>
                  </a:cubicBezTo>
                  <a:cubicBezTo>
                    <a:pt x="0" y="118596"/>
                    <a:pt x="0" y="118596"/>
                    <a:pt x="0" y="118596"/>
                  </a:cubicBezTo>
                  <a:cubicBezTo>
                    <a:pt x="0" y="119298"/>
                    <a:pt x="510" y="120000"/>
                    <a:pt x="1021" y="120000"/>
                  </a:cubicBezTo>
                  <a:cubicBezTo>
                    <a:pt x="110297" y="120000"/>
                    <a:pt x="110297" y="120000"/>
                    <a:pt x="110297" y="120000"/>
                  </a:cubicBezTo>
                  <a:cubicBezTo>
                    <a:pt x="111319" y="120000"/>
                    <a:pt x="111829" y="119298"/>
                    <a:pt x="111829" y="118596"/>
                  </a:cubicBezTo>
                  <a:cubicBezTo>
                    <a:pt x="111829" y="108771"/>
                    <a:pt x="111829" y="108771"/>
                    <a:pt x="111829" y="108771"/>
                  </a:cubicBezTo>
                  <a:cubicBezTo>
                    <a:pt x="118978" y="108771"/>
                    <a:pt x="118978" y="108771"/>
                    <a:pt x="118978" y="108771"/>
                  </a:cubicBezTo>
                  <a:cubicBezTo>
                    <a:pt x="119489" y="108771"/>
                    <a:pt x="120000" y="108070"/>
                    <a:pt x="120000" y="107368"/>
                  </a:cubicBezTo>
                  <a:cubicBezTo>
                    <a:pt x="120000" y="2105"/>
                    <a:pt x="120000" y="2105"/>
                    <a:pt x="120000" y="2105"/>
                  </a:cubicBezTo>
                  <a:cubicBezTo>
                    <a:pt x="120000" y="1403"/>
                    <a:pt x="119489" y="0"/>
                    <a:pt x="11897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5"/>
            <p:cNvSpPr/>
            <p:nvPr/>
          </p:nvSpPr>
          <p:spPr>
            <a:xfrm>
              <a:off x="133350" y="2701925"/>
              <a:ext cx="374700" cy="22200"/>
            </a:xfrm>
            <a:custGeom>
              <a:rect b="b" l="l" r="r" t="t"/>
              <a:pathLst>
                <a:path extrusionOk="0" h="120000" w="120000">
                  <a:moveTo>
                    <a:pt x="114857" y="0"/>
                  </a:moveTo>
                  <a:cubicBezTo>
                    <a:pt x="3428" y="0"/>
                    <a:pt x="3428" y="0"/>
                    <a:pt x="3428" y="0"/>
                  </a:cubicBezTo>
                  <a:cubicBezTo>
                    <a:pt x="1714" y="0"/>
                    <a:pt x="0" y="30000"/>
                    <a:pt x="0" y="60000"/>
                  </a:cubicBezTo>
                  <a:cubicBezTo>
                    <a:pt x="0" y="90000"/>
                    <a:pt x="1714" y="120000"/>
                    <a:pt x="3428" y="120000"/>
                  </a:cubicBezTo>
                  <a:cubicBezTo>
                    <a:pt x="114857" y="120000"/>
                    <a:pt x="114857" y="120000"/>
                    <a:pt x="114857" y="120000"/>
                  </a:cubicBezTo>
                  <a:cubicBezTo>
                    <a:pt x="118285" y="120000"/>
                    <a:pt x="120000" y="90000"/>
                    <a:pt x="120000" y="60000"/>
                  </a:cubicBezTo>
                  <a:cubicBezTo>
                    <a:pt x="120000" y="30000"/>
                    <a:pt x="118285" y="0"/>
                    <a:pt x="11485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5"/>
            <p:cNvSpPr/>
            <p:nvPr/>
          </p:nvSpPr>
          <p:spPr>
            <a:xfrm>
              <a:off x="133350" y="2959100"/>
              <a:ext cx="374700" cy="27000"/>
            </a:xfrm>
            <a:custGeom>
              <a:rect b="b" l="l" r="r" t="t"/>
              <a:pathLst>
                <a:path extrusionOk="0" h="120000" w="120000">
                  <a:moveTo>
                    <a:pt x="114857" y="0"/>
                  </a:moveTo>
                  <a:cubicBezTo>
                    <a:pt x="3428" y="0"/>
                    <a:pt x="3428" y="0"/>
                    <a:pt x="3428" y="0"/>
                  </a:cubicBezTo>
                  <a:cubicBezTo>
                    <a:pt x="1714" y="0"/>
                    <a:pt x="0" y="24000"/>
                    <a:pt x="0" y="48000"/>
                  </a:cubicBezTo>
                  <a:cubicBezTo>
                    <a:pt x="0" y="96000"/>
                    <a:pt x="1714" y="120000"/>
                    <a:pt x="3428" y="120000"/>
                  </a:cubicBezTo>
                  <a:cubicBezTo>
                    <a:pt x="114857" y="120000"/>
                    <a:pt x="114857" y="120000"/>
                    <a:pt x="114857" y="120000"/>
                  </a:cubicBezTo>
                  <a:cubicBezTo>
                    <a:pt x="118285" y="120000"/>
                    <a:pt x="120000" y="96000"/>
                    <a:pt x="120000" y="48000"/>
                  </a:cubicBezTo>
                  <a:cubicBezTo>
                    <a:pt x="120000" y="24000"/>
                    <a:pt x="118285" y="0"/>
                    <a:pt x="11485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5"/>
            <p:cNvSpPr/>
            <p:nvPr/>
          </p:nvSpPr>
          <p:spPr>
            <a:xfrm>
              <a:off x="133350" y="2787650"/>
              <a:ext cx="374700" cy="27000"/>
            </a:xfrm>
            <a:custGeom>
              <a:rect b="b" l="l" r="r" t="t"/>
              <a:pathLst>
                <a:path extrusionOk="0" h="120000" w="120000">
                  <a:moveTo>
                    <a:pt x="114857" y="0"/>
                  </a:moveTo>
                  <a:cubicBezTo>
                    <a:pt x="3428" y="0"/>
                    <a:pt x="3428" y="0"/>
                    <a:pt x="3428" y="0"/>
                  </a:cubicBezTo>
                  <a:cubicBezTo>
                    <a:pt x="1714" y="0"/>
                    <a:pt x="0" y="24000"/>
                    <a:pt x="0" y="48000"/>
                  </a:cubicBezTo>
                  <a:cubicBezTo>
                    <a:pt x="0" y="72000"/>
                    <a:pt x="1714" y="120000"/>
                    <a:pt x="3428" y="120000"/>
                  </a:cubicBezTo>
                  <a:cubicBezTo>
                    <a:pt x="114857" y="120000"/>
                    <a:pt x="114857" y="120000"/>
                    <a:pt x="114857" y="120000"/>
                  </a:cubicBezTo>
                  <a:cubicBezTo>
                    <a:pt x="118285" y="120000"/>
                    <a:pt x="120000" y="72000"/>
                    <a:pt x="120000" y="48000"/>
                  </a:cubicBezTo>
                  <a:cubicBezTo>
                    <a:pt x="120000" y="24000"/>
                    <a:pt x="118285" y="0"/>
                    <a:pt x="11485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5"/>
            <p:cNvSpPr/>
            <p:nvPr/>
          </p:nvSpPr>
          <p:spPr>
            <a:xfrm>
              <a:off x="133350" y="2873375"/>
              <a:ext cx="374700" cy="27000"/>
            </a:xfrm>
            <a:custGeom>
              <a:rect b="b" l="l" r="r" t="t"/>
              <a:pathLst>
                <a:path extrusionOk="0" h="120000" w="120000">
                  <a:moveTo>
                    <a:pt x="114857" y="0"/>
                  </a:moveTo>
                  <a:cubicBezTo>
                    <a:pt x="3428" y="0"/>
                    <a:pt x="3428" y="0"/>
                    <a:pt x="3428" y="0"/>
                  </a:cubicBezTo>
                  <a:cubicBezTo>
                    <a:pt x="1714" y="0"/>
                    <a:pt x="0" y="24000"/>
                    <a:pt x="0" y="48000"/>
                  </a:cubicBezTo>
                  <a:cubicBezTo>
                    <a:pt x="0" y="96000"/>
                    <a:pt x="1714" y="120000"/>
                    <a:pt x="3428" y="120000"/>
                  </a:cubicBezTo>
                  <a:cubicBezTo>
                    <a:pt x="114857" y="120000"/>
                    <a:pt x="114857" y="120000"/>
                    <a:pt x="114857" y="120000"/>
                  </a:cubicBezTo>
                  <a:cubicBezTo>
                    <a:pt x="118285" y="120000"/>
                    <a:pt x="120000" y="96000"/>
                    <a:pt x="120000" y="48000"/>
                  </a:cubicBezTo>
                  <a:cubicBezTo>
                    <a:pt x="120000" y="24000"/>
                    <a:pt x="118285" y="0"/>
                    <a:pt x="11485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5"/>
            <p:cNvSpPr/>
            <p:nvPr/>
          </p:nvSpPr>
          <p:spPr>
            <a:xfrm>
              <a:off x="598488" y="2616200"/>
              <a:ext cx="444600" cy="376200"/>
            </a:xfrm>
            <a:custGeom>
              <a:rect b="b" l="l" r="r" t="t"/>
              <a:pathLst>
                <a:path extrusionOk="0" h="120000" w="120000">
                  <a:moveTo>
                    <a:pt x="117108" y="0"/>
                  </a:moveTo>
                  <a:cubicBezTo>
                    <a:pt x="92530" y="0"/>
                    <a:pt x="92530" y="0"/>
                    <a:pt x="92530" y="0"/>
                  </a:cubicBezTo>
                  <a:cubicBezTo>
                    <a:pt x="91084" y="0"/>
                    <a:pt x="89638" y="1714"/>
                    <a:pt x="89638" y="3428"/>
                  </a:cubicBezTo>
                  <a:cubicBezTo>
                    <a:pt x="89638" y="32571"/>
                    <a:pt x="89638" y="32571"/>
                    <a:pt x="89638" y="32571"/>
                  </a:cubicBezTo>
                  <a:cubicBezTo>
                    <a:pt x="89638" y="34285"/>
                    <a:pt x="91084" y="36000"/>
                    <a:pt x="92530" y="36000"/>
                  </a:cubicBezTo>
                  <a:cubicBezTo>
                    <a:pt x="99759" y="36000"/>
                    <a:pt x="99759" y="36000"/>
                    <a:pt x="99759" y="36000"/>
                  </a:cubicBezTo>
                  <a:cubicBezTo>
                    <a:pt x="99759" y="58285"/>
                    <a:pt x="99759" y="58285"/>
                    <a:pt x="99759" y="58285"/>
                  </a:cubicBezTo>
                  <a:cubicBezTo>
                    <a:pt x="65060" y="58285"/>
                    <a:pt x="65060" y="58285"/>
                    <a:pt x="65060" y="58285"/>
                  </a:cubicBezTo>
                  <a:cubicBezTo>
                    <a:pt x="65060" y="36000"/>
                    <a:pt x="65060" y="36000"/>
                    <a:pt x="65060" y="36000"/>
                  </a:cubicBezTo>
                  <a:cubicBezTo>
                    <a:pt x="72289" y="36000"/>
                    <a:pt x="72289" y="36000"/>
                    <a:pt x="72289" y="36000"/>
                  </a:cubicBezTo>
                  <a:cubicBezTo>
                    <a:pt x="73734" y="36000"/>
                    <a:pt x="75180" y="34285"/>
                    <a:pt x="75180" y="32571"/>
                  </a:cubicBezTo>
                  <a:cubicBezTo>
                    <a:pt x="75180" y="3428"/>
                    <a:pt x="75180" y="3428"/>
                    <a:pt x="75180" y="3428"/>
                  </a:cubicBezTo>
                  <a:cubicBezTo>
                    <a:pt x="75180" y="1714"/>
                    <a:pt x="73734" y="0"/>
                    <a:pt x="72289" y="0"/>
                  </a:cubicBezTo>
                  <a:cubicBezTo>
                    <a:pt x="47710" y="0"/>
                    <a:pt x="47710" y="0"/>
                    <a:pt x="47710" y="0"/>
                  </a:cubicBezTo>
                  <a:cubicBezTo>
                    <a:pt x="46265" y="0"/>
                    <a:pt x="44819" y="1714"/>
                    <a:pt x="44819" y="3428"/>
                  </a:cubicBezTo>
                  <a:cubicBezTo>
                    <a:pt x="44819" y="32571"/>
                    <a:pt x="44819" y="32571"/>
                    <a:pt x="44819" y="32571"/>
                  </a:cubicBezTo>
                  <a:cubicBezTo>
                    <a:pt x="44819" y="34285"/>
                    <a:pt x="46265" y="36000"/>
                    <a:pt x="47710" y="36000"/>
                  </a:cubicBezTo>
                  <a:cubicBezTo>
                    <a:pt x="59277" y="36000"/>
                    <a:pt x="59277" y="36000"/>
                    <a:pt x="59277" y="36000"/>
                  </a:cubicBezTo>
                  <a:cubicBezTo>
                    <a:pt x="59277" y="58285"/>
                    <a:pt x="59277" y="58285"/>
                    <a:pt x="59277" y="58285"/>
                  </a:cubicBezTo>
                  <a:cubicBezTo>
                    <a:pt x="20240" y="58285"/>
                    <a:pt x="20240" y="58285"/>
                    <a:pt x="20240" y="58285"/>
                  </a:cubicBezTo>
                  <a:cubicBezTo>
                    <a:pt x="20240" y="36000"/>
                    <a:pt x="20240" y="36000"/>
                    <a:pt x="20240" y="36000"/>
                  </a:cubicBezTo>
                  <a:cubicBezTo>
                    <a:pt x="27469" y="36000"/>
                    <a:pt x="27469" y="36000"/>
                    <a:pt x="27469" y="36000"/>
                  </a:cubicBezTo>
                  <a:cubicBezTo>
                    <a:pt x="28915" y="36000"/>
                    <a:pt x="30361" y="34285"/>
                    <a:pt x="30361" y="32571"/>
                  </a:cubicBezTo>
                  <a:cubicBezTo>
                    <a:pt x="30361" y="3428"/>
                    <a:pt x="30361" y="3428"/>
                    <a:pt x="30361" y="3428"/>
                  </a:cubicBezTo>
                  <a:cubicBezTo>
                    <a:pt x="30361" y="1714"/>
                    <a:pt x="28915" y="0"/>
                    <a:pt x="27469" y="0"/>
                  </a:cubicBezTo>
                  <a:cubicBezTo>
                    <a:pt x="2891" y="0"/>
                    <a:pt x="2891" y="0"/>
                    <a:pt x="2891" y="0"/>
                  </a:cubicBezTo>
                  <a:cubicBezTo>
                    <a:pt x="1445" y="0"/>
                    <a:pt x="0" y="1714"/>
                    <a:pt x="0" y="3428"/>
                  </a:cubicBezTo>
                  <a:cubicBezTo>
                    <a:pt x="0" y="32571"/>
                    <a:pt x="0" y="32571"/>
                    <a:pt x="0" y="32571"/>
                  </a:cubicBezTo>
                  <a:cubicBezTo>
                    <a:pt x="0" y="34285"/>
                    <a:pt x="1445" y="36000"/>
                    <a:pt x="2891" y="36000"/>
                  </a:cubicBezTo>
                  <a:cubicBezTo>
                    <a:pt x="14457" y="36000"/>
                    <a:pt x="14457" y="36000"/>
                    <a:pt x="14457" y="36000"/>
                  </a:cubicBezTo>
                  <a:cubicBezTo>
                    <a:pt x="14457" y="61714"/>
                    <a:pt x="14457" y="61714"/>
                    <a:pt x="14457" y="61714"/>
                  </a:cubicBezTo>
                  <a:cubicBezTo>
                    <a:pt x="14457" y="63428"/>
                    <a:pt x="15903" y="65142"/>
                    <a:pt x="17349" y="65142"/>
                  </a:cubicBezTo>
                  <a:cubicBezTo>
                    <a:pt x="59277" y="65142"/>
                    <a:pt x="59277" y="65142"/>
                    <a:pt x="59277" y="65142"/>
                  </a:cubicBezTo>
                  <a:cubicBezTo>
                    <a:pt x="59277" y="89142"/>
                    <a:pt x="59277" y="89142"/>
                    <a:pt x="59277" y="89142"/>
                  </a:cubicBezTo>
                  <a:cubicBezTo>
                    <a:pt x="23132" y="89142"/>
                    <a:pt x="23132" y="89142"/>
                    <a:pt x="23132" y="89142"/>
                  </a:cubicBezTo>
                  <a:cubicBezTo>
                    <a:pt x="21686" y="89142"/>
                    <a:pt x="20240" y="90857"/>
                    <a:pt x="20240" y="92571"/>
                  </a:cubicBezTo>
                  <a:cubicBezTo>
                    <a:pt x="20240" y="116571"/>
                    <a:pt x="20240" y="116571"/>
                    <a:pt x="20240" y="116571"/>
                  </a:cubicBezTo>
                  <a:cubicBezTo>
                    <a:pt x="20240" y="118285"/>
                    <a:pt x="21686" y="120000"/>
                    <a:pt x="23132" y="120000"/>
                  </a:cubicBezTo>
                  <a:cubicBezTo>
                    <a:pt x="96867" y="120000"/>
                    <a:pt x="96867" y="120000"/>
                    <a:pt x="96867" y="120000"/>
                  </a:cubicBezTo>
                  <a:cubicBezTo>
                    <a:pt x="98313" y="120000"/>
                    <a:pt x="99759" y="118285"/>
                    <a:pt x="99759" y="116571"/>
                  </a:cubicBezTo>
                  <a:cubicBezTo>
                    <a:pt x="99759" y="92571"/>
                    <a:pt x="99759" y="92571"/>
                    <a:pt x="99759" y="92571"/>
                  </a:cubicBezTo>
                  <a:cubicBezTo>
                    <a:pt x="99759" y="90857"/>
                    <a:pt x="98313" y="89142"/>
                    <a:pt x="96867" y="89142"/>
                  </a:cubicBezTo>
                  <a:cubicBezTo>
                    <a:pt x="65060" y="89142"/>
                    <a:pt x="65060" y="89142"/>
                    <a:pt x="65060" y="89142"/>
                  </a:cubicBezTo>
                  <a:cubicBezTo>
                    <a:pt x="65060" y="65142"/>
                    <a:pt x="65060" y="65142"/>
                    <a:pt x="65060" y="65142"/>
                  </a:cubicBezTo>
                  <a:cubicBezTo>
                    <a:pt x="102650" y="65142"/>
                    <a:pt x="102650" y="65142"/>
                    <a:pt x="102650" y="65142"/>
                  </a:cubicBezTo>
                  <a:cubicBezTo>
                    <a:pt x="104096" y="65142"/>
                    <a:pt x="105542" y="63428"/>
                    <a:pt x="105542" y="61714"/>
                  </a:cubicBezTo>
                  <a:cubicBezTo>
                    <a:pt x="105542" y="36000"/>
                    <a:pt x="105542" y="36000"/>
                    <a:pt x="105542" y="36000"/>
                  </a:cubicBezTo>
                  <a:cubicBezTo>
                    <a:pt x="117108" y="36000"/>
                    <a:pt x="117108" y="36000"/>
                    <a:pt x="117108" y="36000"/>
                  </a:cubicBezTo>
                  <a:cubicBezTo>
                    <a:pt x="118554" y="36000"/>
                    <a:pt x="119999" y="34285"/>
                    <a:pt x="119999" y="32571"/>
                  </a:cubicBezTo>
                  <a:cubicBezTo>
                    <a:pt x="119999" y="3428"/>
                    <a:pt x="119999" y="3428"/>
                    <a:pt x="119999" y="3428"/>
                  </a:cubicBezTo>
                  <a:cubicBezTo>
                    <a:pt x="119999" y="1714"/>
                    <a:pt x="118554" y="0"/>
                    <a:pt x="117108" y="0"/>
                  </a:cubicBezTo>
                  <a:close/>
                  <a:moveTo>
                    <a:pt x="50602" y="29142"/>
                  </a:moveTo>
                  <a:cubicBezTo>
                    <a:pt x="50602" y="6857"/>
                    <a:pt x="50602" y="6857"/>
                    <a:pt x="50602" y="6857"/>
                  </a:cubicBezTo>
                  <a:cubicBezTo>
                    <a:pt x="69397" y="6857"/>
                    <a:pt x="69397" y="6857"/>
                    <a:pt x="69397" y="6857"/>
                  </a:cubicBezTo>
                  <a:cubicBezTo>
                    <a:pt x="69397" y="29142"/>
                    <a:pt x="69397" y="29142"/>
                    <a:pt x="69397" y="29142"/>
                  </a:cubicBezTo>
                  <a:cubicBezTo>
                    <a:pt x="65060" y="29142"/>
                    <a:pt x="65060" y="29142"/>
                    <a:pt x="65060" y="29142"/>
                  </a:cubicBezTo>
                  <a:cubicBezTo>
                    <a:pt x="59277" y="29142"/>
                    <a:pt x="59277" y="29142"/>
                    <a:pt x="59277" y="29142"/>
                  </a:cubicBezTo>
                  <a:lnTo>
                    <a:pt x="50602" y="29142"/>
                  </a:lnTo>
                  <a:close/>
                  <a:moveTo>
                    <a:pt x="5783" y="29142"/>
                  </a:moveTo>
                  <a:cubicBezTo>
                    <a:pt x="5783" y="6857"/>
                    <a:pt x="5783" y="6857"/>
                    <a:pt x="5783" y="6857"/>
                  </a:cubicBezTo>
                  <a:cubicBezTo>
                    <a:pt x="24578" y="6857"/>
                    <a:pt x="24578" y="6857"/>
                    <a:pt x="24578" y="6857"/>
                  </a:cubicBezTo>
                  <a:cubicBezTo>
                    <a:pt x="24578" y="29142"/>
                    <a:pt x="24578" y="29142"/>
                    <a:pt x="24578" y="29142"/>
                  </a:cubicBezTo>
                  <a:cubicBezTo>
                    <a:pt x="20240" y="29142"/>
                    <a:pt x="20240" y="29142"/>
                    <a:pt x="20240" y="29142"/>
                  </a:cubicBezTo>
                  <a:cubicBezTo>
                    <a:pt x="14457" y="29142"/>
                    <a:pt x="14457" y="29142"/>
                    <a:pt x="14457" y="29142"/>
                  </a:cubicBezTo>
                  <a:lnTo>
                    <a:pt x="5783" y="29142"/>
                  </a:lnTo>
                  <a:close/>
                  <a:moveTo>
                    <a:pt x="93975" y="96000"/>
                  </a:moveTo>
                  <a:cubicBezTo>
                    <a:pt x="93975" y="113142"/>
                    <a:pt x="93975" y="113142"/>
                    <a:pt x="93975" y="113142"/>
                  </a:cubicBezTo>
                  <a:cubicBezTo>
                    <a:pt x="26024" y="113142"/>
                    <a:pt x="26024" y="113142"/>
                    <a:pt x="26024" y="113142"/>
                  </a:cubicBezTo>
                  <a:cubicBezTo>
                    <a:pt x="26024" y="96000"/>
                    <a:pt x="26024" y="96000"/>
                    <a:pt x="26024" y="96000"/>
                  </a:cubicBezTo>
                  <a:cubicBezTo>
                    <a:pt x="59277" y="96000"/>
                    <a:pt x="59277" y="96000"/>
                    <a:pt x="59277" y="96000"/>
                  </a:cubicBezTo>
                  <a:cubicBezTo>
                    <a:pt x="65060" y="96000"/>
                    <a:pt x="65060" y="96000"/>
                    <a:pt x="65060" y="96000"/>
                  </a:cubicBezTo>
                  <a:lnTo>
                    <a:pt x="93975" y="96000"/>
                  </a:lnTo>
                  <a:close/>
                  <a:moveTo>
                    <a:pt x="114216" y="29142"/>
                  </a:moveTo>
                  <a:cubicBezTo>
                    <a:pt x="105542" y="29142"/>
                    <a:pt x="105542" y="29142"/>
                    <a:pt x="105542" y="29142"/>
                  </a:cubicBezTo>
                  <a:cubicBezTo>
                    <a:pt x="99759" y="29142"/>
                    <a:pt x="99759" y="29142"/>
                    <a:pt x="99759" y="29142"/>
                  </a:cubicBezTo>
                  <a:cubicBezTo>
                    <a:pt x="95421" y="29142"/>
                    <a:pt x="95421" y="29142"/>
                    <a:pt x="95421" y="29142"/>
                  </a:cubicBezTo>
                  <a:cubicBezTo>
                    <a:pt x="95421" y="6857"/>
                    <a:pt x="95421" y="6857"/>
                    <a:pt x="95421" y="6857"/>
                  </a:cubicBezTo>
                  <a:cubicBezTo>
                    <a:pt x="114216" y="6857"/>
                    <a:pt x="114216" y="6857"/>
                    <a:pt x="114216" y="6857"/>
                  </a:cubicBezTo>
                  <a:lnTo>
                    <a:pt x="114216" y="2914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5"/>
            <p:cNvSpPr/>
            <p:nvPr/>
          </p:nvSpPr>
          <p:spPr>
            <a:xfrm>
              <a:off x="1476375" y="2262188"/>
              <a:ext cx="176100" cy="723900"/>
            </a:xfrm>
            <a:custGeom>
              <a:rect b="b" l="l" r="r" t="t"/>
              <a:pathLst>
                <a:path extrusionOk="0" h="120000" w="120000">
                  <a:moveTo>
                    <a:pt x="112727" y="68444"/>
                  </a:moveTo>
                  <a:cubicBezTo>
                    <a:pt x="109090" y="68444"/>
                    <a:pt x="105454" y="69333"/>
                    <a:pt x="105454" y="70222"/>
                  </a:cubicBezTo>
                  <a:cubicBezTo>
                    <a:pt x="105454" y="104888"/>
                    <a:pt x="105454" y="104888"/>
                    <a:pt x="105454" y="104888"/>
                  </a:cubicBezTo>
                  <a:cubicBezTo>
                    <a:pt x="105454" y="107555"/>
                    <a:pt x="98181" y="110222"/>
                    <a:pt x="87272" y="111111"/>
                  </a:cubicBezTo>
                  <a:cubicBezTo>
                    <a:pt x="87272" y="83555"/>
                    <a:pt x="87272" y="83555"/>
                    <a:pt x="87272" y="83555"/>
                  </a:cubicBezTo>
                  <a:cubicBezTo>
                    <a:pt x="87272" y="83555"/>
                    <a:pt x="87272" y="83555"/>
                    <a:pt x="87272" y="83555"/>
                  </a:cubicBezTo>
                  <a:cubicBezTo>
                    <a:pt x="87272" y="24000"/>
                    <a:pt x="87272" y="24000"/>
                    <a:pt x="87272" y="24000"/>
                  </a:cubicBezTo>
                  <a:cubicBezTo>
                    <a:pt x="87272" y="24000"/>
                    <a:pt x="87272" y="24000"/>
                    <a:pt x="87272" y="23111"/>
                  </a:cubicBezTo>
                  <a:cubicBezTo>
                    <a:pt x="87272" y="23111"/>
                    <a:pt x="87272" y="23111"/>
                    <a:pt x="87272" y="23111"/>
                  </a:cubicBezTo>
                  <a:cubicBezTo>
                    <a:pt x="87272" y="23111"/>
                    <a:pt x="87272" y="23111"/>
                    <a:pt x="87272" y="23111"/>
                  </a:cubicBezTo>
                  <a:cubicBezTo>
                    <a:pt x="87272" y="23111"/>
                    <a:pt x="87272" y="23111"/>
                    <a:pt x="87272" y="23111"/>
                  </a:cubicBezTo>
                  <a:cubicBezTo>
                    <a:pt x="50909" y="1777"/>
                    <a:pt x="50909" y="1777"/>
                    <a:pt x="50909" y="1777"/>
                  </a:cubicBezTo>
                  <a:cubicBezTo>
                    <a:pt x="50909" y="888"/>
                    <a:pt x="47272" y="0"/>
                    <a:pt x="43636" y="0"/>
                  </a:cubicBezTo>
                  <a:cubicBezTo>
                    <a:pt x="40000" y="0"/>
                    <a:pt x="36363" y="888"/>
                    <a:pt x="36363" y="1777"/>
                  </a:cubicBezTo>
                  <a:cubicBezTo>
                    <a:pt x="0" y="23111"/>
                    <a:pt x="0" y="23111"/>
                    <a:pt x="0" y="23111"/>
                  </a:cubicBezTo>
                  <a:cubicBezTo>
                    <a:pt x="0" y="23111"/>
                    <a:pt x="0" y="23111"/>
                    <a:pt x="0" y="23111"/>
                  </a:cubicBezTo>
                  <a:cubicBezTo>
                    <a:pt x="0" y="23111"/>
                    <a:pt x="0" y="23111"/>
                    <a:pt x="0" y="23111"/>
                  </a:cubicBezTo>
                  <a:cubicBezTo>
                    <a:pt x="0" y="23111"/>
                    <a:pt x="0" y="23111"/>
                    <a:pt x="0" y="23111"/>
                  </a:cubicBezTo>
                  <a:cubicBezTo>
                    <a:pt x="0" y="23111"/>
                    <a:pt x="0" y="23111"/>
                    <a:pt x="0" y="23111"/>
                  </a:cubicBezTo>
                  <a:cubicBezTo>
                    <a:pt x="0" y="23111"/>
                    <a:pt x="0" y="23111"/>
                    <a:pt x="0" y="23111"/>
                  </a:cubicBezTo>
                  <a:cubicBezTo>
                    <a:pt x="0" y="24000"/>
                    <a:pt x="0" y="24000"/>
                    <a:pt x="0" y="24000"/>
                  </a:cubicBezTo>
                  <a:cubicBezTo>
                    <a:pt x="0" y="83555"/>
                    <a:pt x="0" y="83555"/>
                    <a:pt x="0" y="83555"/>
                  </a:cubicBezTo>
                  <a:cubicBezTo>
                    <a:pt x="0" y="117333"/>
                    <a:pt x="0" y="117333"/>
                    <a:pt x="0" y="117333"/>
                  </a:cubicBezTo>
                  <a:cubicBezTo>
                    <a:pt x="0" y="118222"/>
                    <a:pt x="0" y="119111"/>
                    <a:pt x="3636" y="119111"/>
                  </a:cubicBezTo>
                  <a:cubicBezTo>
                    <a:pt x="3636" y="119111"/>
                    <a:pt x="7272" y="120000"/>
                    <a:pt x="7272" y="120000"/>
                  </a:cubicBezTo>
                  <a:cubicBezTo>
                    <a:pt x="76363" y="120000"/>
                    <a:pt x="76363" y="120000"/>
                    <a:pt x="76363" y="120000"/>
                  </a:cubicBezTo>
                  <a:cubicBezTo>
                    <a:pt x="83636" y="120000"/>
                    <a:pt x="87272" y="119111"/>
                    <a:pt x="87272" y="117333"/>
                  </a:cubicBezTo>
                  <a:cubicBezTo>
                    <a:pt x="87272" y="115555"/>
                    <a:pt x="87272" y="115555"/>
                    <a:pt x="87272" y="115555"/>
                  </a:cubicBezTo>
                  <a:cubicBezTo>
                    <a:pt x="105454" y="114666"/>
                    <a:pt x="120000" y="110222"/>
                    <a:pt x="120000" y="104888"/>
                  </a:cubicBezTo>
                  <a:cubicBezTo>
                    <a:pt x="120000" y="70222"/>
                    <a:pt x="120000" y="70222"/>
                    <a:pt x="120000" y="70222"/>
                  </a:cubicBezTo>
                  <a:cubicBezTo>
                    <a:pt x="120000" y="69333"/>
                    <a:pt x="116363" y="68444"/>
                    <a:pt x="112727" y="68444"/>
                  </a:cubicBezTo>
                  <a:close/>
                  <a:moveTo>
                    <a:pt x="69090" y="80888"/>
                  </a:moveTo>
                  <a:cubicBezTo>
                    <a:pt x="18181" y="80888"/>
                    <a:pt x="18181" y="80888"/>
                    <a:pt x="18181" y="80888"/>
                  </a:cubicBezTo>
                  <a:cubicBezTo>
                    <a:pt x="18181" y="25777"/>
                    <a:pt x="18181" y="25777"/>
                    <a:pt x="18181" y="25777"/>
                  </a:cubicBezTo>
                  <a:cubicBezTo>
                    <a:pt x="69090" y="25777"/>
                    <a:pt x="69090" y="25777"/>
                    <a:pt x="69090" y="25777"/>
                  </a:cubicBezTo>
                  <a:lnTo>
                    <a:pt x="69090" y="80888"/>
                  </a:lnTo>
                  <a:close/>
                  <a:moveTo>
                    <a:pt x="43636" y="8000"/>
                  </a:moveTo>
                  <a:cubicBezTo>
                    <a:pt x="65454" y="21333"/>
                    <a:pt x="65454" y="21333"/>
                    <a:pt x="65454" y="21333"/>
                  </a:cubicBezTo>
                  <a:cubicBezTo>
                    <a:pt x="21818" y="21333"/>
                    <a:pt x="21818" y="21333"/>
                    <a:pt x="21818" y="21333"/>
                  </a:cubicBezTo>
                  <a:lnTo>
                    <a:pt x="43636" y="8000"/>
                  </a:lnTo>
                  <a:close/>
                  <a:moveTo>
                    <a:pt x="18181" y="115555"/>
                  </a:moveTo>
                  <a:cubicBezTo>
                    <a:pt x="18181" y="85333"/>
                    <a:pt x="18181" y="85333"/>
                    <a:pt x="18181" y="85333"/>
                  </a:cubicBezTo>
                  <a:cubicBezTo>
                    <a:pt x="69090" y="85333"/>
                    <a:pt x="69090" y="85333"/>
                    <a:pt x="69090" y="85333"/>
                  </a:cubicBezTo>
                  <a:cubicBezTo>
                    <a:pt x="69090" y="115555"/>
                    <a:pt x="69090" y="115555"/>
                    <a:pt x="69090" y="115555"/>
                  </a:cubicBezTo>
                  <a:lnTo>
                    <a:pt x="18181" y="115555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5"/>
            <p:cNvSpPr/>
            <p:nvPr/>
          </p:nvSpPr>
          <p:spPr>
            <a:xfrm>
              <a:off x="207963" y="855663"/>
              <a:ext cx="711300" cy="1701900"/>
            </a:xfrm>
            <a:custGeom>
              <a:rect b="b" l="l" r="r" t="t"/>
              <a:pathLst>
                <a:path extrusionOk="0" h="120000" w="120000">
                  <a:moveTo>
                    <a:pt x="117293" y="84037"/>
                  </a:moveTo>
                  <a:cubicBezTo>
                    <a:pt x="116390" y="83280"/>
                    <a:pt x="101954" y="70788"/>
                    <a:pt x="91127" y="63217"/>
                  </a:cubicBezTo>
                  <a:cubicBezTo>
                    <a:pt x="87518" y="61324"/>
                    <a:pt x="83909" y="59810"/>
                    <a:pt x="79398" y="58675"/>
                  </a:cubicBezTo>
                  <a:cubicBezTo>
                    <a:pt x="79398" y="38611"/>
                    <a:pt x="79398" y="38611"/>
                    <a:pt x="79398" y="38611"/>
                  </a:cubicBezTo>
                  <a:cubicBezTo>
                    <a:pt x="88421" y="38611"/>
                    <a:pt x="88421" y="38611"/>
                    <a:pt x="88421" y="38611"/>
                  </a:cubicBezTo>
                  <a:cubicBezTo>
                    <a:pt x="90225" y="38611"/>
                    <a:pt x="91127" y="38233"/>
                    <a:pt x="91127" y="37476"/>
                  </a:cubicBezTo>
                  <a:cubicBezTo>
                    <a:pt x="91127" y="0"/>
                    <a:pt x="91127" y="0"/>
                    <a:pt x="91127" y="0"/>
                  </a:cubicBezTo>
                  <a:cubicBezTo>
                    <a:pt x="86616" y="0"/>
                    <a:pt x="86616" y="0"/>
                    <a:pt x="86616" y="0"/>
                  </a:cubicBezTo>
                  <a:cubicBezTo>
                    <a:pt x="86616" y="36719"/>
                    <a:pt x="86616" y="36719"/>
                    <a:pt x="86616" y="36719"/>
                  </a:cubicBezTo>
                  <a:cubicBezTo>
                    <a:pt x="9022" y="36719"/>
                    <a:pt x="9022" y="36719"/>
                    <a:pt x="9022" y="36719"/>
                  </a:cubicBezTo>
                  <a:cubicBezTo>
                    <a:pt x="9022" y="0"/>
                    <a:pt x="9022" y="0"/>
                    <a:pt x="9022" y="0"/>
                  </a:cubicBezTo>
                  <a:cubicBezTo>
                    <a:pt x="5413" y="0"/>
                    <a:pt x="5413" y="0"/>
                    <a:pt x="5413" y="0"/>
                  </a:cubicBezTo>
                  <a:cubicBezTo>
                    <a:pt x="5413" y="37476"/>
                    <a:pt x="5413" y="37476"/>
                    <a:pt x="5413" y="37476"/>
                  </a:cubicBezTo>
                  <a:cubicBezTo>
                    <a:pt x="5413" y="38233"/>
                    <a:pt x="6315" y="38611"/>
                    <a:pt x="7218" y="38611"/>
                  </a:cubicBezTo>
                  <a:cubicBezTo>
                    <a:pt x="17142" y="38611"/>
                    <a:pt x="17142" y="38611"/>
                    <a:pt x="17142" y="38611"/>
                  </a:cubicBezTo>
                  <a:cubicBezTo>
                    <a:pt x="17142" y="58675"/>
                    <a:pt x="17142" y="58675"/>
                    <a:pt x="17142" y="58675"/>
                  </a:cubicBezTo>
                  <a:cubicBezTo>
                    <a:pt x="6315" y="61703"/>
                    <a:pt x="0" y="66624"/>
                    <a:pt x="0" y="71545"/>
                  </a:cubicBezTo>
                  <a:cubicBezTo>
                    <a:pt x="0" y="100315"/>
                    <a:pt x="0" y="100315"/>
                    <a:pt x="0" y="100315"/>
                  </a:cubicBezTo>
                  <a:cubicBezTo>
                    <a:pt x="0" y="103343"/>
                    <a:pt x="6315" y="105615"/>
                    <a:pt x="12631" y="105615"/>
                  </a:cubicBezTo>
                  <a:cubicBezTo>
                    <a:pt x="16240" y="105615"/>
                    <a:pt x="18947" y="105236"/>
                    <a:pt x="20751" y="104479"/>
                  </a:cubicBezTo>
                  <a:cubicBezTo>
                    <a:pt x="20751" y="109022"/>
                    <a:pt x="20751" y="109022"/>
                    <a:pt x="20751" y="109022"/>
                  </a:cubicBezTo>
                  <a:cubicBezTo>
                    <a:pt x="20751" y="112050"/>
                    <a:pt x="27067" y="114321"/>
                    <a:pt x="33383" y="114321"/>
                  </a:cubicBezTo>
                  <a:cubicBezTo>
                    <a:pt x="36992" y="114321"/>
                    <a:pt x="39699" y="113943"/>
                    <a:pt x="41503" y="113186"/>
                  </a:cubicBezTo>
                  <a:cubicBezTo>
                    <a:pt x="41503" y="115078"/>
                    <a:pt x="41503" y="115078"/>
                    <a:pt x="41503" y="115078"/>
                  </a:cubicBezTo>
                  <a:cubicBezTo>
                    <a:pt x="41503" y="117728"/>
                    <a:pt x="46917" y="120000"/>
                    <a:pt x="54135" y="120000"/>
                  </a:cubicBezTo>
                  <a:cubicBezTo>
                    <a:pt x="61353" y="120000"/>
                    <a:pt x="66766" y="117728"/>
                    <a:pt x="66766" y="115078"/>
                  </a:cubicBezTo>
                  <a:cubicBezTo>
                    <a:pt x="66766" y="113186"/>
                    <a:pt x="66766" y="113186"/>
                    <a:pt x="66766" y="113186"/>
                  </a:cubicBezTo>
                  <a:cubicBezTo>
                    <a:pt x="68571" y="113943"/>
                    <a:pt x="72180" y="114321"/>
                    <a:pt x="74887" y="114321"/>
                  </a:cubicBezTo>
                  <a:cubicBezTo>
                    <a:pt x="82105" y="114321"/>
                    <a:pt x="87518" y="112050"/>
                    <a:pt x="87518" y="109022"/>
                  </a:cubicBezTo>
                  <a:cubicBezTo>
                    <a:pt x="87518" y="82902"/>
                    <a:pt x="87518" y="82902"/>
                    <a:pt x="87518" y="82902"/>
                  </a:cubicBezTo>
                  <a:cubicBezTo>
                    <a:pt x="101954" y="89716"/>
                    <a:pt x="101954" y="89716"/>
                    <a:pt x="101954" y="89716"/>
                  </a:cubicBezTo>
                  <a:cubicBezTo>
                    <a:pt x="101954" y="89716"/>
                    <a:pt x="101954" y="90094"/>
                    <a:pt x="101954" y="90094"/>
                  </a:cubicBezTo>
                  <a:cubicBezTo>
                    <a:pt x="106466" y="91230"/>
                    <a:pt x="112781" y="91230"/>
                    <a:pt x="116390" y="89716"/>
                  </a:cubicBezTo>
                  <a:cubicBezTo>
                    <a:pt x="120000" y="88201"/>
                    <a:pt x="120000" y="85930"/>
                    <a:pt x="117293" y="84037"/>
                  </a:cubicBezTo>
                  <a:close/>
                  <a:moveTo>
                    <a:pt x="20751" y="38990"/>
                  </a:moveTo>
                  <a:cubicBezTo>
                    <a:pt x="74887" y="38990"/>
                    <a:pt x="74887" y="38990"/>
                    <a:pt x="74887" y="38990"/>
                  </a:cubicBezTo>
                  <a:cubicBezTo>
                    <a:pt x="74887" y="45425"/>
                    <a:pt x="74887" y="45425"/>
                    <a:pt x="74887" y="45425"/>
                  </a:cubicBezTo>
                  <a:cubicBezTo>
                    <a:pt x="61353" y="45425"/>
                    <a:pt x="61353" y="45425"/>
                    <a:pt x="61353" y="45425"/>
                  </a:cubicBezTo>
                  <a:cubicBezTo>
                    <a:pt x="61353" y="43911"/>
                    <a:pt x="61353" y="43911"/>
                    <a:pt x="61353" y="43911"/>
                  </a:cubicBezTo>
                  <a:cubicBezTo>
                    <a:pt x="61353" y="43533"/>
                    <a:pt x="60451" y="42776"/>
                    <a:pt x="59548" y="42776"/>
                  </a:cubicBezTo>
                  <a:cubicBezTo>
                    <a:pt x="36992" y="42776"/>
                    <a:pt x="36992" y="42776"/>
                    <a:pt x="36992" y="42776"/>
                  </a:cubicBezTo>
                  <a:cubicBezTo>
                    <a:pt x="35187" y="42776"/>
                    <a:pt x="34285" y="43533"/>
                    <a:pt x="34285" y="43911"/>
                  </a:cubicBezTo>
                  <a:cubicBezTo>
                    <a:pt x="34285" y="45425"/>
                    <a:pt x="34285" y="45425"/>
                    <a:pt x="34285" y="45425"/>
                  </a:cubicBezTo>
                  <a:cubicBezTo>
                    <a:pt x="20751" y="45425"/>
                    <a:pt x="20751" y="45425"/>
                    <a:pt x="20751" y="45425"/>
                  </a:cubicBezTo>
                  <a:lnTo>
                    <a:pt x="20751" y="38990"/>
                  </a:lnTo>
                  <a:close/>
                  <a:moveTo>
                    <a:pt x="74887" y="47318"/>
                  </a:moveTo>
                  <a:cubicBezTo>
                    <a:pt x="74887" y="49968"/>
                    <a:pt x="74887" y="49968"/>
                    <a:pt x="74887" y="49968"/>
                  </a:cubicBezTo>
                  <a:cubicBezTo>
                    <a:pt x="61353" y="49968"/>
                    <a:pt x="61353" y="49968"/>
                    <a:pt x="61353" y="49968"/>
                  </a:cubicBezTo>
                  <a:cubicBezTo>
                    <a:pt x="61353" y="47318"/>
                    <a:pt x="61353" y="47318"/>
                    <a:pt x="61353" y="47318"/>
                  </a:cubicBezTo>
                  <a:lnTo>
                    <a:pt x="74887" y="47318"/>
                  </a:lnTo>
                  <a:close/>
                  <a:moveTo>
                    <a:pt x="56842" y="45047"/>
                  </a:moveTo>
                  <a:cubicBezTo>
                    <a:pt x="56842" y="52618"/>
                    <a:pt x="56842" y="52618"/>
                    <a:pt x="56842" y="52618"/>
                  </a:cubicBezTo>
                  <a:cubicBezTo>
                    <a:pt x="39699" y="52618"/>
                    <a:pt x="39699" y="52618"/>
                    <a:pt x="39699" y="52618"/>
                  </a:cubicBezTo>
                  <a:cubicBezTo>
                    <a:pt x="39699" y="45047"/>
                    <a:pt x="39699" y="45047"/>
                    <a:pt x="39699" y="45047"/>
                  </a:cubicBezTo>
                  <a:lnTo>
                    <a:pt x="56842" y="45047"/>
                  </a:lnTo>
                  <a:close/>
                  <a:moveTo>
                    <a:pt x="20751" y="47318"/>
                  </a:moveTo>
                  <a:cubicBezTo>
                    <a:pt x="34285" y="47318"/>
                    <a:pt x="34285" y="47318"/>
                    <a:pt x="34285" y="47318"/>
                  </a:cubicBezTo>
                  <a:cubicBezTo>
                    <a:pt x="34285" y="49968"/>
                    <a:pt x="34285" y="49968"/>
                    <a:pt x="34285" y="49968"/>
                  </a:cubicBezTo>
                  <a:cubicBezTo>
                    <a:pt x="20751" y="49968"/>
                    <a:pt x="20751" y="49968"/>
                    <a:pt x="20751" y="49968"/>
                  </a:cubicBezTo>
                  <a:lnTo>
                    <a:pt x="20751" y="47318"/>
                  </a:lnTo>
                  <a:close/>
                  <a:moveTo>
                    <a:pt x="112781" y="88580"/>
                  </a:moveTo>
                  <a:cubicBezTo>
                    <a:pt x="110977" y="89337"/>
                    <a:pt x="107368" y="89337"/>
                    <a:pt x="104661" y="88580"/>
                  </a:cubicBezTo>
                  <a:cubicBezTo>
                    <a:pt x="86616" y="79873"/>
                    <a:pt x="86616" y="79873"/>
                    <a:pt x="86616" y="79873"/>
                  </a:cubicBezTo>
                  <a:cubicBezTo>
                    <a:pt x="86616" y="79495"/>
                    <a:pt x="85714" y="79116"/>
                    <a:pt x="84812" y="79495"/>
                  </a:cubicBezTo>
                  <a:cubicBezTo>
                    <a:pt x="83909" y="79495"/>
                    <a:pt x="83007" y="79873"/>
                    <a:pt x="83007" y="80252"/>
                  </a:cubicBezTo>
                  <a:cubicBezTo>
                    <a:pt x="83007" y="109022"/>
                    <a:pt x="83007" y="109022"/>
                    <a:pt x="83007" y="109022"/>
                  </a:cubicBezTo>
                  <a:cubicBezTo>
                    <a:pt x="83007" y="110914"/>
                    <a:pt x="80300" y="112429"/>
                    <a:pt x="75789" y="112429"/>
                  </a:cubicBezTo>
                  <a:cubicBezTo>
                    <a:pt x="71278" y="112807"/>
                    <a:pt x="66766" y="111293"/>
                    <a:pt x="66766" y="109022"/>
                  </a:cubicBezTo>
                  <a:cubicBezTo>
                    <a:pt x="66766" y="93501"/>
                    <a:pt x="66766" y="93501"/>
                    <a:pt x="66766" y="93501"/>
                  </a:cubicBezTo>
                  <a:cubicBezTo>
                    <a:pt x="66766" y="92744"/>
                    <a:pt x="65864" y="92365"/>
                    <a:pt x="64060" y="92365"/>
                  </a:cubicBezTo>
                  <a:cubicBezTo>
                    <a:pt x="64060" y="92365"/>
                    <a:pt x="64060" y="92365"/>
                    <a:pt x="64060" y="92365"/>
                  </a:cubicBezTo>
                  <a:cubicBezTo>
                    <a:pt x="63157" y="92365"/>
                    <a:pt x="62255" y="92744"/>
                    <a:pt x="62255" y="93501"/>
                  </a:cubicBezTo>
                  <a:cubicBezTo>
                    <a:pt x="62255" y="109022"/>
                    <a:pt x="62255" y="109022"/>
                    <a:pt x="62255" y="109022"/>
                  </a:cubicBezTo>
                  <a:cubicBezTo>
                    <a:pt x="62255" y="114700"/>
                    <a:pt x="62255" y="114700"/>
                    <a:pt x="62255" y="114700"/>
                  </a:cubicBezTo>
                  <a:cubicBezTo>
                    <a:pt x="62255" y="116593"/>
                    <a:pt x="59548" y="118107"/>
                    <a:pt x="55037" y="118485"/>
                  </a:cubicBezTo>
                  <a:cubicBezTo>
                    <a:pt x="50526" y="118485"/>
                    <a:pt x="46015" y="116971"/>
                    <a:pt x="46015" y="115078"/>
                  </a:cubicBezTo>
                  <a:cubicBezTo>
                    <a:pt x="46015" y="109022"/>
                    <a:pt x="46015" y="109022"/>
                    <a:pt x="46015" y="109022"/>
                  </a:cubicBezTo>
                  <a:cubicBezTo>
                    <a:pt x="46015" y="93501"/>
                    <a:pt x="46015" y="93501"/>
                    <a:pt x="46015" y="93501"/>
                  </a:cubicBezTo>
                  <a:cubicBezTo>
                    <a:pt x="46015" y="92744"/>
                    <a:pt x="45112" y="92365"/>
                    <a:pt x="44210" y="92365"/>
                  </a:cubicBezTo>
                  <a:cubicBezTo>
                    <a:pt x="44210" y="92365"/>
                    <a:pt x="44210" y="92365"/>
                    <a:pt x="44210" y="92365"/>
                  </a:cubicBezTo>
                  <a:cubicBezTo>
                    <a:pt x="42406" y="92365"/>
                    <a:pt x="41503" y="92744"/>
                    <a:pt x="41503" y="93501"/>
                  </a:cubicBezTo>
                  <a:cubicBezTo>
                    <a:pt x="41503" y="109022"/>
                    <a:pt x="41503" y="109022"/>
                    <a:pt x="41503" y="109022"/>
                  </a:cubicBezTo>
                  <a:cubicBezTo>
                    <a:pt x="41503" y="110914"/>
                    <a:pt x="38796" y="112429"/>
                    <a:pt x="34285" y="112429"/>
                  </a:cubicBezTo>
                  <a:cubicBezTo>
                    <a:pt x="29774" y="112807"/>
                    <a:pt x="25263" y="111293"/>
                    <a:pt x="25263" y="109022"/>
                  </a:cubicBezTo>
                  <a:cubicBezTo>
                    <a:pt x="25263" y="100315"/>
                    <a:pt x="25263" y="100315"/>
                    <a:pt x="25263" y="100315"/>
                  </a:cubicBezTo>
                  <a:cubicBezTo>
                    <a:pt x="25263" y="88958"/>
                    <a:pt x="25263" y="88958"/>
                    <a:pt x="25263" y="88958"/>
                  </a:cubicBezTo>
                  <a:cubicBezTo>
                    <a:pt x="25263" y="88580"/>
                    <a:pt x="24360" y="88201"/>
                    <a:pt x="23458" y="88201"/>
                  </a:cubicBezTo>
                  <a:cubicBezTo>
                    <a:pt x="23458" y="88201"/>
                    <a:pt x="23458" y="88201"/>
                    <a:pt x="23458" y="88201"/>
                  </a:cubicBezTo>
                  <a:cubicBezTo>
                    <a:pt x="21654" y="88201"/>
                    <a:pt x="20751" y="88580"/>
                    <a:pt x="20751" y="88958"/>
                  </a:cubicBezTo>
                  <a:cubicBezTo>
                    <a:pt x="20751" y="100315"/>
                    <a:pt x="20751" y="100315"/>
                    <a:pt x="20751" y="100315"/>
                  </a:cubicBezTo>
                  <a:cubicBezTo>
                    <a:pt x="20751" y="102208"/>
                    <a:pt x="18045" y="103722"/>
                    <a:pt x="13533" y="103722"/>
                  </a:cubicBezTo>
                  <a:cubicBezTo>
                    <a:pt x="9022" y="104100"/>
                    <a:pt x="4511" y="102586"/>
                    <a:pt x="4511" y="100315"/>
                  </a:cubicBezTo>
                  <a:cubicBezTo>
                    <a:pt x="4511" y="71545"/>
                    <a:pt x="4511" y="71545"/>
                    <a:pt x="4511" y="71545"/>
                  </a:cubicBezTo>
                  <a:cubicBezTo>
                    <a:pt x="4511" y="67003"/>
                    <a:pt x="10827" y="62460"/>
                    <a:pt x="19849" y="60189"/>
                  </a:cubicBezTo>
                  <a:cubicBezTo>
                    <a:pt x="20751" y="59810"/>
                    <a:pt x="20751" y="59810"/>
                    <a:pt x="20751" y="59432"/>
                  </a:cubicBezTo>
                  <a:cubicBezTo>
                    <a:pt x="20751" y="52239"/>
                    <a:pt x="20751" y="52239"/>
                    <a:pt x="20751" y="52239"/>
                  </a:cubicBezTo>
                  <a:cubicBezTo>
                    <a:pt x="34285" y="52239"/>
                    <a:pt x="34285" y="52239"/>
                    <a:pt x="34285" y="52239"/>
                  </a:cubicBezTo>
                  <a:cubicBezTo>
                    <a:pt x="34285" y="53375"/>
                    <a:pt x="34285" y="53375"/>
                    <a:pt x="34285" y="53375"/>
                  </a:cubicBezTo>
                  <a:cubicBezTo>
                    <a:pt x="34285" y="54132"/>
                    <a:pt x="35187" y="54511"/>
                    <a:pt x="36992" y="54511"/>
                  </a:cubicBezTo>
                  <a:cubicBezTo>
                    <a:pt x="59548" y="54511"/>
                    <a:pt x="59548" y="54511"/>
                    <a:pt x="59548" y="54511"/>
                  </a:cubicBezTo>
                  <a:cubicBezTo>
                    <a:pt x="60451" y="54511"/>
                    <a:pt x="61353" y="54132"/>
                    <a:pt x="61353" y="53375"/>
                  </a:cubicBezTo>
                  <a:cubicBezTo>
                    <a:pt x="61353" y="52239"/>
                    <a:pt x="61353" y="52239"/>
                    <a:pt x="61353" y="52239"/>
                  </a:cubicBezTo>
                  <a:cubicBezTo>
                    <a:pt x="74887" y="52239"/>
                    <a:pt x="74887" y="52239"/>
                    <a:pt x="74887" y="52239"/>
                  </a:cubicBezTo>
                  <a:cubicBezTo>
                    <a:pt x="74887" y="59053"/>
                    <a:pt x="74887" y="59053"/>
                    <a:pt x="74887" y="59053"/>
                  </a:cubicBezTo>
                  <a:cubicBezTo>
                    <a:pt x="74887" y="59432"/>
                    <a:pt x="74887" y="59810"/>
                    <a:pt x="75789" y="59810"/>
                  </a:cubicBezTo>
                  <a:cubicBezTo>
                    <a:pt x="80300" y="60946"/>
                    <a:pt x="84812" y="62460"/>
                    <a:pt x="87518" y="64353"/>
                  </a:cubicBezTo>
                  <a:cubicBezTo>
                    <a:pt x="99248" y="71924"/>
                    <a:pt x="113684" y="84794"/>
                    <a:pt x="113684" y="85173"/>
                  </a:cubicBezTo>
                  <a:cubicBezTo>
                    <a:pt x="113684" y="85173"/>
                    <a:pt x="113684" y="85173"/>
                    <a:pt x="113684" y="85173"/>
                  </a:cubicBezTo>
                  <a:cubicBezTo>
                    <a:pt x="115488" y="86309"/>
                    <a:pt x="115488" y="87444"/>
                    <a:pt x="112781" y="8858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" name="Google Shape;99;p5"/>
          <p:cNvGrpSpPr/>
          <p:nvPr/>
        </p:nvGrpSpPr>
        <p:grpSpPr>
          <a:xfrm>
            <a:off x="7106138" y="2674863"/>
            <a:ext cx="1551087" cy="2468625"/>
            <a:chOff x="715963" y="3538538"/>
            <a:chExt cx="1551087" cy="2468625"/>
          </a:xfrm>
        </p:grpSpPr>
        <p:sp>
          <p:nvSpPr>
            <p:cNvPr id="100" name="Google Shape;100;p5"/>
            <p:cNvSpPr/>
            <p:nvPr/>
          </p:nvSpPr>
          <p:spPr>
            <a:xfrm>
              <a:off x="785813" y="4429125"/>
              <a:ext cx="15900" cy="33300"/>
            </a:xfrm>
            <a:custGeom>
              <a:rect b="b" l="l" r="r" t="t"/>
              <a:pathLst>
                <a:path extrusionOk="0" h="120000" w="120000">
                  <a:moveTo>
                    <a:pt x="40000" y="0"/>
                  </a:moveTo>
                  <a:cubicBezTo>
                    <a:pt x="40000" y="0"/>
                    <a:pt x="0" y="20000"/>
                    <a:pt x="0" y="20000"/>
                  </a:cubicBezTo>
                  <a:cubicBezTo>
                    <a:pt x="0" y="100000"/>
                    <a:pt x="0" y="100000"/>
                    <a:pt x="0" y="100000"/>
                  </a:cubicBezTo>
                  <a:cubicBezTo>
                    <a:pt x="0" y="100000"/>
                    <a:pt x="40000" y="120000"/>
                    <a:pt x="40000" y="120000"/>
                  </a:cubicBezTo>
                  <a:cubicBezTo>
                    <a:pt x="80000" y="120000"/>
                    <a:pt x="120000" y="100000"/>
                    <a:pt x="120000" y="100000"/>
                  </a:cubicBezTo>
                  <a:cubicBezTo>
                    <a:pt x="120000" y="20000"/>
                    <a:pt x="120000" y="20000"/>
                    <a:pt x="120000" y="20000"/>
                  </a:cubicBezTo>
                  <a:cubicBezTo>
                    <a:pt x="120000" y="20000"/>
                    <a:pt x="80000" y="0"/>
                    <a:pt x="4000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5"/>
            <p:cNvSpPr/>
            <p:nvPr/>
          </p:nvSpPr>
          <p:spPr>
            <a:xfrm>
              <a:off x="817563" y="4429125"/>
              <a:ext cx="15900" cy="33300"/>
            </a:xfrm>
            <a:custGeom>
              <a:rect b="b" l="l" r="r" t="t"/>
              <a:pathLst>
                <a:path extrusionOk="0" h="120000" w="120000">
                  <a:moveTo>
                    <a:pt x="80000" y="0"/>
                  </a:moveTo>
                  <a:cubicBezTo>
                    <a:pt x="40000" y="0"/>
                    <a:pt x="0" y="20000"/>
                    <a:pt x="0" y="20000"/>
                  </a:cubicBezTo>
                  <a:cubicBezTo>
                    <a:pt x="0" y="100000"/>
                    <a:pt x="0" y="100000"/>
                    <a:pt x="0" y="100000"/>
                  </a:cubicBezTo>
                  <a:cubicBezTo>
                    <a:pt x="0" y="100000"/>
                    <a:pt x="40000" y="120000"/>
                    <a:pt x="80000" y="120000"/>
                  </a:cubicBezTo>
                  <a:cubicBezTo>
                    <a:pt x="120000" y="120000"/>
                    <a:pt x="120000" y="100000"/>
                    <a:pt x="120000" y="100000"/>
                  </a:cubicBezTo>
                  <a:cubicBezTo>
                    <a:pt x="120000" y="20000"/>
                    <a:pt x="120000" y="20000"/>
                    <a:pt x="120000" y="20000"/>
                  </a:cubicBezTo>
                  <a:cubicBezTo>
                    <a:pt x="120000" y="20000"/>
                    <a:pt x="120000" y="0"/>
                    <a:pt x="8000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5"/>
            <p:cNvSpPr/>
            <p:nvPr/>
          </p:nvSpPr>
          <p:spPr>
            <a:xfrm>
              <a:off x="715963" y="4392613"/>
              <a:ext cx="187200" cy="401700"/>
            </a:xfrm>
            <a:custGeom>
              <a:rect b="b" l="l" r="r" t="t"/>
              <a:pathLst>
                <a:path extrusionOk="0" h="120000" w="120000">
                  <a:moveTo>
                    <a:pt x="113142" y="24000"/>
                  </a:moveTo>
                  <a:cubicBezTo>
                    <a:pt x="99428" y="24000"/>
                    <a:pt x="99428" y="24000"/>
                    <a:pt x="99428" y="24000"/>
                  </a:cubicBezTo>
                  <a:cubicBezTo>
                    <a:pt x="99428" y="3200"/>
                    <a:pt x="99428" y="3200"/>
                    <a:pt x="99428" y="3200"/>
                  </a:cubicBezTo>
                  <a:cubicBezTo>
                    <a:pt x="99428" y="1600"/>
                    <a:pt x="96000" y="0"/>
                    <a:pt x="92571" y="0"/>
                  </a:cubicBezTo>
                  <a:cubicBezTo>
                    <a:pt x="27428" y="0"/>
                    <a:pt x="27428" y="0"/>
                    <a:pt x="27428" y="0"/>
                  </a:cubicBezTo>
                  <a:cubicBezTo>
                    <a:pt x="24000" y="0"/>
                    <a:pt x="20571" y="1600"/>
                    <a:pt x="20571" y="3200"/>
                  </a:cubicBezTo>
                  <a:cubicBezTo>
                    <a:pt x="20571" y="24000"/>
                    <a:pt x="20571" y="24000"/>
                    <a:pt x="20571" y="24000"/>
                  </a:cubicBezTo>
                  <a:cubicBezTo>
                    <a:pt x="6857" y="24000"/>
                    <a:pt x="6857" y="24000"/>
                    <a:pt x="6857" y="24000"/>
                  </a:cubicBezTo>
                  <a:cubicBezTo>
                    <a:pt x="3428" y="24000"/>
                    <a:pt x="0" y="25600"/>
                    <a:pt x="0" y="28800"/>
                  </a:cubicBezTo>
                  <a:cubicBezTo>
                    <a:pt x="0" y="97600"/>
                    <a:pt x="0" y="97600"/>
                    <a:pt x="0" y="97600"/>
                  </a:cubicBezTo>
                  <a:cubicBezTo>
                    <a:pt x="0" y="110400"/>
                    <a:pt x="20571" y="120000"/>
                    <a:pt x="48000" y="120000"/>
                  </a:cubicBezTo>
                  <a:cubicBezTo>
                    <a:pt x="72000" y="120000"/>
                    <a:pt x="72000" y="120000"/>
                    <a:pt x="72000" y="120000"/>
                  </a:cubicBezTo>
                  <a:cubicBezTo>
                    <a:pt x="99428" y="120000"/>
                    <a:pt x="120000" y="110400"/>
                    <a:pt x="120000" y="97600"/>
                  </a:cubicBezTo>
                  <a:cubicBezTo>
                    <a:pt x="120000" y="28800"/>
                    <a:pt x="120000" y="28800"/>
                    <a:pt x="120000" y="28800"/>
                  </a:cubicBezTo>
                  <a:cubicBezTo>
                    <a:pt x="120000" y="25600"/>
                    <a:pt x="116571" y="24000"/>
                    <a:pt x="113142" y="24000"/>
                  </a:cubicBezTo>
                  <a:close/>
                  <a:moveTo>
                    <a:pt x="37714" y="8000"/>
                  </a:moveTo>
                  <a:cubicBezTo>
                    <a:pt x="82285" y="8000"/>
                    <a:pt x="82285" y="8000"/>
                    <a:pt x="82285" y="8000"/>
                  </a:cubicBezTo>
                  <a:cubicBezTo>
                    <a:pt x="82285" y="24000"/>
                    <a:pt x="82285" y="24000"/>
                    <a:pt x="82285" y="24000"/>
                  </a:cubicBezTo>
                  <a:cubicBezTo>
                    <a:pt x="37714" y="24000"/>
                    <a:pt x="37714" y="24000"/>
                    <a:pt x="37714" y="24000"/>
                  </a:cubicBezTo>
                  <a:lnTo>
                    <a:pt x="37714" y="8000"/>
                  </a:lnTo>
                  <a:close/>
                  <a:moveTo>
                    <a:pt x="72000" y="113600"/>
                  </a:moveTo>
                  <a:cubicBezTo>
                    <a:pt x="48000" y="113600"/>
                    <a:pt x="48000" y="113600"/>
                    <a:pt x="48000" y="113600"/>
                  </a:cubicBezTo>
                  <a:cubicBezTo>
                    <a:pt x="30857" y="113600"/>
                    <a:pt x="17142" y="105600"/>
                    <a:pt x="17142" y="97600"/>
                  </a:cubicBezTo>
                  <a:cubicBezTo>
                    <a:pt x="17142" y="32000"/>
                    <a:pt x="17142" y="32000"/>
                    <a:pt x="17142" y="32000"/>
                  </a:cubicBezTo>
                  <a:cubicBezTo>
                    <a:pt x="27428" y="32000"/>
                    <a:pt x="27428" y="32000"/>
                    <a:pt x="27428" y="32000"/>
                  </a:cubicBezTo>
                  <a:cubicBezTo>
                    <a:pt x="92571" y="32000"/>
                    <a:pt x="92571" y="32000"/>
                    <a:pt x="92571" y="32000"/>
                  </a:cubicBezTo>
                  <a:cubicBezTo>
                    <a:pt x="102857" y="32000"/>
                    <a:pt x="102857" y="32000"/>
                    <a:pt x="102857" y="32000"/>
                  </a:cubicBezTo>
                  <a:cubicBezTo>
                    <a:pt x="102857" y="97600"/>
                    <a:pt x="102857" y="97600"/>
                    <a:pt x="102857" y="97600"/>
                  </a:cubicBezTo>
                  <a:cubicBezTo>
                    <a:pt x="102857" y="105600"/>
                    <a:pt x="89142" y="113600"/>
                    <a:pt x="72000" y="1136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5"/>
            <p:cNvSpPr/>
            <p:nvPr/>
          </p:nvSpPr>
          <p:spPr>
            <a:xfrm>
              <a:off x="758825" y="4521200"/>
              <a:ext cx="101700" cy="27000"/>
            </a:xfrm>
            <a:custGeom>
              <a:rect b="b" l="l" r="r" t="t"/>
              <a:pathLst>
                <a:path extrusionOk="0" h="120000" w="120000">
                  <a:moveTo>
                    <a:pt x="107368" y="0"/>
                  </a:moveTo>
                  <a:cubicBezTo>
                    <a:pt x="12631" y="0"/>
                    <a:pt x="12631" y="0"/>
                    <a:pt x="12631" y="0"/>
                  </a:cubicBezTo>
                  <a:cubicBezTo>
                    <a:pt x="6315" y="0"/>
                    <a:pt x="0" y="24000"/>
                    <a:pt x="0" y="72000"/>
                  </a:cubicBezTo>
                  <a:cubicBezTo>
                    <a:pt x="0" y="96000"/>
                    <a:pt x="6315" y="120000"/>
                    <a:pt x="12631" y="120000"/>
                  </a:cubicBezTo>
                  <a:cubicBezTo>
                    <a:pt x="107368" y="120000"/>
                    <a:pt x="107368" y="120000"/>
                    <a:pt x="107368" y="120000"/>
                  </a:cubicBezTo>
                  <a:cubicBezTo>
                    <a:pt x="113684" y="120000"/>
                    <a:pt x="120000" y="96000"/>
                    <a:pt x="120000" y="72000"/>
                  </a:cubicBezTo>
                  <a:cubicBezTo>
                    <a:pt x="120000" y="24000"/>
                    <a:pt x="113684" y="0"/>
                    <a:pt x="1073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5"/>
            <p:cNvSpPr/>
            <p:nvPr/>
          </p:nvSpPr>
          <p:spPr>
            <a:xfrm>
              <a:off x="1293813" y="4230688"/>
              <a:ext cx="523800" cy="371400"/>
            </a:xfrm>
            <a:custGeom>
              <a:rect b="b" l="l" r="r" t="t"/>
              <a:pathLst>
                <a:path extrusionOk="0" h="120000" w="120000">
                  <a:moveTo>
                    <a:pt x="2448" y="120000"/>
                  </a:moveTo>
                  <a:cubicBezTo>
                    <a:pt x="105306" y="120000"/>
                    <a:pt x="105306" y="120000"/>
                    <a:pt x="105306" y="120000"/>
                  </a:cubicBezTo>
                  <a:cubicBezTo>
                    <a:pt x="105306" y="116521"/>
                    <a:pt x="106530" y="113043"/>
                    <a:pt x="107755" y="111304"/>
                  </a:cubicBezTo>
                  <a:cubicBezTo>
                    <a:pt x="105306" y="111304"/>
                    <a:pt x="105306" y="111304"/>
                    <a:pt x="105306" y="111304"/>
                  </a:cubicBezTo>
                  <a:cubicBezTo>
                    <a:pt x="105306" y="8695"/>
                    <a:pt x="105306" y="8695"/>
                    <a:pt x="105306" y="8695"/>
                  </a:cubicBezTo>
                  <a:cubicBezTo>
                    <a:pt x="115102" y="8695"/>
                    <a:pt x="115102" y="8695"/>
                    <a:pt x="115102" y="8695"/>
                  </a:cubicBezTo>
                  <a:cubicBezTo>
                    <a:pt x="115102" y="102608"/>
                    <a:pt x="115102" y="102608"/>
                    <a:pt x="115102" y="102608"/>
                  </a:cubicBezTo>
                  <a:cubicBezTo>
                    <a:pt x="116326" y="102608"/>
                    <a:pt x="118775" y="100869"/>
                    <a:pt x="119999" y="100869"/>
                  </a:cubicBezTo>
                  <a:cubicBezTo>
                    <a:pt x="119999" y="3478"/>
                    <a:pt x="119999" y="3478"/>
                    <a:pt x="119999" y="3478"/>
                  </a:cubicBezTo>
                  <a:cubicBezTo>
                    <a:pt x="119999" y="1739"/>
                    <a:pt x="118775" y="0"/>
                    <a:pt x="117551" y="0"/>
                  </a:cubicBezTo>
                  <a:cubicBezTo>
                    <a:pt x="101632" y="0"/>
                    <a:pt x="101632" y="0"/>
                    <a:pt x="101632" y="0"/>
                  </a:cubicBezTo>
                  <a:cubicBezTo>
                    <a:pt x="100408" y="0"/>
                    <a:pt x="99183" y="1739"/>
                    <a:pt x="99183" y="3478"/>
                  </a:cubicBezTo>
                  <a:cubicBezTo>
                    <a:pt x="99183" y="111304"/>
                    <a:pt x="99183" y="111304"/>
                    <a:pt x="99183" y="111304"/>
                  </a:cubicBezTo>
                  <a:cubicBezTo>
                    <a:pt x="89387" y="111304"/>
                    <a:pt x="89387" y="111304"/>
                    <a:pt x="89387" y="111304"/>
                  </a:cubicBezTo>
                  <a:cubicBezTo>
                    <a:pt x="89387" y="55652"/>
                    <a:pt x="89387" y="55652"/>
                    <a:pt x="89387" y="55652"/>
                  </a:cubicBezTo>
                  <a:cubicBezTo>
                    <a:pt x="89387" y="53913"/>
                    <a:pt x="88163" y="52173"/>
                    <a:pt x="85714" y="52173"/>
                  </a:cubicBezTo>
                  <a:cubicBezTo>
                    <a:pt x="69795" y="52173"/>
                    <a:pt x="69795" y="52173"/>
                    <a:pt x="69795" y="52173"/>
                  </a:cubicBezTo>
                  <a:cubicBezTo>
                    <a:pt x="68571" y="52173"/>
                    <a:pt x="67346" y="53913"/>
                    <a:pt x="67346" y="55652"/>
                  </a:cubicBezTo>
                  <a:cubicBezTo>
                    <a:pt x="67346" y="111304"/>
                    <a:pt x="67346" y="111304"/>
                    <a:pt x="67346" y="111304"/>
                  </a:cubicBezTo>
                  <a:cubicBezTo>
                    <a:pt x="57551" y="111304"/>
                    <a:pt x="57551" y="111304"/>
                    <a:pt x="57551" y="111304"/>
                  </a:cubicBezTo>
                  <a:cubicBezTo>
                    <a:pt x="57551" y="41739"/>
                    <a:pt x="57551" y="41739"/>
                    <a:pt x="57551" y="41739"/>
                  </a:cubicBezTo>
                  <a:cubicBezTo>
                    <a:pt x="57551" y="38260"/>
                    <a:pt x="56326" y="36521"/>
                    <a:pt x="55102" y="36521"/>
                  </a:cubicBezTo>
                  <a:cubicBezTo>
                    <a:pt x="39183" y="36521"/>
                    <a:pt x="39183" y="36521"/>
                    <a:pt x="39183" y="36521"/>
                  </a:cubicBezTo>
                  <a:cubicBezTo>
                    <a:pt x="37959" y="36521"/>
                    <a:pt x="35510" y="38260"/>
                    <a:pt x="35510" y="41739"/>
                  </a:cubicBezTo>
                  <a:cubicBezTo>
                    <a:pt x="35510" y="111304"/>
                    <a:pt x="35510" y="111304"/>
                    <a:pt x="35510" y="111304"/>
                  </a:cubicBezTo>
                  <a:cubicBezTo>
                    <a:pt x="25714" y="111304"/>
                    <a:pt x="25714" y="111304"/>
                    <a:pt x="25714" y="111304"/>
                  </a:cubicBezTo>
                  <a:cubicBezTo>
                    <a:pt x="25714" y="78260"/>
                    <a:pt x="25714" y="78260"/>
                    <a:pt x="25714" y="78260"/>
                  </a:cubicBezTo>
                  <a:cubicBezTo>
                    <a:pt x="25714" y="76521"/>
                    <a:pt x="24489" y="74782"/>
                    <a:pt x="23265" y="74782"/>
                  </a:cubicBezTo>
                  <a:cubicBezTo>
                    <a:pt x="7346" y="74782"/>
                    <a:pt x="7346" y="74782"/>
                    <a:pt x="7346" y="74782"/>
                  </a:cubicBezTo>
                  <a:cubicBezTo>
                    <a:pt x="6122" y="74782"/>
                    <a:pt x="4897" y="76521"/>
                    <a:pt x="4897" y="78260"/>
                  </a:cubicBezTo>
                  <a:cubicBezTo>
                    <a:pt x="4897" y="111304"/>
                    <a:pt x="4897" y="111304"/>
                    <a:pt x="4897" y="111304"/>
                  </a:cubicBezTo>
                  <a:cubicBezTo>
                    <a:pt x="2448" y="111304"/>
                    <a:pt x="2448" y="111304"/>
                    <a:pt x="2448" y="111304"/>
                  </a:cubicBezTo>
                  <a:cubicBezTo>
                    <a:pt x="1224" y="111304"/>
                    <a:pt x="0" y="113043"/>
                    <a:pt x="0" y="114782"/>
                  </a:cubicBezTo>
                  <a:cubicBezTo>
                    <a:pt x="0" y="118260"/>
                    <a:pt x="1224" y="120000"/>
                    <a:pt x="2448" y="120000"/>
                  </a:cubicBezTo>
                  <a:close/>
                  <a:moveTo>
                    <a:pt x="73469" y="60869"/>
                  </a:moveTo>
                  <a:cubicBezTo>
                    <a:pt x="83265" y="60869"/>
                    <a:pt x="83265" y="60869"/>
                    <a:pt x="83265" y="60869"/>
                  </a:cubicBezTo>
                  <a:cubicBezTo>
                    <a:pt x="83265" y="111304"/>
                    <a:pt x="83265" y="111304"/>
                    <a:pt x="83265" y="111304"/>
                  </a:cubicBezTo>
                  <a:cubicBezTo>
                    <a:pt x="73469" y="111304"/>
                    <a:pt x="73469" y="111304"/>
                    <a:pt x="73469" y="111304"/>
                  </a:cubicBezTo>
                  <a:lnTo>
                    <a:pt x="73469" y="60869"/>
                  </a:lnTo>
                  <a:close/>
                  <a:moveTo>
                    <a:pt x="41632" y="45217"/>
                  </a:moveTo>
                  <a:cubicBezTo>
                    <a:pt x="51428" y="45217"/>
                    <a:pt x="51428" y="45217"/>
                    <a:pt x="51428" y="45217"/>
                  </a:cubicBezTo>
                  <a:cubicBezTo>
                    <a:pt x="51428" y="111304"/>
                    <a:pt x="51428" y="111304"/>
                    <a:pt x="51428" y="111304"/>
                  </a:cubicBezTo>
                  <a:cubicBezTo>
                    <a:pt x="41632" y="111304"/>
                    <a:pt x="41632" y="111304"/>
                    <a:pt x="41632" y="111304"/>
                  </a:cubicBezTo>
                  <a:lnTo>
                    <a:pt x="41632" y="45217"/>
                  </a:lnTo>
                  <a:close/>
                  <a:moveTo>
                    <a:pt x="11020" y="83478"/>
                  </a:moveTo>
                  <a:cubicBezTo>
                    <a:pt x="20816" y="83478"/>
                    <a:pt x="20816" y="83478"/>
                    <a:pt x="20816" y="83478"/>
                  </a:cubicBezTo>
                  <a:cubicBezTo>
                    <a:pt x="20816" y="111304"/>
                    <a:pt x="20816" y="111304"/>
                    <a:pt x="20816" y="111304"/>
                  </a:cubicBezTo>
                  <a:cubicBezTo>
                    <a:pt x="11020" y="111304"/>
                    <a:pt x="11020" y="111304"/>
                    <a:pt x="11020" y="111304"/>
                  </a:cubicBezTo>
                  <a:lnTo>
                    <a:pt x="11020" y="8347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5"/>
            <p:cNvSpPr/>
            <p:nvPr/>
          </p:nvSpPr>
          <p:spPr>
            <a:xfrm>
              <a:off x="1106488" y="3538538"/>
              <a:ext cx="936600" cy="1255800"/>
            </a:xfrm>
            <a:custGeom>
              <a:rect b="b" l="l" r="r" t="t"/>
              <a:pathLst>
                <a:path extrusionOk="0" h="120000" w="120000">
                  <a:moveTo>
                    <a:pt x="82971" y="117948"/>
                  </a:moveTo>
                  <a:cubicBezTo>
                    <a:pt x="3428" y="117948"/>
                    <a:pt x="3428" y="117948"/>
                    <a:pt x="3428" y="117948"/>
                  </a:cubicBezTo>
                  <a:cubicBezTo>
                    <a:pt x="3428" y="2564"/>
                    <a:pt x="3428" y="2564"/>
                    <a:pt x="3428" y="2564"/>
                  </a:cubicBezTo>
                  <a:cubicBezTo>
                    <a:pt x="75428" y="2564"/>
                    <a:pt x="75428" y="2564"/>
                    <a:pt x="75428" y="2564"/>
                  </a:cubicBezTo>
                  <a:cubicBezTo>
                    <a:pt x="75428" y="31794"/>
                    <a:pt x="75428" y="31794"/>
                    <a:pt x="75428" y="31794"/>
                  </a:cubicBezTo>
                  <a:cubicBezTo>
                    <a:pt x="75428" y="32820"/>
                    <a:pt x="76114" y="33333"/>
                    <a:pt x="76800" y="33333"/>
                  </a:cubicBezTo>
                  <a:cubicBezTo>
                    <a:pt x="116571" y="33333"/>
                    <a:pt x="116571" y="33333"/>
                    <a:pt x="116571" y="33333"/>
                  </a:cubicBezTo>
                  <a:cubicBezTo>
                    <a:pt x="116571" y="92307"/>
                    <a:pt x="116571" y="92307"/>
                    <a:pt x="116571" y="92307"/>
                  </a:cubicBezTo>
                  <a:cubicBezTo>
                    <a:pt x="117257" y="92820"/>
                    <a:pt x="117257" y="94358"/>
                    <a:pt x="117257" y="95384"/>
                  </a:cubicBezTo>
                  <a:cubicBezTo>
                    <a:pt x="117257" y="97435"/>
                    <a:pt x="117257" y="97435"/>
                    <a:pt x="117257" y="97435"/>
                  </a:cubicBezTo>
                  <a:cubicBezTo>
                    <a:pt x="117942" y="97435"/>
                    <a:pt x="118628" y="96923"/>
                    <a:pt x="119999" y="96410"/>
                  </a:cubicBezTo>
                  <a:cubicBezTo>
                    <a:pt x="119999" y="31794"/>
                    <a:pt x="119999" y="31794"/>
                    <a:pt x="119999" y="31794"/>
                  </a:cubicBezTo>
                  <a:cubicBezTo>
                    <a:pt x="119999" y="31794"/>
                    <a:pt x="119999" y="31794"/>
                    <a:pt x="119999" y="31794"/>
                  </a:cubicBezTo>
                  <a:cubicBezTo>
                    <a:pt x="119999" y="31794"/>
                    <a:pt x="119999" y="31794"/>
                    <a:pt x="119999" y="31794"/>
                  </a:cubicBezTo>
                  <a:cubicBezTo>
                    <a:pt x="119314" y="31794"/>
                    <a:pt x="119314" y="31282"/>
                    <a:pt x="119314" y="31282"/>
                  </a:cubicBezTo>
                  <a:cubicBezTo>
                    <a:pt x="119314" y="31282"/>
                    <a:pt x="119314" y="31282"/>
                    <a:pt x="119314" y="31282"/>
                  </a:cubicBezTo>
                  <a:cubicBezTo>
                    <a:pt x="119314" y="31282"/>
                    <a:pt x="119314" y="31282"/>
                    <a:pt x="119314" y="31282"/>
                  </a:cubicBezTo>
                  <a:cubicBezTo>
                    <a:pt x="119314" y="31282"/>
                    <a:pt x="119314" y="31282"/>
                    <a:pt x="119314" y="31282"/>
                  </a:cubicBezTo>
                  <a:cubicBezTo>
                    <a:pt x="78171" y="512"/>
                    <a:pt x="78171" y="512"/>
                    <a:pt x="78171" y="512"/>
                  </a:cubicBezTo>
                  <a:cubicBezTo>
                    <a:pt x="78171" y="512"/>
                    <a:pt x="78171" y="512"/>
                    <a:pt x="78171" y="0"/>
                  </a:cubicBezTo>
                  <a:cubicBezTo>
                    <a:pt x="78171" y="0"/>
                    <a:pt x="78171" y="0"/>
                    <a:pt x="78171" y="0"/>
                  </a:cubicBezTo>
                  <a:cubicBezTo>
                    <a:pt x="78171" y="0"/>
                    <a:pt x="77485" y="0"/>
                    <a:pt x="77485" y="0"/>
                  </a:cubicBezTo>
                  <a:cubicBezTo>
                    <a:pt x="77485" y="0"/>
                    <a:pt x="77485" y="0"/>
                    <a:pt x="77485" y="0"/>
                  </a:cubicBezTo>
                  <a:cubicBezTo>
                    <a:pt x="77485" y="0"/>
                    <a:pt x="77485" y="0"/>
                    <a:pt x="77485" y="0"/>
                  </a:cubicBezTo>
                  <a:cubicBezTo>
                    <a:pt x="77485" y="0"/>
                    <a:pt x="77485" y="0"/>
                    <a:pt x="76800" y="0"/>
                  </a:cubicBezTo>
                  <a:cubicBezTo>
                    <a:pt x="2057" y="0"/>
                    <a:pt x="2057" y="0"/>
                    <a:pt x="2057" y="0"/>
                  </a:cubicBezTo>
                  <a:cubicBezTo>
                    <a:pt x="685" y="0"/>
                    <a:pt x="0" y="512"/>
                    <a:pt x="0" y="1538"/>
                  </a:cubicBezTo>
                  <a:cubicBezTo>
                    <a:pt x="0" y="118974"/>
                    <a:pt x="0" y="118974"/>
                    <a:pt x="0" y="118974"/>
                  </a:cubicBezTo>
                  <a:cubicBezTo>
                    <a:pt x="0" y="119487"/>
                    <a:pt x="685" y="120000"/>
                    <a:pt x="2057" y="120000"/>
                  </a:cubicBezTo>
                  <a:cubicBezTo>
                    <a:pt x="82971" y="120000"/>
                    <a:pt x="82971" y="120000"/>
                    <a:pt x="82971" y="120000"/>
                  </a:cubicBezTo>
                  <a:lnTo>
                    <a:pt x="82971" y="117948"/>
                  </a:lnTo>
                  <a:close/>
                  <a:moveTo>
                    <a:pt x="78857" y="4102"/>
                  </a:moveTo>
                  <a:cubicBezTo>
                    <a:pt x="113828" y="30769"/>
                    <a:pt x="113828" y="30769"/>
                    <a:pt x="113828" y="30769"/>
                  </a:cubicBezTo>
                  <a:cubicBezTo>
                    <a:pt x="78857" y="30769"/>
                    <a:pt x="78857" y="30769"/>
                    <a:pt x="78857" y="30769"/>
                  </a:cubicBezTo>
                  <a:lnTo>
                    <a:pt x="78857" y="410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5"/>
            <p:cNvSpPr/>
            <p:nvPr/>
          </p:nvSpPr>
          <p:spPr>
            <a:xfrm>
              <a:off x="1293813" y="3748088"/>
              <a:ext cx="250800" cy="22200"/>
            </a:xfrm>
            <a:custGeom>
              <a:rect b="b" l="l" r="r" t="t"/>
              <a:pathLst>
                <a:path extrusionOk="0" h="120000" w="120000">
                  <a:moveTo>
                    <a:pt x="5106" y="120000"/>
                  </a:moveTo>
                  <a:cubicBezTo>
                    <a:pt x="114893" y="120000"/>
                    <a:pt x="114893" y="120000"/>
                    <a:pt x="114893" y="120000"/>
                  </a:cubicBezTo>
                  <a:cubicBezTo>
                    <a:pt x="117446" y="120000"/>
                    <a:pt x="120000" y="90000"/>
                    <a:pt x="120000" y="60000"/>
                  </a:cubicBezTo>
                  <a:cubicBezTo>
                    <a:pt x="120000" y="30000"/>
                    <a:pt x="117446" y="0"/>
                    <a:pt x="114893" y="0"/>
                  </a:cubicBezTo>
                  <a:cubicBezTo>
                    <a:pt x="5106" y="0"/>
                    <a:pt x="5106" y="0"/>
                    <a:pt x="5106" y="0"/>
                  </a:cubicBezTo>
                  <a:cubicBezTo>
                    <a:pt x="2553" y="0"/>
                    <a:pt x="0" y="30000"/>
                    <a:pt x="0" y="60000"/>
                  </a:cubicBezTo>
                  <a:cubicBezTo>
                    <a:pt x="0" y="90000"/>
                    <a:pt x="2553" y="120000"/>
                    <a:pt x="5106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5"/>
            <p:cNvSpPr/>
            <p:nvPr/>
          </p:nvSpPr>
          <p:spPr>
            <a:xfrm>
              <a:off x="1293813" y="3919538"/>
              <a:ext cx="250800" cy="27000"/>
            </a:xfrm>
            <a:custGeom>
              <a:rect b="b" l="l" r="r" t="t"/>
              <a:pathLst>
                <a:path extrusionOk="0" h="120000" w="120000">
                  <a:moveTo>
                    <a:pt x="5106" y="120000"/>
                  </a:moveTo>
                  <a:cubicBezTo>
                    <a:pt x="114893" y="120000"/>
                    <a:pt x="114893" y="120000"/>
                    <a:pt x="114893" y="120000"/>
                  </a:cubicBezTo>
                  <a:cubicBezTo>
                    <a:pt x="117446" y="120000"/>
                    <a:pt x="120000" y="96000"/>
                    <a:pt x="120000" y="48000"/>
                  </a:cubicBezTo>
                  <a:cubicBezTo>
                    <a:pt x="120000" y="24000"/>
                    <a:pt x="117446" y="0"/>
                    <a:pt x="114893" y="0"/>
                  </a:cubicBezTo>
                  <a:cubicBezTo>
                    <a:pt x="5106" y="0"/>
                    <a:pt x="5106" y="0"/>
                    <a:pt x="5106" y="0"/>
                  </a:cubicBezTo>
                  <a:cubicBezTo>
                    <a:pt x="2553" y="0"/>
                    <a:pt x="0" y="24000"/>
                    <a:pt x="0" y="48000"/>
                  </a:cubicBezTo>
                  <a:cubicBezTo>
                    <a:pt x="0" y="96000"/>
                    <a:pt x="2553" y="120000"/>
                    <a:pt x="5106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5"/>
            <p:cNvSpPr/>
            <p:nvPr/>
          </p:nvSpPr>
          <p:spPr>
            <a:xfrm>
              <a:off x="1325563" y="4048125"/>
              <a:ext cx="480900" cy="301500"/>
            </a:xfrm>
            <a:custGeom>
              <a:rect b="b" l="l" r="r" t="t"/>
              <a:pathLst>
                <a:path extrusionOk="0" h="120000" w="120000">
                  <a:moveTo>
                    <a:pt x="77333" y="64285"/>
                  </a:moveTo>
                  <a:cubicBezTo>
                    <a:pt x="74666" y="64285"/>
                    <a:pt x="72000" y="66428"/>
                    <a:pt x="70666" y="68571"/>
                  </a:cubicBezTo>
                  <a:cubicBezTo>
                    <a:pt x="52000" y="59999"/>
                    <a:pt x="52000" y="59999"/>
                    <a:pt x="52000" y="59999"/>
                  </a:cubicBezTo>
                  <a:cubicBezTo>
                    <a:pt x="52000" y="51428"/>
                    <a:pt x="48000" y="44999"/>
                    <a:pt x="42666" y="44999"/>
                  </a:cubicBezTo>
                  <a:cubicBezTo>
                    <a:pt x="38666" y="44999"/>
                    <a:pt x="34666" y="51428"/>
                    <a:pt x="34666" y="59999"/>
                  </a:cubicBezTo>
                  <a:cubicBezTo>
                    <a:pt x="34666" y="62142"/>
                    <a:pt x="34666" y="62142"/>
                    <a:pt x="34666" y="64285"/>
                  </a:cubicBezTo>
                  <a:cubicBezTo>
                    <a:pt x="13333" y="92142"/>
                    <a:pt x="13333" y="92142"/>
                    <a:pt x="13333" y="92142"/>
                  </a:cubicBezTo>
                  <a:cubicBezTo>
                    <a:pt x="12000" y="92142"/>
                    <a:pt x="10666" y="92142"/>
                    <a:pt x="9333" y="92142"/>
                  </a:cubicBezTo>
                  <a:cubicBezTo>
                    <a:pt x="4000" y="92142"/>
                    <a:pt x="0" y="98571"/>
                    <a:pt x="0" y="104999"/>
                  </a:cubicBezTo>
                  <a:cubicBezTo>
                    <a:pt x="0" y="113571"/>
                    <a:pt x="4000" y="119999"/>
                    <a:pt x="9333" y="119999"/>
                  </a:cubicBezTo>
                  <a:cubicBezTo>
                    <a:pt x="13333" y="119999"/>
                    <a:pt x="17333" y="113571"/>
                    <a:pt x="17333" y="104999"/>
                  </a:cubicBezTo>
                  <a:cubicBezTo>
                    <a:pt x="17333" y="102857"/>
                    <a:pt x="17333" y="102857"/>
                    <a:pt x="17333" y="100714"/>
                  </a:cubicBezTo>
                  <a:cubicBezTo>
                    <a:pt x="38666" y="72857"/>
                    <a:pt x="38666" y="72857"/>
                    <a:pt x="38666" y="72857"/>
                  </a:cubicBezTo>
                  <a:cubicBezTo>
                    <a:pt x="40000" y="72857"/>
                    <a:pt x="41333" y="75000"/>
                    <a:pt x="42666" y="75000"/>
                  </a:cubicBezTo>
                  <a:cubicBezTo>
                    <a:pt x="45333" y="75000"/>
                    <a:pt x="48000" y="72857"/>
                    <a:pt x="49333" y="68571"/>
                  </a:cubicBezTo>
                  <a:cubicBezTo>
                    <a:pt x="68000" y="79285"/>
                    <a:pt x="68000" y="79285"/>
                    <a:pt x="68000" y="79285"/>
                  </a:cubicBezTo>
                  <a:cubicBezTo>
                    <a:pt x="68000" y="85714"/>
                    <a:pt x="72000" y="92142"/>
                    <a:pt x="77333" y="92142"/>
                  </a:cubicBezTo>
                  <a:cubicBezTo>
                    <a:pt x="82666" y="92142"/>
                    <a:pt x="86666" y="85714"/>
                    <a:pt x="86666" y="77142"/>
                  </a:cubicBezTo>
                  <a:cubicBezTo>
                    <a:pt x="86666" y="75000"/>
                    <a:pt x="85333" y="72857"/>
                    <a:pt x="85333" y="70714"/>
                  </a:cubicBezTo>
                  <a:cubicBezTo>
                    <a:pt x="108000" y="27857"/>
                    <a:pt x="108000" y="27857"/>
                    <a:pt x="108000" y="27857"/>
                  </a:cubicBezTo>
                  <a:cubicBezTo>
                    <a:pt x="109333" y="27857"/>
                    <a:pt x="110666" y="27857"/>
                    <a:pt x="112000" y="27857"/>
                  </a:cubicBezTo>
                  <a:cubicBezTo>
                    <a:pt x="116000" y="27857"/>
                    <a:pt x="120000" y="21428"/>
                    <a:pt x="120000" y="12857"/>
                  </a:cubicBezTo>
                  <a:cubicBezTo>
                    <a:pt x="120000" y="6428"/>
                    <a:pt x="116000" y="0"/>
                    <a:pt x="112000" y="0"/>
                  </a:cubicBezTo>
                  <a:cubicBezTo>
                    <a:pt x="106666" y="0"/>
                    <a:pt x="102666" y="6428"/>
                    <a:pt x="102666" y="12857"/>
                  </a:cubicBezTo>
                  <a:cubicBezTo>
                    <a:pt x="102666" y="17142"/>
                    <a:pt x="102666" y="19285"/>
                    <a:pt x="104000" y="21428"/>
                  </a:cubicBezTo>
                  <a:cubicBezTo>
                    <a:pt x="80000" y="64285"/>
                    <a:pt x="80000" y="64285"/>
                    <a:pt x="80000" y="64285"/>
                  </a:cubicBezTo>
                  <a:cubicBezTo>
                    <a:pt x="78666" y="64285"/>
                    <a:pt x="78666" y="64285"/>
                    <a:pt x="77333" y="64285"/>
                  </a:cubicBezTo>
                  <a:close/>
                  <a:moveTo>
                    <a:pt x="9333" y="109285"/>
                  </a:moveTo>
                  <a:cubicBezTo>
                    <a:pt x="8000" y="109285"/>
                    <a:pt x="6666" y="107142"/>
                    <a:pt x="6666" y="104999"/>
                  </a:cubicBezTo>
                  <a:cubicBezTo>
                    <a:pt x="6666" y="102857"/>
                    <a:pt x="8000" y="100714"/>
                    <a:pt x="9333" y="100714"/>
                  </a:cubicBezTo>
                  <a:cubicBezTo>
                    <a:pt x="10666" y="100714"/>
                    <a:pt x="10666" y="102857"/>
                    <a:pt x="10666" y="104999"/>
                  </a:cubicBezTo>
                  <a:cubicBezTo>
                    <a:pt x="10666" y="107142"/>
                    <a:pt x="10666" y="109285"/>
                    <a:pt x="9333" y="109285"/>
                  </a:cubicBezTo>
                  <a:close/>
                  <a:moveTo>
                    <a:pt x="42666" y="64285"/>
                  </a:moveTo>
                  <a:cubicBezTo>
                    <a:pt x="41333" y="64285"/>
                    <a:pt x="40000" y="62142"/>
                    <a:pt x="40000" y="59999"/>
                  </a:cubicBezTo>
                  <a:cubicBezTo>
                    <a:pt x="40000" y="57857"/>
                    <a:pt x="41333" y="55714"/>
                    <a:pt x="42666" y="55714"/>
                  </a:cubicBezTo>
                  <a:cubicBezTo>
                    <a:pt x="44000" y="55714"/>
                    <a:pt x="45333" y="57857"/>
                    <a:pt x="45333" y="59999"/>
                  </a:cubicBezTo>
                  <a:cubicBezTo>
                    <a:pt x="45333" y="62142"/>
                    <a:pt x="44000" y="64285"/>
                    <a:pt x="42666" y="64285"/>
                  </a:cubicBezTo>
                  <a:close/>
                  <a:moveTo>
                    <a:pt x="77333" y="81428"/>
                  </a:moveTo>
                  <a:cubicBezTo>
                    <a:pt x="76000" y="81428"/>
                    <a:pt x="74666" y="79285"/>
                    <a:pt x="74666" y="77142"/>
                  </a:cubicBezTo>
                  <a:cubicBezTo>
                    <a:pt x="74666" y="77142"/>
                    <a:pt x="74666" y="77142"/>
                    <a:pt x="74666" y="77142"/>
                  </a:cubicBezTo>
                  <a:cubicBezTo>
                    <a:pt x="74666" y="77142"/>
                    <a:pt x="74666" y="77142"/>
                    <a:pt x="74666" y="77142"/>
                  </a:cubicBezTo>
                  <a:cubicBezTo>
                    <a:pt x="74666" y="77142"/>
                    <a:pt x="74666" y="77142"/>
                    <a:pt x="74666" y="75000"/>
                  </a:cubicBezTo>
                  <a:cubicBezTo>
                    <a:pt x="76000" y="75000"/>
                    <a:pt x="76000" y="75000"/>
                    <a:pt x="77333" y="75000"/>
                  </a:cubicBezTo>
                  <a:cubicBezTo>
                    <a:pt x="78666" y="75000"/>
                    <a:pt x="80000" y="75000"/>
                    <a:pt x="80000" y="77142"/>
                  </a:cubicBezTo>
                  <a:cubicBezTo>
                    <a:pt x="80000" y="79285"/>
                    <a:pt x="78666" y="81428"/>
                    <a:pt x="77333" y="81428"/>
                  </a:cubicBezTo>
                  <a:close/>
                  <a:moveTo>
                    <a:pt x="112000" y="10714"/>
                  </a:moveTo>
                  <a:cubicBezTo>
                    <a:pt x="113333" y="10714"/>
                    <a:pt x="113333" y="10714"/>
                    <a:pt x="113333" y="12857"/>
                  </a:cubicBezTo>
                  <a:cubicBezTo>
                    <a:pt x="113333" y="14999"/>
                    <a:pt x="113333" y="17142"/>
                    <a:pt x="112000" y="17142"/>
                  </a:cubicBezTo>
                  <a:cubicBezTo>
                    <a:pt x="109333" y="17142"/>
                    <a:pt x="109333" y="14999"/>
                    <a:pt x="109333" y="12857"/>
                  </a:cubicBezTo>
                  <a:cubicBezTo>
                    <a:pt x="109333" y="10714"/>
                    <a:pt x="109333" y="10714"/>
                    <a:pt x="112000" y="107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5"/>
            <p:cNvSpPr/>
            <p:nvPr/>
          </p:nvSpPr>
          <p:spPr>
            <a:xfrm>
              <a:off x="1293813" y="3833813"/>
              <a:ext cx="250800" cy="22200"/>
            </a:xfrm>
            <a:custGeom>
              <a:rect b="b" l="l" r="r" t="t"/>
              <a:pathLst>
                <a:path extrusionOk="0" h="120000" w="120000">
                  <a:moveTo>
                    <a:pt x="5106" y="120000"/>
                  </a:moveTo>
                  <a:cubicBezTo>
                    <a:pt x="114893" y="120000"/>
                    <a:pt x="114893" y="120000"/>
                    <a:pt x="114893" y="120000"/>
                  </a:cubicBezTo>
                  <a:cubicBezTo>
                    <a:pt x="117446" y="120000"/>
                    <a:pt x="120000" y="90000"/>
                    <a:pt x="120000" y="60000"/>
                  </a:cubicBezTo>
                  <a:cubicBezTo>
                    <a:pt x="120000" y="30000"/>
                    <a:pt x="117446" y="0"/>
                    <a:pt x="114893" y="0"/>
                  </a:cubicBezTo>
                  <a:cubicBezTo>
                    <a:pt x="5106" y="0"/>
                    <a:pt x="5106" y="0"/>
                    <a:pt x="5106" y="0"/>
                  </a:cubicBezTo>
                  <a:cubicBezTo>
                    <a:pt x="2553" y="0"/>
                    <a:pt x="0" y="30000"/>
                    <a:pt x="0" y="60000"/>
                  </a:cubicBezTo>
                  <a:cubicBezTo>
                    <a:pt x="0" y="90000"/>
                    <a:pt x="2553" y="120000"/>
                    <a:pt x="5106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5"/>
            <p:cNvSpPr/>
            <p:nvPr/>
          </p:nvSpPr>
          <p:spPr>
            <a:xfrm>
              <a:off x="1555750" y="4462463"/>
              <a:ext cx="711300" cy="1544700"/>
            </a:xfrm>
            <a:custGeom>
              <a:rect b="b" l="l" r="r" t="t"/>
              <a:pathLst>
                <a:path extrusionOk="0" h="120000" w="120000">
                  <a:moveTo>
                    <a:pt x="29774" y="62500"/>
                  </a:moveTo>
                  <a:cubicBezTo>
                    <a:pt x="32481" y="64583"/>
                    <a:pt x="36090" y="66250"/>
                    <a:pt x="41503" y="67916"/>
                  </a:cubicBezTo>
                  <a:cubicBezTo>
                    <a:pt x="41503" y="76250"/>
                    <a:pt x="41503" y="76250"/>
                    <a:pt x="41503" y="76250"/>
                  </a:cubicBezTo>
                  <a:cubicBezTo>
                    <a:pt x="31578" y="76250"/>
                    <a:pt x="31578" y="76250"/>
                    <a:pt x="31578" y="76250"/>
                  </a:cubicBezTo>
                  <a:cubicBezTo>
                    <a:pt x="30676" y="76250"/>
                    <a:pt x="29774" y="77083"/>
                    <a:pt x="29774" y="77500"/>
                  </a:cubicBezTo>
                  <a:cubicBezTo>
                    <a:pt x="29774" y="89166"/>
                    <a:pt x="29774" y="89166"/>
                    <a:pt x="29774" y="89166"/>
                  </a:cubicBezTo>
                  <a:cubicBezTo>
                    <a:pt x="29774" y="120000"/>
                    <a:pt x="29774" y="120000"/>
                    <a:pt x="29774" y="120000"/>
                  </a:cubicBezTo>
                  <a:cubicBezTo>
                    <a:pt x="34285" y="120000"/>
                    <a:pt x="34285" y="120000"/>
                    <a:pt x="34285" y="120000"/>
                  </a:cubicBezTo>
                  <a:cubicBezTo>
                    <a:pt x="34285" y="90000"/>
                    <a:pt x="34285" y="90000"/>
                    <a:pt x="34285" y="90000"/>
                  </a:cubicBezTo>
                  <a:cubicBezTo>
                    <a:pt x="110977" y="90000"/>
                    <a:pt x="110977" y="90000"/>
                    <a:pt x="110977" y="90000"/>
                  </a:cubicBezTo>
                  <a:cubicBezTo>
                    <a:pt x="110977" y="120000"/>
                    <a:pt x="110977" y="120000"/>
                    <a:pt x="110977" y="120000"/>
                  </a:cubicBezTo>
                  <a:cubicBezTo>
                    <a:pt x="115488" y="120000"/>
                    <a:pt x="115488" y="120000"/>
                    <a:pt x="115488" y="120000"/>
                  </a:cubicBezTo>
                  <a:cubicBezTo>
                    <a:pt x="115488" y="89166"/>
                    <a:pt x="115488" y="89166"/>
                    <a:pt x="115488" y="89166"/>
                  </a:cubicBezTo>
                  <a:cubicBezTo>
                    <a:pt x="115488" y="77500"/>
                    <a:pt x="115488" y="77500"/>
                    <a:pt x="115488" y="77500"/>
                  </a:cubicBezTo>
                  <a:cubicBezTo>
                    <a:pt x="115488" y="77083"/>
                    <a:pt x="114586" y="76250"/>
                    <a:pt x="112781" y="76250"/>
                  </a:cubicBezTo>
                  <a:cubicBezTo>
                    <a:pt x="103759" y="76250"/>
                    <a:pt x="103759" y="76250"/>
                    <a:pt x="103759" y="76250"/>
                  </a:cubicBezTo>
                  <a:cubicBezTo>
                    <a:pt x="103759" y="67500"/>
                    <a:pt x="103759" y="67500"/>
                    <a:pt x="103759" y="67500"/>
                  </a:cubicBezTo>
                  <a:cubicBezTo>
                    <a:pt x="113684" y="64166"/>
                    <a:pt x="120000" y="59166"/>
                    <a:pt x="120000" y="53333"/>
                  </a:cubicBezTo>
                  <a:cubicBezTo>
                    <a:pt x="120000" y="21666"/>
                    <a:pt x="120000" y="21666"/>
                    <a:pt x="120000" y="21666"/>
                  </a:cubicBezTo>
                  <a:cubicBezTo>
                    <a:pt x="120000" y="18333"/>
                    <a:pt x="114586" y="15833"/>
                    <a:pt x="107368" y="15833"/>
                  </a:cubicBezTo>
                  <a:cubicBezTo>
                    <a:pt x="104661" y="15833"/>
                    <a:pt x="101954" y="16250"/>
                    <a:pt x="99248" y="17083"/>
                  </a:cubicBezTo>
                  <a:cubicBezTo>
                    <a:pt x="99248" y="12083"/>
                    <a:pt x="99248" y="12083"/>
                    <a:pt x="99248" y="12083"/>
                  </a:cubicBezTo>
                  <a:cubicBezTo>
                    <a:pt x="99248" y="8750"/>
                    <a:pt x="93834" y="6250"/>
                    <a:pt x="86616" y="6250"/>
                  </a:cubicBezTo>
                  <a:cubicBezTo>
                    <a:pt x="83909" y="6250"/>
                    <a:pt x="81203" y="6666"/>
                    <a:pt x="78496" y="7500"/>
                  </a:cubicBezTo>
                  <a:cubicBezTo>
                    <a:pt x="78496" y="5833"/>
                    <a:pt x="78496" y="5833"/>
                    <a:pt x="78496" y="5833"/>
                  </a:cubicBezTo>
                  <a:cubicBezTo>
                    <a:pt x="78496" y="2500"/>
                    <a:pt x="73082" y="0"/>
                    <a:pt x="65864" y="0"/>
                  </a:cubicBezTo>
                  <a:cubicBezTo>
                    <a:pt x="59548" y="0"/>
                    <a:pt x="54135" y="2500"/>
                    <a:pt x="54135" y="5833"/>
                  </a:cubicBezTo>
                  <a:cubicBezTo>
                    <a:pt x="54135" y="7500"/>
                    <a:pt x="54135" y="7500"/>
                    <a:pt x="54135" y="7500"/>
                  </a:cubicBezTo>
                  <a:cubicBezTo>
                    <a:pt x="51428" y="6666"/>
                    <a:pt x="48721" y="6250"/>
                    <a:pt x="45112" y="6250"/>
                  </a:cubicBezTo>
                  <a:cubicBezTo>
                    <a:pt x="38796" y="6250"/>
                    <a:pt x="33383" y="8750"/>
                    <a:pt x="33383" y="12083"/>
                  </a:cubicBezTo>
                  <a:cubicBezTo>
                    <a:pt x="33383" y="41250"/>
                    <a:pt x="33383" y="41250"/>
                    <a:pt x="33383" y="41250"/>
                  </a:cubicBezTo>
                  <a:cubicBezTo>
                    <a:pt x="18947" y="33333"/>
                    <a:pt x="18947" y="33333"/>
                    <a:pt x="18947" y="33333"/>
                  </a:cubicBezTo>
                  <a:cubicBezTo>
                    <a:pt x="18947" y="33333"/>
                    <a:pt x="18045" y="33333"/>
                    <a:pt x="18045" y="33333"/>
                  </a:cubicBezTo>
                  <a:cubicBezTo>
                    <a:pt x="14436" y="31666"/>
                    <a:pt x="8120" y="31666"/>
                    <a:pt x="4511" y="33333"/>
                  </a:cubicBezTo>
                  <a:cubicBezTo>
                    <a:pt x="902" y="35000"/>
                    <a:pt x="0" y="37500"/>
                    <a:pt x="2706" y="39583"/>
                  </a:cubicBezTo>
                  <a:cubicBezTo>
                    <a:pt x="4511" y="40833"/>
                    <a:pt x="18045" y="54166"/>
                    <a:pt x="29774" y="62500"/>
                  </a:cubicBezTo>
                  <a:close/>
                  <a:moveTo>
                    <a:pt x="110977" y="78333"/>
                  </a:moveTo>
                  <a:cubicBezTo>
                    <a:pt x="110977" y="88333"/>
                    <a:pt x="110977" y="88333"/>
                    <a:pt x="110977" y="88333"/>
                  </a:cubicBezTo>
                  <a:cubicBezTo>
                    <a:pt x="34285" y="88333"/>
                    <a:pt x="34285" y="88333"/>
                    <a:pt x="34285" y="88333"/>
                  </a:cubicBezTo>
                  <a:cubicBezTo>
                    <a:pt x="34285" y="78333"/>
                    <a:pt x="34285" y="78333"/>
                    <a:pt x="34285" y="78333"/>
                  </a:cubicBezTo>
                  <a:lnTo>
                    <a:pt x="110977" y="78333"/>
                  </a:lnTo>
                  <a:close/>
                  <a:moveTo>
                    <a:pt x="7218" y="35000"/>
                  </a:moveTo>
                  <a:cubicBezTo>
                    <a:pt x="9022" y="33750"/>
                    <a:pt x="12631" y="33750"/>
                    <a:pt x="15338" y="34583"/>
                  </a:cubicBezTo>
                  <a:cubicBezTo>
                    <a:pt x="33383" y="44583"/>
                    <a:pt x="33383" y="44583"/>
                    <a:pt x="33383" y="44583"/>
                  </a:cubicBezTo>
                  <a:cubicBezTo>
                    <a:pt x="34285" y="45000"/>
                    <a:pt x="35187" y="45000"/>
                    <a:pt x="36090" y="45000"/>
                  </a:cubicBezTo>
                  <a:cubicBezTo>
                    <a:pt x="36992" y="44583"/>
                    <a:pt x="36992" y="44166"/>
                    <a:pt x="36992" y="43750"/>
                  </a:cubicBezTo>
                  <a:cubicBezTo>
                    <a:pt x="36992" y="12083"/>
                    <a:pt x="36992" y="12083"/>
                    <a:pt x="36992" y="12083"/>
                  </a:cubicBezTo>
                  <a:cubicBezTo>
                    <a:pt x="36992" y="10416"/>
                    <a:pt x="40601" y="8750"/>
                    <a:pt x="44210" y="8333"/>
                  </a:cubicBezTo>
                  <a:cubicBezTo>
                    <a:pt x="49624" y="7916"/>
                    <a:pt x="54135" y="10000"/>
                    <a:pt x="54135" y="12083"/>
                  </a:cubicBezTo>
                  <a:cubicBezTo>
                    <a:pt x="54135" y="29583"/>
                    <a:pt x="54135" y="29583"/>
                    <a:pt x="54135" y="29583"/>
                  </a:cubicBezTo>
                  <a:cubicBezTo>
                    <a:pt x="54135" y="30000"/>
                    <a:pt x="55037" y="30416"/>
                    <a:pt x="55939" y="30416"/>
                  </a:cubicBezTo>
                  <a:cubicBezTo>
                    <a:pt x="55939" y="30416"/>
                    <a:pt x="55939" y="30416"/>
                    <a:pt x="55939" y="30416"/>
                  </a:cubicBezTo>
                  <a:cubicBezTo>
                    <a:pt x="56842" y="30416"/>
                    <a:pt x="57744" y="30000"/>
                    <a:pt x="57744" y="29583"/>
                  </a:cubicBezTo>
                  <a:cubicBezTo>
                    <a:pt x="57744" y="12083"/>
                    <a:pt x="57744" y="12083"/>
                    <a:pt x="57744" y="12083"/>
                  </a:cubicBezTo>
                  <a:cubicBezTo>
                    <a:pt x="57744" y="5833"/>
                    <a:pt x="57744" y="5833"/>
                    <a:pt x="57744" y="5833"/>
                  </a:cubicBezTo>
                  <a:cubicBezTo>
                    <a:pt x="57744" y="3750"/>
                    <a:pt x="61353" y="2083"/>
                    <a:pt x="64962" y="2083"/>
                  </a:cubicBezTo>
                  <a:cubicBezTo>
                    <a:pt x="70375" y="1666"/>
                    <a:pt x="73984" y="3333"/>
                    <a:pt x="73984" y="5833"/>
                  </a:cubicBezTo>
                  <a:cubicBezTo>
                    <a:pt x="73984" y="12083"/>
                    <a:pt x="73984" y="12083"/>
                    <a:pt x="73984" y="12083"/>
                  </a:cubicBezTo>
                  <a:cubicBezTo>
                    <a:pt x="73984" y="29583"/>
                    <a:pt x="73984" y="29583"/>
                    <a:pt x="73984" y="29583"/>
                  </a:cubicBezTo>
                  <a:cubicBezTo>
                    <a:pt x="73984" y="30000"/>
                    <a:pt x="75789" y="30416"/>
                    <a:pt x="76691" y="30416"/>
                  </a:cubicBezTo>
                  <a:cubicBezTo>
                    <a:pt x="76691" y="30416"/>
                    <a:pt x="76691" y="30416"/>
                    <a:pt x="76691" y="30416"/>
                  </a:cubicBezTo>
                  <a:cubicBezTo>
                    <a:pt x="77593" y="30416"/>
                    <a:pt x="78496" y="30000"/>
                    <a:pt x="78496" y="29583"/>
                  </a:cubicBezTo>
                  <a:cubicBezTo>
                    <a:pt x="78496" y="12083"/>
                    <a:pt x="78496" y="12083"/>
                    <a:pt x="78496" y="12083"/>
                  </a:cubicBezTo>
                  <a:cubicBezTo>
                    <a:pt x="78496" y="10416"/>
                    <a:pt x="82105" y="8750"/>
                    <a:pt x="85714" y="8333"/>
                  </a:cubicBezTo>
                  <a:cubicBezTo>
                    <a:pt x="91127" y="7916"/>
                    <a:pt x="94736" y="10000"/>
                    <a:pt x="94736" y="12083"/>
                  </a:cubicBezTo>
                  <a:cubicBezTo>
                    <a:pt x="94736" y="21666"/>
                    <a:pt x="94736" y="21666"/>
                    <a:pt x="94736" y="21666"/>
                  </a:cubicBezTo>
                  <a:cubicBezTo>
                    <a:pt x="94736" y="34166"/>
                    <a:pt x="94736" y="34166"/>
                    <a:pt x="94736" y="34166"/>
                  </a:cubicBezTo>
                  <a:cubicBezTo>
                    <a:pt x="94736" y="34583"/>
                    <a:pt x="95639" y="35416"/>
                    <a:pt x="97443" y="35416"/>
                  </a:cubicBezTo>
                  <a:cubicBezTo>
                    <a:pt x="97443" y="35416"/>
                    <a:pt x="97443" y="35416"/>
                    <a:pt x="97443" y="35416"/>
                  </a:cubicBezTo>
                  <a:cubicBezTo>
                    <a:pt x="98345" y="35416"/>
                    <a:pt x="99248" y="34583"/>
                    <a:pt x="99248" y="34166"/>
                  </a:cubicBezTo>
                  <a:cubicBezTo>
                    <a:pt x="99248" y="21666"/>
                    <a:pt x="99248" y="21666"/>
                    <a:pt x="99248" y="21666"/>
                  </a:cubicBezTo>
                  <a:cubicBezTo>
                    <a:pt x="99248" y="20000"/>
                    <a:pt x="101954" y="17916"/>
                    <a:pt x="106466" y="17916"/>
                  </a:cubicBezTo>
                  <a:cubicBezTo>
                    <a:pt x="110977" y="17500"/>
                    <a:pt x="115488" y="19166"/>
                    <a:pt x="115488" y="21666"/>
                  </a:cubicBezTo>
                  <a:cubicBezTo>
                    <a:pt x="115488" y="53333"/>
                    <a:pt x="115488" y="53333"/>
                    <a:pt x="115488" y="53333"/>
                  </a:cubicBezTo>
                  <a:cubicBezTo>
                    <a:pt x="115488" y="58750"/>
                    <a:pt x="110075" y="63333"/>
                    <a:pt x="100150" y="65833"/>
                  </a:cubicBezTo>
                  <a:cubicBezTo>
                    <a:pt x="100150" y="66250"/>
                    <a:pt x="99248" y="66666"/>
                    <a:pt x="99248" y="67083"/>
                  </a:cubicBezTo>
                  <a:cubicBezTo>
                    <a:pt x="99248" y="76250"/>
                    <a:pt x="99248" y="76250"/>
                    <a:pt x="99248" y="76250"/>
                  </a:cubicBezTo>
                  <a:cubicBezTo>
                    <a:pt x="46015" y="76250"/>
                    <a:pt x="46015" y="76250"/>
                    <a:pt x="46015" y="76250"/>
                  </a:cubicBezTo>
                  <a:cubicBezTo>
                    <a:pt x="46015" y="67083"/>
                    <a:pt x="46015" y="67083"/>
                    <a:pt x="46015" y="67083"/>
                  </a:cubicBezTo>
                  <a:cubicBezTo>
                    <a:pt x="46015" y="66666"/>
                    <a:pt x="45112" y="66666"/>
                    <a:pt x="44210" y="66250"/>
                  </a:cubicBezTo>
                  <a:cubicBezTo>
                    <a:pt x="39699" y="65000"/>
                    <a:pt x="36090" y="63333"/>
                    <a:pt x="33383" y="61250"/>
                  </a:cubicBezTo>
                  <a:cubicBezTo>
                    <a:pt x="21654" y="52916"/>
                    <a:pt x="7218" y="38750"/>
                    <a:pt x="7218" y="38750"/>
                  </a:cubicBezTo>
                  <a:cubicBezTo>
                    <a:pt x="6315" y="38750"/>
                    <a:pt x="6315" y="38750"/>
                    <a:pt x="6315" y="38333"/>
                  </a:cubicBezTo>
                  <a:cubicBezTo>
                    <a:pt x="4511" y="37500"/>
                    <a:pt x="5413" y="35833"/>
                    <a:pt x="7218" y="35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6"/>
          <p:cNvSpPr/>
          <p:nvPr/>
        </p:nvSpPr>
        <p:spPr>
          <a:xfrm>
            <a:off x="8808000" y="2208279"/>
            <a:ext cx="336000" cy="727200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p6"/>
          <p:cNvSpPr/>
          <p:nvPr/>
        </p:nvSpPr>
        <p:spPr>
          <a:xfrm>
            <a:off x="0" y="0"/>
            <a:ext cx="60960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6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115" name="Google Shape;115;p6"/>
          <p:cNvSpPr txBox="1"/>
          <p:nvPr>
            <p:ph idx="1" type="body"/>
          </p:nvPr>
        </p:nvSpPr>
        <p:spPr>
          <a:xfrm>
            <a:off x="457200" y="1672300"/>
            <a:ext cx="2494200" cy="315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￭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⬝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16" name="Google Shape;116;p6"/>
          <p:cNvSpPr txBox="1"/>
          <p:nvPr>
            <p:ph idx="2" type="body"/>
          </p:nvPr>
        </p:nvSpPr>
        <p:spPr>
          <a:xfrm>
            <a:off x="3101652" y="1672300"/>
            <a:ext cx="2494200" cy="315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￭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⬝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17" name="Google Shape;117;p6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18" name="Google Shape;118;p6"/>
          <p:cNvGrpSpPr/>
          <p:nvPr/>
        </p:nvGrpSpPr>
        <p:grpSpPr>
          <a:xfrm>
            <a:off x="6489150" y="0"/>
            <a:ext cx="1882725" cy="2446200"/>
            <a:chOff x="3357563" y="850900"/>
            <a:chExt cx="1882725" cy="2446200"/>
          </a:xfrm>
        </p:grpSpPr>
        <p:sp>
          <p:nvSpPr>
            <p:cNvPr id="119" name="Google Shape;119;p6"/>
            <p:cNvSpPr/>
            <p:nvPr/>
          </p:nvSpPr>
          <p:spPr>
            <a:xfrm>
              <a:off x="3833813" y="2476500"/>
              <a:ext cx="27000" cy="27000"/>
            </a:xfrm>
            <a:custGeom>
              <a:rect b="b" l="l" r="r" t="t"/>
              <a:pathLst>
                <a:path extrusionOk="0" h="120000" w="120000">
                  <a:moveTo>
                    <a:pt x="98823" y="0"/>
                  </a:moveTo>
                  <a:lnTo>
                    <a:pt x="0" y="0"/>
                  </a:lnTo>
                  <a:lnTo>
                    <a:pt x="0" y="120000"/>
                  </a:lnTo>
                  <a:lnTo>
                    <a:pt x="120000" y="120000"/>
                  </a:lnTo>
                  <a:lnTo>
                    <a:pt x="988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6"/>
            <p:cNvSpPr/>
            <p:nvPr/>
          </p:nvSpPr>
          <p:spPr>
            <a:xfrm>
              <a:off x="3736975" y="2476500"/>
              <a:ext cx="577800" cy="579300"/>
            </a:xfrm>
            <a:custGeom>
              <a:rect b="b" l="l" r="r" t="t"/>
              <a:pathLst>
                <a:path extrusionOk="0" h="120000" w="120000">
                  <a:moveTo>
                    <a:pt x="120000" y="35555"/>
                  </a:moveTo>
                  <a:cubicBezTo>
                    <a:pt x="84444" y="1111"/>
                    <a:pt x="84444" y="1111"/>
                    <a:pt x="84444" y="1111"/>
                  </a:cubicBezTo>
                  <a:cubicBezTo>
                    <a:pt x="84444" y="1111"/>
                    <a:pt x="83333" y="0"/>
                    <a:pt x="82222" y="0"/>
                  </a:cubicBezTo>
                  <a:cubicBezTo>
                    <a:pt x="55555" y="0"/>
                    <a:pt x="55555" y="0"/>
                    <a:pt x="55555" y="0"/>
                  </a:cubicBezTo>
                  <a:cubicBezTo>
                    <a:pt x="55555" y="5555"/>
                    <a:pt x="55555" y="5555"/>
                    <a:pt x="55555" y="5555"/>
                  </a:cubicBezTo>
                  <a:cubicBezTo>
                    <a:pt x="80000" y="5555"/>
                    <a:pt x="80000" y="5555"/>
                    <a:pt x="80000" y="5555"/>
                  </a:cubicBezTo>
                  <a:cubicBezTo>
                    <a:pt x="80000" y="37777"/>
                    <a:pt x="80000" y="37777"/>
                    <a:pt x="80000" y="37777"/>
                  </a:cubicBezTo>
                  <a:cubicBezTo>
                    <a:pt x="80000" y="40000"/>
                    <a:pt x="81111" y="41111"/>
                    <a:pt x="82222" y="41111"/>
                  </a:cubicBezTo>
                  <a:cubicBezTo>
                    <a:pt x="114444" y="41111"/>
                    <a:pt x="114444" y="41111"/>
                    <a:pt x="114444" y="41111"/>
                  </a:cubicBezTo>
                  <a:cubicBezTo>
                    <a:pt x="114444" y="114444"/>
                    <a:pt x="114444" y="114444"/>
                    <a:pt x="114444" y="114444"/>
                  </a:cubicBezTo>
                  <a:cubicBezTo>
                    <a:pt x="5555" y="114444"/>
                    <a:pt x="5555" y="114444"/>
                    <a:pt x="5555" y="114444"/>
                  </a:cubicBezTo>
                  <a:cubicBezTo>
                    <a:pt x="5555" y="42222"/>
                    <a:pt x="5555" y="42222"/>
                    <a:pt x="5555" y="42222"/>
                  </a:cubicBezTo>
                  <a:cubicBezTo>
                    <a:pt x="5555" y="42222"/>
                    <a:pt x="5555" y="42222"/>
                    <a:pt x="4444" y="42222"/>
                  </a:cubicBezTo>
                  <a:cubicBezTo>
                    <a:pt x="3333" y="42222"/>
                    <a:pt x="2222" y="42222"/>
                    <a:pt x="0" y="42222"/>
                  </a:cubicBezTo>
                  <a:cubicBezTo>
                    <a:pt x="0" y="117777"/>
                    <a:pt x="0" y="117777"/>
                    <a:pt x="0" y="117777"/>
                  </a:cubicBezTo>
                  <a:cubicBezTo>
                    <a:pt x="0" y="118888"/>
                    <a:pt x="1111" y="120000"/>
                    <a:pt x="3333" y="120000"/>
                  </a:cubicBezTo>
                  <a:cubicBezTo>
                    <a:pt x="117777" y="120000"/>
                    <a:pt x="117777" y="120000"/>
                    <a:pt x="117777" y="120000"/>
                  </a:cubicBezTo>
                  <a:cubicBezTo>
                    <a:pt x="118888" y="120000"/>
                    <a:pt x="120000" y="118888"/>
                    <a:pt x="120000" y="117777"/>
                  </a:cubicBezTo>
                  <a:cubicBezTo>
                    <a:pt x="120000" y="37777"/>
                    <a:pt x="120000" y="37777"/>
                    <a:pt x="120000" y="37777"/>
                  </a:cubicBezTo>
                  <a:cubicBezTo>
                    <a:pt x="120000" y="37777"/>
                    <a:pt x="120000" y="36666"/>
                    <a:pt x="120000" y="35555"/>
                  </a:cubicBezTo>
                  <a:close/>
                  <a:moveTo>
                    <a:pt x="85555" y="35555"/>
                  </a:moveTo>
                  <a:cubicBezTo>
                    <a:pt x="85555" y="10000"/>
                    <a:pt x="85555" y="10000"/>
                    <a:pt x="85555" y="10000"/>
                  </a:cubicBezTo>
                  <a:cubicBezTo>
                    <a:pt x="111111" y="35555"/>
                    <a:pt x="111111" y="35555"/>
                    <a:pt x="111111" y="35555"/>
                  </a:cubicBezTo>
                  <a:lnTo>
                    <a:pt x="85555" y="3555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6"/>
            <p:cNvSpPr/>
            <p:nvPr/>
          </p:nvSpPr>
          <p:spPr>
            <a:xfrm>
              <a:off x="4829175" y="2943225"/>
              <a:ext cx="250800" cy="252300"/>
            </a:xfrm>
            <a:custGeom>
              <a:rect b="b" l="l" r="r" t="t"/>
              <a:pathLst>
                <a:path extrusionOk="0" h="120000" w="120000">
                  <a:moveTo>
                    <a:pt x="58723" y="120000"/>
                  </a:moveTo>
                  <a:cubicBezTo>
                    <a:pt x="25531" y="120000"/>
                    <a:pt x="0" y="91914"/>
                    <a:pt x="0" y="58723"/>
                  </a:cubicBezTo>
                  <a:cubicBezTo>
                    <a:pt x="0" y="28085"/>
                    <a:pt x="25531" y="0"/>
                    <a:pt x="58723" y="0"/>
                  </a:cubicBezTo>
                  <a:cubicBezTo>
                    <a:pt x="91914" y="0"/>
                    <a:pt x="120000" y="28085"/>
                    <a:pt x="120000" y="58723"/>
                  </a:cubicBezTo>
                  <a:cubicBezTo>
                    <a:pt x="120000" y="91914"/>
                    <a:pt x="91914" y="120000"/>
                    <a:pt x="58723" y="120000"/>
                  </a:cubicBezTo>
                  <a:close/>
                  <a:moveTo>
                    <a:pt x="58723" y="12765"/>
                  </a:moveTo>
                  <a:cubicBezTo>
                    <a:pt x="33191" y="12765"/>
                    <a:pt x="12765" y="33191"/>
                    <a:pt x="12765" y="58723"/>
                  </a:cubicBezTo>
                  <a:cubicBezTo>
                    <a:pt x="12765" y="86808"/>
                    <a:pt x="33191" y="107234"/>
                    <a:pt x="58723" y="107234"/>
                  </a:cubicBezTo>
                  <a:cubicBezTo>
                    <a:pt x="84255" y="107234"/>
                    <a:pt x="104680" y="86808"/>
                    <a:pt x="104680" y="58723"/>
                  </a:cubicBezTo>
                  <a:cubicBezTo>
                    <a:pt x="104680" y="33191"/>
                    <a:pt x="84255" y="12765"/>
                    <a:pt x="58723" y="1276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6"/>
            <p:cNvSpPr/>
            <p:nvPr/>
          </p:nvSpPr>
          <p:spPr>
            <a:xfrm>
              <a:off x="4887913" y="2825750"/>
              <a:ext cx="250800" cy="252300"/>
            </a:xfrm>
            <a:custGeom>
              <a:rect b="b" l="l" r="r" t="t"/>
              <a:pathLst>
                <a:path extrusionOk="0" h="120000" w="120000">
                  <a:moveTo>
                    <a:pt x="102127" y="40851"/>
                  </a:moveTo>
                  <a:cubicBezTo>
                    <a:pt x="104680" y="45957"/>
                    <a:pt x="104680" y="53617"/>
                    <a:pt x="104680" y="58723"/>
                  </a:cubicBezTo>
                  <a:cubicBezTo>
                    <a:pt x="104680" y="84255"/>
                    <a:pt x="84255" y="107234"/>
                    <a:pt x="58723" y="107234"/>
                  </a:cubicBezTo>
                  <a:cubicBezTo>
                    <a:pt x="33191" y="107234"/>
                    <a:pt x="12765" y="84255"/>
                    <a:pt x="12765" y="58723"/>
                  </a:cubicBezTo>
                  <a:cubicBezTo>
                    <a:pt x="12765" y="33191"/>
                    <a:pt x="33191" y="12765"/>
                    <a:pt x="58723" y="12765"/>
                  </a:cubicBezTo>
                  <a:cubicBezTo>
                    <a:pt x="66382" y="12765"/>
                    <a:pt x="74042" y="15319"/>
                    <a:pt x="79148" y="17872"/>
                  </a:cubicBezTo>
                  <a:cubicBezTo>
                    <a:pt x="79148" y="15319"/>
                    <a:pt x="79148" y="10212"/>
                    <a:pt x="76595" y="7659"/>
                  </a:cubicBezTo>
                  <a:cubicBezTo>
                    <a:pt x="76595" y="5106"/>
                    <a:pt x="76595" y="5106"/>
                    <a:pt x="76595" y="2553"/>
                  </a:cubicBezTo>
                  <a:cubicBezTo>
                    <a:pt x="71489" y="0"/>
                    <a:pt x="66382" y="0"/>
                    <a:pt x="58723" y="0"/>
                  </a:cubicBezTo>
                  <a:cubicBezTo>
                    <a:pt x="25531" y="0"/>
                    <a:pt x="0" y="25531"/>
                    <a:pt x="0" y="58723"/>
                  </a:cubicBezTo>
                  <a:cubicBezTo>
                    <a:pt x="0" y="91914"/>
                    <a:pt x="25531" y="120000"/>
                    <a:pt x="58723" y="120000"/>
                  </a:cubicBezTo>
                  <a:cubicBezTo>
                    <a:pt x="91914" y="120000"/>
                    <a:pt x="120000" y="91914"/>
                    <a:pt x="120000" y="58723"/>
                  </a:cubicBezTo>
                  <a:cubicBezTo>
                    <a:pt x="120000" y="53617"/>
                    <a:pt x="117446" y="45957"/>
                    <a:pt x="114893" y="38297"/>
                  </a:cubicBezTo>
                  <a:cubicBezTo>
                    <a:pt x="109787" y="38297"/>
                    <a:pt x="107234" y="40851"/>
                    <a:pt x="102127" y="4085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6"/>
            <p:cNvSpPr/>
            <p:nvPr/>
          </p:nvSpPr>
          <p:spPr>
            <a:xfrm>
              <a:off x="4770438" y="2825750"/>
              <a:ext cx="250800" cy="252300"/>
            </a:xfrm>
            <a:custGeom>
              <a:rect b="b" l="l" r="r" t="t"/>
              <a:pathLst>
                <a:path extrusionOk="0" h="120000" w="120000">
                  <a:moveTo>
                    <a:pt x="58723" y="120000"/>
                  </a:moveTo>
                  <a:cubicBezTo>
                    <a:pt x="25531" y="120000"/>
                    <a:pt x="0" y="91914"/>
                    <a:pt x="0" y="58723"/>
                  </a:cubicBezTo>
                  <a:cubicBezTo>
                    <a:pt x="0" y="25531"/>
                    <a:pt x="25531" y="0"/>
                    <a:pt x="58723" y="0"/>
                  </a:cubicBezTo>
                  <a:cubicBezTo>
                    <a:pt x="91914" y="0"/>
                    <a:pt x="120000" y="25531"/>
                    <a:pt x="120000" y="58723"/>
                  </a:cubicBezTo>
                  <a:cubicBezTo>
                    <a:pt x="120000" y="91914"/>
                    <a:pt x="91914" y="120000"/>
                    <a:pt x="58723" y="120000"/>
                  </a:cubicBezTo>
                  <a:close/>
                  <a:moveTo>
                    <a:pt x="58723" y="12765"/>
                  </a:moveTo>
                  <a:cubicBezTo>
                    <a:pt x="33191" y="12765"/>
                    <a:pt x="12765" y="33191"/>
                    <a:pt x="12765" y="58723"/>
                  </a:cubicBezTo>
                  <a:cubicBezTo>
                    <a:pt x="12765" y="84255"/>
                    <a:pt x="33191" y="107234"/>
                    <a:pt x="58723" y="107234"/>
                  </a:cubicBezTo>
                  <a:cubicBezTo>
                    <a:pt x="84255" y="107234"/>
                    <a:pt x="104680" y="84255"/>
                    <a:pt x="104680" y="58723"/>
                  </a:cubicBezTo>
                  <a:cubicBezTo>
                    <a:pt x="104680" y="33191"/>
                    <a:pt x="84255" y="12765"/>
                    <a:pt x="58723" y="1276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6"/>
            <p:cNvSpPr/>
            <p:nvPr/>
          </p:nvSpPr>
          <p:spPr>
            <a:xfrm>
              <a:off x="4448175" y="1768475"/>
              <a:ext cx="577800" cy="579300"/>
            </a:xfrm>
            <a:custGeom>
              <a:rect b="b" l="l" r="r" t="t"/>
              <a:pathLst>
                <a:path extrusionOk="0" h="120000" w="120000">
                  <a:moveTo>
                    <a:pt x="116666" y="120000"/>
                  </a:moveTo>
                  <a:cubicBezTo>
                    <a:pt x="2222" y="120000"/>
                    <a:pt x="2222" y="120000"/>
                    <a:pt x="2222" y="120000"/>
                  </a:cubicBezTo>
                  <a:cubicBezTo>
                    <a:pt x="1111" y="120000"/>
                    <a:pt x="0" y="118888"/>
                    <a:pt x="0" y="116666"/>
                  </a:cubicBezTo>
                  <a:cubicBezTo>
                    <a:pt x="0" y="2222"/>
                    <a:pt x="0" y="2222"/>
                    <a:pt x="0" y="2222"/>
                  </a:cubicBezTo>
                  <a:cubicBezTo>
                    <a:pt x="0" y="1111"/>
                    <a:pt x="1111" y="0"/>
                    <a:pt x="2222" y="0"/>
                  </a:cubicBezTo>
                  <a:cubicBezTo>
                    <a:pt x="82222" y="0"/>
                    <a:pt x="82222" y="0"/>
                    <a:pt x="82222" y="0"/>
                  </a:cubicBezTo>
                  <a:cubicBezTo>
                    <a:pt x="83333" y="0"/>
                    <a:pt x="83333" y="0"/>
                    <a:pt x="84444" y="1111"/>
                  </a:cubicBezTo>
                  <a:cubicBezTo>
                    <a:pt x="118888" y="35555"/>
                    <a:pt x="118888" y="35555"/>
                    <a:pt x="118888" y="35555"/>
                  </a:cubicBezTo>
                  <a:cubicBezTo>
                    <a:pt x="120000" y="35555"/>
                    <a:pt x="120000" y="36666"/>
                    <a:pt x="120000" y="37777"/>
                  </a:cubicBezTo>
                  <a:cubicBezTo>
                    <a:pt x="120000" y="116666"/>
                    <a:pt x="120000" y="116666"/>
                    <a:pt x="120000" y="116666"/>
                  </a:cubicBezTo>
                  <a:cubicBezTo>
                    <a:pt x="120000" y="118888"/>
                    <a:pt x="118888" y="120000"/>
                    <a:pt x="116666" y="120000"/>
                  </a:cubicBezTo>
                  <a:close/>
                  <a:moveTo>
                    <a:pt x="5555" y="114444"/>
                  </a:moveTo>
                  <a:cubicBezTo>
                    <a:pt x="114444" y="114444"/>
                    <a:pt x="114444" y="114444"/>
                    <a:pt x="114444" y="114444"/>
                  </a:cubicBezTo>
                  <a:cubicBezTo>
                    <a:pt x="114444" y="38888"/>
                    <a:pt x="114444" y="38888"/>
                    <a:pt x="114444" y="38888"/>
                  </a:cubicBezTo>
                  <a:cubicBezTo>
                    <a:pt x="81111" y="5555"/>
                    <a:pt x="81111" y="5555"/>
                    <a:pt x="81111" y="5555"/>
                  </a:cubicBezTo>
                  <a:cubicBezTo>
                    <a:pt x="5555" y="5555"/>
                    <a:pt x="5555" y="5555"/>
                    <a:pt x="5555" y="5555"/>
                  </a:cubicBezTo>
                  <a:lnTo>
                    <a:pt x="5555" y="11444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6"/>
            <p:cNvSpPr/>
            <p:nvPr/>
          </p:nvSpPr>
          <p:spPr>
            <a:xfrm>
              <a:off x="4829175" y="1779588"/>
              <a:ext cx="180900" cy="182700"/>
            </a:xfrm>
            <a:custGeom>
              <a:rect b="b" l="l" r="r" t="t"/>
              <a:pathLst>
                <a:path extrusionOk="0" h="120000" w="120000">
                  <a:moveTo>
                    <a:pt x="120000" y="120000"/>
                  </a:moveTo>
                  <a:cubicBezTo>
                    <a:pt x="10588" y="120000"/>
                    <a:pt x="10588" y="120000"/>
                    <a:pt x="10588" y="120000"/>
                  </a:cubicBezTo>
                  <a:cubicBezTo>
                    <a:pt x="3529" y="120000"/>
                    <a:pt x="0" y="116470"/>
                    <a:pt x="0" y="11294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7647" y="0"/>
                    <a:pt x="17647" y="0"/>
                    <a:pt x="17647" y="0"/>
                  </a:cubicBezTo>
                  <a:cubicBezTo>
                    <a:pt x="17647" y="102352"/>
                    <a:pt x="17647" y="102352"/>
                    <a:pt x="17647" y="102352"/>
                  </a:cubicBezTo>
                  <a:cubicBezTo>
                    <a:pt x="120000" y="102352"/>
                    <a:pt x="120000" y="102352"/>
                    <a:pt x="120000" y="102352"/>
                  </a:cubicBezTo>
                  <a:lnTo>
                    <a:pt x="120000" y="1200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6"/>
            <p:cNvSpPr/>
            <p:nvPr/>
          </p:nvSpPr>
          <p:spPr>
            <a:xfrm>
              <a:off x="4662488" y="2717800"/>
              <a:ext cx="577800" cy="579300"/>
            </a:xfrm>
            <a:custGeom>
              <a:rect b="b" l="l" r="r" t="t"/>
              <a:pathLst>
                <a:path extrusionOk="0" h="120000" w="120000">
                  <a:moveTo>
                    <a:pt x="117777" y="120000"/>
                  </a:moveTo>
                  <a:cubicBezTo>
                    <a:pt x="3333" y="120000"/>
                    <a:pt x="3333" y="120000"/>
                    <a:pt x="3333" y="120000"/>
                  </a:cubicBezTo>
                  <a:cubicBezTo>
                    <a:pt x="1111" y="120000"/>
                    <a:pt x="0" y="118888"/>
                    <a:pt x="0" y="117777"/>
                  </a:cubicBezTo>
                  <a:cubicBezTo>
                    <a:pt x="0" y="3333"/>
                    <a:pt x="0" y="3333"/>
                    <a:pt x="0" y="3333"/>
                  </a:cubicBezTo>
                  <a:cubicBezTo>
                    <a:pt x="0" y="2222"/>
                    <a:pt x="1111" y="0"/>
                    <a:pt x="3333" y="0"/>
                  </a:cubicBezTo>
                  <a:cubicBezTo>
                    <a:pt x="82222" y="0"/>
                    <a:pt x="82222" y="0"/>
                    <a:pt x="82222" y="0"/>
                  </a:cubicBezTo>
                  <a:cubicBezTo>
                    <a:pt x="83333" y="0"/>
                    <a:pt x="84444" y="1111"/>
                    <a:pt x="84444" y="1111"/>
                  </a:cubicBezTo>
                  <a:cubicBezTo>
                    <a:pt x="120000" y="35555"/>
                    <a:pt x="120000" y="35555"/>
                    <a:pt x="120000" y="35555"/>
                  </a:cubicBezTo>
                  <a:cubicBezTo>
                    <a:pt x="120000" y="36666"/>
                    <a:pt x="120000" y="37777"/>
                    <a:pt x="120000" y="37777"/>
                  </a:cubicBezTo>
                  <a:cubicBezTo>
                    <a:pt x="120000" y="117777"/>
                    <a:pt x="120000" y="117777"/>
                    <a:pt x="120000" y="117777"/>
                  </a:cubicBezTo>
                  <a:cubicBezTo>
                    <a:pt x="120000" y="118888"/>
                    <a:pt x="118888" y="120000"/>
                    <a:pt x="117777" y="120000"/>
                  </a:cubicBezTo>
                  <a:close/>
                  <a:moveTo>
                    <a:pt x="5555" y="114444"/>
                  </a:moveTo>
                  <a:cubicBezTo>
                    <a:pt x="114444" y="114444"/>
                    <a:pt x="114444" y="114444"/>
                    <a:pt x="114444" y="114444"/>
                  </a:cubicBezTo>
                  <a:cubicBezTo>
                    <a:pt x="114444" y="38888"/>
                    <a:pt x="114444" y="38888"/>
                    <a:pt x="114444" y="38888"/>
                  </a:cubicBezTo>
                  <a:cubicBezTo>
                    <a:pt x="81111" y="6666"/>
                    <a:pt x="81111" y="6666"/>
                    <a:pt x="81111" y="6666"/>
                  </a:cubicBezTo>
                  <a:cubicBezTo>
                    <a:pt x="5555" y="6666"/>
                    <a:pt x="5555" y="6666"/>
                    <a:pt x="5555" y="6666"/>
                  </a:cubicBezTo>
                  <a:lnTo>
                    <a:pt x="5555" y="11444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6"/>
            <p:cNvSpPr/>
            <p:nvPr/>
          </p:nvSpPr>
          <p:spPr>
            <a:xfrm>
              <a:off x="5048250" y="2733675"/>
              <a:ext cx="180900" cy="182700"/>
            </a:xfrm>
            <a:custGeom>
              <a:rect b="b" l="l" r="r" t="t"/>
              <a:pathLst>
                <a:path extrusionOk="0" h="120000" w="120000">
                  <a:moveTo>
                    <a:pt x="120000" y="120000"/>
                  </a:moveTo>
                  <a:cubicBezTo>
                    <a:pt x="7058" y="120000"/>
                    <a:pt x="7058" y="120000"/>
                    <a:pt x="7058" y="120000"/>
                  </a:cubicBezTo>
                  <a:cubicBezTo>
                    <a:pt x="3529" y="120000"/>
                    <a:pt x="0" y="116470"/>
                    <a:pt x="0" y="10941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7647" y="0"/>
                    <a:pt x="17647" y="0"/>
                    <a:pt x="17647" y="0"/>
                  </a:cubicBezTo>
                  <a:cubicBezTo>
                    <a:pt x="17647" y="102352"/>
                    <a:pt x="17647" y="102352"/>
                    <a:pt x="17647" y="102352"/>
                  </a:cubicBezTo>
                  <a:cubicBezTo>
                    <a:pt x="120000" y="102352"/>
                    <a:pt x="120000" y="102352"/>
                    <a:pt x="120000" y="102352"/>
                  </a:cubicBezTo>
                  <a:lnTo>
                    <a:pt x="120000" y="1200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6"/>
            <p:cNvSpPr/>
            <p:nvPr/>
          </p:nvSpPr>
          <p:spPr>
            <a:xfrm>
              <a:off x="4529138" y="2149475"/>
              <a:ext cx="379500" cy="81000"/>
            </a:xfrm>
            <a:custGeom>
              <a:rect b="b" l="l" r="r" t="t"/>
              <a:pathLst>
                <a:path extrusionOk="0" h="120000" w="120000">
                  <a:moveTo>
                    <a:pt x="81126" y="112000"/>
                  </a:moveTo>
                  <a:cubicBezTo>
                    <a:pt x="76056" y="112000"/>
                    <a:pt x="69295" y="104000"/>
                    <a:pt x="67605" y="88000"/>
                  </a:cubicBezTo>
                  <a:cubicBezTo>
                    <a:pt x="65915" y="80000"/>
                    <a:pt x="65915" y="72000"/>
                    <a:pt x="65915" y="64000"/>
                  </a:cubicBezTo>
                  <a:cubicBezTo>
                    <a:pt x="64225" y="64000"/>
                    <a:pt x="64225" y="56000"/>
                    <a:pt x="64225" y="56000"/>
                  </a:cubicBezTo>
                  <a:cubicBezTo>
                    <a:pt x="60845" y="48000"/>
                    <a:pt x="57464" y="56000"/>
                    <a:pt x="54084" y="64000"/>
                  </a:cubicBezTo>
                  <a:cubicBezTo>
                    <a:pt x="54084" y="64000"/>
                    <a:pt x="52394" y="72000"/>
                    <a:pt x="50704" y="72000"/>
                  </a:cubicBezTo>
                  <a:cubicBezTo>
                    <a:pt x="49014" y="88000"/>
                    <a:pt x="47323" y="96000"/>
                    <a:pt x="42253" y="104000"/>
                  </a:cubicBezTo>
                  <a:cubicBezTo>
                    <a:pt x="35492" y="120000"/>
                    <a:pt x="25352" y="104000"/>
                    <a:pt x="20281" y="80000"/>
                  </a:cubicBezTo>
                  <a:cubicBezTo>
                    <a:pt x="18591" y="72000"/>
                    <a:pt x="18591" y="72000"/>
                    <a:pt x="18591" y="64000"/>
                  </a:cubicBezTo>
                  <a:cubicBezTo>
                    <a:pt x="16901" y="56000"/>
                    <a:pt x="15211" y="48000"/>
                    <a:pt x="15211" y="48000"/>
                  </a:cubicBezTo>
                  <a:cubicBezTo>
                    <a:pt x="13521" y="48000"/>
                    <a:pt x="11830" y="56000"/>
                    <a:pt x="10140" y="56000"/>
                  </a:cubicBezTo>
                  <a:cubicBezTo>
                    <a:pt x="10140" y="64000"/>
                    <a:pt x="10140" y="72000"/>
                    <a:pt x="10140" y="80000"/>
                  </a:cubicBezTo>
                  <a:cubicBezTo>
                    <a:pt x="10140" y="80000"/>
                    <a:pt x="10140" y="88000"/>
                    <a:pt x="8450" y="96000"/>
                  </a:cubicBezTo>
                  <a:cubicBezTo>
                    <a:pt x="0" y="88000"/>
                    <a:pt x="0" y="88000"/>
                    <a:pt x="0" y="88000"/>
                  </a:cubicBezTo>
                  <a:cubicBezTo>
                    <a:pt x="1690" y="80000"/>
                    <a:pt x="1690" y="72000"/>
                    <a:pt x="1690" y="72000"/>
                  </a:cubicBezTo>
                  <a:cubicBezTo>
                    <a:pt x="1690" y="64000"/>
                    <a:pt x="1690" y="48000"/>
                    <a:pt x="3380" y="40000"/>
                  </a:cubicBezTo>
                  <a:cubicBezTo>
                    <a:pt x="5070" y="24000"/>
                    <a:pt x="10140" y="0"/>
                    <a:pt x="16901" y="8000"/>
                  </a:cubicBezTo>
                  <a:cubicBezTo>
                    <a:pt x="21971" y="8000"/>
                    <a:pt x="23661" y="32000"/>
                    <a:pt x="25352" y="40000"/>
                  </a:cubicBezTo>
                  <a:cubicBezTo>
                    <a:pt x="25352" y="48000"/>
                    <a:pt x="27042" y="48000"/>
                    <a:pt x="27042" y="56000"/>
                  </a:cubicBezTo>
                  <a:cubicBezTo>
                    <a:pt x="28732" y="64000"/>
                    <a:pt x="35492" y="72000"/>
                    <a:pt x="38873" y="64000"/>
                  </a:cubicBezTo>
                  <a:cubicBezTo>
                    <a:pt x="42253" y="64000"/>
                    <a:pt x="43943" y="56000"/>
                    <a:pt x="45633" y="48000"/>
                  </a:cubicBezTo>
                  <a:cubicBezTo>
                    <a:pt x="47323" y="40000"/>
                    <a:pt x="49014" y="32000"/>
                    <a:pt x="49014" y="32000"/>
                  </a:cubicBezTo>
                  <a:cubicBezTo>
                    <a:pt x="54084" y="8000"/>
                    <a:pt x="62535" y="0"/>
                    <a:pt x="67605" y="16000"/>
                  </a:cubicBezTo>
                  <a:cubicBezTo>
                    <a:pt x="70985" y="32000"/>
                    <a:pt x="72676" y="40000"/>
                    <a:pt x="72676" y="48000"/>
                  </a:cubicBezTo>
                  <a:cubicBezTo>
                    <a:pt x="72676" y="56000"/>
                    <a:pt x="74366" y="56000"/>
                    <a:pt x="74366" y="64000"/>
                  </a:cubicBezTo>
                  <a:cubicBezTo>
                    <a:pt x="76056" y="72000"/>
                    <a:pt x="82816" y="80000"/>
                    <a:pt x="86197" y="64000"/>
                  </a:cubicBezTo>
                  <a:cubicBezTo>
                    <a:pt x="86197" y="64000"/>
                    <a:pt x="87887" y="64000"/>
                    <a:pt x="87887" y="56000"/>
                  </a:cubicBezTo>
                  <a:cubicBezTo>
                    <a:pt x="91267" y="48000"/>
                    <a:pt x="92957" y="40000"/>
                    <a:pt x="96338" y="32000"/>
                  </a:cubicBezTo>
                  <a:cubicBezTo>
                    <a:pt x="101408" y="24000"/>
                    <a:pt x="104788" y="32000"/>
                    <a:pt x="109859" y="40000"/>
                  </a:cubicBezTo>
                  <a:cubicBezTo>
                    <a:pt x="111549" y="48000"/>
                    <a:pt x="114929" y="48000"/>
                    <a:pt x="116619" y="48000"/>
                  </a:cubicBezTo>
                  <a:cubicBezTo>
                    <a:pt x="120000" y="88000"/>
                    <a:pt x="120000" y="88000"/>
                    <a:pt x="120000" y="88000"/>
                  </a:cubicBezTo>
                  <a:cubicBezTo>
                    <a:pt x="114929" y="96000"/>
                    <a:pt x="109859" y="88000"/>
                    <a:pt x="106478" y="80000"/>
                  </a:cubicBezTo>
                  <a:cubicBezTo>
                    <a:pt x="103098" y="72000"/>
                    <a:pt x="101408" y="72000"/>
                    <a:pt x="99718" y="72000"/>
                  </a:cubicBezTo>
                  <a:cubicBezTo>
                    <a:pt x="98028" y="72000"/>
                    <a:pt x="96338" y="80000"/>
                    <a:pt x="94647" y="88000"/>
                  </a:cubicBezTo>
                  <a:cubicBezTo>
                    <a:pt x="92957" y="88000"/>
                    <a:pt x="91267" y="96000"/>
                    <a:pt x="89577" y="104000"/>
                  </a:cubicBezTo>
                  <a:cubicBezTo>
                    <a:pt x="87887" y="112000"/>
                    <a:pt x="84507" y="112000"/>
                    <a:pt x="81126" y="112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6"/>
            <p:cNvSpPr/>
            <p:nvPr/>
          </p:nvSpPr>
          <p:spPr>
            <a:xfrm>
              <a:off x="4529138" y="2063750"/>
              <a:ext cx="401700" cy="63600"/>
            </a:xfrm>
            <a:custGeom>
              <a:rect b="b" l="l" r="r" t="t"/>
              <a:pathLst>
                <a:path extrusionOk="0" h="120000" w="120000">
                  <a:moveTo>
                    <a:pt x="46400" y="120000"/>
                  </a:moveTo>
                  <a:cubicBezTo>
                    <a:pt x="41600" y="120000"/>
                    <a:pt x="36800" y="100000"/>
                    <a:pt x="32000" y="90000"/>
                  </a:cubicBezTo>
                  <a:cubicBezTo>
                    <a:pt x="28800" y="80000"/>
                    <a:pt x="27200" y="80000"/>
                    <a:pt x="24000" y="70000"/>
                  </a:cubicBezTo>
                  <a:cubicBezTo>
                    <a:pt x="17600" y="60000"/>
                    <a:pt x="9600" y="60000"/>
                    <a:pt x="4800" y="80000"/>
                  </a:cubicBezTo>
                  <a:cubicBezTo>
                    <a:pt x="0" y="40000"/>
                    <a:pt x="0" y="40000"/>
                    <a:pt x="0" y="40000"/>
                  </a:cubicBezTo>
                  <a:cubicBezTo>
                    <a:pt x="8000" y="10000"/>
                    <a:pt x="17600" y="10000"/>
                    <a:pt x="27200" y="20000"/>
                  </a:cubicBezTo>
                  <a:cubicBezTo>
                    <a:pt x="28800" y="30000"/>
                    <a:pt x="32000" y="40000"/>
                    <a:pt x="35200" y="40000"/>
                  </a:cubicBezTo>
                  <a:cubicBezTo>
                    <a:pt x="40000" y="60000"/>
                    <a:pt x="44800" y="70000"/>
                    <a:pt x="48000" y="70000"/>
                  </a:cubicBezTo>
                  <a:cubicBezTo>
                    <a:pt x="51200" y="60000"/>
                    <a:pt x="54400" y="50000"/>
                    <a:pt x="57600" y="40000"/>
                  </a:cubicBezTo>
                  <a:cubicBezTo>
                    <a:pt x="60800" y="30000"/>
                    <a:pt x="62400" y="20000"/>
                    <a:pt x="64000" y="20000"/>
                  </a:cubicBezTo>
                  <a:cubicBezTo>
                    <a:pt x="68800" y="0"/>
                    <a:pt x="75200" y="0"/>
                    <a:pt x="80000" y="10000"/>
                  </a:cubicBezTo>
                  <a:cubicBezTo>
                    <a:pt x="81600" y="20000"/>
                    <a:pt x="84800" y="30000"/>
                    <a:pt x="84800" y="40000"/>
                  </a:cubicBezTo>
                  <a:cubicBezTo>
                    <a:pt x="92800" y="40000"/>
                    <a:pt x="100800" y="40000"/>
                    <a:pt x="108800" y="40000"/>
                  </a:cubicBezTo>
                  <a:cubicBezTo>
                    <a:pt x="110400" y="40000"/>
                    <a:pt x="112000" y="30000"/>
                    <a:pt x="112000" y="30000"/>
                  </a:cubicBezTo>
                  <a:cubicBezTo>
                    <a:pt x="112000" y="30000"/>
                    <a:pt x="112000" y="40000"/>
                    <a:pt x="112000" y="40000"/>
                  </a:cubicBezTo>
                  <a:cubicBezTo>
                    <a:pt x="120000" y="40000"/>
                    <a:pt x="120000" y="40000"/>
                    <a:pt x="120000" y="40000"/>
                  </a:cubicBezTo>
                  <a:cubicBezTo>
                    <a:pt x="120000" y="70000"/>
                    <a:pt x="116800" y="90000"/>
                    <a:pt x="110400" y="90000"/>
                  </a:cubicBezTo>
                  <a:cubicBezTo>
                    <a:pt x="100800" y="100000"/>
                    <a:pt x="91200" y="100000"/>
                    <a:pt x="83200" y="90000"/>
                  </a:cubicBezTo>
                  <a:cubicBezTo>
                    <a:pt x="80000" y="90000"/>
                    <a:pt x="80000" y="80000"/>
                    <a:pt x="78400" y="70000"/>
                  </a:cubicBezTo>
                  <a:cubicBezTo>
                    <a:pt x="78400" y="70000"/>
                    <a:pt x="78400" y="70000"/>
                    <a:pt x="76800" y="60000"/>
                  </a:cubicBezTo>
                  <a:cubicBezTo>
                    <a:pt x="73600" y="60000"/>
                    <a:pt x="70400" y="60000"/>
                    <a:pt x="67200" y="60000"/>
                  </a:cubicBezTo>
                  <a:cubicBezTo>
                    <a:pt x="65600" y="70000"/>
                    <a:pt x="64000" y="80000"/>
                    <a:pt x="62400" y="80000"/>
                  </a:cubicBezTo>
                  <a:cubicBezTo>
                    <a:pt x="59200" y="100000"/>
                    <a:pt x="54400" y="110000"/>
                    <a:pt x="49600" y="120000"/>
                  </a:cubicBezTo>
                  <a:cubicBezTo>
                    <a:pt x="48000" y="120000"/>
                    <a:pt x="48000" y="120000"/>
                    <a:pt x="46400" y="120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6"/>
            <p:cNvSpPr/>
            <p:nvPr/>
          </p:nvSpPr>
          <p:spPr>
            <a:xfrm>
              <a:off x="4540250" y="1982788"/>
              <a:ext cx="203100" cy="54000"/>
            </a:xfrm>
            <a:custGeom>
              <a:rect b="b" l="l" r="r" t="t"/>
              <a:pathLst>
                <a:path extrusionOk="0" h="120000" w="120000">
                  <a:moveTo>
                    <a:pt x="9473" y="120000"/>
                  </a:moveTo>
                  <a:cubicBezTo>
                    <a:pt x="6315" y="120000"/>
                    <a:pt x="3157" y="120000"/>
                    <a:pt x="0" y="120000"/>
                  </a:cubicBezTo>
                  <a:cubicBezTo>
                    <a:pt x="0" y="48000"/>
                    <a:pt x="0" y="48000"/>
                    <a:pt x="0" y="48000"/>
                  </a:cubicBezTo>
                  <a:cubicBezTo>
                    <a:pt x="9473" y="60000"/>
                    <a:pt x="18947" y="60000"/>
                    <a:pt x="25263" y="36000"/>
                  </a:cubicBezTo>
                  <a:cubicBezTo>
                    <a:pt x="25263" y="36000"/>
                    <a:pt x="28421" y="36000"/>
                    <a:pt x="28421" y="36000"/>
                  </a:cubicBezTo>
                  <a:cubicBezTo>
                    <a:pt x="28421" y="24000"/>
                    <a:pt x="31578" y="24000"/>
                    <a:pt x="34736" y="24000"/>
                  </a:cubicBezTo>
                  <a:cubicBezTo>
                    <a:pt x="41052" y="0"/>
                    <a:pt x="53684" y="0"/>
                    <a:pt x="63157" y="24000"/>
                  </a:cubicBezTo>
                  <a:cubicBezTo>
                    <a:pt x="66315" y="24000"/>
                    <a:pt x="69473" y="24000"/>
                    <a:pt x="72631" y="36000"/>
                  </a:cubicBezTo>
                  <a:cubicBezTo>
                    <a:pt x="75789" y="36000"/>
                    <a:pt x="82105" y="48000"/>
                    <a:pt x="85263" y="48000"/>
                  </a:cubicBezTo>
                  <a:cubicBezTo>
                    <a:pt x="94736" y="48000"/>
                    <a:pt x="101052" y="48000"/>
                    <a:pt x="113684" y="24000"/>
                  </a:cubicBezTo>
                  <a:cubicBezTo>
                    <a:pt x="120000" y="72000"/>
                    <a:pt x="120000" y="72000"/>
                    <a:pt x="120000" y="72000"/>
                  </a:cubicBezTo>
                  <a:cubicBezTo>
                    <a:pt x="113684" y="96000"/>
                    <a:pt x="97894" y="120000"/>
                    <a:pt x="85263" y="108000"/>
                  </a:cubicBezTo>
                  <a:cubicBezTo>
                    <a:pt x="75789" y="108000"/>
                    <a:pt x="69473" y="96000"/>
                    <a:pt x="63157" y="84000"/>
                  </a:cubicBezTo>
                  <a:cubicBezTo>
                    <a:pt x="63157" y="84000"/>
                    <a:pt x="60000" y="84000"/>
                    <a:pt x="60000" y="72000"/>
                  </a:cubicBezTo>
                  <a:cubicBezTo>
                    <a:pt x="53684" y="72000"/>
                    <a:pt x="47368" y="60000"/>
                    <a:pt x="41052" y="72000"/>
                  </a:cubicBezTo>
                  <a:cubicBezTo>
                    <a:pt x="41052" y="72000"/>
                    <a:pt x="41052" y="84000"/>
                    <a:pt x="37894" y="84000"/>
                  </a:cubicBezTo>
                  <a:cubicBezTo>
                    <a:pt x="37894" y="84000"/>
                    <a:pt x="34736" y="84000"/>
                    <a:pt x="34736" y="96000"/>
                  </a:cubicBezTo>
                  <a:cubicBezTo>
                    <a:pt x="28421" y="108000"/>
                    <a:pt x="18947" y="120000"/>
                    <a:pt x="9473" y="120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6"/>
            <p:cNvSpPr/>
            <p:nvPr/>
          </p:nvSpPr>
          <p:spPr>
            <a:xfrm>
              <a:off x="3357563" y="850900"/>
              <a:ext cx="807900" cy="1830300"/>
            </a:xfrm>
            <a:custGeom>
              <a:rect b="b" l="l" r="r" t="t"/>
              <a:pathLst>
                <a:path extrusionOk="0" h="120000" w="120000">
                  <a:moveTo>
                    <a:pt x="85827" y="64046"/>
                  </a:moveTo>
                  <a:cubicBezTo>
                    <a:pt x="85827" y="64046"/>
                    <a:pt x="85827" y="64046"/>
                    <a:pt x="85827" y="64046"/>
                  </a:cubicBezTo>
                  <a:cubicBezTo>
                    <a:pt x="84238" y="63343"/>
                    <a:pt x="82649" y="62639"/>
                    <a:pt x="81059" y="62287"/>
                  </a:cubicBezTo>
                  <a:cubicBezTo>
                    <a:pt x="81059" y="49970"/>
                    <a:pt x="81059" y="49970"/>
                    <a:pt x="81059" y="49970"/>
                  </a:cubicBezTo>
                  <a:cubicBezTo>
                    <a:pt x="93774" y="49970"/>
                    <a:pt x="93774" y="49970"/>
                    <a:pt x="93774" y="49970"/>
                  </a:cubicBezTo>
                  <a:cubicBezTo>
                    <a:pt x="94569" y="49970"/>
                    <a:pt x="95364" y="49266"/>
                    <a:pt x="95364" y="48914"/>
                  </a:cubicBezTo>
                  <a:cubicBezTo>
                    <a:pt x="95364" y="0"/>
                    <a:pt x="95364" y="0"/>
                    <a:pt x="95364" y="0"/>
                  </a:cubicBezTo>
                  <a:cubicBezTo>
                    <a:pt x="91390" y="0"/>
                    <a:pt x="91390" y="0"/>
                    <a:pt x="91390" y="0"/>
                  </a:cubicBezTo>
                  <a:cubicBezTo>
                    <a:pt x="91390" y="38005"/>
                    <a:pt x="91390" y="38005"/>
                    <a:pt x="91390" y="38005"/>
                  </a:cubicBezTo>
                  <a:cubicBezTo>
                    <a:pt x="19072" y="38005"/>
                    <a:pt x="19072" y="38005"/>
                    <a:pt x="19072" y="38005"/>
                  </a:cubicBezTo>
                  <a:cubicBezTo>
                    <a:pt x="19072" y="0"/>
                    <a:pt x="19072" y="0"/>
                    <a:pt x="19072" y="0"/>
                  </a:cubicBezTo>
                  <a:cubicBezTo>
                    <a:pt x="15099" y="0"/>
                    <a:pt x="15099" y="0"/>
                    <a:pt x="15099" y="0"/>
                  </a:cubicBezTo>
                  <a:cubicBezTo>
                    <a:pt x="15099" y="48914"/>
                    <a:pt x="15099" y="48914"/>
                    <a:pt x="15099" y="48914"/>
                  </a:cubicBezTo>
                  <a:cubicBezTo>
                    <a:pt x="15099" y="49266"/>
                    <a:pt x="15894" y="49970"/>
                    <a:pt x="16688" y="49970"/>
                  </a:cubicBezTo>
                  <a:cubicBezTo>
                    <a:pt x="29403" y="49970"/>
                    <a:pt x="29403" y="49970"/>
                    <a:pt x="29403" y="49970"/>
                  </a:cubicBezTo>
                  <a:cubicBezTo>
                    <a:pt x="29403" y="62287"/>
                    <a:pt x="29403" y="62287"/>
                    <a:pt x="29403" y="62287"/>
                  </a:cubicBezTo>
                  <a:cubicBezTo>
                    <a:pt x="21456" y="64750"/>
                    <a:pt x="17483" y="69677"/>
                    <a:pt x="17483" y="76715"/>
                  </a:cubicBezTo>
                  <a:cubicBezTo>
                    <a:pt x="17483" y="78826"/>
                    <a:pt x="16688" y="80586"/>
                    <a:pt x="14304" y="82697"/>
                  </a:cubicBezTo>
                  <a:cubicBezTo>
                    <a:pt x="2384" y="92903"/>
                    <a:pt x="2384" y="92903"/>
                    <a:pt x="2384" y="92903"/>
                  </a:cubicBezTo>
                  <a:cubicBezTo>
                    <a:pt x="794" y="93958"/>
                    <a:pt x="0" y="95014"/>
                    <a:pt x="794" y="96422"/>
                  </a:cubicBezTo>
                  <a:cubicBezTo>
                    <a:pt x="1589" y="97478"/>
                    <a:pt x="3178" y="98533"/>
                    <a:pt x="5562" y="99237"/>
                  </a:cubicBezTo>
                  <a:cubicBezTo>
                    <a:pt x="10331" y="100645"/>
                    <a:pt x="17483" y="99941"/>
                    <a:pt x="20662" y="97829"/>
                  </a:cubicBezTo>
                  <a:cubicBezTo>
                    <a:pt x="30198" y="90791"/>
                    <a:pt x="30198" y="90791"/>
                    <a:pt x="30198" y="90791"/>
                  </a:cubicBezTo>
                  <a:cubicBezTo>
                    <a:pt x="23046" y="108387"/>
                    <a:pt x="23046" y="108387"/>
                    <a:pt x="23046" y="108387"/>
                  </a:cubicBezTo>
                  <a:cubicBezTo>
                    <a:pt x="22251" y="109794"/>
                    <a:pt x="23046" y="110850"/>
                    <a:pt x="24635" y="111906"/>
                  </a:cubicBezTo>
                  <a:cubicBezTo>
                    <a:pt x="26225" y="112961"/>
                    <a:pt x="28609" y="113665"/>
                    <a:pt x="30993" y="114017"/>
                  </a:cubicBezTo>
                  <a:cubicBezTo>
                    <a:pt x="33377" y="114369"/>
                    <a:pt x="36556" y="114017"/>
                    <a:pt x="38940" y="113313"/>
                  </a:cubicBezTo>
                  <a:cubicBezTo>
                    <a:pt x="41324" y="112609"/>
                    <a:pt x="42913" y="111554"/>
                    <a:pt x="43708" y="110498"/>
                  </a:cubicBezTo>
                  <a:cubicBezTo>
                    <a:pt x="49271" y="99589"/>
                    <a:pt x="49271" y="99589"/>
                    <a:pt x="49271" y="99589"/>
                  </a:cubicBezTo>
                  <a:cubicBezTo>
                    <a:pt x="49271" y="115425"/>
                    <a:pt x="49271" y="115425"/>
                    <a:pt x="49271" y="115425"/>
                  </a:cubicBezTo>
                  <a:cubicBezTo>
                    <a:pt x="49271" y="117888"/>
                    <a:pt x="54039" y="119999"/>
                    <a:pt x="59602" y="119999"/>
                  </a:cubicBezTo>
                  <a:cubicBezTo>
                    <a:pt x="65960" y="119999"/>
                    <a:pt x="70728" y="117888"/>
                    <a:pt x="70728" y="115425"/>
                  </a:cubicBezTo>
                  <a:cubicBezTo>
                    <a:pt x="70728" y="99941"/>
                    <a:pt x="70728" y="99941"/>
                    <a:pt x="70728" y="99941"/>
                  </a:cubicBezTo>
                  <a:cubicBezTo>
                    <a:pt x="76291" y="111202"/>
                    <a:pt x="76291" y="111202"/>
                    <a:pt x="76291" y="111202"/>
                  </a:cubicBezTo>
                  <a:cubicBezTo>
                    <a:pt x="76291" y="112609"/>
                    <a:pt x="77880" y="113665"/>
                    <a:pt x="80264" y="114369"/>
                  </a:cubicBezTo>
                  <a:cubicBezTo>
                    <a:pt x="82649" y="115073"/>
                    <a:pt x="85827" y="115073"/>
                    <a:pt x="88211" y="115073"/>
                  </a:cubicBezTo>
                  <a:cubicBezTo>
                    <a:pt x="91390" y="114721"/>
                    <a:pt x="93774" y="114017"/>
                    <a:pt x="95364" y="112961"/>
                  </a:cubicBezTo>
                  <a:cubicBezTo>
                    <a:pt x="96953" y="111906"/>
                    <a:pt x="96953" y="110498"/>
                    <a:pt x="96953" y="109442"/>
                  </a:cubicBezTo>
                  <a:cubicBezTo>
                    <a:pt x="88211" y="83401"/>
                    <a:pt x="88211" y="83401"/>
                    <a:pt x="88211" y="83401"/>
                  </a:cubicBezTo>
                  <a:cubicBezTo>
                    <a:pt x="100927" y="88680"/>
                    <a:pt x="100927" y="88680"/>
                    <a:pt x="100927" y="88680"/>
                  </a:cubicBezTo>
                  <a:cubicBezTo>
                    <a:pt x="103311" y="89384"/>
                    <a:pt x="105695" y="89736"/>
                    <a:pt x="108874" y="89736"/>
                  </a:cubicBezTo>
                  <a:cubicBezTo>
                    <a:pt x="111258" y="89736"/>
                    <a:pt x="114437" y="89032"/>
                    <a:pt x="116026" y="88328"/>
                  </a:cubicBezTo>
                  <a:cubicBezTo>
                    <a:pt x="120000" y="86217"/>
                    <a:pt x="120000" y="83401"/>
                    <a:pt x="116026" y="81642"/>
                  </a:cubicBezTo>
                  <a:lnTo>
                    <a:pt x="85827" y="64046"/>
                  </a:lnTo>
                  <a:close/>
                  <a:moveTo>
                    <a:pt x="19072" y="47859"/>
                  </a:moveTo>
                  <a:cubicBezTo>
                    <a:pt x="19072" y="39765"/>
                    <a:pt x="19072" y="39765"/>
                    <a:pt x="19072" y="39765"/>
                  </a:cubicBezTo>
                  <a:cubicBezTo>
                    <a:pt x="91390" y="39765"/>
                    <a:pt x="91390" y="39765"/>
                    <a:pt x="91390" y="39765"/>
                  </a:cubicBezTo>
                  <a:cubicBezTo>
                    <a:pt x="91390" y="47859"/>
                    <a:pt x="91390" y="47859"/>
                    <a:pt x="91390" y="47859"/>
                  </a:cubicBezTo>
                  <a:lnTo>
                    <a:pt x="19072" y="47859"/>
                  </a:lnTo>
                  <a:close/>
                  <a:moveTo>
                    <a:pt x="112847" y="86920"/>
                  </a:moveTo>
                  <a:cubicBezTo>
                    <a:pt x="112052" y="87624"/>
                    <a:pt x="110463" y="87976"/>
                    <a:pt x="108874" y="87976"/>
                  </a:cubicBezTo>
                  <a:cubicBezTo>
                    <a:pt x="106490" y="87976"/>
                    <a:pt x="104900" y="87624"/>
                    <a:pt x="104105" y="87272"/>
                  </a:cubicBezTo>
                  <a:cubicBezTo>
                    <a:pt x="86622" y="80586"/>
                    <a:pt x="86622" y="80586"/>
                    <a:pt x="86622" y="80586"/>
                  </a:cubicBezTo>
                  <a:cubicBezTo>
                    <a:pt x="85827" y="80234"/>
                    <a:pt x="85033" y="80234"/>
                    <a:pt x="84238" y="80586"/>
                  </a:cubicBezTo>
                  <a:cubicBezTo>
                    <a:pt x="83443" y="80586"/>
                    <a:pt x="83443" y="80938"/>
                    <a:pt x="83443" y="81290"/>
                  </a:cubicBezTo>
                  <a:cubicBezTo>
                    <a:pt x="92980" y="109794"/>
                    <a:pt x="92980" y="109794"/>
                    <a:pt x="92980" y="109794"/>
                  </a:cubicBezTo>
                  <a:cubicBezTo>
                    <a:pt x="92980" y="109794"/>
                    <a:pt x="92980" y="109794"/>
                    <a:pt x="92980" y="109794"/>
                  </a:cubicBezTo>
                  <a:cubicBezTo>
                    <a:pt x="92980" y="110498"/>
                    <a:pt x="92980" y="111202"/>
                    <a:pt x="92185" y="111906"/>
                  </a:cubicBezTo>
                  <a:cubicBezTo>
                    <a:pt x="90596" y="112609"/>
                    <a:pt x="89801" y="112961"/>
                    <a:pt x="87417" y="113313"/>
                  </a:cubicBezTo>
                  <a:cubicBezTo>
                    <a:pt x="85827" y="113313"/>
                    <a:pt x="84238" y="113313"/>
                    <a:pt x="82649" y="112961"/>
                  </a:cubicBezTo>
                  <a:cubicBezTo>
                    <a:pt x="81059" y="112258"/>
                    <a:pt x="80264" y="111554"/>
                    <a:pt x="80264" y="110850"/>
                  </a:cubicBezTo>
                  <a:cubicBezTo>
                    <a:pt x="70728" y="91143"/>
                    <a:pt x="70728" y="91143"/>
                    <a:pt x="70728" y="91143"/>
                  </a:cubicBezTo>
                  <a:cubicBezTo>
                    <a:pt x="69933" y="90791"/>
                    <a:pt x="69139" y="90439"/>
                    <a:pt x="68344" y="90439"/>
                  </a:cubicBezTo>
                  <a:cubicBezTo>
                    <a:pt x="66754" y="90439"/>
                    <a:pt x="65960" y="90791"/>
                    <a:pt x="65960" y="91495"/>
                  </a:cubicBezTo>
                  <a:cubicBezTo>
                    <a:pt x="65960" y="115425"/>
                    <a:pt x="65960" y="115425"/>
                    <a:pt x="65960" y="115425"/>
                  </a:cubicBezTo>
                  <a:cubicBezTo>
                    <a:pt x="65960" y="117184"/>
                    <a:pt x="63576" y="118240"/>
                    <a:pt x="59602" y="118240"/>
                  </a:cubicBezTo>
                  <a:cubicBezTo>
                    <a:pt x="56423" y="118240"/>
                    <a:pt x="53245" y="117184"/>
                    <a:pt x="53245" y="115425"/>
                  </a:cubicBezTo>
                  <a:cubicBezTo>
                    <a:pt x="53245" y="91495"/>
                    <a:pt x="53245" y="91495"/>
                    <a:pt x="53245" y="91495"/>
                  </a:cubicBezTo>
                  <a:cubicBezTo>
                    <a:pt x="53245" y="90791"/>
                    <a:pt x="52450" y="90439"/>
                    <a:pt x="51655" y="90439"/>
                  </a:cubicBezTo>
                  <a:cubicBezTo>
                    <a:pt x="51655" y="90439"/>
                    <a:pt x="51655" y="90439"/>
                    <a:pt x="50860" y="90439"/>
                  </a:cubicBezTo>
                  <a:cubicBezTo>
                    <a:pt x="50066" y="90439"/>
                    <a:pt x="49271" y="90791"/>
                    <a:pt x="49271" y="91143"/>
                  </a:cubicBezTo>
                  <a:cubicBezTo>
                    <a:pt x="39735" y="110146"/>
                    <a:pt x="39735" y="110146"/>
                    <a:pt x="39735" y="110146"/>
                  </a:cubicBezTo>
                  <a:cubicBezTo>
                    <a:pt x="38940" y="110850"/>
                    <a:pt x="38145" y="111554"/>
                    <a:pt x="36556" y="111906"/>
                  </a:cubicBezTo>
                  <a:cubicBezTo>
                    <a:pt x="34966" y="112258"/>
                    <a:pt x="33377" y="112258"/>
                    <a:pt x="31788" y="112258"/>
                  </a:cubicBezTo>
                  <a:cubicBezTo>
                    <a:pt x="30198" y="112258"/>
                    <a:pt x="28609" y="111554"/>
                    <a:pt x="27814" y="110850"/>
                  </a:cubicBezTo>
                  <a:cubicBezTo>
                    <a:pt x="27019" y="110498"/>
                    <a:pt x="26225" y="109442"/>
                    <a:pt x="27019" y="108739"/>
                  </a:cubicBezTo>
                  <a:cubicBezTo>
                    <a:pt x="35761" y="86568"/>
                    <a:pt x="35761" y="86568"/>
                    <a:pt x="35761" y="86568"/>
                  </a:cubicBezTo>
                  <a:cubicBezTo>
                    <a:pt x="36556" y="86217"/>
                    <a:pt x="35761" y="85513"/>
                    <a:pt x="34966" y="85513"/>
                  </a:cubicBezTo>
                  <a:cubicBezTo>
                    <a:pt x="34172" y="85161"/>
                    <a:pt x="32582" y="85513"/>
                    <a:pt x="32582" y="85865"/>
                  </a:cubicBezTo>
                  <a:cubicBezTo>
                    <a:pt x="16688" y="96774"/>
                    <a:pt x="16688" y="96774"/>
                    <a:pt x="16688" y="96774"/>
                  </a:cubicBezTo>
                  <a:cubicBezTo>
                    <a:pt x="15099" y="98181"/>
                    <a:pt x="11125" y="98533"/>
                    <a:pt x="7947" y="97478"/>
                  </a:cubicBezTo>
                  <a:cubicBezTo>
                    <a:pt x="6357" y="97126"/>
                    <a:pt x="5562" y="96774"/>
                    <a:pt x="4768" y="95718"/>
                  </a:cubicBezTo>
                  <a:cubicBezTo>
                    <a:pt x="4768" y="95014"/>
                    <a:pt x="4768" y="94310"/>
                    <a:pt x="5562" y="93607"/>
                  </a:cubicBezTo>
                  <a:cubicBezTo>
                    <a:pt x="18278" y="83401"/>
                    <a:pt x="18278" y="83401"/>
                    <a:pt x="18278" y="83401"/>
                  </a:cubicBezTo>
                  <a:cubicBezTo>
                    <a:pt x="20662" y="81290"/>
                    <a:pt x="21456" y="78826"/>
                    <a:pt x="21456" y="76715"/>
                  </a:cubicBezTo>
                  <a:cubicBezTo>
                    <a:pt x="21456" y="69677"/>
                    <a:pt x="25430" y="65102"/>
                    <a:pt x="33377" y="63343"/>
                  </a:cubicBezTo>
                  <a:cubicBezTo>
                    <a:pt x="33377" y="62287"/>
                    <a:pt x="33377" y="62287"/>
                    <a:pt x="33377" y="62287"/>
                  </a:cubicBezTo>
                  <a:cubicBezTo>
                    <a:pt x="33377" y="61231"/>
                    <a:pt x="33377" y="61231"/>
                    <a:pt x="33377" y="61231"/>
                  </a:cubicBezTo>
                  <a:cubicBezTo>
                    <a:pt x="33377" y="49970"/>
                    <a:pt x="33377" y="49970"/>
                    <a:pt x="33377" y="49970"/>
                  </a:cubicBezTo>
                  <a:cubicBezTo>
                    <a:pt x="77086" y="49970"/>
                    <a:pt x="77086" y="49970"/>
                    <a:pt x="77086" y="49970"/>
                  </a:cubicBezTo>
                  <a:cubicBezTo>
                    <a:pt x="77086" y="61231"/>
                    <a:pt x="77086" y="61231"/>
                    <a:pt x="77086" y="61231"/>
                  </a:cubicBezTo>
                  <a:cubicBezTo>
                    <a:pt x="77086" y="61935"/>
                    <a:pt x="77086" y="61935"/>
                    <a:pt x="77086" y="61935"/>
                  </a:cubicBezTo>
                  <a:cubicBezTo>
                    <a:pt x="77086" y="63343"/>
                    <a:pt x="77086" y="63343"/>
                    <a:pt x="77086" y="63343"/>
                  </a:cubicBezTo>
                  <a:cubicBezTo>
                    <a:pt x="79470" y="63695"/>
                    <a:pt x="81059" y="64398"/>
                    <a:pt x="82649" y="65102"/>
                  </a:cubicBezTo>
                  <a:cubicBezTo>
                    <a:pt x="112847" y="82697"/>
                    <a:pt x="112847" y="82697"/>
                    <a:pt x="112847" y="82697"/>
                  </a:cubicBezTo>
                  <a:cubicBezTo>
                    <a:pt x="112847" y="82697"/>
                    <a:pt x="112847" y="83049"/>
                    <a:pt x="112847" y="83049"/>
                  </a:cubicBezTo>
                  <a:cubicBezTo>
                    <a:pt x="115231" y="84105"/>
                    <a:pt x="115231" y="85865"/>
                    <a:pt x="112847" y="8692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" name="Google Shape;132;p6"/>
          <p:cNvGrpSpPr/>
          <p:nvPr/>
        </p:nvGrpSpPr>
        <p:grpSpPr>
          <a:xfrm>
            <a:off x="6488950" y="3281388"/>
            <a:ext cx="2149388" cy="1862100"/>
            <a:chOff x="3305175" y="4144963"/>
            <a:chExt cx="2149388" cy="1862100"/>
          </a:xfrm>
        </p:grpSpPr>
        <p:sp>
          <p:nvSpPr>
            <p:cNvPr id="133" name="Google Shape;133;p6"/>
            <p:cNvSpPr/>
            <p:nvPr/>
          </p:nvSpPr>
          <p:spPr>
            <a:xfrm>
              <a:off x="5224463" y="4338638"/>
              <a:ext cx="230100" cy="155700"/>
            </a:xfrm>
            <a:custGeom>
              <a:rect b="b" l="l" r="r" t="t"/>
              <a:pathLst>
                <a:path extrusionOk="0" h="120000" w="120000">
                  <a:moveTo>
                    <a:pt x="120000" y="41379"/>
                  </a:moveTo>
                  <a:cubicBezTo>
                    <a:pt x="120000" y="20689"/>
                    <a:pt x="108837" y="0"/>
                    <a:pt x="94883" y="0"/>
                  </a:cubicBezTo>
                  <a:cubicBezTo>
                    <a:pt x="50232" y="0"/>
                    <a:pt x="50232" y="0"/>
                    <a:pt x="50232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20689"/>
                    <a:pt x="0" y="20689"/>
                    <a:pt x="0" y="20689"/>
                  </a:cubicBezTo>
                  <a:cubicBezTo>
                    <a:pt x="41860" y="20689"/>
                    <a:pt x="41860" y="20689"/>
                    <a:pt x="41860" y="20689"/>
                  </a:cubicBezTo>
                  <a:cubicBezTo>
                    <a:pt x="41860" y="49655"/>
                    <a:pt x="41860" y="49655"/>
                    <a:pt x="41860" y="49655"/>
                  </a:cubicBezTo>
                  <a:cubicBezTo>
                    <a:pt x="0" y="49655"/>
                    <a:pt x="0" y="49655"/>
                    <a:pt x="0" y="49655"/>
                  </a:cubicBezTo>
                  <a:cubicBezTo>
                    <a:pt x="0" y="70344"/>
                    <a:pt x="0" y="70344"/>
                    <a:pt x="0" y="70344"/>
                  </a:cubicBezTo>
                  <a:cubicBezTo>
                    <a:pt x="41860" y="70344"/>
                    <a:pt x="41860" y="70344"/>
                    <a:pt x="41860" y="70344"/>
                  </a:cubicBezTo>
                  <a:cubicBezTo>
                    <a:pt x="41860" y="99310"/>
                    <a:pt x="41860" y="99310"/>
                    <a:pt x="41860" y="99310"/>
                  </a:cubicBezTo>
                  <a:cubicBezTo>
                    <a:pt x="0" y="99310"/>
                    <a:pt x="0" y="99310"/>
                    <a:pt x="0" y="9931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50232" y="120000"/>
                    <a:pt x="50232" y="120000"/>
                    <a:pt x="50232" y="120000"/>
                  </a:cubicBezTo>
                  <a:cubicBezTo>
                    <a:pt x="94883" y="120000"/>
                    <a:pt x="94883" y="120000"/>
                    <a:pt x="94883" y="120000"/>
                  </a:cubicBezTo>
                  <a:cubicBezTo>
                    <a:pt x="94883" y="120000"/>
                    <a:pt x="94883" y="120000"/>
                    <a:pt x="94883" y="120000"/>
                  </a:cubicBezTo>
                  <a:cubicBezTo>
                    <a:pt x="100465" y="120000"/>
                    <a:pt x="108837" y="115862"/>
                    <a:pt x="114418" y="107586"/>
                  </a:cubicBezTo>
                  <a:cubicBezTo>
                    <a:pt x="117209" y="99310"/>
                    <a:pt x="120000" y="86896"/>
                    <a:pt x="120000" y="78620"/>
                  </a:cubicBezTo>
                  <a:lnTo>
                    <a:pt x="120000" y="41379"/>
                  </a:lnTo>
                  <a:close/>
                  <a:moveTo>
                    <a:pt x="64186" y="99310"/>
                  </a:moveTo>
                  <a:cubicBezTo>
                    <a:pt x="55813" y="99310"/>
                    <a:pt x="55813" y="99310"/>
                    <a:pt x="55813" y="99310"/>
                  </a:cubicBezTo>
                  <a:cubicBezTo>
                    <a:pt x="55813" y="20689"/>
                    <a:pt x="55813" y="20689"/>
                    <a:pt x="55813" y="20689"/>
                  </a:cubicBezTo>
                  <a:cubicBezTo>
                    <a:pt x="64186" y="20689"/>
                    <a:pt x="64186" y="20689"/>
                    <a:pt x="64186" y="20689"/>
                  </a:cubicBezTo>
                  <a:lnTo>
                    <a:pt x="64186" y="99310"/>
                  </a:lnTo>
                  <a:close/>
                  <a:moveTo>
                    <a:pt x="103255" y="91034"/>
                  </a:moveTo>
                  <a:cubicBezTo>
                    <a:pt x="100465" y="95172"/>
                    <a:pt x="97674" y="99310"/>
                    <a:pt x="94883" y="99310"/>
                  </a:cubicBezTo>
                  <a:cubicBezTo>
                    <a:pt x="94883" y="99310"/>
                    <a:pt x="94883" y="99310"/>
                    <a:pt x="94883" y="99310"/>
                  </a:cubicBezTo>
                  <a:cubicBezTo>
                    <a:pt x="78139" y="99310"/>
                    <a:pt x="78139" y="99310"/>
                    <a:pt x="78139" y="99310"/>
                  </a:cubicBezTo>
                  <a:cubicBezTo>
                    <a:pt x="78139" y="20689"/>
                    <a:pt x="78139" y="20689"/>
                    <a:pt x="78139" y="20689"/>
                  </a:cubicBezTo>
                  <a:cubicBezTo>
                    <a:pt x="94883" y="20689"/>
                    <a:pt x="94883" y="20689"/>
                    <a:pt x="94883" y="20689"/>
                  </a:cubicBezTo>
                  <a:cubicBezTo>
                    <a:pt x="100465" y="20689"/>
                    <a:pt x="106046" y="33103"/>
                    <a:pt x="106046" y="41379"/>
                  </a:cubicBezTo>
                  <a:cubicBezTo>
                    <a:pt x="106046" y="78620"/>
                    <a:pt x="106046" y="78620"/>
                    <a:pt x="106046" y="78620"/>
                  </a:cubicBezTo>
                  <a:cubicBezTo>
                    <a:pt x="106046" y="82758"/>
                    <a:pt x="106046" y="86896"/>
                    <a:pt x="103255" y="9103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6"/>
            <p:cNvSpPr/>
            <p:nvPr/>
          </p:nvSpPr>
          <p:spPr>
            <a:xfrm>
              <a:off x="4395788" y="4338638"/>
              <a:ext cx="347700" cy="155700"/>
            </a:xfrm>
            <a:custGeom>
              <a:rect b="b" l="l" r="r" t="t"/>
              <a:pathLst>
                <a:path extrusionOk="0" h="120000" w="120000">
                  <a:moveTo>
                    <a:pt x="42461" y="4137"/>
                  </a:moveTo>
                  <a:cubicBezTo>
                    <a:pt x="1846" y="49655"/>
                    <a:pt x="1846" y="49655"/>
                    <a:pt x="1846" y="49655"/>
                  </a:cubicBezTo>
                  <a:cubicBezTo>
                    <a:pt x="0" y="53793"/>
                    <a:pt x="0" y="57931"/>
                    <a:pt x="0" y="62068"/>
                  </a:cubicBezTo>
                  <a:cubicBezTo>
                    <a:pt x="0" y="62068"/>
                    <a:pt x="0" y="66206"/>
                    <a:pt x="1846" y="70344"/>
                  </a:cubicBezTo>
                  <a:cubicBezTo>
                    <a:pt x="42461" y="115862"/>
                    <a:pt x="42461" y="115862"/>
                    <a:pt x="42461" y="115862"/>
                  </a:cubicBezTo>
                  <a:cubicBezTo>
                    <a:pt x="42461" y="120000"/>
                    <a:pt x="44307" y="120000"/>
                    <a:pt x="44307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99310"/>
                    <a:pt x="120000" y="99310"/>
                    <a:pt x="120000" y="99310"/>
                  </a:cubicBezTo>
                  <a:cubicBezTo>
                    <a:pt x="49846" y="99310"/>
                    <a:pt x="49846" y="99310"/>
                    <a:pt x="49846" y="99310"/>
                  </a:cubicBezTo>
                  <a:cubicBezTo>
                    <a:pt x="49846" y="91034"/>
                    <a:pt x="49846" y="91034"/>
                    <a:pt x="49846" y="91034"/>
                  </a:cubicBezTo>
                  <a:cubicBezTo>
                    <a:pt x="59076" y="70344"/>
                    <a:pt x="59076" y="70344"/>
                    <a:pt x="59076" y="70344"/>
                  </a:cubicBezTo>
                  <a:cubicBezTo>
                    <a:pt x="120000" y="70344"/>
                    <a:pt x="120000" y="70344"/>
                    <a:pt x="120000" y="70344"/>
                  </a:cubicBezTo>
                  <a:cubicBezTo>
                    <a:pt x="120000" y="49655"/>
                    <a:pt x="120000" y="49655"/>
                    <a:pt x="120000" y="49655"/>
                  </a:cubicBezTo>
                  <a:cubicBezTo>
                    <a:pt x="59076" y="49655"/>
                    <a:pt x="59076" y="49655"/>
                    <a:pt x="59076" y="49655"/>
                  </a:cubicBezTo>
                  <a:cubicBezTo>
                    <a:pt x="49846" y="28965"/>
                    <a:pt x="49846" y="28965"/>
                    <a:pt x="49846" y="28965"/>
                  </a:cubicBezTo>
                  <a:cubicBezTo>
                    <a:pt x="49846" y="20689"/>
                    <a:pt x="49846" y="20689"/>
                    <a:pt x="49846" y="20689"/>
                  </a:cubicBezTo>
                  <a:cubicBezTo>
                    <a:pt x="120000" y="20689"/>
                    <a:pt x="120000" y="20689"/>
                    <a:pt x="120000" y="20689"/>
                  </a:cubicBezTo>
                  <a:cubicBezTo>
                    <a:pt x="120000" y="0"/>
                    <a:pt x="120000" y="0"/>
                    <a:pt x="120000" y="0"/>
                  </a:cubicBezTo>
                  <a:cubicBezTo>
                    <a:pt x="44307" y="0"/>
                    <a:pt x="44307" y="0"/>
                    <a:pt x="44307" y="0"/>
                  </a:cubicBezTo>
                  <a:cubicBezTo>
                    <a:pt x="44307" y="0"/>
                    <a:pt x="42461" y="0"/>
                    <a:pt x="42461" y="4137"/>
                  </a:cubicBezTo>
                  <a:close/>
                  <a:moveTo>
                    <a:pt x="18461" y="66206"/>
                  </a:moveTo>
                  <a:cubicBezTo>
                    <a:pt x="14769" y="62068"/>
                    <a:pt x="14769" y="62068"/>
                    <a:pt x="14769" y="62068"/>
                  </a:cubicBezTo>
                  <a:cubicBezTo>
                    <a:pt x="18461" y="53793"/>
                    <a:pt x="18461" y="53793"/>
                    <a:pt x="18461" y="53793"/>
                  </a:cubicBezTo>
                  <a:lnTo>
                    <a:pt x="18461" y="66206"/>
                  </a:lnTo>
                  <a:close/>
                  <a:moveTo>
                    <a:pt x="49846" y="62068"/>
                  </a:moveTo>
                  <a:cubicBezTo>
                    <a:pt x="40615" y="78620"/>
                    <a:pt x="40615" y="78620"/>
                    <a:pt x="40615" y="78620"/>
                  </a:cubicBezTo>
                  <a:cubicBezTo>
                    <a:pt x="40615" y="82758"/>
                    <a:pt x="40615" y="82758"/>
                    <a:pt x="40615" y="86896"/>
                  </a:cubicBezTo>
                  <a:cubicBezTo>
                    <a:pt x="40615" y="91034"/>
                    <a:pt x="40615" y="91034"/>
                    <a:pt x="40615" y="91034"/>
                  </a:cubicBezTo>
                  <a:cubicBezTo>
                    <a:pt x="27692" y="74482"/>
                    <a:pt x="27692" y="74482"/>
                    <a:pt x="27692" y="74482"/>
                  </a:cubicBezTo>
                  <a:cubicBezTo>
                    <a:pt x="27692" y="45517"/>
                    <a:pt x="27692" y="45517"/>
                    <a:pt x="27692" y="45517"/>
                  </a:cubicBezTo>
                  <a:cubicBezTo>
                    <a:pt x="40615" y="28965"/>
                    <a:pt x="40615" y="28965"/>
                    <a:pt x="40615" y="28965"/>
                  </a:cubicBezTo>
                  <a:cubicBezTo>
                    <a:pt x="40615" y="33103"/>
                    <a:pt x="40615" y="33103"/>
                    <a:pt x="40615" y="33103"/>
                  </a:cubicBezTo>
                  <a:cubicBezTo>
                    <a:pt x="40615" y="37241"/>
                    <a:pt x="40615" y="37241"/>
                    <a:pt x="40615" y="41379"/>
                  </a:cubicBezTo>
                  <a:lnTo>
                    <a:pt x="49846" y="6206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6"/>
            <p:cNvSpPr/>
            <p:nvPr/>
          </p:nvSpPr>
          <p:spPr>
            <a:xfrm>
              <a:off x="3305175" y="4622800"/>
              <a:ext cx="1106400" cy="831900"/>
            </a:xfrm>
            <a:custGeom>
              <a:rect b="b" l="l" r="r" t="t"/>
              <a:pathLst>
                <a:path extrusionOk="0" h="120000" w="120000">
                  <a:moveTo>
                    <a:pt x="120000" y="14709"/>
                  </a:moveTo>
                  <a:cubicBezTo>
                    <a:pt x="120000" y="6193"/>
                    <a:pt x="115362" y="0"/>
                    <a:pt x="108985" y="0"/>
                  </a:cubicBezTo>
                  <a:cubicBezTo>
                    <a:pt x="11594" y="0"/>
                    <a:pt x="11594" y="0"/>
                    <a:pt x="11594" y="0"/>
                  </a:cubicBezTo>
                  <a:cubicBezTo>
                    <a:pt x="5217" y="0"/>
                    <a:pt x="0" y="6193"/>
                    <a:pt x="0" y="14709"/>
                  </a:cubicBezTo>
                  <a:cubicBezTo>
                    <a:pt x="0" y="100645"/>
                    <a:pt x="0" y="100645"/>
                    <a:pt x="0" y="100645"/>
                  </a:cubicBezTo>
                  <a:cubicBezTo>
                    <a:pt x="0" y="102193"/>
                    <a:pt x="579" y="102967"/>
                    <a:pt x="1739" y="102967"/>
                  </a:cubicBezTo>
                  <a:cubicBezTo>
                    <a:pt x="9855" y="102967"/>
                    <a:pt x="9855" y="102967"/>
                    <a:pt x="9855" y="102967"/>
                  </a:cubicBezTo>
                  <a:cubicBezTo>
                    <a:pt x="9855" y="117677"/>
                    <a:pt x="9855" y="117677"/>
                    <a:pt x="9855" y="117677"/>
                  </a:cubicBezTo>
                  <a:cubicBezTo>
                    <a:pt x="9855" y="119225"/>
                    <a:pt x="10434" y="120000"/>
                    <a:pt x="11594" y="120000"/>
                  </a:cubicBezTo>
                  <a:cubicBezTo>
                    <a:pt x="108985" y="120000"/>
                    <a:pt x="108985" y="120000"/>
                    <a:pt x="108985" y="120000"/>
                  </a:cubicBezTo>
                  <a:cubicBezTo>
                    <a:pt x="109565" y="120000"/>
                    <a:pt x="110144" y="119225"/>
                    <a:pt x="110144" y="117677"/>
                  </a:cubicBezTo>
                  <a:cubicBezTo>
                    <a:pt x="110144" y="29419"/>
                    <a:pt x="110144" y="29419"/>
                    <a:pt x="110144" y="29419"/>
                  </a:cubicBezTo>
                  <a:cubicBezTo>
                    <a:pt x="115942" y="28645"/>
                    <a:pt x="120000" y="22451"/>
                    <a:pt x="120000" y="14709"/>
                  </a:cubicBezTo>
                  <a:close/>
                  <a:moveTo>
                    <a:pt x="2898" y="99096"/>
                  </a:moveTo>
                  <a:cubicBezTo>
                    <a:pt x="2898" y="14709"/>
                    <a:pt x="2898" y="14709"/>
                    <a:pt x="2898" y="14709"/>
                  </a:cubicBezTo>
                  <a:cubicBezTo>
                    <a:pt x="2898" y="8516"/>
                    <a:pt x="6956" y="3870"/>
                    <a:pt x="11594" y="3870"/>
                  </a:cubicBezTo>
                  <a:cubicBezTo>
                    <a:pt x="16231" y="3870"/>
                    <a:pt x="19710" y="8516"/>
                    <a:pt x="19710" y="14709"/>
                  </a:cubicBezTo>
                  <a:cubicBezTo>
                    <a:pt x="19710" y="15483"/>
                    <a:pt x="19710" y="16258"/>
                    <a:pt x="19710" y="17032"/>
                  </a:cubicBezTo>
                  <a:cubicBezTo>
                    <a:pt x="11594" y="17032"/>
                    <a:pt x="11594" y="17032"/>
                    <a:pt x="11594" y="17032"/>
                  </a:cubicBezTo>
                  <a:cubicBezTo>
                    <a:pt x="10434" y="17032"/>
                    <a:pt x="9855" y="17806"/>
                    <a:pt x="9855" y="19354"/>
                  </a:cubicBezTo>
                  <a:cubicBezTo>
                    <a:pt x="9855" y="99096"/>
                    <a:pt x="9855" y="99096"/>
                    <a:pt x="9855" y="99096"/>
                  </a:cubicBezTo>
                  <a:lnTo>
                    <a:pt x="2898" y="99096"/>
                  </a:lnTo>
                  <a:close/>
                  <a:moveTo>
                    <a:pt x="12753" y="25548"/>
                  </a:moveTo>
                  <a:cubicBezTo>
                    <a:pt x="12753" y="20903"/>
                    <a:pt x="12753" y="20903"/>
                    <a:pt x="12753" y="20903"/>
                  </a:cubicBezTo>
                  <a:cubicBezTo>
                    <a:pt x="17971" y="20903"/>
                    <a:pt x="17971" y="20903"/>
                    <a:pt x="17971" y="20903"/>
                  </a:cubicBezTo>
                  <a:cubicBezTo>
                    <a:pt x="16811" y="23225"/>
                    <a:pt x="15072" y="25548"/>
                    <a:pt x="12753" y="25548"/>
                  </a:cubicBezTo>
                  <a:close/>
                  <a:moveTo>
                    <a:pt x="107246" y="116129"/>
                  </a:moveTo>
                  <a:cubicBezTo>
                    <a:pt x="12753" y="116129"/>
                    <a:pt x="12753" y="116129"/>
                    <a:pt x="12753" y="116129"/>
                  </a:cubicBezTo>
                  <a:cubicBezTo>
                    <a:pt x="12753" y="30193"/>
                    <a:pt x="12753" y="30193"/>
                    <a:pt x="12753" y="30193"/>
                  </a:cubicBezTo>
                  <a:cubicBezTo>
                    <a:pt x="107246" y="30193"/>
                    <a:pt x="107246" y="30193"/>
                    <a:pt x="107246" y="30193"/>
                  </a:cubicBezTo>
                  <a:lnTo>
                    <a:pt x="107246" y="116129"/>
                  </a:lnTo>
                  <a:close/>
                  <a:moveTo>
                    <a:pt x="108985" y="25548"/>
                  </a:moveTo>
                  <a:cubicBezTo>
                    <a:pt x="108985" y="26322"/>
                    <a:pt x="108985" y="26322"/>
                    <a:pt x="108985" y="26322"/>
                  </a:cubicBezTo>
                  <a:cubicBezTo>
                    <a:pt x="108985" y="26322"/>
                    <a:pt x="108985" y="26322"/>
                    <a:pt x="108985" y="26322"/>
                  </a:cubicBezTo>
                  <a:cubicBezTo>
                    <a:pt x="19130" y="26322"/>
                    <a:pt x="19130" y="26322"/>
                    <a:pt x="19130" y="26322"/>
                  </a:cubicBezTo>
                  <a:cubicBezTo>
                    <a:pt x="21449" y="23225"/>
                    <a:pt x="22608" y="19354"/>
                    <a:pt x="22608" y="14709"/>
                  </a:cubicBezTo>
                  <a:cubicBezTo>
                    <a:pt x="22608" y="10064"/>
                    <a:pt x="21449" y="6193"/>
                    <a:pt x="19130" y="3870"/>
                  </a:cubicBezTo>
                  <a:cubicBezTo>
                    <a:pt x="108985" y="3870"/>
                    <a:pt x="108985" y="3870"/>
                    <a:pt x="108985" y="3870"/>
                  </a:cubicBezTo>
                  <a:cubicBezTo>
                    <a:pt x="113623" y="3870"/>
                    <a:pt x="117101" y="8516"/>
                    <a:pt x="117101" y="14709"/>
                  </a:cubicBezTo>
                  <a:cubicBezTo>
                    <a:pt x="117101" y="20903"/>
                    <a:pt x="113623" y="25548"/>
                    <a:pt x="108985" y="2554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6"/>
            <p:cNvSpPr/>
            <p:nvPr/>
          </p:nvSpPr>
          <p:spPr>
            <a:xfrm>
              <a:off x="3517900" y="4938713"/>
              <a:ext cx="381000" cy="381000"/>
            </a:xfrm>
            <a:custGeom>
              <a:rect b="b" l="l" r="r" t="t"/>
              <a:pathLst>
                <a:path extrusionOk="0" h="120000" w="120000">
                  <a:moveTo>
                    <a:pt x="59154" y="120000"/>
                  </a:moveTo>
                  <a:cubicBezTo>
                    <a:pt x="92957" y="120000"/>
                    <a:pt x="120000" y="92957"/>
                    <a:pt x="120000" y="60845"/>
                  </a:cubicBezTo>
                  <a:cubicBezTo>
                    <a:pt x="120000" y="27042"/>
                    <a:pt x="92957" y="0"/>
                    <a:pt x="59154" y="0"/>
                  </a:cubicBezTo>
                  <a:cubicBezTo>
                    <a:pt x="27042" y="0"/>
                    <a:pt x="0" y="27042"/>
                    <a:pt x="0" y="60845"/>
                  </a:cubicBezTo>
                  <a:cubicBezTo>
                    <a:pt x="0" y="92957"/>
                    <a:pt x="27042" y="120000"/>
                    <a:pt x="59154" y="120000"/>
                  </a:cubicBezTo>
                  <a:close/>
                  <a:moveTo>
                    <a:pt x="96338" y="23661"/>
                  </a:moveTo>
                  <a:cubicBezTo>
                    <a:pt x="94647" y="27042"/>
                    <a:pt x="92957" y="33802"/>
                    <a:pt x="87887" y="35492"/>
                  </a:cubicBezTo>
                  <a:cubicBezTo>
                    <a:pt x="81126" y="35492"/>
                    <a:pt x="74366" y="37183"/>
                    <a:pt x="70985" y="40563"/>
                  </a:cubicBezTo>
                  <a:cubicBezTo>
                    <a:pt x="70985" y="38873"/>
                    <a:pt x="70985" y="38873"/>
                    <a:pt x="70985" y="38873"/>
                  </a:cubicBezTo>
                  <a:cubicBezTo>
                    <a:pt x="72676" y="23661"/>
                    <a:pt x="69295" y="20281"/>
                    <a:pt x="69295" y="20281"/>
                  </a:cubicBezTo>
                  <a:cubicBezTo>
                    <a:pt x="65915" y="18591"/>
                    <a:pt x="64225" y="18591"/>
                    <a:pt x="62535" y="20281"/>
                  </a:cubicBezTo>
                  <a:cubicBezTo>
                    <a:pt x="60845" y="20281"/>
                    <a:pt x="60845" y="20281"/>
                    <a:pt x="59154" y="20281"/>
                  </a:cubicBezTo>
                  <a:cubicBezTo>
                    <a:pt x="59154" y="20281"/>
                    <a:pt x="59154" y="18591"/>
                    <a:pt x="59154" y="18591"/>
                  </a:cubicBezTo>
                  <a:cubicBezTo>
                    <a:pt x="59154" y="16901"/>
                    <a:pt x="67605" y="13521"/>
                    <a:pt x="76056" y="11830"/>
                  </a:cubicBezTo>
                  <a:cubicBezTo>
                    <a:pt x="82816" y="13521"/>
                    <a:pt x="89577" y="18591"/>
                    <a:pt x="96338" y="23661"/>
                  </a:cubicBezTo>
                  <a:close/>
                  <a:moveTo>
                    <a:pt x="72676" y="79436"/>
                  </a:moveTo>
                  <a:cubicBezTo>
                    <a:pt x="69295" y="82816"/>
                    <a:pt x="67605" y="82816"/>
                    <a:pt x="67605" y="82816"/>
                  </a:cubicBezTo>
                  <a:cubicBezTo>
                    <a:pt x="65915" y="82816"/>
                    <a:pt x="64225" y="84507"/>
                    <a:pt x="64225" y="86197"/>
                  </a:cubicBezTo>
                  <a:cubicBezTo>
                    <a:pt x="64225" y="89577"/>
                    <a:pt x="64225" y="94647"/>
                    <a:pt x="55774" y="94647"/>
                  </a:cubicBezTo>
                  <a:cubicBezTo>
                    <a:pt x="54084" y="92957"/>
                    <a:pt x="52394" y="87887"/>
                    <a:pt x="52394" y="87887"/>
                  </a:cubicBezTo>
                  <a:cubicBezTo>
                    <a:pt x="52394" y="86197"/>
                    <a:pt x="52394" y="86197"/>
                    <a:pt x="52394" y="84507"/>
                  </a:cubicBezTo>
                  <a:cubicBezTo>
                    <a:pt x="52394" y="84507"/>
                    <a:pt x="54084" y="81126"/>
                    <a:pt x="54084" y="79436"/>
                  </a:cubicBezTo>
                  <a:cubicBezTo>
                    <a:pt x="54084" y="76056"/>
                    <a:pt x="52394" y="72676"/>
                    <a:pt x="49014" y="70985"/>
                  </a:cubicBezTo>
                  <a:cubicBezTo>
                    <a:pt x="49014" y="67605"/>
                    <a:pt x="47323" y="64225"/>
                    <a:pt x="45633" y="62535"/>
                  </a:cubicBezTo>
                  <a:cubicBezTo>
                    <a:pt x="42253" y="60845"/>
                    <a:pt x="37183" y="60845"/>
                    <a:pt x="33802" y="60845"/>
                  </a:cubicBezTo>
                  <a:cubicBezTo>
                    <a:pt x="32112" y="60845"/>
                    <a:pt x="32112" y="60845"/>
                    <a:pt x="30422" y="60845"/>
                  </a:cubicBezTo>
                  <a:cubicBezTo>
                    <a:pt x="27042" y="60845"/>
                    <a:pt x="27042" y="55774"/>
                    <a:pt x="27042" y="55774"/>
                  </a:cubicBezTo>
                  <a:cubicBezTo>
                    <a:pt x="27042" y="55774"/>
                    <a:pt x="27042" y="42253"/>
                    <a:pt x="35492" y="40563"/>
                  </a:cubicBezTo>
                  <a:cubicBezTo>
                    <a:pt x="40563" y="38873"/>
                    <a:pt x="42253" y="38873"/>
                    <a:pt x="43943" y="40563"/>
                  </a:cubicBezTo>
                  <a:cubicBezTo>
                    <a:pt x="43943" y="40563"/>
                    <a:pt x="43943" y="40563"/>
                    <a:pt x="43943" y="42253"/>
                  </a:cubicBezTo>
                  <a:cubicBezTo>
                    <a:pt x="49014" y="47323"/>
                    <a:pt x="57464" y="45633"/>
                    <a:pt x="62535" y="43943"/>
                  </a:cubicBezTo>
                  <a:cubicBezTo>
                    <a:pt x="64225" y="43943"/>
                    <a:pt x="65915" y="42253"/>
                    <a:pt x="67605" y="42253"/>
                  </a:cubicBezTo>
                  <a:cubicBezTo>
                    <a:pt x="67605" y="42253"/>
                    <a:pt x="67605" y="42253"/>
                    <a:pt x="67605" y="42253"/>
                  </a:cubicBezTo>
                  <a:cubicBezTo>
                    <a:pt x="67605" y="43943"/>
                    <a:pt x="65915" y="45633"/>
                    <a:pt x="67605" y="47323"/>
                  </a:cubicBezTo>
                  <a:cubicBezTo>
                    <a:pt x="67605" y="49014"/>
                    <a:pt x="69295" y="49014"/>
                    <a:pt x="69295" y="49014"/>
                  </a:cubicBezTo>
                  <a:cubicBezTo>
                    <a:pt x="70985" y="50704"/>
                    <a:pt x="70985" y="54084"/>
                    <a:pt x="72676" y="55774"/>
                  </a:cubicBezTo>
                  <a:cubicBezTo>
                    <a:pt x="72676" y="57464"/>
                    <a:pt x="72676" y="57464"/>
                    <a:pt x="72676" y="59154"/>
                  </a:cubicBezTo>
                  <a:cubicBezTo>
                    <a:pt x="76056" y="60845"/>
                    <a:pt x="77746" y="60845"/>
                    <a:pt x="79436" y="60845"/>
                  </a:cubicBezTo>
                  <a:cubicBezTo>
                    <a:pt x="79436" y="62535"/>
                    <a:pt x="77746" y="64225"/>
                    <a:pt x="74366" y="67605"/>
                  </a:cubicBezTo>
                  <a:cubicBezTo>
                    <a:pt x="70985" y="70985"/>
                    <a:pt x="69295" y="72676"/>
                    <a:pt x="69295" y="74366"/>
                  </a:cubicBezTo>
                  <a:cubicBezTo>
                    <a:pt x="69295" y="77746"/>
                    <a:pt x="70985" y="79436"/>
                    <a:pt x="72676" y="79436"/>
                  </a:cubicBezTo>
                  <a:close/>
                  <a:moveTo>
                    <a:pt x="57464" y="8450"/>
                  </a:moveTo>
                  <a:cubicBezTo>
                    <a:pt x="52394" y="11830"/>
                    <a:pt x="49014" y="15211"/>
                    <a:pt x="50704" y="18591"/>
                  </a:cubicBezTo>
                  <a:cubicBezTo>
                    <a:pt x="50704" y="23661"/>
                    <a:pt x="52394" y="27042"/>
                    <a:pt x="55774" y="28732"/>
                  </a:cubicBezTo>
                  <a:cubicBezTo>
                    <a:pt x="57464" y="28732"/>
                    <a:pt x="60845" y="28732"/>
                    <a:pt x="62535" y="28732"/>
                  </a:cubicBezTo>
                  <a:cubicBezTo>
                    <a:pt x="62535" y="30422"/>
                    <a:pt x="62535" y="32112"/>
                    <a:pt x="62535" y="33802"/>
                  </a:cubicBezTo>
                  <a:cubicBezTo>
                    <a:pt x="62535" y="33802"/>
                    <a:pt x="60845" y="35492"/>
                    <a:pt x="60845" y="35492"/>
                  </a:cubicBezTo>
                  <a:cubicBezTo>
                    <a:pt x="57464" y="35492"/>
                    <a:pt x="52394" y="37183"/>
                    <a:pt x="50704" y="35492"/>
                  </a:cubicBezTo>
                  <a:cubicBezTo>
                    <a:pt x="50704" y="35492"/>
                    <a:pt x="50704" y="33802"/>
                    <a:pt x="49014" y="33802"/>
                  </a:cubicBezTo>
                  <a:cubicBezTo>
                    <a:pt x="45633" y="30422"/>
                    <a:pt x="40563" y="30422"/>
                    <a:pt x="33802" y="32112"/>
                  </a:cubicBezTo>
                  <a:cubicBezTo>
                    <a:pt x="18591" y="35492"/>
                    <a:pt x="18591" y="54084"/>
                    <a:pt x="18591" y="55774"/>
                  </a:cubicBezTo>
                  <a:cubicBezTo>
                    <a:pt x="18591" y="62535"/>
                    <a:pt x="21971" y="69295"/>
                    <a:pt x="30422" y="69295"/>
                  </a:cubicBezTo>
                  <a:cubicBezTo>
                    <a:pt x="32112" y="69295"/>
                    <a:pt x="32112" y="69295"/>
                    <a:pt x="33802" y="69295"/>
                  </a:cubicBezTo>
                  <a:cubicBezTo>
                    <a:pt x="35492" y="69295"/>
                    <a:pt x="38873" y="69295"/>
                    <a:pt x="40563" y="69295"/>
                  </a:cubicBezTo>
                  <a:cubicBezTo>
                    <a:pt x="40563" y="69295"/>
                    <a:pt x="40563" y="69295"/>
                    <a:pt x="40563" y="72676"/>
                  </a:cubicBezTo>
                  <a:cubicBezTo>
                    <a:pt x="40563" y="74366"/>
                    <a:pt x="40563" y="74366"/>
                    <a:pt x="42253" y="76056"/>
                  </a:cubicBezTo>
                  <a:cubicBezTo>
                    <a:pt x="43943" y="77746"/>
                    <a:pt x="45633" y="79436"/>
                    <a:pt x="45633" y="79436"/>
                  </a:cubicBezTo>
                  <a:cubicBezTo>
                    <a:pt x="45633" y="81126"/>
                    <a:pt x="45633" y="81126"/>
                    <a:pt x="43943" y="81126"/>
                  </a:cubicBezTo>
                  <a:cubicBezTo>
                    <a:pt x="43943" y="82816"/>
                    <a:pt x="42253" y="84507"/>
                    <a:pt x="42253" y="86197"/>
                  </a:cubicBezTo>
                  <a:cubicBezTo>
                    <a:pt x="42253" y="89577"/>
                    <a:pt x="49014" y="103098"/>
                    <a:pt x="54084" y="103098"/>
                  </a:cubicBezTo>
                  <a:cubicBezTo>
                    <a:pt x="65915" y="103098"/>
                    <a:pt x="72676" y="98028"/>
                    <a:pt x="72676" y="89577"/>
                  </a:cubicBezTo>
                  <a:cubicBezTo>
                    <a:pt x="74366" y="89577"/>
                    <a:pt x="77746" y="87887"/>
                    <a:pt x="79436" y="84507"/>
                  </a:cubicBezTo>
                  <a:cubicBezTo>
                    <a:pt x="81126" y="82816"/>
                    <a:pt x="82816" y="81126"/>
                    <a:pt x="82816" y="79436"/>
                  </a:cubicBezTo>
                  <a:cubicBezTo>
                    <a:pt x="81126" y="77746"/>
                    <a:pt x="81126" y="76056"/>
                    <a:pt x="79436" y="74366"/>
                  </a:cubicBezTo>
                  <a:cubicBezTo>
                    <a:pt x="79436" y="74366"/>
                    <a:pt x="79436" y="74366"/>
                    <a:pt x="81126" y="74366"/>
                  </a:cubicBezTo>
                  <a:cubicBezTo>
                    <a:pt x="84507" y="69295"/>
                    <a:pt x="94647" y="59154"/>
                    <a:pt x="86197" y="52394"/>
                  </a:cubicBezTo>
                  <a:cubicBezTo>
                    <a:pt x="86197" y="50704"/>
                    <a:pt x="82816" y="50704"/>
                    <a:pt x="81126" y="50704"/>
                  </a:cubicBezTo>
                  <a:cubicBezTo>
                    <a:pt x="81126" y="52394"/>
                    <a:pt x="81126" y="52394"/>
                    <a:pt x="79436" y="52394"/>
                  </a:cubicBezTo>
                  <a:cubicBezTo>
                    <a:pt x="79436" y="49014"/>
                    <a:pt x="79436" y="47323"/>
                    <a:pt x="77746" y="45633"/>
                  </a:cubicBezTo>
                  <a:cubicBezTo>
                    <a:pt x="81126" y="45633"/>
                    <a:pt x="84507" y="43943"/>
                    <a:pt x="87887" y="45633"/>
                  </a:cubicBezTo>
                  <a:cubicBezTo>
                    <a:pt x="87887" y="45633"/>
                    <a:pt x="89577" y="45633"/>
                    <a:pt x="91267" y="43943"/>
                  </a:cubicBezTo>
                  <a:cubicBezTo>
                    <a:pt x="96338" y="42253"/>
                    <a:pt x="99718" y="35492"/>
                    <a:pt x="103098" y="32112"/>
                  </a:cubicBezTo>
                  <a:cubicBezTo>
                    <a:pt x="108169" y="40563"/>
                    <a:pt x="111549" y="49014"/>
                    <a:pt x="111549" y="60845"/>
                  </a:cubicBezTo>
                  <a:cubicBezTo>
                    <a:pt x="111549" y="87887"/>
                    <a:pt x="87887" y="111549"/>
                    <a:pt x="59154" y="111549"/>
                  </a:cubicBezTo>
                  <a:cubicBezTo>
                    <a:pt x="30422" y="111549"/>
                    <a:pt x="8450" y="87887"/>
                    <a:pt x="8450" y="60845"/>
                  </a:cubicBezTo>
                  <a:cubicBezTo>
                    <a:pt x="8450" y="32112"/>
                    <a:pt x="30422" y="10140"/>
                    <a:pt x="57464" y="845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6"/>
            <p:cNvSpPr/>
            <p:nvPr/>
          </p:nvSpPr>
          <p:spPr>
            <a:xfrm>
              <a:off x="3978275" y="4949825"/>
              <a:ext cx="214200" cy="270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6"/>
            <p:cNvSpPr/>
            <p:nvPr/>
          </p:nvSpPr>
          <p:spPr>
            <a:xfrm>
              <a:off x="3978275" y="5041900"/>
              <a:ext cx="214200" cy="270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6"/>
            <p:cNvSpPr/>
            <p:nvPr/>
          </p:nvSpPr>
          <p:spPr>
            <a:xfrm>
              <a:off x="3978275" y="5132388"/>
              <a:ext cx="214200" cy="270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6"/>
            <p:cNvSpPr/>
            <p:nvPr/>
          </p:nvSpPr>
          <p:spPr>
            <a:xfrm>
              <a:off x="3978275" y="5224463"/>
              <a:ext cx="214200" cy="255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6"/>
            <p:cNvSpPr/>
            <p:nvPr/>
          </p:nvSpPr>
          <p:spPr>
            <a:xfrm>
              <a:off x="4630738" y="4144963"/>
              <a:ext cx="593700" cy="1862100"/>
            </a:xfrm>
            <a:custGeom>
              <a:rect b="b" l="l" r="r" t="t"/>
              <a:pathLst>
                <a:path extrusionOk="0" h="120000" w="120000">
                  <a:moveTo>
                    <a:pt x="25945" y="43919"/>
                  </a:moveTo>
                  <a:cubicBezTo>
                    <a:pt x="25945" y="56714"/>
                    <a:pt x="25945" y="56714"/>
                    <a:pt x="25945" y="56714"/>
                  </a:cubicBezTo>
                  <a:cubicBezTo>
                    <a:pt x="12972" y="56714"/>
                    <a:pt x="12972" y="56714"/>
                    <a:pt x="12972" y="56714"/>
                  </a:cubicBezTo>
                  <a:cubicBezTo>
                    <a:pt x="11891" y="56714"/>
                    <a:pt x="10810" y="57060"/>
                    <a:pt x="10810" y="57752"/>
                  </a:cubicBezTo>
                  <a:cubicBezTo>
                    <a:pt x="10810" y="120000"/>
                    <a:pt x="10810" y="120000"/>
                    <a:pt x="10810" y="120000"/>
                  </a:cubicBezTo>
                  <a:cubicBezTo>
                    <a:pt x="16216" y="120000"/>
                    <a:pt x="16216" y="120000"/>
                    <a:pt x="16216" y="120000"/>
                  </a:cubicBezTo>
                  <a:cubicBezTo>
                    <a:pt x="16216" y="58443"/>
                    <a:pt x="16216" y="58443"/>
                    <a:pt x="16216" y="58443"/>
                  </a:cubicBezTo>
                  <a:cubicBezTo>
                    <a:pt x="114594" y="58443"/>
                    <a:pt x="114594" y="58443"/>
                    <a:pt x="114594" y="58443"/>
                  </a:cubicBezTo>
                  <a:cubicBezTo>
                    <a:pt x="114594" y="120000"/>
                    <a:pt x="114594" y="120000"/>
                    <a:pt x="114594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57752"/>
                    <a:pt x="120000" y="57752"/>
                    <a:pt x="120000" y="57752"/>
                  </a:cubicBezTo>
                  <a:cubicBezTo>
                    <a:pt x="120000" y="57060"/>
                    <a:pt x="118918" y="56714"/>
                    <a:pt x="117837" y="56714"/>
                  </a:cubicBezTo>
                  <a:cubicBezTo>
                    <a:pt x="104864" y="56714"/>
                    <a:pt x="104864" y="56714"/>
                    <a:pt x="104864" y="56714"/>
                  </a:cubicBezTo>
                  <a:cubicBezTo>
                    <a:pt x="104864" y="43919"/>
                    <a:pt x="104864" y="43919"/>
                    <a:pt x="104864" y="43919"/>
                  </a:cubicBezTo>
                  <a:cubicBezTo>
                    <a:pt x="113513" y="41498"/>
                    <a:pt x="120000" y="37694"/>
                    <a:pt x="120000" y="33544"/>
                  </a:cubicBezTo>
                  <a:cubicBezTo>
                    <a:pt x="120000" y="26282"/>
                    <a:pt x="120000" y="26282"/>
                    <a:pt x="120000" y="26282"/>
                  </a:cubicBezTo>
                  <a:cubicBezTo>
                    <a:pt x="120000" y="20403"/>
                    <a:pt x="120000" y="20403"/>
                    <a:pt x="120000" y="20403"/>
                  </a:cubicBezTo>
                  <a:cubicBezTo>
                    <a:pt x="120000" y="11757"/>
                    <a:pt x="120000" y="11757"/>
                    <a:pt x="120000" y="11757"/>
                  </a:cubicBezTo>
                  <a:cubicBezTo>
                    <a:pt x="120000" y="9337"/>
                    <a:pt x="113513" y="7262"/>
                    <a:pt x="104864" y="7262"/>
                  </a:cubicBezTo>
                  <a:cubicBezTo>
                    <a:pt x="101621" y="7262"/>
                    <a:pt x="99459" y="7608"/>
                    <a:pt x="97297" y="8299"/>
                  </a:cubicBezTo>
                  <a:cubicBezTo>
                    <a:pt x="97297" y="6916"/>
                    <a:pt x="97297" y="6916"/>
                    <a:pt x="97297" y="6916"/>
                  </a:cubicBezTo>
                  <a:cubicBezTo>
                    <a:pt x="97297" y="4495"/>
                    <a:pt x="90810" y="2420"/>
                    <a:pt x="82162" y="2420"/>
                  </a:cubicBezTo>
                  <a:cubicBezTo>
                    <a:pt x="78918" y="2420"/>
                    <a:pt x="75675" y="2766"/>
                    <a:pt x="73513" y="3458"/>
                  </a:cubicBezTo>
                  <a:cubicBezTo>
                    <a:pt x="72432" y="1383"/>
                    <a:pt x="67027" y="0"/>
                    <a:pt x="59459" y="0"/>
                  </a:cubicBezTo>
                  <a:cubicBezTo>
                    <a:pt x="52972" y="0"/>
                    <a:pt x="47567" y="1383"/>
                    <a:pt x="46486" y="3458"/>
                  </a:cubicBezTo>
                  <a:cubicBezTo>
                    <a:pt x="43243" y="2766"/>
                    <a:pt x="40000" y="2420"/>
                    <a:pt x="36756" y="2420"/>
                  </a:cubicBezTo>
                  <a:cubicBezTo>
                    <a:pt x="29189" y="2420"/>
                    <a:pt x="22702" y="4495"/>
                    <a:pt x="22702" y="6916"/>
                  </a:cubicBezTo>
                  <a:cubicBezTo>
                    <a:pt x="22702" y="28703"/>
                    <a:pt x="22702" y="28703"/>
                    <a:pt x="22702" y="28703"/>
                  </a:cubicBezTo>
                  <a:cubicBezTo>
                    <a:pt x="28108" y="28703"/>
                    <a:pt x="28108" y="28703"/>
                    <a:pt x="28108" y="28703"/>
                  </a:cubicBezTo>
                  <a:cubicBezTo>
                    <a:pt x="28108" y="6916"/>
                    <a:pt x="28108" y="6916"/>
                    <a:pt x="28108" y="6916"/>
                  </a:cubicBezTo>
                  <a:cubicBezTo>
                    <a:pt x="28108" y="5533"/>
                    <a:pt x="32432" y="4149"/>
                    <a:pt x="36756" y="4149"/>
                  </a:cubicBezTo>
                  <a:cubicBezTo>
                    <a:pt x="42162" y="4149"/>
                    <a:pt x="45405" y="5533"/>
                    <a:pt x="45405" y="6916"/>
                  </a:cubicBezTo>
                  <a:cubicBezTo>
                    <a:pt x="45405" y="14178"/>
                    <a:pt x="45405" y="14178"/>
                    <a:pt x="45405" y="14178"/>
                  </a:cubicBezTo>
                  <a:cubicBezTo>
                    <a:pt x="45405" y="19020"/>
                    <a:pt x="45405" y="19020"/>
                    <a:pt x="45405" y="19020"/>
                  </a:cubicBezTo>
                  <a:cubicBezTo>
                    <a:pt x="50810" y="19020"/>
                    <a:pt x="50810" y="19020"/>
                    <a:pt x="50810" y="19020"/>
                  </a:cubicBezTo>
                  <a:cubicBezTo>
                    <a:pt x="50810" y="14178"/>
                    <a:pt x="50810" y="14178"/>
                    <a:pt x="50810" y="14178"/>
                  </a:cubicBezTo>
                  <a:cubicBezTo>
                    <a:pt x="50810" y="6916"/>
                    <a:pt x="50810" y="6916"/>
                    <a:pt x="50810" y="6916"/>
                  </a:cubicBezTo>
                  <a:cubicBezTo>
                    <a:pt x="50810" y="4495"/>
                    <a:pt x="50810" y="4495"/>
                    <a:pt x="50810" y="4495"/>
                  </a:cubicBezTo>
                  <a:cubicBezTo>
                    <a:pt x="50810" y="3112"/>
                    <a:pt x="55135" y="1729"/>
                    <a:pt x="59459" y="1729"/>
                  </a:cubicBezTo>
                  <a:cubicBezTo>
                    <a:pt x="64864" y="1729"/>
                    <a:pt x="68108" y="3112"/>
                    <a:pt x="68108" y="4495"/>
                  </a:cubicBezTo>
                  <a:cubicBezTo>
                    <a:pt x="68108" y="6916"/>
                    <a:pt x="68108" y="6916"/>
                    <a:pt x="68108" y="6916"/>
                  </a:cubicBezTo>
                  <a:cubicBezTo>
                    <a:pt x="68108" y="14178"/>
                    <a:pt x="68108" y="14178"/>
                    <a:pt x="68108" y="14178"/>
                  </a:cubicBezTo>
                  <a:cubicBezTo>
                    <a:pt x="68108" y="19020"/>
                    <a:pt x="68108" y="19020"/>
                    <a:pt x="68108" y="19020"/>
                  </a:cubicBezTo>
                  <a:cubicBezTo>
                    <a:pt x="73513" y="19020"/>
                    <a:pt x="73513" y="19020"/>
                    <a:pt x="73513" y="19020"/>
                  </a:cubicBezTo>
                  <a:cubicBezTo>
                    <a:pt x="73513" y="14178"/>
                    <a:pt x="73513" y="14178"/>
                    <a:pt x="73513" y="14178"/>
                  </a:cubicBezTo>
                  <a:cubicBezTo>
                    <a:pt x="73513" y="6916"/>
                    <a:pt x="73513" y="6916"/>
                    <a:pt x="73513" y="6916"/>
                  </a:cubicBezTo>
                  <a:cubicBezTo>
                    <a:pt x="73513" y="5533"/>
                    <a:pt x="77837" y="4149"/>
                    <a:pt x="82162" y="4149"/>
                  </a:cubicBezTo>
                  <a:cubicBezTo>
                    <a:pt x="87567" y="4149"/>
                    <a:pt x="90810" y="5533"/>
                    <a:pt x="90810" y="6916"/>
                  </a:cubicBezTo>
                  <a:cubicBezTo>
                    <a:pt x="90810" y="11757"/>
                    <a:pt x="90810" y="11757"/>
                    <a:pt x="90810" y="11757"/>
                  </a:cubicBezTo>
                  <a:cubicBezTo>
                    <a:pt x="90810" y="19020"/>
                    <a:pt x="90810" y="19020"/>
                    <a:pt x="90810" y="19020"/>
                  </a:cubicBezTo>
                  <a:cubicBezTo>
                    <a:pt x="90810" y="21440"/>
                    <a:pt x="90810" y="21440"/>
                    <a:pt x="90810" y="21440"/>
                  </a:cubicBezTo>
                  <a:cubicBezTo>
                    <a:pt x="97297" y="21440"/>
                    <a:pt x="97297" y="21440"/>
                    <a:pt x="97297" y="21440"/>
                  </a:cubicBezTo>
                  <a:cubicBezTo>
                    <a:pt x="97297" y="19020"/>
                    <a:pt x="97297" y="19020"/>
                    <a:pt x="97297" y="19020"/>
                  </a:cubicBezTo>
                  <a:cubicBezTo>
                    <a:pt x="97297" y="11757"/>
                    <a:pt x="97297" y="11757"/>
                    <a:pt x="97297" y="11757"/>
                  </a:cubicBezTo>
                  <a:cubicBezTo>
                    <a:pt x="97297" y="10374"/>
                    <a:pt x="100540" y="8991"/>
                    <a:pt x="104864" y="8991"/>
                  </a:cubicBezTo>
                  <a:cubicBezTo>
                    <a:pt x="110270" y="8991"/>
                    <a:pt x="113513" y="10374"/>
                    <a:pt x="113513" y="11757"/>
                  </a:cubicBezTo>
                  <a:cubicBezTo>
                    <a:pt x="113513" y="20403"/>
                    <a:pt x="113513" y="20403"/>
                    <a:pt x="113513" y="20403"/>
                  </a:cubicBezTo>
                  <a:cubicBezTo>
                    <a:pt x="113513" y="26282"/>
                    <a:pt x="113513" y="26282"/>
                    <a:pt x="113513" y="26282"/>
                  </a:cubicBezTo>
                  <a:cubicBezTo>
                    <a:pt x="113513" y="33544"/>
                    <a:pt x="113513" y="33544"/>
                    <a:pt x="113513" y="33544"/>
                  </a:cubicBezTo>
                  <a:cubicBezTo>
                    <a:pt x="113513" y="37348"/>
                    <a:pt x="108108" y="40806"/>
                    <a:pt x="98378" y="42881"/>
                  </a:cubicBezTo>
                  <a:cubicBezTo>
                    <a:pt x="98378" y="43919"/>
                    <a:pt x="98378" y="43919"/>
                    <a:pt x="98378" y="43919"/>
                  </a:cubicBezTo>
                  <a:cubicBezTo>
                    <a:pt x="98378" y="44956"/>
                    <a:pt x="98378" y="44956"/>
                    <a:pt x="98378" y="44956"/>
                  </a:cubicBezTo>
                  <a:cubicBezTo>
                    <a:pt x="98378" y="56714"/>
                    <a:pt x="98378" y="56714"/>
                    <a:pt x="98378" y="56714"/>
                  </a:cubicBezTo>
                  <a:cubicBezTo>
                    <a:pt x="32432" y="56714"/>
                    <a:pt x="32432" y="56714"/>
                    <a:pt x="32432" y="56714"/>
                  </a:cubicBezTo>
                  <a:cubicBezTo>
                    <a:pt x="32432" y="44956"/>
                    <a:pt x="32432" y="44956"/>
                    <a:pt x="32432" y="44956"/>
                  </a:cubicBezTo>
                  <a:cubicBezTo>
                    <a:pt x="32432" y="44265"/>
                    <a:pt x="32432" y="44265"/>
                    <a:pt x="32432" y="44265"/>
                  </a:cubicBezTo>
                  <a:cubicBezTo>
                    <a:pt x="32432" y="42881"/>
                    <a:pt x="32432" y="42881"/>
                    <a:pt x="32432" y="42881"/>
                  </a:cubicBezTo>
                  <a:cubicBezTo>
                    <a:pt x="16216" y="39769"/>
                    <a:pt x="5405" y="34582"/>
                    <a:pt x="5405" y="31123"/>
                  </a:cubicBezTo>
                  <a:cubicBezTo>
                    <a:pt x="5405" y="22478"/>
                    <a:pt x="5405" y="22478"/>
                    <a:pt x="5405" y="22478"/>
                  </a:cubicBezTo>
                  <a:cubicBezTo>
                    <a:pt x="0" y="22478"/>
                    <a:pt x="0" y="22478"/>
                    <a:pt x="0" y="22478"/>
                  </a:cubicBezTo>
                  <a:cubicBezTo>
                    <a:pt x="0" y="31123"/>
                    <a:pt x="0" y="31123"/>
                    <a:pt x="0" y="31123"/>
                  </a:cubicBezTo>
                  <a:cubicBezTo>
                    <a:pt x="0" y="34582"/>
                    <a:pt x="10810" y="40461"/>
                    <a:pt x="25945" y="4391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7"/>
          <p:cNvSpPr/>
          <p:nvPr/>
        </p:nvSpPr>
        <p:spPr>
          <a:xfrm>
            <a:off x="8808000" y="2208279"/>
            <a:ext cx="336000" cy="727200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7"/>
          <p:cNvSpPr/>
          <p:nvPr/>
        </p:nvSpPr>
        <p:spPr>
          <a:xfrm>
            <a:off x="0" y="0"/>
            <a:ext cx="60960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7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146" name="Google Shape;146;p7"/>
          <p:cNvSpPr txBox="1"/>
          <p:nvPr>
            <p:ph idx="1" type="body"/>
          </p:nvPr>
        </p:nvSpPr>
        <p:spPr>
          <a:xfrm>
            <a:off x="457200" y="1661575"/>
            <a:ext cx="1656300" cy="30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▹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￭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⬝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47" name="Google Shape;147;p7"/>
          <p:cNvSpPr txBox="1"/>
          <p:nvPr>
            <p:ph idx="2" type="body"/>
          </p:nvPr>
        </p:nvSpPr>
        <p:spPr>
          <a:xfrm>
            <a:off x="2198350" y="1661575"/>
            <a:ext cx="1656300" cy="30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▹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￭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⬝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48" name="Google Shape;148;p7"/>
          <p:cNvSpPr txBox="1"/>
          <p:nvPr>
            <p:ph idx="3" type="body"/>
          </p:nvPr>
        </p:nvSpPr>
        <p:spPr>
          <a:xfrm>
            <a:off x="3939500" y="1661575"/>
            <a:ext cx="1656300" cy="30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▹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￭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⬝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49" name="Google Shape;149;p7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50" name="Google Shape;150;p7"/>
          <p:cNvGrpSpPr/>
          <p:nvPr/>
        </p:nvGrpSpPr>
        <p:grpSpPr>
          <a:xfrm>
            <a:off x="6405913" y="-12"/>
            <a:ext cx="2347900" cy="2270150"/>
            <a:chOff x="6545263" y="855663"/>
            <a:chExt cx="2347900" cy="2270150"/>
          </a:xfrm>
        </p:grpSpPr>
        <p:sp>
          <p:nvSpPr>
            <p:cNvPr id="151" name="Google Shape;151;p7"/>
            <p:cNvSpPr/>
            <p:nvPr/>
          </p:nvSpPr>
          <p:spPr>
            <a:xfrm>
              <a:off x="6913563" y="2535238"/>
              <a:ext cx="176100" cy="27000"/>
            </a:xfrm>
            <a:custGeom>
              <a:rect b="b" l="l" r="r" t="t"/>
              <a:pathLst>
                <a:path extrusionOk="0" h="120000" w="120000">
                  <a:moveTo>
                    <a:pt x="112727" y="0"/>
                  </a:moveTo>
                  <a:cubicBezTo>
                    <a:pt x="7272" y="0"/>
                    <a:pt x="7272" y="0"/>
                    <a:pt x="7272" y="0"/>
                  </a:cubicBezTo>
                  <a:cubicBezTo>
                    <a:pt x="3636" y="0"/>
                    <a:pt x="0" y="24000"/>
                    <a:pt x="0" y="48000"/>
                  </a:cubicBezTo>
                  <a:cubicBezTo>
                    <a:pt x="0" y="72000"/>
                    <a:pt x="3636" y="120000"/>
                    <a:pt x="7272" y="120000"/>
                  </a:cubicBezTo>
                  <a:cubicBezTo>
                    <a:pt x="112727" y="120000"/>
                    <a:pt x="112727" y="120000"/>
                    <a:pt x="112727" y="120000"/>
                  </a:cubicBezTo>
                  <a:cubicBezTo>
                    <a:pt x="116363" y="120000"/>
                    <a:pt x="120000" y="72000"/>
                    <a:pt x="120000" y="48000"/>
                  </a:cubicBezTo>
                  <a:cubicBezTo>
                    <a:pt x="120000" y="24000"/>
                    <a:pt x="116363" y="0"/>
                    <a:pt x="11272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7"/>
            <p:cNvSpPr/>
            <p:nvPr/>
          </p:nvSpPr>
          <p:spPr>
            <a:xfrm>
              <a:off x="6913563" y="2636838"/>
              <a:ext cx="176100" cy="27000"/>
            </a:xfrm>
            <a:custGeom>
              <a:rect b="b" l="l" r="r" t="t"/>
              <a:pathLst>
                <a:path extrusionOk="0" h="120000" w="120000">
                  <a:moveTo>
                    <a:pt x="112727" y="0"/>
                  </a:moveTo>
                  <a:cubicBezTo>
                    <a:pt x="7272" y="0"/>
                    <a:pt x="7272" y="0"/>
                    <a:pt x="7272" y="0"/>
                  </a:cubicBezTo>
                  <a:cubicBezTo>
                    <a:pt x="3636" y="0"/>
                    <a:pt x="0" y="24000"/>
                    <a:pt x="0" y="48000"/>
                  </a:cubicBezTo>
                  <a:cubicBezTo>
                    <a:pt x="0" y="96000"/>
                    <a:pt x="3636" y="120000"/>
                    <a:pt x="7272" y="120000"/>
                  </a:cubicBezTo>
                  <a:cubicBezTo>
                    <a:pt x="112727" y="120000"/>
                    <a:pt x="112727" y="120000"/>
                    <a:pt x="112727" y="120000"/>
                  </a:cubicBezTo>
                  <a:cubicBezTo>
                    <a:pt x="116363" y="120000"/>
                    <a:pt x="120000" y="96000"/>
                    <a:pt x="120000" y="48000"/>
                  </a:cubicBezTo>
                  <a:cubicBezTo>
                    <a:pt x="120000" y="24000"/>
                    <a:pt x="116363" y="0"/>
                    <a:pt x="11272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7"/>
            <p:cNvSpPr/>
            <p:nvPr/>
          </p:nvSpPr>
          <p:spPr>
            <a:xfrm>
              <a:off x="6721475" y="2084388"/>
              <a:ext cx="1112700" cy="960300"/>
            </a:xfrm>
            <a:custGeom>
              <a:rect b="b" l="l" r="r" t="t"/>
              <a:pathLst>
                <a:path extrusionOk="0" h="120000" w="120000">
                  <a:moveTo>
                    <a:pt x="0" y="1340"/>
                  </a:moveTo>
                  <a:cubicBezTo>
                    <a:pt x="0" y="2011"/>
                    <a:pt x="0" y="2011"/>
                    <a:pt x="0" y="2011"/>
                  </a:cubicBezTo>
                  <a:cubicBezTo>
                    <a:pt x="0" y="2011"/>
                    <a:pt x="0" y="2681"/>
                    <a:pt x="0" y="2681"/>
                  </a:cubicBezTo>
                  <a:cubicBezTo>
                    <a:pt x="0" y="118659"/>
                    <a:pt x="0" y="118659"/>
                    <a:pt x="0" y="118659"/>
                  </a:cubicBezTo>
                  <a:cubicBezTo>
                    <a:pt x="0" y="119329"/>
                    <a:pt x="576" y="120000"/>
                    <a:pt x="1153" y="120000"/>
                  </a:cubicBezTo>
                  <a:cubicBezTo>
                    <a:pt x="118269" y="120000"/>
                    <a:pt x="118269" y="120000"/>
                    <a:pt x="118269" y="120000"/>
                  </a:cubicBezTo>
                  <a:cubicBezTo>
                    <a:pt x="118846" y="120000"/>
                    <a:pt x="120000" y="119329"/>
                    <a:pt x="120000" y="118659"/>
                  </a:cubicBezTo>
                  <a:cubicBezTo>
                    <a:pt x="120000" y="2011"/>
                    <a:pt x="120000" y="2011"/>
                    <a:pt x="120000" y="2011"/>
                  </a:cubicBezTo>
                  <a:cubicBezTo>
                    <a:pt x="120000" y="670"/>
                    <a:pt x="118846" y="0"/>
                    <a:pt x="118269" y="0"/>
                  </a:cubicBezTo>
                  <a:cubicBezTo>
                    <a:pt x="40961" y="0"/>
                    <a:pt x="40961" y="0"/>
                    <a:pt x="40961" y="0"/>
                  </a:cubicBezTo>
                  <a:cubicBezTo>
                    <a:pt x="40961" y="3351"/>
                    <a:pt x="40961" y="3351"/>
                    <a:pt x="40961" y="3351"/>
                  </a:cubicBezTo>
                  <a:cubicBezTo>
                    <a:pt x="117115" y="3351"/>
                    <a:pt x="117115" y="3351"/>
                    <a:pt x="117115" y="3351"/>
                  </a:cubicBezTo>
                  <a:cubicBezTo>
                    <a:pt x="117115" y="116648"/>
                    <a:pt x="117115" y="116648"/>
                    <a:pt x="117115" y="116648"/>
                  </a:cubicBezTo>
                  <a:cubicBezTo>
                    <a:pt x="2884" y="116648"/>
                    <a:pt x="2884" y="116648"/>
                    <a:pt x="2884" y="116648"/>
                  </a:cubicBezTo>
                  <a:cubicBezTo>
                    <a:pt x="2884" y="3351"/>
                    <a:pt x="2884" y="3351"/>
                    <a:pt x="2884" y="3351"/>
                  </a:cubicBezTo>
                  <a:cubicBezTo>
                    <a:pt x="24230" y="3351"/>
                    <a:pt x="24230" y="3351"/>
                    <a:pt x="24230" y="3351"/>
                  </a:cubicBezTo>
                  <a:cubicBezTo>
                    <a:pt x="24230" y="0"/>
                    <a:pt x="24230" y="0"/>
                    <a:pt x="24230" y="0"/>
                  </a:cubicBezTo>
                  <a:cubicBezTo>
                    <a:pt x="1730" y="0"/>
                    <a:pt x="1730" y="0"/>
                    <a:pt x="1730" y="0"/>
                  </a:cubicBezTo>
                  <a:cubicBezTo>
                    <a:pt x="1153" y="0"/>
                    <a:pt x="576" y="670"/>
                    <a:pt x="0" y="134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7"/>
            <p:cNvSpPr/>
            <p:nvPr/>
          </p:nvSpPr>
          <p:spPr>
            <a:xfrm>
              <a:off x="6913563" y="2740025"/>
              <a:ext cx="176100" cy="27000"/>
            </a:xfrm>
            <a:custGeom>
              <a:rect b="b" l="l" r="r" t="t"/>
              <a:pathLst>
                <a:path extrusionOk="0" h="120000" w="120000">
                  <a:moveTo>
                    <a:pt x="112727" y="0"/>
                  </a:moveTo>
                  <a:cubicBezTo>
                    <a:pt x="7272" y="0"/>
                    <a:pt x="7272" y="0"/>
                    <a:pt x="7272" y="0"/>
                  </a:cubicBezTo>
                  <a:cubicBezTo>
                    <a:pt x="3636" y="0"/>
                    <a:pt x="0" y="24000"/>
                    <a:pt x="0" y="72000"/>
                  </a:cubicBezTo>
                  <a:cubicBezTo>
                    <a:pt x="0" y="96000"/>
                    <a:pt x="3636" y="120000"/>
                    <a:pt x="7272" y="120000"/>
                  </a:cubicBezTo>
                  <a:cubicBezTo>
                    <a:pt x="112727" y="120000"/>
                    <a:pt x="112727" y="120000"/>
                    <a:pt x="112727" y="120000"/>
                  </a:cubicBezTo>
                  <a:cubicBezTo>
                    <a:pt x="116363" y="120000"/>
                    <a:pt x="120000" y="96000"/>
                    <a:pt x="120000" y="72000"/>
                  </a:cubicBezTo>
                  <a:cubicBezTo>
                    <a:pt x="120000" y="24000"/>
                    <a:pt x="116363" y="0"/>
                    <a:pt x="11272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7"/>
            <p:cNvSpPr/>
            <p:nvPr/>
          </p:nvSpPr>
          <p:spPr>
            <a:xfrm>
              <a:off x="7854950" y="2519363"/>
              <a:ext cx="96900" cy="96900"/>
            </a:xfrm>
            <a:custGeom>
              <a:rect b="b" l="l" r="r" t="t"/>
              <a:pathLst>
                <a:path extrusionOk="0" h="120000" w="120000">
                  <a:moveTo>
                    <a:pt x="120000" y="60000"/>
                  </a:moveTo>
                  <a:cubicBezTo>
                    <a:pt x="120000" y="26666"/>
                    <a:pt x="93333" y="0"/>
                    <a:pt x="60000" y="0"/>
                  </a:cubicBezTo>
                  <a:cubicBezTo>
                    <a:pt x="26666" y="0"/>
                    <a:pt x="0" y="26666"/>
                    <a:pt x="0" y="60000"/>
                  </a:cubicBezTo>
                  <a:cubicBezTo>
                    <a:pt x="0" y="93333"/>
                    <a:pt x="26666" y="120000"/>
                    <a:pt x="60000" y="120000"/>
                  </a:cubicBezTo>
                  <a:cubicBezTo>
                    <a:pt x="93333" y="120000"/>
                    <a:pt x="120000" y="93333"/>
                    <a:pt x="120000" y="60000"/>
                  </a:cubicBezTo>
                  <a:close/>
                  <a:moveTo>
                    <a:pt x="33333" y="60000"/>
                  </a:moveTo>
                  <a:cubicBezTo>
                    <a:pt x="33333" y="46666"/>
                    <a:pt x="46666" y="33333"/>
                    <a:pt x="60000" y="33333"/>
                  </a:cubicBezTo>
                  <a:cubicBezTo>
                    <a:pt x="80000" y="33333"/>
                    <a:pt x="86666" y="46666"/>
                    <a:pt x="86666" y="60000"/>
                  </a:cubicBezTo>
                  <a:cubicBezTo>
                    <a:pt x="86666" y="73333"/>
                    <a:pt x="80000" y="86666"/>
                    <a:pt x="60000" y="86666"/>
                  </a:cubicBezTo>
                  <a:cubicBezTo>
                    <a:pt x="46666" y="86666"/>
                    <a:pt x="33333" y="73333"/>
                    <a:pt x="33333" y="6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7"/>
            <p:cNvSpPr/>
            <p:nvPr/>
          </p:nvSpPr>
          <p:spPr>
            <a:xfrm>
              <a:off x="6635750" y="2417763"/>
              <a:ext cx="27000" cy="300000"/>
            </a:xfrm>
            <a:custGeom>
              <a:rect b="b" l="l" r="r" t="t"/>
              <a:pathLst>
                <a:path extrusionOk="0" h="120000" w="120000">
                  <a:moveTo>
                    <a:pt x="0" y="6428"/>
                  </a:moveTo>
                  <a:cubicBezTo>
                    <a:pt x="0" y="113571"/>
                    <a:pt x="0" y="113571"/>
                    <a:pt x="0" y="113571"/>
                  </a:cubicBezTo>
                  <a:cubicBezTo>
                    <a:pt x="0" y="115714"/>
                    <a:pt x="24000" y="119999"/>
                    <a:pt x="48000" y="119999"/>
                  </a:cubicBezTo>
                  <a:cubicBezTo>
                    <a:pt x="72000" y="119999"/>
                    <a:pt x="120000" y="115714"/>
                    <a:pt x="120000" y="113571"/>
                  </a:cubicBezTo>
                  <a:cubicBezTo>
                    <a:pt x="120000" y="6428"/>
                    <a:pt x="120000" y="6428"/>
                    <a:pt x="120000" y="6428"/>
                  </a:cubicBezTo>
                  <a:cubicBezTo>
                    <a:pt x="120000" y="2142"/>
                    <a:pt x="72000" y="0"/>
                    <a:pt x="48000" y="0"/>
                  </a:cubicBezTo>
                  <a:cubicBezTo>
                    <a:pt x="24000" y="0"/>
                    <a:pt x="0" y="2142"/>
                    <a:pt x="0" y="64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7"/>
            <p:cNvSpPr/>
            <p:nvPr/>
          </p:nvSpPr>
          <p:spPr>
            <a:xfrm>
              <a:off x="7218363" y="2325688"/>
              <a:ext cx="444600" cy="441300"/>
            </a:xfrm>
            <a:custGeom>
              <a:rect b="b" l="l" r="r" t="t"/>
              <a:pathLst>
                <a:path extrusionOk="0" h="120000" w="120000">
                  <a:moveTo>
                    <a:pt x="89638" y="112682"/>
                  </a:moveTo>
                  <a:cubicBezTo>
                    <a:pt x="89638" y="112682"/>
                    <a:pt x="89638" y="112682"/>
                    <a:pt x="89638" y="112682"/>
                  </a:cubicBezTo>
                  <a:cubicBezTo>
                    <a:pt x="89638" y="112682"/>
                    <a:pt x="89638" y="112682"/>
                    <a:pt x="89638" y="112682"/>
                  </a:cubicBezTo>
                  <a:cubicBezTo>
                    <a:pt x="106987" y="100975"/>
                    <a:pt x="119999" y="81951"/>
                    <a:pt x="119999" y="60000"/>
                  </a:cubicBezTo>
                  <a:cubicBezTo>
                    <a:pt x="119999" y="26341"/>
                    <a:pt x="92530" y="0"/>
                    <a:pt x="59277" y="0"/>
                  </a:cubicBezTo>
                  <a:cubicBezTo>
                    <a:pt x="56385" y="0"/>
                    <a:pt x="53493" y="0"/>
                    <a:pt x="50602" y="1463"/>
                  </a:cubicBezTo>
                  <a:cubicBezTo>
                    <a:pt x="50602" y="1463"/>
                    <a:pt x="50602" y="1463"/>
                    <a:pt x="50602" y="1463"/>
                  </a:cubicBezTo>
                  <a:cubicBezTo>
                    <a:pt x="50602" y="1463"/>
                    <a:pt x="50602" y="1463"/>
                    <a:pt x="50602" y="1463"/>
                  </a:cubicBezTo>
                  <a:cubicBezTo>
                    <a:pt x="21686" y="5853"/>
                    <a:pt x="0" y="30731"/>
                    <a:pt x="0" y="60000"/>
                  </a:cubicBezTo>
                  <a:cubicBezTo>
                    <a:pt x="0" y="93658"/>
                    <a:pt x="27469" y="120000"/>
                    <a:pt x="59277" y="120000"/>
                  </a:cubicBezTo>
                  <a:cubicBezTo>
                    <a:pt x="70843" y="120000"/>
                    <a:pt x="80963" y="117073"/>
                    <a:pt x="89638" y="112682"/>
                  </a:cubicBezTo>
                  <a:close/>
                  <a:moveTo>
                    <a:pt x="59277" y="7317"/>
                  </a:moveTo>
                  <a:cubicBezTo>
                    <a:pt x="88192" y="7317"/>
                    <a:pt x="112771" y="30731"/>
                    <a:pt x="112771" y="60000"/>
                  </a:cubicBezTo>
                  <a:cubicBezTo>
                    <a:pt x="112771" y="79024"/>
                    <a:pt x="102650" y="95121"/>
                    <a:pt x="88192" y="103902"/>
                  </a:cubicBezTo>
                  <a:cubicBezTo>
                    <a:pt x="63614" y="58536"/>
                    <a:pt x="63614" y="58536"/>
                    <a:pt x="63614" y="58536"/>
                  </a:cubicBezTo>
                  <a:cubicBezTo>
                    <a:pt x="54939" y="7317"/>
                    <a:pt x="54939" y="7317"/>
                    <a:pt x="54939" y="7317"/>
                  </a:cubicBezTo>
                  <a:cubicBezTo>
                    <a:pt x="56385" y="7317"/>
                    <a:pt x="57831" y="7317"/>
                    <a:pt x="59277" y="7317"/>
                  </a:cubicBezTo>
                  <a:close/>
                  <a:moveTo>
                    <a:pt x="47710" y="8780"/>
                  </a:moveTo>
                  <a:cubicBezTo>
                    <a:pt x="56385" y="57073"/>
                    <a:pt x="56385" y="57073"/>
                    <a:pt x="56385" y="57073"/>
                  </a:cubicBezTo>
                  <a:cubicBezTo>
                    <a:pt x="7228" y="57073"/>
                    <a:pt x="7228" y="57073"/>
                    <a:pt x="7228" y="57073"/>
                  </a:cubicBezTo>
                  <a:cubicBezTo>
                    <a:pt x="10120" y="33658"/>
                    <a:pt x="26024" y="14634"/>
                    <a:pt x="47710" y="8780"/>
                  </a:cubicBezTo>
                  <a:close/>
                  <a:moveTo>
                    <a:pt x="7228" y="64390"/>
                  </a:moveTo>
                  <a:cubicBezTo>
                    <a:pt x="57831" y="64390"/>
                    <a:pt x="57831" y="64390"/>
                    <a:pt x="57831" y="64390"/>
                  </a:cubicBezTo>
                  <a:cubicBezTo>
                    <a:pt x="82409" y="108292"/>
                    <a:pt x="82409" y="108292"/>
                    <a:pt x="82409" y="108292"/>
                  </a:cubicBezTo>
                  <a:cubicBezTo>
                    <a:pt x="75180" y="111219"/>
                    <a:pt x="67951" y="112682"/>
                    <a:pt x="59277" y="112682"/>
                  </a:cubicBezTo>
                  <a:cubicBezTo>
                    <a:pt x="31807" y="112682"/>
                    <a:pt x="10120" y="90731"/>
                    <a:pt x="7228" y="6439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7"/>
            <p:cNvSpPr/>
            <p:nvPr/>
          </p:nvSpPr>
          <p:spPr>
            <a:xfrm>
              <a:off x="6550025" y="2005013"/>
              <a:ext cx="1465200" cy="1120800"/>
            </a:xfrm>
            <a:custGeom>
              <a:rect b="b" l="l" r="r" t="t"/>
              <a:pathLst>
                <a:path extrusionOk="0" h="120000" w="120000">
                  <a:moveTo>
                    <a:pt x="110364" y="0"/>
                  </a:moveTo>
                  <a:cubicBezTo>
                    <a:pt x="45109" y="0"/>
                    <a:pt x="45109" y="0"/>
                    <a:pt x="45109" y="0"/>
                  </a:cubicBezTo>
                  <a:cubicBezTo>
                    <a:pt x="45109" y="2870"/>
                    <a:pt x="45109" y="2870"/>
                    <a:pt x="45109" y="2870"/>
                  </a:cubicBezTo>
                  <a:cubicBezTo>
                    <a:pt x="110364" y="2870"/>
                    <a:pt x="110364" y="2870"/>
                    <a:pt x="110364" y="2870"/>
                  </a:cubicBezTo>
                  <a:cubicBezTo>
                    <a:pt x="114306" y="2870"/>
                    <a:pt x="117810" y="7464"/>
                    <a:pt x="117810" y="12631"/>
                  </a:cubicBezTo>
                  <a:cubicBezTo>
                    <a:pt x="117810" y="107942"/>
                    <a:pt x="117810" y="107942"/>
                    <a:pt x="117810" y="107942"/>
                  </a:cubicBezTo>
                  <a:cubicBezTo>
                    <a:pt x="117810" y="113110"/>
                    <a:pt x="114306" y="117129"/>
                    <a:pt x="110364" y="117129"/>
                  </a:cubicBezTo>
                  <a:cubicBezTo>
                    <a:pt x="9635" y="117129"/>
                    <a:pt x="9635" y="117129"/>
                    <a:pt x="9635" y="117129"/>
                  </a:cubicBezTo>
                  <a:cubicBezTo>
                    <a:pt x="5693" y="117129"/>
                    <a:pt x="2189" y="113110"/>
                    <a:pt x="2189" y="107942"/>
                  </a:cubicBezTo>
                  <a:cubicBezTo>
                    <a:pt x="2627" y="12631"/>
                    <a:pt x="2627" y="12631"/>
                    <a:pt x="2627" y="12631"/>
                  </a:cubicBezTo>
                  <a:cubicBezTo>
                    <a:pt x="2627" y="7464"/>
                    <a:pt x="5693" y="2870"/>
                    <a:pt x="9635" y="2870"/>
                  </a:cubicBezTo>
                  <a:cubicBezTo>
                    <a:pt x="24525" y="2870"/>
                    <a:pt x="24525" y="2870"/>
                    <a:pt x="24525" y="2870"/>
                  </a:cubicBezTo>
                  <a:cubicBezTo>
                    <a:pt x="23649" y="2296"/>
                    <a:pt x="22773" y="1722"/>
                    <a:pt x="22335" y="0"/>
                  </a:cubicBezTo>
                  <a:cubicBezTo>
                    <a:pt x="9635" y="0"/>
                    <a:pt x="9635" y="0"/>
                    <a:pt x="9635" y="0"/>
                  </a:cubicBezTo>
                  <a:cubicBezTo>
                    <a:pt x="4379" y="0"/>
                    <a:pt x="437" y="5741"/>
                    <a:pt x="437" y="12631"/>
                  </a:cubicBezTo>
                  <a:cubicBezTo>
                    <a:pt x="0" y="107942"/>
                    <a:pt x="0" y="107942"/>
                    <a:pt x="0" y="107942"/>
                  </a:cubicBezTo>
                  <a:cubicBezTo>
                    <a:pt x="0" y="107942"/>
                    <a:pt x="0" y="107942"/>
                    <a:pt x="0" y="107942"/>
                  </a:cubicBezTo>
                  <a:cubicBezTo>
                    <a:pt x="0" y="114832"/>
                    <a:pt x="4379" y="119999"/>
                    <a:pt x="9635" y="119999"/>
                  </a:cubicBezTo>
                  <a:cubicBezTo>
                    <a:pt x="110364" y="119999"/>
                    <a:pt x="110364" y="119999"/>
                    <a:pt x="110364" y="119999"/>
                  </a:cubicBezTo>
                  <a:cubicBezTo>
                    <a:pt x="115620" y="119999"/>
                    <a:pt x="120000" y="114832"/>
                    <a:pt x="120000" y="107942"/>
                  </a:cubicBezTo>
                  <a:cubicBezTo>
                    <a:pt x="120000" y="12631"/>
                    <a:pt x="120000" y="12631"/>
                    <a:pt x="120000" y="12631"/>
                  </a:cubicBezTo>
                  <a:cubicBezTo>
                    <a:pt x="120000" y="5741"/>
                    <a:pt x="115620" y="0"/>
                    <a:pt x="11036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7"/>
            <p:cNvSpPr/>
            <p:nvPr/>
          </p:nvSpPr>
          <p:spPr>
            <a:xfrm>
              <a:off x="8234363" y="2009775"/>
              <a:ext cx="658800" cy="547800"/>
            </a:xfrm>
            <a:custGeom>
              <a:rect b="b" l="l" r="r" t="t"/>
              <a:pathLst>
                <a:path extrusionOk="0" h="120000" w="120000">
                  <a:moveTo>
                    <a:pt x="120000" y="65882"/>
                  </a:moveTo>
                  <a:cubicBezTo>
                    <a:pt x="120000" y="45882"/>
                    <a:pt x="106341" y="29411"/>
                    <a:pt x="89756" y="27058"/>
                  </a:cubicBezTo>
                  <a:cubicBezTo>
                    <a:pt x="89756" y="27058"/>
                    <a:pt x="89756" y="27058"/>
                    <a:pt x="89756" y="27058"/>
                  </a:cubicBezTo>
                  <a:cubicBezTo>
                    <a:pt x="89756" y="11764"/>
                    <a:pt x="80000" y="0"/>
                    <a:pt x="67317" y="0"/>
                  </a:cubicBezTo>
                  <a:cubicBezTo>
                    <a:pt x="22439" y="0"/>
                    <a:pt x="22439" y="0"/>
                    <a:pt x="22439" y="0"/>
                  </a:cubicBezTo>
                  <a:cubicBezTo>
                    <a:pt x="10731" y="0"/>
                    <a:pt x="0" y="11764"/>
                    <a:pt x="0" y="27058"/>
                  </a:cubicBezTo>
                  <a:cubicBezTo>
                    <a:pt x="0" y="117647"/>
                    <a:pt x="0" y="117647"/>
                    <a:pt x="0" y="117647"/>
                  </a:cubicBezTo>
                  <a:cubicBezTo>
                    <a:pt x="0" y="118823"/>
                    <a:pt x="975" y="120000"/>
                    <a:pt x="2926" y="120000"/>
                  </a:cubicBezTo>
                  <a:cubicBezTo>
                    <a:pt x="87804" y="120000"/>
                    <a:pt x="87804" y="120000"/>
                    <a:pt x="87804" y="120000"/>
                  </a:cubicBezTo>
                  <a:cubicBezTo>
                    <a:pt x="88780" y="120000"/>
                    <a:pt x="89756" y="118823"/>
                    <a:pt x="89756" y="117647"/>
                  </a:cubicBezTo>
                  <a:cubicBezTo>
                    <a:pt x="89756" y="104705"/>
                    <a:pt x="89756" y="104705"/>
                    <a:pt x="89756" y="104705"/>
                  </a:cubicBezTo>
                  <a:cubicBezTo>
                    <a:pt x="106341" y="103529"/>
                    <a:pt x="120000" y="87058"/>
                    <a:pt x="120000" y="65882"/>
                  </a:cubicBezTo>
                  <a:close/>
                  <a:moveTo>
                    <a:pt x="89756" y="48235"/>
                  </a:moveTo>
                  <a:cubicBezTo>
                    <a:pt x="96585" y="49411"/>
                    <a:pt x="102439" y="57647"/>
                    <a:pt x="102439" y="65882"/>
                  </a:cubicBezTo>
                  <a:cubicBezTo>
                    <a:pt x="102439" y="75294"/>
                    <a:pt x="96585" y="82352"/>
                    <a:pt x="89756" y="84705"/>
                  </a:cubicBezTo>
                  <a:lnTo>
                    <a:pt x="89756" y="48235"/>
                  </a:lnTo>
                  <a:close/>
                  <a:moveTo>
                    <a:pt x="22439" y="5882"/>
                  </a:moveTo>
                  <a:cubicBezTo>
                    <a:pt x="67317" y="5882"/>
                    <a:pt x="67317" y="5882"/>
                    <a:pt x="67317" y="5882"/>
                  </a:cubicBezTo>
                  <a:cubicBezTo>
                    <a:pt x="77073" y="5882"/>
                    <a:pt x="84878" y="15294"/>
                    <a:pt x="84878" y="27058"/>
                  </a:cubicBezTo>
                  <a:cubicBezTo>
                    <a:pt x="84878" y="114117"/>
                    <a:pt x="84878" y="114117"/>
                    <a:pt x="84878" y="114117"/>
                  </a:cubicBezTo>
                  <a:cubicBezTo>
                    <a:pt x="4878" y="114117"/>
                    <a:pt x="4878" y="114117"/>
                    <a:pt x="4878" y="114117"/>
                  </a:cubicBezTo>
                  <a:cubicBezTo>
                    <a:pt x="4878" y="27058"/>
                    <a:pt x="4878" y="27058"/>
                    <a:pt x="4878" y="27058"/>
                  </a:cubicBezTo>
                  <a:cubicBezTo>
                    <a:pt x="4878" y="15294"/>
                    <a:pt x="12682" y="5882"/>
                    <a:pt x="22439" y="5882"/>
                  </a:cubicBezTo>
                  <a:close/>
                  <a:moveTo>
                    <a:pt x="89756" y="98823"/>
                  </a:moveTo>
                  <a:cubicBezTo>
                    <a:pt x="89756" y="90588"/>
                    <a:pt x="89756" y="90588"/>
                    <a:pt x="89756" y="90588"/>
                  </a:cubicBezTo>
                  <a:cubicBezTo>
                    <a:pt x="99512" y="88235"/>
                    <a:pt x="107317" y="78823"/>
                    <a:pt x="107317" y="65882"/>
                  </a:cubicBezTo>
                  <a:cubicBezTo>
                    <a:pt x="107317" y="54117"/>
                    <a:pt x="99512" y="43529"/>
                    <a:pt x="89756" y="42352"/>
                  </a:cubicBezTo>
                  <a:cubicBezTo>
                    <a:pt x="89756" y="32941"/>
                    <a:pt x="89756" y="32941"/>
                    <a:pt x="89756" y="32941"/>
                  </a:cubicBezTo>
                  <a:cubicBezTo>
                    <a:pt x="104390" y="35294"/>
                    <a:pt x="115121" y="49411"/>
                    <a:pt x="115121" y="65882"/>
                  </a:cubicBezTo>
                  <a:cubicBezTo>
                    <a:pt x="115121" y="83529"/>
                    <a:pt x="104390" y="97647"/>
                    <a:pt x="89756" y="9882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7"/>
            <p:cNvSpPr/>
            <p:nvPr/>
          </p:nvSpPr>
          <p:spPr>
            <a:xfrm>
              <a:off x="8320088" y="2133600"/>
              <a:ext cx="27000" cy="327000"/>
            </a:xfrm>
            <a:custGeom>
              <a:rect b="b" l="l" r="r" t="t"/>
              <a:pathLst>
                <a:path extrusionOk="0" h="120000" w="120000">
                  <a:moveTo>
                    <a:pt x="48000" y="120000"/>
                  </a:moveTo>
                  <a:cubicBezTo>
                    <a:pt x="72000" y="120000"/>
                    <a:pt x="120000" y="118032"/>
                    <a:pt x="120000" y="116065"/>
                  </a:cubicBezTo>
                  <a:cubicBezTo>
                    <a:pt x="120000" y="5901"/>
                    <a:pt x="120000" y="5901"/>
                    <a:pt x="120000" y="5901"/>
                  </a:cubicBezTo>
                  <a:cubicBezTo>
                    <a:pt x="120000" y="1967"/>
                    <a:pt x="72000" y="0"/>
                    <a:pt x="48000" y="0"/>
                  </a:cubicBezTo>
                  <a:cubicBezTo>
                    <a:pt x="24000" y="0"/>
                    <a:pt x="0" y="1967"/>
                    <a:pt x="0" y="5901"/>
                  </a:cubicBezTo>
                  <a:cubicBezTo>
                    <a:pt x="0" y="116065"/>
                    <a:pt x="0" y="116065"/>
                    <a:pt x="0" y="116065"/>
                  </a:cubicBezTo>
                  <a:cubicBezTo>
                    <a:pt x="0" y="118032"/>
                    <a:pt x="24000" y="120000"/>
                    <a:pt x="48000" y="120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7"/>
            <p:cNvSpPr/>
            <p:nvPr/>
          </p:nvSpPr>
          <p:spPr>
            <a:xfrm>
              <a:off x="8389938" y="2620963"/>
              <a:ext cx="81000" cy="430200"/>
            </a:xfrm>
            <a:custGeom>
              <a:rect b="b" l="l" r="r" t="t"/>
              <a:pathLst>
                <a:path extrusionOk="0" h="120000" w="120000">
                  <a:moveTo>
                    <a:pt x="80000" y="19500"/>
                  </a:moveTo>
                  <a:cubicBezTo>
                    <a:pt x="96000" y="16500"/>
                    <a:pt x="120000" y="12000"/>
                    <a:pt x="120000" y="3000"/>
                  </a:cubicBezTo>
                  <a:cubicBezTo>
                    <a:pt x="120000" y="1500"/>
                    <a:pt x="112000" y="0"/>
                    <a:pt x="104000" y="0"/>
                  </a:cubicBezTo>
                  <a:cubicBezTo>
                    <a:pt x="96000" y="0"/>
                    <a:pt x="80000" y="1500"/>
                    <a:pt x="80000" y="3000"/>
                  </a:cubicBezTo>
                  <a:cubicBezTo>
                    <a:pt x="80000" y="9000"/>
                    <a:pt x="72000" y="10500"/>
                    <a:pt x="48000" y="15000"/>
                  </a:cubicBezTo>
                  <a:cubicBezTo>
                    <a:pt x="32000" y="18000"/>
                    <a:pt x="0" y="22500"/>
                    <a:pt x="0" y="31500"/>
                  </a:cubicBezTo>
                  <a:cubicBezTo>
                    <a:pt x="0" y="40500"/>
                    <a:pt x="32000" y="45000"/>
                    <a:pt x="48000" y="48000"/>
                  </a:cubicBezTo>
                  <a:cubicBezTo>
                    <a:pt x="72000" y="51000"/>
                    <a:pt x="80000" y="54000"/>
                    <a:pt x="80000" y="60000"/>
                  </a:cubicBezTo>
                  <a:cubicBezTo>
                    <a:pt x="80000" y="64500"/>
                    <a:pt x="72000" y="67500"/>
                    <a:pt x="48000" y="70500"/>
                  </a:cubicBezTo>
                  <a:cubicBezTo>
                    <a:pt x="32000" y="75000"/>
                    <a:pt x="0" y="79500"/>
                    <a:pt x="0" y="87000"/>
                  </a:cubicBezTo>
                  <a:cubicBezTo>
                    <a:pt x="0" y="96000"/>
                    <a:pt x="32000" y="100500"/>
                    <a:pt x="48000" y="105000"/>
                  </a:cubicBezTo>
                  <a:cubicBezTo>
                    <a:pt x="72000" y="108000"/>
                    <a:pt x="80000" y="111000"/>
                    <a:pt x="80000" y="115500"/>
                  </a:cubicBezTo>
                  <a:cubicBezTo>
                    <a:pt x="80000" y="118500"/>
                    <a:pt x="96000" y="120000"/>
                    <a:pt x="104000" y="120000"/>
                  </a:cubicBezTo>
                  <a:cubicBezTo>
                    <a:pt x="112000" y="120000"/>
                    <a:pt x="120000" y="118500"/>
                    <a:pt x="120000" y="115500"/>
                  </a:cubicBezTo>
                  <a:cubicBezTo>
                    <a:pt x="120000" y="106500"/>
                    <a:pt x="96000" y="102000"/>
                    <a:pt x="80000" y="99000"/>
                  </a:cubicBezTo>
                  <a:cubicBezTo>
                    <a:pt x="56000" y="96000"/>
                    <a:pt x="40000" y="93000"/>
                    <a:pt x="40000" y="87000"/>
                  </a:cubicBezTo>
                  <a:cubicBezTo>
                    <a:pt x="40000" y="82500"/>
                    <a:pt x="56000" y="79500"/>
                    <a:pt x="80000" y="76500"/>
                  </a:cubicBezTo>
                  <a:cubicBezTo>
                    <a:pt x="96000" y="72000"/>
                    <a:pt x="120000" y="67500"/>
                    <a:pt x="120000" y="60000"/>
                  </a:cubicBezTo>
                  <a:cubicBezTo>
                    <a:pt x="120000" y="51000"/>
                    <a:pt x="96000" y="46500"/>
                    <a:pt x="80000" y="42000"/>
                  </a:cubicBezTo>
                  <a:cubicBezTo>
                    <a:pt x="56000" y="39000"/>
                    <a:pt x="40000" y="36000"/>
                    <a:pt x="40000" y="31500"/>
                  </a:cubicBezTo>
                  <a:cubicBezTo>
                    <a:pt x="40000" y="25500"/>
                    <a:pt x="56000" y="24000"/>
                    <a:pt x="80000" y="195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7"/>
            <p:cNvSpPr/>
            <p:nvPr/>
          </p:nvSpPr>
          <p:spPr>
            <a:xfrm>
              <a:off x="8518525" y="2620963"/>
              <a:ext cx="58800" cy="258900"/>
            </a:xfrm>
            <a:custGeom>
              <a:rect b="b" l="l" r="r" t="t"/>
              <a:pathLst>
                <a:path extrusionOk="0" h="120000" w="120000">
                  <a:moveTo>
                    <a:pt x="120000" y="5000"/>
                  </a:moveTo>
                  <a:cubicBezTo>
                    <a:pt x="120000" y="2500"/>
                    <a:pt x="109090" y="0"/>
                    <a:pt x="98181" y="0"/>
                  </a:cubicBezTo>
                  <a:cubicBezTo>
                    <a:pt x="87272" y="0"/>
                    <a:pt x="65454" y="2500"/>
                    <a:pt x="65454" y="5000"/>
                  </a:cubicBezTo>
                  <a:cubicBezTo>
                    <a:pt x="65454" y="12500"/>
                    <a:pt x="54545" y="15000"/>
                    <a:pt x="43636" y="20000"/>
                  </a:cubicBezTo>
                  <a:cubicBezTo>
                    <a:pt x="21818" y="25000"/>
                    <a:pt x="0" y="30000"/>
                    <a:pt x="0" y="42500"/>
                  </a:cubicBezTo>
                  <a:cubicBezTo>
                    <a:pt x="0" y="52500"/>
                    <a:pt x="21818" y="60000"/>
                    <a:pt x="43636" y="62500"/>
                  </a:cubicBezTo>
                  <a:cubicBezTo>
                    <a:pt x="54545" y="67500"/>
                    <a:pt x="65454" y="70000"/>
                    <a:pt x="65454" y="77500"/>
                  </a:cubicBezTo>
                  <a:cubicBezTo>
                    <a:pt x="65454" y="85000"/>
                    <a:pt x="54545" y="87500"/>
                    <a:pt x="43636" y="92500"/>
                  </a:cubicBezTo>
                  <a:cubicBezTo>
                    <a:pt x="21818" y="95000"/>
                    <a:pt x="0" y="102500"/>
                    <a:pt x="0" y="112500"/>
                  </a:cubicBezTo>
                  <a:cubicBezTo>
                    <a:pt x="0" y="117500"/>
                    <a:pt x="10909" y="120000"/>
                    <a:pt x="21818" y="120000"/>
                  </a:cubicBezTo>
                  <a:cubicBezTo>
                    <a:pt x="43636" y="120000"/>
                    <a:pt x="54545" y="117500"/>
                    <a:pt x="54545" y="112500"/>
                  </a:cubicBezTo>
                  <a:cubicBezTo>
                    <a:pt x="54545" y="107500"/>
                    <a:pt x="65454" y="105000"/>
                    <a:pt x="76363" y="100000"/>
                  </a:cubicBezTo>
                  <a:cubicBezTo>
                    <a:pt x="98181" y="95000"/>
                    <a:pt x="120000" y="90000"/>
                    <a:pt x="120000" y="77500"/>
                  </a:cubicBezTo>
                  <a:cubicBezTo>
                    <a:pt x="120000" y="65000"/>
                    <a:pt x="98181" y="60000"/>
                    <a:pt x="76363" y="55000"/>
                  </a:cubicBezTo>
                  <a:cubicBezTo>
                    <a:pt x="65454" y="50000"/>
                    <a:pt x="54545" y="47500"/>
                    <a:pt x="54545" y="42500"/>
                  </a:cubicBezTo>
                  <a:cubicBezTo>
                    <a:pt x="54545" y="35000"/>
                    <a:pt x="65454" y="32500"/>
                    <a:pt x="76363" y="27500"/>
                  </a:cubicBezTo>
                  <a:cubicBezTo>
                    <a:pt x="98181" y="22500"/>
                    <a:pt x="120000" y="17500"/>
                    <a:pt x="120000" y="5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7"/>
            <p:cNvSpPr/>
            <p:nvPr/>
          </p:nvSpPr>
          <p:spPr>
            <a:xfrm>
              <a:off x="6545263" y="855663"/>
              <a:ext cx="765300" cy="1444500"/>
            </a:xfrm>
            <a:custGeom>
              <a:rect b="b" l="l" r="r" t="t"/>
              <a:pathLst>
                <a:path extrusionOk="0" h="120000" w="120000">
                  <a:moveTo>
                    <a:pt x="83076" y="44609"/>
                  </a:moveTo>
                  <a:cubicBezTo>
                    <a:pt x="91468" y="44609"/>
                    <a:pt x="91468" y="44609"/>
                    <a:pt x="91468" y="44609"/>
                  </a:cubicBezTo>
                  <a:cubicBezTo>
                    <a:pt x="93146" y="44609"/>
                    <a:pt x="93986" y="44163"/>
                    <a:pt x="93986" y="43271"/>
                  </a:cubicBezTo>
                  <a:cubicBezTo>
                    <a:pt x="93986" y="0"/>
                    <a:pt x="93986" y="0"/>
                    <a:pt x="93986" y="0"/>
                  </a:cubicBezTo>
                  <a:cubicBezTo>
                    <a:pt x="89790" y="0"/>
                    <a:pt x="89790" y="0"/>
                    <a:pt x="89790" y="0"/>
                  </a:cubicBezTo>
                  <a:cubicBezTo>
                    <a:pt x="89790" y="42379"/>
                    <a:pt x="89790" y="42379"/>
                    <a:pt x="89790" y="42379"/>
                  </a:cubicBezTo>
                  <a:cubicBezTo>
                    <a:pt x="79720" y="42379"/>
                    <a:pt x="79720" y="42379"/>
                    <a:pt x="79720" y="42379"/>
                  </a:cubicBezTo>
                  <a:cubicBezTo>
                    <a:pt x="78881" y="42379"/>
                    <a:pt x="78881" y="42379"/>
                    <a:pt x="78881" y="42379"/>
                  </a:cubicBezTo>
                  <a:cubicBezTo>
                    <a:pt x="17622" y="42379"/>
                    <a:pt x="17622" y="42379"/>
                    <a:pt x="17622" y="42379"/>
                  </a:cubicBezTo>
                  <a:cubicBezTo>
                    <a:pt x="17622" y="42379"/>
                    <a:pt x="16783" y="42379"/>
                    <a:pt x="16783" y="42379"/>
                  </a:cubicBezTo>
                  <a:cubicBezTo>
                    <a:pt x="4195" y="42379"/>
                    <a:pt x="4195" y="42379"/>
                    <a:pt x="4195" y="42379"/>
                  </a:cubicBezTo>
                  <a:cubicBezTo>
                    <a:pt x="4195" y="0"/>
                    <a:pt x="4195" y="0"/>
                    <a:pt x="4195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3271"/>
                    <a:pt x="0" y="43271"/>
                    <a:pt x="0" y="43271"/>
                  </a:cubicBezTo>
                  <a:cubicBezTo>
                    <a:pt x="0" y="44163"/>
                    <a:pt x="839" y="44609"/>
                    <a:pt x="2517" y="44609"/>
                  </a:cubicBezTo>
                  <a:cubicBezTo>
                    <a:pt x="15104" y="44609"/>
                    <a:pt x="15104" y="44609"/>
                    <a:pt x="15104" y="44609"/>
                  </a:cubicBezTo>
                  <a:cubicBezTo>
                    <a:pt x="5034" y="63345"/>
                    <a:pt x="5034" y="63345"/>
                    <a:pt x="5034" y="63345"/>
                  </a:cubicBezTo>
                  <a:cubicBezTo>
                    <a:pt x="3356" y="66468"/>
                    <a:pt x="1678" y="70037"/>
                    <a:pt x="1678" y="73605"/>
                  </a:cubicBezTo>
                  <a:cubicBezTo>
                    <a:pt x="1678" y="84758"/>
                    <a:pt x="1678" y="84758"/>
                    <a:pt x="1678" y="84758"/>
                  </a:cubicBezTo>
                  <a:cubicBezTo>
                    <a:pt x="1678" y="88327"/>
                    <a:pt x="7552" y="91003"/>
                    <a:pt x="14265" y="91003"/>
                  </a:cubicBezTo>
                  <a:cubicBezTo>
                    <a:pt x="22657" y="91003"/>
                    <a:pt x="22657" y="91003"/>
                    <a:pt x="22657" y="91003"/>
                  </a:cubicBezTo>
                  <a:cubicBezTo>
                    <a:pt x="23496" y="93234"/>
                    <a:pt x="26853" y="94572"/>
                    <a:pt x="31048" y="94572"/>
                  </a:cubicBezTo>
                  <a:cubicBezTo>
                    <a:pt x="42797" y="94572"/>
                    <a:pt x="42797" y="94572"/>
                    <a:pt x="42797" y="94572"/>
                  </a:cubicBezTo>
                  <a:cubicBezTo>
                    <a:pt x="43636" y="96802"/>
                    <a:pt x="46993" y="98141"/>
                    <a:pt x="51188" y="98141"/>
                  </a:cubicBezTo>
                  <a:cubicBezTo>
                    <a:pt x="62937" y="98141"/>
                    <a:pt x="62937" y="98141"/>
                    <a:pt x="62937" y="98141"/>
                  </a:cubicBezTo>
                  <a:cubicBezTo>
                    <a:pt x="62937" y="113308"/>
                    <a:pt x="62937" y="113308"/>
                    <a:pt x="62937" y="113308"/>
                  </a:cubicBezTo>
                  <a:cubicBezTo>
                    <a:pt x="62937" y="116877"/>
                    <a:pt x="67972" y="120000"/>
                    <a:pt x="74685" y="120000"/>
                  </a:cubicBezTo>
                  <a:cubicBezTo>
                    <a:pt x="82237" y="120000"/>
                    <a:pt x="87272" y="116877"/>
                    <a:pt x="87272" y="113308"/>
                  </a:cubicBezTo>
                  <a:cubicBezTo>
                    <a:pt x="87272" y="74498"/>
                    <a:pt x="87272" y="74498"/>
                    <a:pt x="87272" y="74498"/>
                  </a:cubicBezTo>
                  <a:cubicBezTo>
                    <a:pt x="101538" y="81189"/>
                    <a:pt x="101538" y="81189"/>
                    <a:pt x="101538" y="81189"/>
                  </a:cubicBezTo>
                  <a:cubicBezTo>
                    <a:pt x="105734" y="82973"/>
                    <a:pt x="111608" y="82973"/>
                    <a:pt x="115804" y="80743"/>
                  </a:cubicBezTo>
                  <a:cubicBezTo>
                    <a:pt x="119160" y="78959"/>
                    <a:pt x="120000" y="75836"/>
                    <a:pt x="116643" y="74052"/>
                  </a:cubicBezTo>
                  <a:cubicBezTo>
                    <a:pt x="115804" y="72713"/>
                    <a:pt x="93986" y="53085"/>
                    <a:pt x="83076" y="44609"/>
                  </a:cubicBezTo>
                  <a:close/>
                  <a:moveTo>
                    <a:pt x="112447" y="79405"/>
                  </a:moveTo>
                  <a:cubicBezTo>
                    <a:pt x="110769" y="80297"/>
                    <a:pt x="106573" y="80297"/>
                    <a:pt x="104895" y="79405"/>
                  </a:cubicBezTo>
                  <a:cubicBezTo>
                    <a:pt x="86433" y="71375"/>
                    <a:pt x="86433" y="71375"/>
                    <a:pt x="86433" y="71375"/>
                  </a:cubicBezTo>
                  <a:cubicBezTo>
                    <a:pt x="85594" y="70929"/>
                    <a:pt x="84755" y="70929"/>
                    <a:pt x="84755" y="70929"/>
                  </a:cubicBezTo>
                  <a:cubicBezTo>
                    <a:pt x="83916" y="71375"/>
                    <a:pt x="83076" y="71375"/>
                    <a:pt x="83076" y="71821"/>
                  </a:cubicBezTo>
                  <a:cubicBezTo>
                    <a:pt x="83076" y="113308"/>
                    <a:pt x="83076" y="113308"/>
                    <a:pt x="83076" y="113308"/>
                  </a:cubicBezTo>
                  <a:cubicBezTo>
                    <a:pt x="83076" y="115539"/>
                    <a:pt x="79720" y="117769"/>
                    <a:pt x="74685" y="117769"/>
                  </a:cubicBezTo>
                  <a:cubicBezTo>
                    <a:pt x="70489" y="117769"/>
                    <a:pt x="67132" y="115539"/>
                    <a:pt x="67132" y="113308"/>
                  </a:cubicBezTo>
                  <a:cubicBezTo>
                    <a:pt x="67132" y="86542"/>
                    <a:pt x="67132" y="86542"/>
                    <a:pt x="67132" y="86542"/>
                  </a:cubicBezTo>
                  <a:cubicBezTo>
                    <a:pt x="67132" y="85650"/>
                    <a:pt x="66293" y="85204"/>
                    <a:pt x="64615" y="85204"/>
                  </a:cubicBezTo>
                  <a:cubicBezTo>
                    <a:pt x="63776" y="85204"/>
                    <a:pt x="62937" y="85650"/>
                    <a:pt x="62937" y="86542"/>
                  </a:cubicBezTo>
                  <a:cubicBezTo>
                    <a:pt x="62937" y="95910"/>
                    <a:pt x="62937" y="95910"/>
                    <a:pt x="62937" y="95910"/>
                  </a:cubicBezTo>
                  <a:cubicBezTo>
                    <a:pt x="51188" y="95910"/>
                    <a:pt x="51188" y="95910"/>
                    <a:pt x="51188" y="95910"/>
                  </a:cubicBezTo>
                  <a:cubicBezTo>
                    <a:pt x="48671" y="95910"/>
                    <a:pt x="46993" y="95018"/>
                    <a:pt x="46993" y="93680"/>
                  </a:cubicBezTo>
                  <a:cubicBezTo>
                    <a:pt x="46993" y="86542"/>
                    <a:pt x="46993" y="86542"/>
                    <a:pt x="46993" y="86542"/>
                  </a:cubicBezTo>
                  <a:cubicBezTo>
                    <a:pt x="46993" y="85650"/>
                    <a:pt x="46153" y="85204"/>
                    <a:pt x="44475" y="85204"/>
                  </a:cubicBezTo>
                  <a:cubicBezTo>
                    <a:pt x="43636" y="85204"/>
                    <a:pt x="42797" y="85650"/>
                    <a:pt x="42797" y="86542"/>
                  </a:cubicBezTo>
                  <a:cubicBezTo>
                    <a:pt x="42797" y="92342"/>
                    <a:pt x="42797" y="92342"/>
                    <a:pt x="42797" y="92342"/>
                  </a:cubicBezTo>
                  <a:cubicBezTo>
                    <a:pt x="31048" y="92342"/>
                    <a:pt x="31048" y="92342"/>
                    <a:pt x="31048" y="92342"/>
                  </a:cubicBezTo>
                  <a:cubicBezTo>
                    <a:pt x="28531" y="92342"/>
                    <a:pt x="26853" y="91449"/>
                    <a:pt x="26853" y="90111"/>
                  </a:cubicBezTo>
                  <a:cubicBezTo>
                    <a:pt x="26853" y="82973"/>
                    <a:pt x="26853" y="82973"/>
                    <a:pt x="26853" y="82973"/>
                  </a:cubicBezTo>
                  <a:cubicBezTo>
                    <a:pt x="26853" y="82081"/>
                    <a:pt x="25174" y="81635"/>
                    <a:pt x="24335" y="81635"/>
                  </a:cubicBezTo>
                  <a:cubicBezTo>
                    <a:pt x="23496" y="81635"/>
                    <a:pt x="22657" y="82081"/>
                    <a:pt x="22657" y="82973"/>
                  </a:cubicBezTo>
                  <a:cubicBezTo>
                    <a:pt x="22657" y="88773"/>
                    <a:pt x="22657" y="88773"/>
                    <a:pt x="22657" y="88773"/>
                  </a:cubicBezTo>
                  <a:cubicBezTo>
                    <a:pt x="14265" y="88773"/>
                    <a:pt x="14265" y="88773"/>
                    <a:pt x="14265" y="88773"/>
                  </a:cubicBezTo>
                  <a:cubicBezTo>
                    <a:pt x="10069" y="88773"/>
                    <a:pt x="5874" y="86988"/>
                    <a:pt x="5874" y="84758"/>
                  </a:cubicBezTo>
                  <a:cubicBezTo>
                    <a:pt x="5874" y="73605"/>
                    <a:pt x="5874" y="73605"/>
                    <a:pt x="5874" y="73605"/>
                  </a:cubicBezTo>
                  <a:cubicBezTo>
                    <a:pt x="5874" y="70037"/>
                    <a:pt x="6713" y="66914"/>
                    <a:pt x="8391" y="63791"/>
                  </a:cubicBezTo>
                  <a:cubicBezTo>
                    <a:pt x="19300" y="44609"/>
                    <a:pt x="19300" y="44609"/>
                    <a:pt x="19300" y="44609"/>
                  </a:cubicBezTo>
                  <a:cubicBezTo>
                    <a:pt x="78041" y="44609"/>
                    <a:pt x="78041" y="44609"/>
                    <a:pt x="78041" y="44609"/>
                  </a:cubicBezTo>
                  <a:cubicBezTo>
                    <a:pt x="88111" y="52193"/>
                    <a:pt x="113286" y="74944"/>
                    <a:pt x="113286" y="74944"/>
                  </a:cubicBezTo>
                  <a:cubicBezTo>
                    <a:pt x="113286" y="74944"/>
                    <a:pt x="113286" y="74944"/>
                    <a:pt x="113286" y="74944"/>
                  </a:cubicBezTo>
                  <a:cubicBezTo>
                    <a:pt x="114965" y="76282"/>
                    <a:pt x="114965" y="78066"/>
                    <a:pt x="112447" y="7940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4" name="Google Shape;164;p7"/>
          <p:cNvGrpSpPr/>
          <p:nvPr/>
        </p:nvGrpSpPr>
        <p:grpSpPr>
          <a:xfrm>
            <a:off x="6707938" y="2948000"/>
            <a:ext cx="1732075" cy="2195488"/>
            <a:chOff x="6662738" y="3806825"/>
            <a:chExt cx="1732075" cy="2195488"/>
          </a:xfrm>
        </p:grpSpPr>
        <p:sp>
          <p:nvSpPr>
            <p:cNvPr id="165" name="Google Shape;165;p7"/>
            <p:cNvSpPr/>
            <p:nvPr/>
          </p:nvSpPr>
          <p:spPr>
            <a:xfrm>
              <a:off x="7839075" y="4194175"/>
              <a:ext cx="74700" cy="52500"/>
            </a:xfrm>
            <a:custGeom>
              <a:rect b="b" l="l" r="r" t="t"/>
              <a:pathLst>
                <a:path extrusionOk="0" h="120000" w="120000">
                  <a:moveTo>
                    <a:pt x="85714" y="0"/>
                  </a:moveTo>
                  <a:cubicBezTo>
                    <a:pt x="17142" y="60000"/>
                    <a:pt x="17142" y="60000"/>
                    <a:pt x="17142" y="60000"/>
                  </a:cubicBezTo>
                  <a:cubicBezTo>
                    <a:pt x="0" y="72000"/>
                    <a:pt x="0" y="84000"/>
                    <a:pt x="8571" y="108000"/>
                  </a:cubicBezTo>
                  <a:cubicBezTo>
                    <a:pt x="8571" y="108000"/>
                    <a:pt x="17142" y="120000"/>
                    <a:pt x="25714" y="120000"/>
                  </a:cubicBezTo>
                  <a:cubicBezTo>
                    <a:pt x="25714" y="120000"/>
                    <a:pt x="34285" y="120000"/>
                    <a:pt x="34285" y="120000"/>
                  </a:cubicBezTo>
                  <a:cubicBezTo>
                    <a:pt x="111428" y="60000"/>
                    <a:pt x="111428" y="60000"/>
                    <a:pt x="111428" y="60000"/>
                  </a:cubicBezTo>
                  <a:cubicBezTo>
                    <a:pt x="119999" y="48000"/>
                    <a:pt x="119999" y="24000"/>
                    <a:pt x="119999" y="12000"/>
                  </a:cubicBezTo>
                  <a:cubicBezTo>
                    <a:pt x="111428" y="0"/>
                    <a:pt x="94285" y="0"/>
                    <a:pt x="8571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7"/>
            <p:cNvSpPr/>
            <p:nvPr/>
          </p:nvSpPr>
          <p:spPr>
            <a:xfrm>
              <a:off x="7800975" y="4070350"/>
              <a:ext cx="327000" cy="219000"/>
            </a:xfrm>
            <a:custGeom>
              <a:rect b="b" l="l" r="r" t="t"/>
              <a:pathLst>
                <a:path extrusionOk="0" h="120000" w="120000">
                  <a:moveTo>
                    <a:pt x="11803" y="120000"/>
                  </a:moveTo>
                  <a:cubicBezTo>
                    <a:pt x="11803" y="120000"/>
                    <a:pt x="11803" y="120000"/>
                    <a:pt x="11803" y="120000"/>
                  </a:cubicBezTo>
                  <a:cubicBezTo>
                    <a:pt x="108196" y="120000"/>
                    <a:pt x="108196" y="120000"/>
                    <a:pt x="108196" y="120000"/>
                  </a:cubicBezTo>
                  <a:cubicBezTo>
                    <a:pt x="114098" y="120000"/>
                    <a:pt x="120000" y="114146"/>
                    <a:pt x="120000" y="102439"/>
                  </a:cubicBezTo>
                  <a:cubicBezTo>
                    <a:pt x="120000" y="17560"/>
                    <a:pt x="120000" y="17560"/>
                    <a:pt x="120000" y="17560"/>
                  </a:cubicBezTo>
                  <a:cubicBezTo>
                    <a:pt x="120000" y="8780"/>
                    <a:pt x="114098" y="0"/>
                    <a:pt x="108196" y="0"/>
                  </a:cubicBezTo>
                  <a:cubicBezTo>
                    <a:pt x="11803" y="0"/>
                    <a:pt x="11803" y="0"/>
                    <a:pt x="11803" y="0"/>
                  </a:cubicBezTo>
                  <a:cubicBezTo>
                    <a:pt x="5901" y="0"/>
                    <a:pt x="0" y="8780"/>
                    <a:pt x="0" y="17560"/>
                  </a:cubicBezTo>
                  <a:cubicBezTo>
                    <a:pt x="0" y="90731"/>
                    <a:pt x="0" y="90731"/>
                    <a:pt x="0" y="90731"/>
                  </a:cubicBezTo>
                  <a:cubicBezTo>
                    <a:pt x="3934" y="93658"/>
                    <a:pt x="3934" y="93658"/>
                    <a:pt x="3934" y="93658"/>
                  </a:cubicBezTo>
                  <a:cubicBezTo>
                    <a:pt x="7868" y="99512"/>
                    <a:pt x="11803" y="111219"/>
                    <a:pt x="11803" y="120000"/>
                  </a:cubicBezTo>
                  <a:close/>
                  <a:moveTo>
                    <a:pt x="9836" y="17560"/>
                  </a:moveTo>
                  <a:cubicBezTo>
                    <a:pt x="9836" y="17560"/>
                    <a:pt x="11803" y="14634"/>
                    <a:pt x="11803" y="14634"/>
                  </a:cubicBezTo>
                  <a:cubicBezTo>
                    <a:pt x="108196" y="14634"/>
                    <a:pt x="108196" y="14634"/>
                    <a:pt x="108196" y="14634"/>
                  </a:cubicBezTo>
                  <a:cubicBezTo>
                    <a:pt x="108196" y="14634"/>
                    <a:pt x="110163" y="17560"/>
                    <a:pt x="110163" y="17560"/>
                  </a:cubicBezTo>
                  <a:cubicBezTo>
                    <a:pt x="110163" y="102439"/>
                    <a:pt x="110163" y="102439"/>
                    <a:pt x="110163" y="102439"/>
                  </a:cubicBezTo>
                  <a:cubicBezTo>
                    <a:pt x="110163" y="105365"/>
                    <a:pt x="108196" y="105365"/>
                    <a:pt x="108196" y="105365"/>
                  </a:cubicBezTo>
                  <a:cubicBezTo>
                    <a:pt x="11803" y="105365"/>
                    <a:pt x="11803" y="105365"/>
                    <a:pt x="11803" y="105365"/>
                  </a:cubicBezTo>
                  <a:cubicBezTo>
                    <a:pt x="11803" y="105365"/>
                    <a:pt x="9836" y="105365"/>
                    <a:pt x="9836" y="102439"/>
                  </a:cubicBezTo>
                  <a:lnTo>
                    <a:pt x="9836" y="1756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7"/>
            <p:cNvSpPr/>
            <p:nvPr/>
          </p:nvSpPr>
          <p:spPr>
            <a:xfrm>
              <a:off x="7839075" y="4117975"/>
              <a:ext cx="250800" cy="103200"/>
            </a:xfrm>
            <a:custGeom>
              <a:rect b="b" l="l" r="r" t="t"/>
              <a:pathLst>
                <a:path extrusionOk="0" h="120000" w="120000">
                  <a:moveTo>
                    <a:pt x="5106" y="31578"/>
                  </a:moveTo>
                  <a:cubicBezTo>
                    <a:pt x="56170" y="120000"/>
                    <a:pt x="56170" y="120000"/>
                    <a:pt x="56170" y="120000"/>
                  </a:cubicBezTo>
                  <a:cubicBezTo>
                    <a:pt x="56170" y="120000"/>
                    <a:pt x="58723" y="120000"/>
                    <a:pt x="58723" y="120000"/>
                  </a:cubicBezTo>
                  <a:cubicBezTo>
                    <a:pt x="61276" y="120000"/>
                    <a:pt x="61276" y="120000"/>
                    <a:pt x="63829" y="120000"/>
                  </a:cubicBezTo>
                  <a:cubicBezTo>
                    <a:pt x="114893" y="31578"/>
                    <a:pt x="114893" y="31578"/>
                    <a:pt x="114893" y="31578"/>
                  </a:cubicBezTo>
                  <a:cubicBezTo>
                    <a:pt x="117446" y="31578"/>
                    <a:pt x="120000" y="18947"/>
                    <a:pt x="117446" y="12631"/>
                  </a:cubicBezTo>
                  <a:cubicBezTo>
                    <a:pt x="114893" y="6315"/>
                    <a:pt x="112340" y="0"/>
                    <a:pt x="109787" y="6315"/>
                  </a:cubicBezTo>
                  <a:cubicBezTo>
                    <a:pt x="58723" y="88421"/>
                    <a:pt x="58723" y="88421"/>
                    <a:pt x="58723" y="88421"/>
                  </a:cubicBezTo>
                  <a:cubicBezTo>
                    <a:pt x="10212" y="6315"/>
                    <a:pt x="10212" y="6315"/>
                    <a:pt x="10212" y="6315"/>
                  </a:cubicBezTo>
                  <a:cubicBezTo>
                    <a:pt x="7659" y="0"/>
                    <a:pt x="5106" y="6315"/>
                    <a:pt x="2553" y="12631"/>
                  </a:cubicBezTo>
                  <a:cubicBezTo>
                    <a:pt x="0" y="18947"/>
                    <a:pt x="0" y="31578"/>
                    <a:pt x="5106" y="3157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7"/>
            <p:cNvSpPr/>
            <p:nvPr/>
          </p:nvSpPr>
          <p:spPr>
            <a:xfrm>
              <a:off x="8015288" y="4194175"/>
              <a:ext cx="74700" cy="52500"/>
            </a:xfrm>
            <a:custGeom>
              <a:rect b="b" l="l" r="r" t="t"/>
              <a:pathLst>
                <a:path extrusionOk="0" h="120000" w="120000">
                  <a:moveTo>
                    <a:pt x="102857" y="60000"/>
                  </a:moveTo>
                  <a:cubicBezTo>
                    <a:pt x="34285" y="0"/>
                    <a:pt x="34285" y="0"/>
                    <a:pt x="34285" y="0"/>
                  </a:cubicBezTo>
                  <a:cubicBezTo>
                    <a:pt x="25714" y="0"/>
                    <a:pt x="8571" y="0"/>
                    <a:pt x="0" y="12000"/>
                  </a:cubicBezTo>
                  <a:cubicBezTo>
                    <a:pt x="0" y="24000"/>
                    <a:pt x="0" y="48000"/>
                    <a:pt x="8571" y="60000"/>
                  </a:cubicBezTo>
                  <a:cubicBezTo>
                    <a:pt x="85714" y="120000"/>
                    <a:pt x="85714" y="120000"/>
                    <a:pt x="85714" y="120000"/>
                  </a:cubicBezTo>
                  <a:cubicBezTo>
                    <a:pt x="85714" y="120000"/>
                    <a:pt x="94285" y="120000"/>
                    <a:pt x="94285" y="120000"/>
                  </a:cubicBezTo>
                  <a:cubicBezTo>
                    <a:pt x="102857" y="120000"/>
                    <a:pt x="111428" y="108000"/>
                    <a:pt x="111428" y="108000"/>
                  </a:cubicBezTo>
                  <a:cubicBezTo>
                    <a:pt x="119999" y="84000"/>
                    <a:pt x="111428" y="72000"/>
                    <a:pt x="102857" y="6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7"/>
            <p:cNvSpPr/>
            <p:nvPr/>
          </p:nvSpPr>
          <p:spPr>
            <a:xfrm>
              <a:off x="7699375" y="4440238"/>
              <a:ext cx="525600" cy="273000"/>
            </a:xfrm>
            <a:custGeom>
              <a:rect b="b" l="l" r="r" t="t"/>
              <a:pathLst>
                <a:path extrusionOk="0" h="120000" w="120000">
                  <a:moveTo>
                    <a:pt x="119999" y="0"/>
                  </a:moveTo>
                  <a:cubicBezTo>
                    <a:pt x="119999" y="4705"/>
                    <a:pt x="119999" y="7058"/>
                    <a:pt x="117551" y="7058"/>
                  </a:cubicBezTo>
                  <a:cubicBezTo>
                    <a:pt x="116326" y="9411"/>
                    <a:pt x="115102" y="7058"/>
                    <a:pt x="113877" y="4705"/>
                  </a:cubicBezTo>
                  <a:cubicBezTo>
                    <a:pt x="113877" y="4705"/>
                    <a:pt x="113877" y="2352"/>
                    <a:pt x="113877" y="2352"/>
                  </a:cubicBezTo>
                  <a:cubicBezTo>
                    <a:pt x="113877" y="42352"/>
                    <a:pt x="113877" y="42352"/>
                    <a:pt x="113877" y="42352"/>
                  </a:cubicBezTo>
                  <a:cubicBezTo>
                    <a:pt x="23265" y="42352"/>
                    <a:pt x="23265" y="42352"/>
                    <a:pt x="23265" y="42352"/>
                  </a:cubicBezTo>
                  <a:cubicBezTo>
                    <a:pt x="24489" y="44705"/>
                    <a:pt x="24489" y="49411"/>
                    <a:pt x="24489" y="54117"/>
                  </a:cubicBezTo>
                  <a:cubicBezTo>
                    <a:pt x="113877" y="54117"/>
                    <a:pt x="113877" y="54117"/>
                    <a:pt x="113877" y="54117"/>
                  </a:cubicBezTo>
                  <a:cubicBezTo>
                    <a:pt x="113877" y="82352"/>
                    <a:pt x="113877" y="82352"/>
                    <a:pt x="113877" y="82352"/>
                  </a:cubicBezTo>
                  <a:cubicBezTo>
                    <a:pt x="113877" y="96470"/>
                    <a:pt x="107755" y="108235"/>
                    <a:pt x="99183" y="108235"/>
                  </a:cubicBezTo>
                  <a:cubicBezTo>
                    <a:pt x="20816" y="108235"/>
                    <a:pt x="20816" y="108235"/>
                    <a:pt x="20816" y="108235"/>
                  </a:cubicBezTo>
                  <a:cubicBezTo>
                    <a:pt x="12244" y="108235"/>
                    <a:pt x="6122" y="96470"/>
                    <a:pt x="6122" y="82352"/>
                  </a:cubicBezTo>
                  <a:cubicBezTo>
                    <a:pt x="6122" y="77647"/>
                    <a:pt x="6122" y="77647"/>
                    <a:pt x="6122" y="77647"/>
                  </a:cubicBezTo>
                  <a:cubicBezTo>
                    <a:pt x="3673" y="77647"/>
                    <a:pt x="2448" y="75294"/>
                    <a:pt x="0" y="72941"/>
                  </a:cubicBezTo>
                  <a:cubicBezTo>
                    <a:pt x="0" y="72941"/>
                    <a:pt x="0" y="72941"/>
                    <a:pt x="0" y="72941"/>
                  </a:cubicBezTo>
                  <a:cubicBezTo>
                    <a:pt x="0" y="82352"/>
                    <a:pt x="0" y="82352"/>
                    <a:pt x="0" y="82352"/>
                  </a:cubicBezTo>
                  <a:cubicBezTo>
                    <a:pt x="0" y="103529"/>
                    <a:pt x="9795" y="120000"/>
                    <a:pt x="20816" y="120000"/>
                  </a:cubicBezTo>
                  <a:cubicBezTo>
                    <a:pt x="99183" y="120000"/>
                    <a:pt x="99183" y="120000"/>
                    <a:pt x="99183" y="120000"/>
                  </a:cubicBezTo>
                  <a:cubicBezTo>
                    <a:pt x="111428" y="120000"/>
                    <a:pt x="119999" y="103529"/>
                    <a:pt x="119999" y="82352"/>
                  </a:cubicBezTo>
                  <a:cubicBezTo>
                    <a:pt x="119999" y="0"/>
                    <a:pt x="119999" y="0"/>
                    <a:pt x="119999" y="0"/>
                  </a:cubicBezTo>
                  <a:cubicBezTo>
                    <a:pt x="119999" y="0"/>
                    <a:pt x="119999" y="0"/>
                    <a:pt x="119999" y="0"/>
                  </a:cubicBezTo>
                  <a:cubicBezTo>
                    <a:pt x="119999" y="0"/>
                    <a:pt x="119999" y="0"/>
                    <a:pt x="11999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7"/>
            <p:cNvSpPr/>
            <p:nvPr/>
          </p:nvSpPr>
          <p:spPr>
            <a:xfrm>
              <a:off x="7699375" y="3806825"/>
              <a:ext cx="525600" cy="365100"/>
            </a:xfrm>
            <a:custGeom>
              <a:rect b="b" l="l" r="r" t="t"/>
              <a:pathLst>
                <a:path extrusionOk="0" h="120000" w="120000">
                  <a:moveTo>
                    <a:pt x="99183" y="0"/>
                  </a:moveTo>
                  <a:cubicBezTo>
                    <a:pt x="20816" y="0"/>
                    <a:pt x="20816" y="0"/>
                    <a:pt x="20816" y="0"/>
                  </a:cubicBezTo>
                  <a:cubicBezTo>
                    <a:pt x="9795" y="0"/>
                    <a:pt x="0" y="12352"/>
                    <a:pt x="0" y="30000"/>
                  </a:cubicBezTo>
                  <a:cubicBezTo>
                    <a:pt x="0" y="118235"/>
                    <a:pt x="0" y="118235"/>
                    <a:pt x="0" y="118235"/>
                  </a:cubicBezTo>
                  <a:cubicBezTo>
                    <a:pt x="2448" y="118235"/>
                    <a:pt x="4897" y="118235"/>
                    <a:pt x="6122" y="120000"/>
                  </a:cubicBezTo>
                  <a:cubicBezTo>
                    <a:pt x="6122" y="58235"/>
                    <a:pt x="6122" y="58235"/>
                    <a:pt x="6122" y="58235"/>
                  </a:cubicBezTo>
                  <a:cubicBezTo>
                    <a:pt x="113877" y="58235"/>
                    <a:pt x="113877" y="58235"/>
                    <a:pt x="113877" y="58235"/>
                  </a:cubicBezTo>
                  <a:cubicBezTo>
                    <a:pt x="113877" y="93529"/>
                    <a:pt x="113877" y="93529"/>
                    <a:pt x="113877" y="93529"/>
                  </a:cubicBezTo>
                  <a:cubicBezTo>
                    <a:pt x="116326" y="91764"/>
                    <a:pt x="118775" y="90000"/>
                    <a:pt x="119999" y="90000"/>
                  </a:cubicBezTo>
                  <a:cubicBezTo>
                    <a:pt x="119999" y="30000"/>
                    <a:pt x="119999" y="30000"/>
                    <a:pt x="119999" y="30000"/>
                  </a:cubicBezTo>
                  <a:cubicBezTo>
                    <a:pt x="119999" y="12352"/>
                    <a:pt x="111428" y="0"/>
                    <a:pt x="99183" y="0"/>
                  </a:cubicBezTo>
                  <a:close/>
                  <a:moveTo>
                    <a:pt x="113877" y="49411"/>
                  </a:moveTo>
                  <a:cubicBezTo>
                    <a:pt x="6122" y="49411"/>
                    <a:pt x="6122" y="49411"/>
                    <a:pt x="6122" y="49411"/>
                  </a:cubicBezTo>
                  <a:cubicBezTo>
                    <a:pt x="6122" y="30000"/>
                    <a:pt x="6122" y="30000"/>
                    <a:pt x="6122" y="30000"/>
                  </a:cubicBezTo>
                  <a:cubicBezTo>
                    <a:pt x="6122" y="17647"/>
                    <a:pt x="12244" y="8823"/>
                    <a:pt x="20816" y="8823"/>
                  </a:cubicBezTo>
                  <a:cubicBezTo>
                    <a:pt x="99183" y="8823"/>
                    <a:pt x="99183" y="8823"/>
                    <a:pt x="99183" y="8823"/>
                  </a:cubicBezTo>
                  <a:cubicBezTo>
                    <a:pt x="107755" y="8823"/>
                    <a:pt x="113877" y="17647"/>
                    <a:pt x="113877" y="30000"/>
                  </a:cubicBezTo>
                  <a:lnTo>
                    <a:pt x="113877" y="4941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7"/>
            <p:cNvSpPr/>
            <p:nvPr/>
          </p:nvSpPr>
          <p:spPr>
            <a:xfrm>
              <a:off x="7854950" y="4611688"/>
              <a:ext cx="219000" cy="27000"/>
            </a:xfrm>
            <a:custGeom>
              <a:rect b="b" l="l" r="r" t="t"/>
              <a:pathLst>
                <a:path extrusionOk="0" h="120000" w="120000">
                  <a:moveTo>
                    <a:pt x="111219" y="120000"/>
                  </a:moveTo>
                  <a:cubicBezTo>
                    <a:pt x="114146" y="120000"/>
                    <a:pt x="120000" y="96000"/>
                    <a:pt x="120000" y="72000"/>
                  </a:cubicBezTo>
                  <a:cubicBezTo>
                    <a:pt x="120000" y="24000"/>
                    <a:pt x="114146" y="0"/>
                    <a:pt x="111219" y="0"/>
                  </a:cubicBezTo>
                  <a:cubicBezTo>
                    <a:pt x="5853" y="0"/>
                    <a:pt x="5853" y="0"/>
                    <a:pt x="5853" y="0"/>
                  </a:cubicBezTo>
                  <a:cubicBezTo>
                    <a:pt x="2926" y="0"/>
                    <a:pt x="0" y="24000"/>
                    <a:pt x="0" y="72000"/>
                  </a:cubicBezTo>
                  <a:cubicBezTo>
                    <a:pt x="0" y="96000"/>
                    <a:pt x="2926" y="120000"/>
                    <a:pt x="5853" y="120000"/>
                  </a:cubicBezTo>
                  <a:lnTo>
                    <a:pt x="111219" y="12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7"/>
            <p:cNvSpPr/>
            <p:nvPr/>
          </p:nvSpPr>
          <p:spPr>
            <a:xfrm>
              <a:off x="7929563" y="3865563"/>
              <a:ext cx="65100" cy="651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30000" y="0"/>
                    <a:pt x="0" y="20000"/>
                    <a:pt x="0" y="60000"/>
                  </a:cubicBezTo>
                  <a:cubicBezTo>
                    <a:pt x="0" y="90000"/>
                    <a:pt x="30000" y="120000"/>
                    <a:pt x="60000" y="120000"/>
                  </a:cubicBezTo>
                  <a:cubicBezTo>
                    <a:pt x="100000" y="120000"/>
                    <a:pt x="120000" y="90000"/>
                    <a:pt x="120000" y="60000"/>
                  </a:cubicBezTo>
                  <a:cubicBezTo>
                    <a:pt x="120000" y="20000"/>
                    <a:pt x="100000" y="0"/>
                    <a:pt x="60000" y="0"/>
                  </a:cubicBezTo>
                  <a:close/>
                  <a:moveTo>
                    <a:pt x="60000" y="70000"/>
                  </a:moveTo>
                  <a:cubicBezTo>
                    <a:pt x="60000" y="70000"/>
                    <a:pt x="50000" y="60000"/>
                    <a:pt x="50000" y="60000"/>
                  </a:cubicBezTo>
                  <a:cubicBezTo>
                    <a:pt x="50000" y="50000"/>
                    <a:pt x="60000" y="50000"/>
                    <a:pt x="60000" y="50000"/>
                  </a:cubicBezTo>
                  <a:cubicBezTo>
                    <a:pt x="70000" y="50000"/>
                    <a:pt x="70000" y="50000"/>
                    <a:pt x="70000" y="60000"/>
                  </a:cubicBezTo>
                  <a:cubicBezTo>
                    <a:pt x="70000" y="60000"/>
                    <a:pt x="70000" y="70000"/>
                    <a:pt x="60000" y="7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7"/>
            <p:cNvSpPr/>
            <p:nvPr/>
          </p:nvSpPr>
          <p:spPr>
            <a:xfrm>
              <a:off x="6662738" y="4949825"/>
              <a:ext cx="566700" cy="681000"/>
            </a:xfrm>
            <a:custGeom>
              <a:rect b="b" l="l" r="r" t="t"/>
              <a:pathLst>
                <a:path extrusionOk="0" h="120000" w="120000">
                  <a:moveTo>
                    <a:pt x="116603" y="0"/>
                  </a:moveTo>
                  <a:cubicBezTo>
                    <a:pt x="2264" y="0"/>
                    <a:pt x="2264" y="0"/>
                    <a:pt x="2264" y="0"/>
                  </a:cubicBezTo>
                  <a:cubicBezTo>
                    <a:pt x="1132" y="0"/>
                    <a:pt x="0" y="944"/>
                    <a:pt x="0" y="1889"/>
                  </a:cubicBezTo>
                  <a:cubicBezTo>
                    <a:pt x="0" y="117165"/>
                    <a:pt x="0" y="117165"/>
                    <a:pt x="0" y="117165"/>
                  </a:cubicBezTo>
                  <a:cubicBezTo>
                    <a:pt x="0" y="119055"/>
                    <a:pt x="1132" y="120000"/>
                    <a:pt x="2264" y="120000"/>
                  </a:cubicBezTo>
                  <a:cubicBezTo>
                    <a:pt x="116603" y="120000"/>
                    <a:pt x="116603" y="120000"/>
                    <a:pt x="116603" y="120000"/>
                  </a:cubicBezTo>
                  <a:cubicBezTo>
                    <a:pt x="118867" y="120000"/>
                    <a:pt x="120000" y="119055"/>
                    <a:pt x="120000" y="117165"/>
                  </a:cubicBezTo>
                  <a:cubicBezTo>
                    <a:pt x="120000" y="1889"/>
                    <a:pt x="120000" y="1889"/>
                    <a:pt x="120000" y="1889"/>
                  </a:cubicBezTo>
                  <a:cubicBezTo>
                    <a:pt x="120000" y="944"/>
                    <a:pt x="118867" y="0"/>
                    <a:pt x="116603" y="0"/>
                  </a:cubicBezTo>
                  <a:close/>
                  <a:moveTo>
                    <a:pt x="96226" y="11338"/>
                  </a:moveTo>
                  <a:cubicBezTo>
                    <a:pt x="97358" y="11338"/>
                    <a:pt x="99622" y="13228"/>
                    <a:pt x="99622" y="14173"/>
                  </a:cubicBezTo>
                  <a:cubicBezTo>
                    <a:pt x="99622" y="16062"/>
                    <a:pt x="97358" y="17007"/>
                    <a:pt x="96226" y="17007"/>
                  </a:cubicBezTo>
                  <a:cubicBezTo>
                    <a:pt x="93962" y="17007"/>
                    <a:pt x="92830" y="16062"/>
                    <a:pt x="92830" y="14173"/>
                  </a:cubicBezTo>
                  <a:cubicBezTo>
                    <a:pt x="92830" y="13228"/>
                    <a:pt x="93962" y="11338"/>
                    <a:pt x="96226" y="11338"/>
                  </a:cubicBezTo>
                  <a:close/>
                  <a:moveTo>
                    <a:pt x="72452" y="11338"/>
                  </a:moveTo>
                  <a:cubicBezTo>
                    <a:pt x="73584" y="11338"/>
                    <a:pt x="74716" y="13228"/>
                    <a:pt x="74716" y="14173"/>
                  </a:cubicBezTo>
                  <a:cubicBezTo>
                    <a:pt x="74716" y="16062"/>
                    <a:pt x="73584" y="17007"/>
                    <a:pt x="72452" y="17007"/>
                  </a:cubicBezTo>
                  <a:cubicBezTo>
                    <a:pt x="70188" y="17007"/>
                    <a:pt x="69056" y="16062"/>
                    <a:pt x="69056" y="14173"/>
                  </a:cubicBezTo>
                  <a:cubicBezTo>
                    <a:pt x="69056" y="13228"/>
                    <a:pt x="70188" y="11338"/>
                    <a:pt x="72452" y="11338"/>
                  </a:cubicBezTo>
                  <a:close/>
                  <a:moveTo>
                    <a:pt x="47547" y="11338"/>
                  </a:moveTo>
                  <a:cubicBezTo>
                    <a:pt x="49811" y="11338"/>
                    <a:pt x="50943" y="13228"/>
                    <a:pt x="50943" y="14173"/>
                  </a:cubicBezTo>
                  <a:cubicBezTo>
                    <a:pt x="50943" y="16062"/>
                    <a:pt x="49811" y="17007"/>
                    <a:pt x="47547" y="17007"/>
                  </a:cubicBezTo>
                  <a:cubicBezTo>
                    <a:pt x="46415" y="17007"/>
                    <a:pt x="44150" y="16062"/>
                    <a:pt x="44150" y="14173"/>
                  </a:cubicBezTo>
                  <a:cubicBezTo>
                    <a:pt x="44150" y="13228"/>
                    <a:pt x="46415" y="11338"/>
                    <a:pt x="47547" y="11338"/>
                  </a:cubicBezTo>
                  <a:close/>
                  <a:moveTo>
                    <a:pt x="23773" y="11338"/>
                  </a:moveTo>
                  <a:cubicBezTo>
                    <a:pt x="26037" y="11338"/>
                    <a:pt x="27169" y="13228"/>
                    <a:pt x="27169" y="14173"/>
                  </a:cubicBezTo>
                  <a:cubicBezTo>
                    <a:pt x="27169" y="16062"/>
                    <a:pt x="26037" y="17007"/>
                    <a:pt x="23773" y="17007"/>
                  </a:cubicBezTo>
                  <a:cubicBezTo>
                    <a:pt x="21509" y="17007"/>
                    <a:pt x="20377" y="16062"/>
                    <a:pt x="20377" y="14173"/>
                  </a:cubicBezTo>
                  <a:cubicBezTo>
                    <a:pt x="20377" y="13228"/>
                    <a:pt x="21509" y="11338"/>
                    <a:pt x="23773" y="11338"/>
                  </a:cubicBezTo>
                  <a:close/>
                  <a:moveTo>
                    <a:pt x="114339" y="115275"/>
                  </a:moveTo>
                  <a:cubicBezTo>
                    <a:pt x="5660" y="115275"/>
                    <a:pt x="5660" y="115275"/>
                    <a:pt x="5660" y="115275"/>
                  </a:cubicBezTo>
                  <a:cubicBezTo>
                    <a:pt x="5660" y="4724"/>
                    <a:pt x="5660" y="4724"/>
                    <a:pt x="5660" y="4724"/>
                  </a:cubicBezTo>
                  <a:cubicBezTo>
                    <a:pt x="21509" y="4724"/>
                    <a:pt x="21509" y="4724"/>
                    <a:pt x="21509" y="4724"/>
                  </a:cubicBezTo>
                  <a:cubicBezTo>
                    <a:pt x="21509" y="7559"/>
                    <a:pt x="21509" y="7559"/>
                    <a:pt x="21509" y="7559"/>
                  </a:cubicBezTo>
                  <a:cubicBezTo>
                    <a:pt x="16981" y="8503"/>
                    <a:pt x="14716" y="11338"/>
                    <a:pt x="14716" y="14173"/>
                  </a:cubicBezTo>
                  <a:cubicBezTo>
                    <a:pt x="14716" y="18897"/>
                    <a:pt x="19245" y="21732"/>
                    <a:pt x="23773" y="21732"/>
                  </a:cubicBezTo>
                  <a:cubicBezTo>
                    <a:pt x="28301" y="21732"/>
                    <a:pt x="32830" y="18897"/>
                    <a:pt x="32830" y="14173"/>
                  </a:cubicBezTo>
                  <a:cubicBezTo>
                    <a:pt x="32830" y="11338"/>
                    <a:pt x="30566" y="8503"/>
                    <a:pt x="27169" y="7559"/>
                  </a:cubicBezTo>
                  <a:cubicBezTo>
                    <a:pt x="27169" y="4724"/>
                    <a:pt x="27169" y="4724"/>
                    <a:pt x="27169" y="4724"/>
                  </a:cubicBezTo>
                  <a:cubicBezTo>
                    <a:pt x="45283" y="4724"/>
                    <a:pt x="45283" y="4724"/>
                    <a:pt x="45283" y="4724"/>
                  </a:cubicBezTo>
                  <a:cubicBezTo>
                    <a:pt x="45283" y="7559"/>
                    <a:pt x="45283" y="7559"/>
                    <a:pt x="45283" y="7559"/>
                  </a:cubicBezTo>
                  <a:cubicBezTo>
                    <a:pt x="41886" y="8503"/>
                    <a:pt x="38490" y="11338"/>
                    <a:pt x="38490" y="14173"/>
                  </a:cubicBezTo>
                  <a:cubicBezTo>
                    <a:pt x="38490" y="18897"/>
                    <a:pt x="43018" y="21732"/>
                    <a:pt x="47547" y="21732"/>
                  </a:cubicBezTo>
                  <a:cubicBezTo>
                    <a:pt x="53207" y="21732"/>
                    <a:pt x="56603" y="18897"/>
                    <a:pt x="56603" y="14173"/>
                  </a:cubicBezTo>
                  <a:cubicBezTo>
                    <a:pt x="56603" y="11338"/>
                    <a:pt x="54339" y="8503"/>
                    <a:pt x="50943" y="7559"/>
                  </a:cubicBezTo>
                  <a:cubicBezTo>
                    <a:pt x="50943" y="4724"/>
                    <a:pt x="50943" y="4724"/>
                    <a:pt x="50943" y="4724"/>
                  </a:cubicBezTo>
                  <a:cubicBezTo>
                    <a:pt x="69056" y="4724"/>
                    <a:pt x="69056" y="4724"/>
                    <a:pt x="69056" y="4724"/>
                  </a:cubicBezTo>
                  <a:cubicBezTo>
                    <a:pt x="69056" y="7559"/>
                    <a:pt x="69056" y="7559"/>
                    <a:pt x="69056" y="7559"/>
                  </a:cubicBezTo>
                  <a:cubicBezTo>
                    <a:pt x="65660" y="8503"/>
                    <a:pt x="63396" y="11338"/>
                    <a:pt x="63396" y="14173"/>
                  </a:cubicBezTo>
                  <a:cubicBezTo>
                    <a:pt x="63396" y="18897"/>
                    <a:pt x="66792" y="21732"/>
                    <a:pt x="72452" y="21732"/>
                  </a:cubicBezTo>
                  <a:cubicBezTo>
                    <a:pt x="76981" y="21732"/>
                    <a:pt x="80377" y="18897"/>
                    <a:pt x="80377" y="14173"/>
                  </a:cubicBezTo>
                  <a:cubicBezTo>
                    <a:pt x="80377" y="11338"/>
                    <a:pt x="78113" y="8503"/>
                    <a:pt x="74716" y="7559"/>
                  </a:cubicBezTo>
                  <a:cubicBezTo>
                    <a:pt x="74716" y="4724"/>
                    <a:pt x="74716" y="4724"/>
                    <a:pt x="74716" y="4724"/>
                  </a:cubicBezTo>
                  <a:cubicBezTo>
                    <a:pt x="92830" y="4724"/>
                    <a:pt x="92830" y="4724"/>
                    <a:pt x="92830" y="4724"/>
                  </a:cubicBezTo>
                  <a:cubicBezTo>
                    <a:pt x="92830" y="7559"/>
                    <a:pt x="92830" y="7559"/>
                    <a:pt x="92830" y="7559"/>
                  </a:cubicBezTo>
                  <a:cubicBezTo>
                    <a:pt x="89433" y="8503"/>
                    <a:pt x="87169" y="11338"/>
                    <a:pt x="87169" y="14173"/>
                  </a:cubicBezTo>
                  <a:cubicBezTo>
                    <a:pt x="87169" y="18897"/>
                    <a:pt x="90566" y="21732"/>
                    <a:pt x="96226" y="21732"/>
                  </a:cubicBezTo>
                  <a:cubicBezTo>
                    <a:pt x="100754" y="21732"/>
                    <a:pt x="105283" y="18897"/>
                    <a:pt x="105283" y="14173"/>
                  </a:cubicBezTo>
                  <a:cubicBezTo>
                    <a:pt x="105283" y="11338"/>
                    <a:pt x="101886" y="8503"/>
                    <a:pt x="98490" y="7559"/>
                  </a:cubicBezTo>
                  <a:cubicBezTo>
                    <a:pt x="98490" y="4724"/>
                    <a:pt x="98490" y="4724"/>
                    <a:pt x="98490" y="4724"/>
                  </a:cubicBezTo>
                  <a:cubicBezTo>
                    <a:pt x="114339" y="4724"/>
                    <a:pt x="114339" y="4724"/>
                    <a:pt x="114339" y="4724"/>
                  </a:cubicBezTo>
                  <a:lnTo>
                    <a:pt x="114339" y="115275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7"/>
            <p:cNvSpPr/>
            <p:nvPr/>
          </p:nvSpPr>
          <p:spPr>
            <a:xfrm>
              <a:off x="6764338" y="5132388"/>
              <a:ext cx="101700" cy="85800"/>
            </a:xfrm>
            <a:custGeom>
              <a:rect b="b" l="l" r="r" t="t"/>
              <a:pathLst>
                <a:path extrusionOk="0" h="120000" w="120000">
                  <a:moveTo>
                    <a:pt x="25263" y="112500"/>
                  </a:moveTo>
                  <a:cubicBezTo>
                    <a:pt x="25263" y="120000"/>
                    <a:pt x="31578" y="120000"/>
                    <a:pt x="37894" y="120000"/>
                  </a:cubicBezTo>
                  <a:cubicBezTo>
                    <a:pt x="37894" y="120000"/>
                    <a:pt x="44210" y="120000"/>
                    <a:pt x="50526" y="112500"/>
                  </a:cubicBezTo>
                  <a:cubicBezTo>
                    <a:pt x="113684" y="37500"/>
                    <a:pt x="113684" y="37500"/>
                    <a:pt x="113684" y="37500"/>
                  </a:cubicBezTo>
                  <a:cubicBezTo>
                    <a:pt x="120000" y="30000"/>
                    <a:pt x="120000" y="15000"/>
                    <a:pt x="113684" y="7500"/>
                  </a:cubicBezTo>
                  <a:cubicBezTo>
                    <a:pt x="107368" y="0"/>
                    <a:pt x="101052" y="0"/>
                    <a:pt x="94736" y="7500"/>
                  </a:cubicBezTo>
                  <a:cubicBezTo>
                    <a:pt x="37894" y="75000"/>
                    <a:pt x="37894" y="75000"/>
                    <a:pt x="37894" y="75000"/>
                  </a:cubicBezTo>
                  <a:cubicBezTo>
                    <a:pt x="31578" y="67500"/>
                    <a:pt x="31578" y="67500"/>
                    <a:pt x="31578" y="67500"/>
                  </a:cubicBezTo>
                  <a:cubicBezTo>
                    <a:pt x="25263" y="60000"/>
                    <a:pt x="12631" y="60000"/>
                    <a:pt x="6315" y="67500"/>
                  </a:cubicBezTo>
                  <a:cubicBezTo>
                    <a:pt x="0" y="75000"/>
                    <a:pt x="0" y="90000"/>
                    <a:pt x="6315" y="90000"/>
                  </a:cubicBezTo>
                  <a:lnTo>
                    <a:pt x="25263" y="1125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7"/>
            <p:cNvSpPr/>
            <p:nvPr/>
          </p:nvSpPr>
          <p:spPr>
            <a:xfrm>
              <a:off x="6764338" y="5245100"/>
              <a:ext cx="101700" cy="85800"/>
            </a:xfrm>
            <a:custGeom>
              <a:rect b="b" l="l" r="r" t="t"/>
              <a:pathLst>
                <a:path extrusionOk="0" h="120000" w="120000">
                  <a:moveTo>
                    <a:pt x="25263" y="112500"/>
                  </a:moveTo>
                  <a:cubicBezTo>
                    <a:pt x="25263" y="120000"/>
                    <a:pt x="31578" y="120000"/>
                    <a:pt x="37894" y="120000"/>
                  </a:cubicBezTo>
                  <a:cubicBezTo>
                    <a:pt x="37894" y="120000"/>
                    <a:pt x="44210" y="120000"/>
                    <a:pt x="50526" y="112500"/>
                  </a:cubicBezTo>
                  <a:cubicBezTo>
                    <a:pt x="113684" y="37500"/>
                    <a:pt x="113684" y="37500"/>
                    <a:pt x="113684" y="37500"/>
                  </a:cubicBezTo>
                  <a:cubicBezTo>
                    <a:pt x="120000" y="30000"/>
                    <a:pt x="120000" y="15000"/>
                    <a:pt x="113684" y="7500"/>
                  </a:cubicBezTo>
                  <a:cubicBezTo>
                    <a:pt x="107368" y="0"/>
                    <a:pt x="101052" y="0"/>
                    <a:pt x="94736" y="7500"/>
                  </a:cubicBezTo>
                  <a:cubicBezTo>
                    <a:pt x="37894" y="75000"/>
                    <a:pt x="37894" y="75000"/>
                    <a:pt x="37894" y="75000"/>
                  </a:cubicBezTo>
                  <a:cubicBezTo>
                    <a:pt x="31578" y="67500"/>
                    <a:pt x="31578" y="67500"/>
                    <a:pt x="31578" y="67500"/>
                  </a:cubicBezTo>
                  <a:cubicBezTo>
                    <a:pt x="25263" y="60000"/>
                    <a:pt x="12631" y="60000"/>
                    <a:pt x="6315" y="67500"/>
                  </a:cubicBezTo>
                  <a:cubicBezTo>
                    <a:pt x="0" y="75000"/>
                    <a:pt x="0" y="90000"/>
                    <a:pt x="6315" y="97500"/>
                  </a:cubicBezTo>
                  <a:lnTo>
                    <a:pt x="25263" y="1125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7"/>
            <p:cNvSpPr/>
            <p:nvPr/>
          </p:nvSpPr>
          <p:spPr>
            <a:xfrm>
              <a:off x="6892925" y="5154613"/>
              <a:ext cx="246000" cy="52500"/>
            </a:xfrm>
            <a:custGeom>
              <a:rect b="b" l="l" r="r" t="t"/>
              <a:pathLst>
                <a:path extrusionOk="0" h="120000" w="120000">
                  <a:moveTo>
                    <a:pt x="10434" y="84000"/>
                  </a:moveTo>
                  <a:cubicBezTo>
                    <a:pt x="15652" y="72000"/>
                    <a:pt x="20869" y="60000"/>
                    <a:pt x="28695" y="60000"/>
                  </a:cubicBezTo>
                  <a:cubicBezTo>
                    <a:pt x="28695" y="60000"/>
                    <a:pt x="28695" y="60000"/>
                    <a:pt x="28695" y="60000"/>
                  </a:cubicBezTo>
                  <a:cubicBezTo>
                    <a:pt x="28695" y="60000"/>
                    <a:pt x="28695" y="72000"/>
                    <a:pt x="28695" y="72000"/>
                  </a:cubicBezTo>
                  <a:cubicBezTo>
                    <a:pt x="31304" y="96000"/>
                    <a:pt x="39130" y="120000"/>
                    <a:pt x="46956" y="120000"/>
                  </a:cubicBezTo>
                  <a:cubicBezTo>
                    <a:pt x="49565" y="120000"/>
                    <a:pt x="49565" y="108000"/>
                    <a:pt x="52173" y="108000"/>
                  </a:cubicBezTo>
                  <a:cubicBezTo>
                    <a:pt x="57391" y="108000"/>
                    <a:pt x="62608" y="96000"/>
                    <a:pt x="65217" y="84000"/>
                  </a:cubicBezTo>
                  <a:cubicBezTo>
                    <a:pt x="67826" y="84000"/>
                    <a:pt x="67826" y="72000"/>
                    <a:pt x="70434" y="72000"/>
                  </a:cubicBezTo>
                  <a:cubicBezTo>
                    <a:pt x="73043" y="60000"/>
                    <a:pt x="78260" y="60000"/>
                    <a:pt x="80869" y="60000"/>
                  </a:cubicBezTo>
                  <a:cubicBezTo>
                    <a:pt x="83478" y="60000"/>
                    <a:pt x="83478" y="72000"/>
                    <a:pt x="86086" y="72000"/>
                  </a:cubicBezTo>
                  <a:cubicBezTo>
                    <a:pt x="88695" y="84000"/>
                    <a:pt x="88695" y="96000"/>
                    <a:pt x="91304" y="96000"/>
                  </a:cubicBezTo>
                  <a:cubicBezTo>
                    <a:pt x="99130" y="120000"/>
                    <a:pt x="109565" y="108000"/>
                    <a:pt x="117391" y="84000"/>
                  </a:cubicBezTo>
                  <a:cubicBezTo>
                    <a:pt x="120000" y="72000"/>
                    <a:pt x="120000" y="48000"/>
                    <a:pt x="117391" y="36000"/>
                  </a:cubicBezTo>
                  <a:cubicBezTo>
                    <a:pt x="114782" y="24000"/>
                    <a:pt x="109565" y="24000"/>
                    <a:pt x="106956" y="36000"/>
                  </a:cubicBezTo>
                  <a:cubicBezTo>
                    <a:pt x="104347" y="48000"/>
                    <a:pt x="101739" y="48000"/>
                    <a:pt x="99130" y="48000"/>
                  </a:cubicBezTo>
                  <a:cubicBezTo>
                    <a:pt x="96521" y="48000"/>
                    <a:pt x="96521" y="36000"/>
                    <a:pt x="93913" y="36000"/>
                  </a:cubicBezTo>
                  <a:cubicBezTo>
                    <a:pt x="91304" y="24000"/>
                    <a:pt x="91304" y="12000"/>
                    <a:pt x="86086" y="12000"/>
                  </a:cubicBezTo>
                  <a:cubicBezTo>
                    <a:pt x="80869" y="0"/>
                    <a:pt x="73043" y="0"/>
                    <a:pt x="65217" y="24000"/>
                  </a:cubicBezTo>
                  <a:cubicBezTo>
                    <a:pt x="62608" y="24000"/>
                    <a:pt x="60000" y="24000"/>
                    <a:pt x="60000" y="36000"/>
                  </a:cubicBezTo>
                  <a:cubicBezTo>
                    <a:pt x="54782" y="36000"/>
                    <a:pt x="52173" y="48000"/>
                    <a:pt x="49565" y="48000"/>
                  </a:cubicBezTo>
                  <a:cubicBezTo>
                    <a:pt x="44347" y="60000"/>
                    <a:pt x="41739" y="48000"/>
                    <a:pt x="41739" y="48000"/>
                  </a:cubicBezTo>
                  <a:cubicBezTo>
                    <a:pt x="39130" y="48000"/>
                    <a:pt x="39130" y="36000"/>
                    <a:pt x="39130" y="36000"/>
                  </a:cubicBezTo>
                  <a:cubicBezTo>
                    <a:pt x="39130" y="24000"/>
                    <a:pt x="36521" y="12000"/>
                    <a:pt x="33913" y="0"/>
                  </a:cubicBezTo>
                  <a:cubicBezTo>
                    <a:pt x="31304" y="0"/>
                    <a:pt x="28695" y="0"/>
                    <a:pt x="26086" y="0"/>
                  </a:cubicBezTo>
                  <a:cubicBezTo>
                    <a:pt x="18260" y="0"/>
                    <a:pt x="10434" y="12000"/>
                    <a:pt x="5217" y="36000"/>
                  </a:cubicBezTo>
                  <a:cubicBezTo>
                    <a:pt x="2608" y="48000"/>
                    <a:pt x="0" y="60000"/>
                    <a:pt x="2608" y="84000"/>
                  </a:cubicBezTo>
                  <a:cubicBezTo>
                    <a:pt x="5217" y="96000"/>
                    <a:pt x="7826" y="96000"/>
                    <a:pt x="10434" y="84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7"/>
            <p:cNvSpPr/>
            <p:nvPr/>
          </p:nvSpPr>
          <p:spPr>
            <a:xfrm>
              <a:off x="6881813" y="5256213"/>
              <a:ext cx="273000" cy="63600"/>
            </a:xfrm>
            <a:custGeom>
              <a:rect b="b" l="l" r="r" t="t"/>
              <a:pathLst>
                <a:path extrusionOk="0" h="120000" w="120000">
                  <a:moveTo>
                    <a:pt x="2352" y="110000"/>
                  </a:moveTo>
                  <a:cubicBezTo>
                    <a:pt x="4705" y="120000"/>
                    <a:pt x="4705" y="120000"/>
                    <a:pt x="7058" y="120000"/>
                  </a:cubicBezTo>
                  <a:cubicBezTo>
                    <a:pt x="9411" y="120000"/>
                    <a:pt x="9411" y="110000"/>
                    <a:pt x="11764" y="110000"/>
                  </a:cubicBezTo>
                  <a:cubicBezTo>
                    <a:pt x="14117" y="90000"/>
                    <a:pt x="18823" y="80000"/>
                    <a:pt x="23529" y="80000"/>
                  </a:cubicBezTo>
                  <a:cubicBezTo>
                    <a:pt x="23529" y="80000"/>
                    <a:pt x="23529" y="80000"/>
                    <a:pt x="25882" y="80000"/>
                  </a:cubicBezTo>
                  <a:cubicBezTo>
                    <a:pt x="25882" y="80000"/>
                    <a:pt x="25882" y="80000"/>
                    <a:pt x="25882" y="80000"/>
                  </a:cubicBezTo>
                  <a:cubicBezTo>
                    <a:pt x="25882" y="80000"/>
                    <a:pt x="25882" y="80000"/>
                    <a:pt x="25882" y="80000"/>
                  </a:cubicBezTo>
                  <a:cubicBezTo>
                    <a:pt x="25882" y="80000"/>
                    <a:pt x="28235" y="90000"/>
                    <a:pt x="28235" y="90000"/>
                  </a:cubicBezTo>
                  <a:cubicBezTo>
                    <a:pt x="32941" y="100000"/>
                    <a:pt x="40000" y="100000"/>
                    <a:pt x="47058" y="90000"/>
                  </a:cubicBezTo>
                  <a:cubicBezTo>
                    <a:pt x="49411" y="80000"/>
                    <a:pt x="51764" y="80000"/>
                    <a:pt x="54117" y="70000"/>
                  </a:cubicBezTo>
                  <a:cubicBezTo>
                    <a:pt x="54117" y="60000"/>
                    <a:pt x="56470" y="60000"/>
                    <a:pt x="58823" y="60000"/>
                  </a:cubicBezTo>
                  <a:cubicBezTo>
                    <a:pt x="61176" y="50000"/>
                    <a:pt x="63529" y="50000"/>
                    <a:pt x="65882" y="60000"/>
                  </a:cubicBezTo>
                  <a:cubicBezTo>
                    <a:pt x="65882" y="60000"/>
                    <a:pt x="65882" y="60000"/>
                    <a:pt x="65882" y="60000"/>
                  </a:cubicBezTo>
                  <a:cubicBezTo>
                    <a:pt x="65882" y="70000"/>
                    <a:pt x="68235" y="80000"/>
                    <a:pt x="70588" y="90000"/>
                  </a:cubicBezTo>
                  <a:cubicBezTo>
                    <a:pt x="72941" y="100000"/>
                    <a:pt x="75294" y="100000"/>
                    <a:pt x="77647" y="100000"/>
                  </a:cubicBezTo>
                  <a:cubicBezTo>
                    <a:pt x="89411" y="110000"/>
                    <a:pt x="103529" y="100000"/>
                    <a:pt x="115294" y="90000"/>
                  </a:cubicBezTo>
                  <a:cubicBezTo>
                    <a:pt x="117647" y="90000"/>
                    <a:pt x="120000" y="80000"/>
                    <a:pt x="120000" y="60000"/>
                  </a:cubicBezTo>
                  <a:cubicBezTo>
                    <a:pt x="117647" y="50000"/>
                    <a:pt x="115294" y="40000"/>
                    <a:pt x="112941" y="40000"/>
                  </a:cubicBezTo>
                  <a:cubicBezTo>
                    <a:pt x="101176" y="50000"/>
                    <a:pt x="89411" y="60000"/>
                    <a:pt x="77647" y="50000"/>
                  </a:cubicBezTo>
                  <a:cubicBezTo>
                    <a:pt x="77647" y="50000"/>
                    <a:pt x="77647" y="50000"/>
                    <a:pt x="77647" y="50000"/>
                  </a:cubicBezTo>
                  <a:cubicBezTo>
                    <a:pt x="77647" y="50000"/>
                    <a:pt x="77647" y="50000"/>
                    <a:pt x="77647" y="50000"/>
                  </a:cubicBezTo>
                  <a:cubicBezTo>
                    <a:pt x="75294" y="40000"/>
                    <a:pt x="75294" y="40000"/>
                    <a:pt x="75294" y="30000"/>
                  </a:cubicBezTo>
                  <a:cubicBezTo>
                    <a:pt x="70588" y="0"/>
                    <a:pt x="61176" y="0"/>
                    <a:pt x="54117" y="10000"/>
                  </a:cubicBezTo>
                  <a:cubicBezTo>
                    <a:pt x="51764" y="10000"/>
                    <a:pt x="49411" y="20000"/>
                    <a:pt x="47058" y="30000"/>
                  </a:cubicBezTo>
                  <a:cubicBezTo>
                    <a:pt x="44705" y="30000"/>
                    <a:pt x="42352" y="40000"/>
                    <a:pt x="42352" y="40000"/>
                  </a:cubicBezTo>
                  <a:cubicBezTo>
                    <a:pt x="40000" y="50000"/>
                    <a:pt x="35294" y="50000"/>
                    <a:pt x="35294" y="50000"/>
                  </a:cubicBezTo>
                  <a:cubicBezTo>
                    <a:pt x="35294" y="50000"/>
                    <a:pt x="35294" y="40000"/>
                    <a:pt x="32941" y="40000"/>
                  </a:cubicBezTo>
                  <a:cubicBezTo>
                    <a:pt x="32941" y="40000"/>
                    <a:pt x="32941" y="40000"/>
                    <a:pt x="30588" y="30000"/>
                  </a:cubicBezTo>
                  <a:cubicBezTo>
                    <a:pt x="28235" y="30000"/>
                    <a:pt x="25882" y="30000"/>
                    <a:pt x="23529" y="30000"/>
                  </a:cubicBezTo>
                  <a:cubicBezTo>
                    <a:pt x="14117" y="30000"/>
                    <a:pt x="7058" y="50000"/>
                    <a:pt x="2352" y="80000"/>
                  </a:cubicBezTo>
                  <a:cubicBezTo>
                    <a:pt x="0" y="90000"/>
                    <a:pt x="0" y="100000"/>
                    <a:pt x="2352" y="110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7"/>
            <p:cNvSpPr/>
            <p:nvPr/>
          </p:nvSpPr>
          <p:spPr>
            <a:xfrm>
              <a:off x="6753225" y="5400675"/>
              <a:ext cx="406500" cy="92100"/>
            </a:xfrm>
            <a:custGeom>
              <a:rect b="b" l="l" r="r" t="t"/>
              <a:pathLst>
                <a:path extrusionOk="0" h="120000" w="120000">
                  <a:moveTo>
                    <a:pt x="113684" y="49411"/>
                  </a:moveTo>
                  <a:cubicBezTo>
                    <a:pt x="112105" y="49411"/>
                    <a:pt x="110526" y="42352"/>
                    <a:pt x="110526" y="42352"/>
                  </a:cubicBezTo>
                  <a:cubicBezTo>
                    <a:pt x="108947" y="42352"/>
                    <a:pt x="105789" y="35294"/>
                    <a:pt x="104210" y="35294"/>
                  </a:cubicBezTo>
                  <a:cubicBezTo>
                    <a:pt x="99473" y="35294"/>
                    <a:pt x="96315" y="42352"/>
                    <a:pt x="94736" y="56470"/>
                  </a:cubicBezTo>
                  <a:cubicBezTo>
                    <a:pt x="93157" y="56470"/>
                    <a:pt x="93157" y="56470"/>
                    <a:pt x="93157" y="56470"/>
                  </a:cubicBezTo>
                  <a:cubicBezTo>
                    <a:pt x="91578" y="63529"/>
                    <a:pt x="90000" y="63529"/>
                    <a:pt x="88421" y="63529"/>
                  </a:cubicBezTo>
                  <a:cubicBezTo>
                    <a:pt x="88421" y="63529"/>
                    <a:pt x="90000" y="56470"/>
                    <a:pt x="90000" y="49411"/>
                  </a:cubicBezTo>
                  <a:cubicBezTo>
                    <a:pt x="90000" y="35294"/>
                    <a:pt x="91578" y="21176"/>
                    <a:pt x="88421" y="7058"/>
                  </a:cubicBezTo>
                  <a:cubicBezTo>
                    <a:pt x="88421" y="0"/>
                    <a:pt x="85263" y="0"/>
                    <a:pt x="83684" y="0"/>
                  </a:cubicBezTo>
                  <a:cubicBezTo>
                    <a:pt x="48947" y="77647"/>
                    <a:pt x="48947" y="77647"/>
                    <a:pt x="48947" y="77647"/>
                  </a:cubicBezTo>
                  <a:cubicBezTo>
                    <a:pt x="52105" y="35294"/>
                    <a:pt x="52105" y="35294"/>
                    <a:pt x="52105" y="35294"/>
                  </a:cubicBezTo>
                  <a:cubicBezTo>
                    <a:pt x="52105" y="28235"/>
                    <a:pt x="52105" y="21176"/>
                    <a:pt x="50526" y="14117"/>
                  </a:cubicBezTo>
                  <a:cubicBezTo>
                    <a:pt x="48947" y="14117"/>
                    <a:pt x="48947" y="7058"/>
                    <a:pt x="47368" y="14117"/>
                  </a:cubicBezTo>
                  <a:cubicBezTo>
                    <a:pt x="37894" y="14117"/>
                    <a:pt x="28421" y="35294"/>
                    <a:pt x="22105" y="63529"/>
                  </a:cubicBezTo>
                  <a:cubicBezTo>
                    <a:pt x="22105" y="63529"/>
                    <a:pt x="22105" y="63529"/>
                    <a:pt x="22105" y="63529"/>
                  </a:cubicBezTo>
                  <a:cubicBezTo>
                    <a:pt x="22105" y="49411"/>
                    <a:pt x="22105" y="42352"/>
                    <a:pt x="22105" y="35294"/>
                  </a:cubicBezTo>
                  <a:cubicBezTo>
                    <a:pt x="22105" y="28235"/>
                    <a:pt x="20526" y="21176"/>
                    <a:pt x="20526" y="21176"/>
                  </a:cubicBezTo>
                  <a:cubicBezTo>
                    <a:pt x="18947" y="14117"/>
                    <a:pt x="17368" y="14117"/>
                    <a:pt x="15789" y="21176"/>
                  </a:cubicBezTo>
                  <a:cubicBezTo>
                    <a:pt x="11052" y="28235"/>
                    <a:pt x="6315" y="49411"/>
                    <a:pt x="1578" y="63529"/>
                  </a:cubicBezTo>
                  <a:cubicBezTo>
                    <a:pt x="0" y="70588"/>
                    <a:pt x="0" y="84705"/>
                    <a:pt x="1578" y="91764"/>
                  </a:cubicBezTo>
                  <a:cubicBezTo>
                    <a:pt x="3157" y="98823"/>
                    <a:pt x="6315" y="98823"/>
                    <a:pt x="7894" y="91764"/>
                  </a:cubicBezTo>
                  <a:cubicBezTo>
                    <a:pt x="9473" y="84705"/>
                    <a:pt x="11052" y="77647"/>
                    <a:pt x="12631" y="70588"/>
                  </a:cubicBezTo>
                  <a:cubicBezTo>
                    <a:pt x="12631" y="70588"/>
                    <a:pt x="12631" y="77647"/>
                    <a:pt x="12631" y="77647"/>
                  </a:cubicBezTo>
                  <a:cubicBezTo>
                    <a:pt x="12631" y="84705"/>
                    <a:pt x="12631" y="91764"/>
                    <a:pt x="14210" y="91764"/>
                  </a:cubicBezTo>
                  <a:cubicBezTo>
                    <a:pt x="15789" y="98823"/>
                    <a:pt x="18947" y="112941"/>
                    <a:pt x="26842" y="84705"/>
                  </a:cubicBezTo>
                  <a:cubicBezTo>
                    <a:pt x="31578" y="70588"/>
                    <a:pt x="36315" y="56470"/>
                    <a:pt x="42631" y="49411"/>
                  </a:cubicBezTo>
                  <a:cubicBezTo>
                    <a:pt x="39473" y="84705"/>
                    <a:pt x="39473" y="84705"/>
                    <a:pt x="39473" y="84705"/>
                  </a:cubicBezTo>
                  <a:cubicBezTo>
                    <a:pt x="39473" y="91764"/>
                    <a:pt x="39473" y="105882"/>
                    <a:pt x="41052" y="112941"/>
                  </a:cubicBezTo>
                  <a:cubicBezTo>
                    <a:pt x="42631" y="120000"/>
                    <a:pt x="42631" y="120000"/>
                    <a:pt x="45789" y="120000"/>
                  </a:cubicBezTo>
                  <a:cubicBezTo>
                    <a:pt x="45789" y="120000"/>
                    <a:pt x="47368" y="120000"/>
                    <a:pt x="48947" y="120000"/>
                  </a:cubicBezTo>
                  <a:cubicBezTo>
                    <a:pt x="82105" y="49411"/>
                    <a:pt x="82105" y="49411"/>
                    <a:pt x="82105" y="49411"/>
                  </a:cubicBezTo>
                  <a:cubicBezTo>
                    <a:pt x="80526" y="56470"/>
                    <a:pt x="80526" y="70588"/>
                    <a:pt x="82105" y="77647"/>
                  </a:cubicBezTo>
                  <a:cubicBezTo>
                    <a:pt x="83684" y="91764"/>
                    <a:pt x="85263" y="91764"/>
                    <a:pt x="86842" y="98823"/>
                  </a:cubicBezTo>
                  <a:cubicBezTo>
                    <a:pt x="90000" y="98823"/>
                    <a:pt x="94736" y="98823"/>
                    <a:pt x="96315" y="91764"/>
                  </a:cubicBezTo>
                  <a:cubicBezTo>
                    <a:pt x="97894" y="84705"/>
                    <a:pt x="97894" y="84705"/>
                    <a:pt x="99473" y="84705"/>
                  </a:cubicBezTo>
                  <a:cubicBezTo>
                    <a:pt x="101052" y="77647"/>
                    <a:pt x="102631" y="70588"/>
                    <a:pt x="104210" y="70588"/>
                  </a:cubicBezTo>
                  <a:cubicBezTo>
                    <a:pt x="104210" y="70588"/>
                    <a:pt x="105789" y="77647"/>
                    <a:pt x="107368" y="77647"/>
                  </a:cubicBezTo>
                  <a:cubicBezTo>
                    <a:pt x="110526" y="84705"/>
                    <a:pt x="115263" y="91764"/>
                    <a:pt x="118421" y="70588"/>
                  </a:cubicBezTo>
                  <a:cubicBezTo>
                    <a:pt x="120000" y="63529"/>
                    <a:pt x="120000" y="56470"/>
                    <a:pt x="118421" y="49411"/>
                  </a:cubicBezTo>
                  <a:cubicBezTo>
                    <a:pt x="116842" y="42352"/>
                    <a:pt x="115263" y="42352"/>
                    <a:pt x="113684" y="4941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7"/>
            <p:cNvSpPr/>
            <p:nvPr/>
          </p:nvSpPr>
          <p:spPr>
            <a:xfrm>
              <a:off x="7326313" y="4976813"/>
              <a:ext cx="165000" cy="611100"/>
            </a:xfrm>
            <a:custGeom>
              <a:rect b="b" l="l" r="r" t="t"/>
              <a:pathLst>
                <a:path extrusionOk="0" h="120000" w="120000">
                  <a:moveTo>
                    <a:pt x="81290" y="5263"/>
                  </a:moveTo>
                  <a:cubicBezTo>
                    <a:pt x="73548" y="5263"/>
                    <a:pt x="73548" y="5263"/>
                    <a:pt x="73548" y="5263"/>
                  </a:cubicBezTo>
                  <a:cubicBezTo>
                    <a:pt x="65806" y="2105"/>
                    <a:pt x="54193" y="0"/>
                    <a:pt x="38709" y="0"/>
                  </a:cubicBezTo>
                  <a:cubicBezTo>
                    <a:pt x="15483" y="0"/>
                    <a:pt x="0" y="4210"/>
                    <a:pt x="0" y="10526"/>
                  </a:cubicBezTo>
                  <a:cubicBezTo>
                    <a:pt x="0" y="91578"/>
                    <a:pt x="0" y="91578"/>
                    <a:pt x="0" y="91578"/>
                  </a:cubicBezTo>
                  <a:cubicBezTo>
                    <a:pt x="0" y="91578"/>
                    <a:pt x="0" y="92631"/>
                    <a:pt x="0" y="92631"/>
                  </a:cubicBezTo>
                  <a:cubicBezTo>
                    <a:pt x="30967" y="117894"/>
                    <a:pt x="30967" y="117894"/>
                    <a:pt x="30967" y="117894"/>
                  </a:cubicBezTo>
                  <a:cubicBezTo>
                    <a:pt x="30967" y="118947"/>
                    <a:pt x="34838" y="119999"/>
                    <a:pt x="38709" y="119999"/>
                  </a:cubicBezTo>
                  <a:cubicBezTo>
                    <a:pt x="42580" y="119999"/>
                    <a:pt x="46451" y="118947"/>
                    <a:pt x="46451" y="117894"/>
                  </a:cubicBezTo>
                  <a:cubicBezTo>
                    <a:pt x="77419" y="92631"/>
                    <a:pt x="77419" y="92631"/>
                    <a:pt x="77419" y="92631"/>
                  </a:cubicBezTo>
                  <a:cubicBezTo>
                    <a:pt x="77419" y="92631"/>
                    <a:pt x="81290" y="91578"/>
                    <a:pt x="81290" y="91578"/>
                  </a:cubicBezTo>
                  <a:cubicBezTo>
                    <a:pt x="81290" y="10526"/>
                    <a:pt x="81290" y="10526"/>
                    <a:pt x="81290" y="10526"/>
                  </a:cubicBezTo>
                  <a:cubicBezTo>
                    <a:pt x="81290" y="10526"/>
                    <a:pt x="81290" y="10526"/>
                    <a:pt x="81290" y="10526"/>
                  </a:cubicBezTo>
                  <a:cubicBezTo>
                    <a:pt x="81290" y="10526"/>
                    <a:pt x="81290" y="10526"/>
                    <a:pt x="81290" y="10526"/>
                  </a:cubicBezTo>
                  <a:cubicBezTo>
                    <a:pt x="92903" y="10526"/>
                    <a:pt x="100645" y="12631"/>
                    <a:pt x="100645" y="15789"/>
                  </a:cubicBezTo>
                  <a:cubicBezTo>
                    <a:pt x="100645" y="57894"/>
                    <a:pt x="100645" y="57894"/>
                    <a:pt x="100645" y="57894"/>
                  </a:cubicBezTo>
                  <a:cubicBezTo>
                    <a:pt x="100645" y="59999"/>
                    <a:pt x="104516" y="61052"/>
                    <a:pt x="112258" y="61052"/>
                  </a:cubicBezTo>
                  <a:cubicBezTo>
                    <a:pt x="116129" y="61052"/>
                    <a:pt x="120000" y="59999"/>
                    <a:pt x="120000" y="57894"/>
                  </a:cubicBezTo>
                  <a:cubicBezTo>
                    <a:pt x="120000" y="15789"/>
                    <a:pt x="120000" y="15789"/>
                    <a:pt x="120000" y="15789"/>
                  </a:cubicBezTo>
                  <a:cubicBezTo>
                    <a:pt x="120000" y="10526"/>
                    <a:pt x="100645" y="5263"/>
                    <a:pt x="81290" y="5263"/>
                  </a:cubicBezTo>
                  <a:close/>
                  <a:moveTo>
                    <a:pt x="38709" y="108421"/>
                  </a:moveTo>
                  <a:cubicBezTo>
                    <a:pt x="19354" y="91578"/>
                    <a:pt x="19354" y="91578"/>
                    <a:pt x="19354" y="91578"/>
                  </a:cubicBezTo>
                  <a:cubicBezTo>
                    <a:pt x="58064" y="91578"/>
                    <a:pt x="58064" y="91578"/>
                    <a:pt x="58064" y="91578"/>
                  </a:cubicBezTo>
                  <a:lnTo>
                    <a:pt x="38709" y="108421"/>
                  </a:lnTo>
                  <a:close/>
                  <a:moveTo>
                    <a:pt x="61935" y="86315"/>
                  </a:moveTo>
                  <a:cubicBezTo>
                    <a:pt x="19354" y="86315"/>
                    <a:pt x="19354" y="86315"/>
                    <a:pt x="19354" y="86315"/>
                  </a:cubicBezTo>
                  <a:cubicBezTo>
                    <a:pt x="19354" y="52631"/>
                    <a:pt x="19354" y="52631"/>
                    <a:pt x="19354" y="52631"/>
                  </a:cubicBezTo>
                  <a:cubicBezTo>
                    <a:pt x="61935" y="52631"/>
                    <a:pt x="61935" y="52631"/>
                    <a:pt x="61935" y="52631"/>
                  </a:cubicBezTo>
                  <a:lnTo>
                    <a:pt x="61935" y="86315"/>
                  </a:lnTo>
                  <a:close/>
                  <a:moveTo>
                    <a:pt x="61935" y="47368"/>
                  </a:moveTo>
                  <a:cubicBezTo>
                    <a:pt x="19354" y="47368"/>
                    <a:pt x="19354" y="47368"/>
                    <a:pt x="19354" y="47368"/>
                  </a:cubicBezTo>
                  <a:cubicBezTo>
                    <a:pt x="19354" y="10526"/>
                    <a:pt x="19354" y="10526"/>
                    <a:pt x="19354" y="10526"/>
                  </a:cubicBezTo>
                  <a:cubicBezTo>
                    <a:pt x="19354" y="7368"/>
                    <a:pt x="27096" y="5263"/>
                    <a:pt x="38709" y="5263"/>
                  </a:cubicBezTo>
                  <a:cubicBezTo>
                    <a:pt x="50322" y="5263"/>
                    <a:pt x="61935" y="7368"/>
                    <a:pt x="61935" y="10526"/>
                  </a:cubicBezTo>
                  <a:lnTo>
                    <a:pt x="61935" y="47368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7"/>
            <p:cNvSpPr/>
            <p:nvPr/>
          </p:nvSpPr>
          <p:spPr>
            <a:xfrm>
              <a:off x="7556500" y="3984625"/>
              <a:ext cx="282600" cy="638100"/>
            </a:xfrm>
            <a:custGeom>
              <a:rect b="b" l="l" r="r" t="t"/>
              <a:pathLst>
                <a:path extrusionOk="0" h="120000" w="120000">
                  <a:moveTo>
                    <a:pt x="27169" y="29243"/>
                  </a:moveTo>
                  <a:cubicBezTo>
                    <a:pt x="58867" y="34285"/>
                    <a:pt x="58867" y="34285"/>
                    <a:pt x="58867" y="34285"/>
                  </a:cubicBezTo>
                  <a:cubicBezTo>
                    <a:pt x="58867" y="34285"/>
                    <a:pt x="58867" y="34285"/>
                    <a:pt x="56603" y="34285"/>
                  </a:cubicBezTo>
                  <a:cubicBezTo>
                    <a:pt x="49811" y="34285"/>
                    <a:pt x="43018" y="35294"/>
                    <a:pt x="38490" y="38319"/>
                  </a:cubicBezTo>
                  <a:cubicBezTo>
                    <a:pt x="33962" y="40336"/>
                    <a:pt x="29433" y="44369"/>
                    <a:pt x="31698" y="47394"/>
                  </a:cubicBezTo>
                  <a:cubicBezTo>
                    <a:pt x="31698" y="51428"/>
                    <a:pt x="36226" y="54453"/>
                    <a:pt x="40754" y="56470"/>
                  </a:cubicBezTo>
                  <a:cubicBezTo>
                    <a:pt x="56603" y="61512"/>
                    <a:pt x="56603" y="61512"/>
                    <a:pt x="56603" y="61512"/>
                  </a:cubicBezTo>
                  <a:cubicBezTo>
                    <a:pt x="49811" y="62521"/>
                    <a:pt x="43018" y="63529"/>
                    <a:pt x="38490" y="66554"/>
                  </a:cubicBezTo>
                  <a:cubicBezTo>
                    <a:pt x="33962" y="68571"/>
                    <a:pt x="29433" y="72605"/>
                    <a:pt x="31698" y="75630"/>
                  </a:cubicBezTo>
                  <a:cubicBezTo>
                    <a:pt x="31698" y="78655"/>
                    <a:pt x="36226" y="81680"/>
                    <a:pt x="40754" y="84705"/>
                  </a:cubicBezTo>
                  <a:cubicBezTo>
                    <a:pt x="52075" y="88739"/>
                    <a:pt x="52075" y="88739"/>
                    <a:pt x="52075" y="88739"/>
                  </a:cubicBezTo>
                  <a:cubicBezTo>
                    <a:pt x="47547" y="88739"/>
                    <a:pt x="43018" y="90756"/>
                    <a:pt x="38490" y="91764"/>
                  </a:cubicBezTo>
                  <a:cubicBezTo>
                    <a:pt x="33962" y="94789"/>
                    <a:pt x="31698" y="97815"/>
                    <a:pt x="31698" y="100840"/>
                  </a:cubicBezTo>
                  <a:cubicBezTo>
                    <a:pt x="33962" y="103865"/>
                    <a:pt x="36226" y="106890"/>
                    <a:pt x="40754" y="108907"/>
                  </a:cubicBezTo>
                  <a:cubicBezTo>
                    <a:pt x="61132" y="116974"/>
                    <a:pt x="61132" y="116974"/>
                    <a:pt x="61132" y="116974"/>
                  </a:cubicBezTo>
                  <a:cubicBezTo>
                    <a:pt x="67924" y="118991"/>
                    <a:pt x="72452" y="120000"/>
                    <a:pt x="79245" y="120000"/>
                  </a:cubicBezTo>
                  <a:cubicBezTo>
                    <a:pt x="88301" y="120000"/>
                    <a:pt x="95094" y="117983"/>
                    <a:pt x="99622" y="115966"/>
                  </a:cubicBezTo>
                  <a:cubicBezTo>
                    <a:pt x="108679" y="110924"/>
                    <a:pt x="108679" y="102857"/>
                    <a:pt x="97358" y="98823"/>
                  </a:cubicBezTo>
                  <a:cubicBezTo>
                    <a:pt x="86037" y="94789"/>
                    <a:pt x="86037" y="94789"/>
                    <a:pt x="86037" y="94789"/>
                  </a:cubicBezTo>
                  <a:cubicBezTo>
                    <a:pt x="92830" y="93781"/>
                    <a:pt x="97358" y="92773"/>
                    <a:pt x="101886" y="90756"/>
                  </a:cubicBezTo>
                  <a:cubicBezTo>
                    <a:pt x="106415" y="87731"/>
                    <a:pt x="108679" y="84705"/>
                    <a:pt x="108679" y="81680"/>
                  </a:cubicBezTo>
                  <a:cubicBezTo>
                    <a:pt x="108679" y="77647"/>
                    <a:pt x="104150" y="74621"/>
                    <a:pt x="99622" y="72605"/>
                  </a:cubicBezTo>
                  <a:cubicBezTo>
                    <a:pt x="92830" y="70588"/>
                    <a:pt x="92830" y="70588"/>
                    <a:pt x="92830" y="70588"/>
                  </a:cubicBezTo>
                  <a:cubicBezTo>
                    <a:pt x="99622" y="70588"/>
                    <a:pt x="106415" y="68571"/>
                    <a:pt x="110943" y="66554"/>
                  </a:cubicBezTo>
                  <a:cubicBezTo>
                    <a:pt x="120000" y="60504"/>
                    <a:pt x="120000" y="52436"/>
                    <a:pt x="108679" y="48403"/>
                  </a:cubicBezTo>
                  <a:cubicBezTo>
                    <a:pt x="79245" y="37310"/>
                    <a:pt x="79245" y="37310"/>
                    <a:pt x="79245" y="37310"/>
                  </a:cubicBezTo>
                  <a:cubicBezTo>
                    <a:pt x="74716" y="35294"/>
                    <a:pt x="67924" y="34285"/>
                    <a:pt x="61132" y="34285"/>
                  </a:cubicBezTo>
                  <a:cubicBezTo>
                    <a:pt x="61132" y="29243"/>
                    <a:pt x="61132" y="29243"/>
                    <a:pt x="61132" y="29243"/>
                  </a:cubicBezTo>
                  <a:cubicBezTo>
                    <a:pt x="31698" y="25210"/>
                    <a:pt x="31698" y="25210"/>
                    <a:pt x="31698" y="25210"/>
                  </a:cubicBezTo>
                  <a:cubicBezTo>
                    <a:pt x="20377" y="23193"/>
                    <a:pt x="13584" y="18151"/>
                    <a:pt x="18113" y="13109"/>
                  </a:cubicBezTo>
                  <a:cubicBezTo>
                    <a:pt x="20377" y="8067"/>
                    <a:pt x="31698" y="6050"/>
                    <a:pt x="43018" y="7058"/>
                  </a:cubicBezTo>
                  <a:cubicBezTo>
                    <a:pt x="61132" y="9075"/>
                    <a:pt x="61132" y="9075"/>
                    <a:pt x="61132" y="9075"/>
                  </a:cubicBezTo>
                  <a:cubicBezTo>
                    <a:pt x="61132" y="4033"/>
                    <a:pt x="61132" y="4033"/>
                    <a:pt x="61132" y="4033"/>
                  </a:cubicBezTo>
                  <a:cubicBezTo>
                    <a:pt x="45283" y="2016"/>
                    <a:pt x="45283" y="2016"/>
                    <a:pt x="45283" y="2016"/>
                  </a:cubicBezTo>
                  <a:cubicBezTo>
                    <a:pt x="29433" y="0"/>
                    <a:pt x="11320" y="4033"/>
                    <a:pt x="6792" y="12100"/>
                  </a:cubicBezTo>
                  <a:cubicBezTo>
                    <a:pt x="0" y="19159"/>
                    <a:pt x="11320" y="27226"/>
                    <a:pt x="27169" y="29243"/>
                  </a:cubicBezTo>
                  <a:close/>
                  <a:moveTo>
                    <a:pt x="90566" y="102857"/>
                  </a:moveTo>
                  <a:cubicBezTo>
                    <a:pt x="97358" y="104873"/>
                    <a:pt x="97358" y="109915"/>
                    <a:pt x="90566" y="111932"/>
                  </a:cubicBezTo>
                  <a:cubicBezTo>
                    <a:pt x="86037" y="114957"/>
                    <a:pt x="76981" y="115966"/>
                    <a:pt x="70188" y="112941"/>
                  </a:cubicBezTo>
                  <a:cubicBezTo>
                    <a:pt x="49811" y="104873"/>
                    <a:pt x="49811" y="104873"/>
                    <a:pt x="49811" y="104873"/>
                  </a:cubicBezTo>
                  <a:cubicBezTo>
                    <a:pt x="45283" y="103865"/>
                    <a:pt x="45283" y="102857"/>
                    <a:pt x="43018" y="100840"/>
                  </a:cubicBezTo>
                  <a:cubicBezTo>
                    <a:pt x="43018" y="98823"/>
                    <a:pt x="45283" y="96806"/>
                    <a:pt x="47547" y="95798"/>
                  </a:cubicBezTo>
                  <a:cubicBezTo>
                    <a:pt x="54339" y="92773"/>
                    <a:pt x="63396" y="92773"/>
                    <a:pt x="70188" y="94789"/>
                  </a:cubicBezTo>
                  <a:lnTo>
                    <a:pt x="90566" y="102857"/>
                  </a:lnTo>
                  <a:close/>
                  <a:moveTo>
                    <a:pt x="97358" y="81680"/>
                  </a:moveTo>
                  <a:cubicBezTo>
                    <a:pt x="97358" y="83697"/>
                    <a:pt x="95094" y="85714"/>
                    <a:pt x="92830" y="87731"/>
                  </a:cubicBezTo>
                  <a:cubicBezTo>
                    <a:pt x="90566" y="88739"/>
                    <a:pt x="86037" y="89747"/>
                    <a:pt x="81509" y="89747"/>
                  </a:cubicBezTo>
                  <a:cubicBezTo>
                    <a:pt x="76981" y="90756"/>
                    <a:pt x="72452" y="89747"/>
                    <a:pt x="67924" y="88739"/>
                  </a:cubicBezTo>
                  <a:cubicBezTo>
                    <a:pt x="47547" y="80672"/>
                    <a:pt x="47547" y="80672"/>
                    <a:pt x="47547" y="80672"/>
                  </a:cubicBezTo>
                  <a:cubicBezTo>
                    <a:pt x="45283" y="78655"/>
                    <a:pt x="43018" y="77647"/>
                    <a:pt x="43018" y="75630"/>
                  </a:cubicBezTo>
                  <a:cubicBezTo>
                    <a:pt x="43018" y="73613"/>
                    <a:pt x="43018" y="71596"/>
                    <a:pt x="47547" y="69579"/>
                  </a:cubicBezTo>
                  <a:cubicBezTo>
                    <a:pt x="49811" y="67563"/>
                    <a:pt x="54339" y="66554"/>
                    <a:pt x="58867" y="66554"/>
                  </a:cubicBezTo>
                  <a:cubicBezTo>
                    <a:pt x="58867" y="66554"/>
                    <a:pt x="58867" y="66554"/>
                    <a:pt x="58867" y="66554"/>
                  </a:cubicBezTo>
                  <a:cubicBezTo>
                    <a:pt x="63396" y="66554"/>
                    <a:pt x="67924" y="67563"/>
                    <a:pt x="70188" y="68571"/>
                  </a:cubicBezTo>
                  <a:cubicBezTo>
                    <a:pt x="90566" y="76638"/>
                    <a:pt x="90566" y="76638"/>
                    <a:pt x="90566" y="76638"/>
                  </a:cubicBezTo>
                  <a:cubicBezTo>
                    <a:pt x="95094" y="77647"/>
                    <a:pt x="97358" y="79663"/>
                    <a:pt x="97358" y="81680"/>
                  </a:cubicBezTo>
                  <a:close/>
                  <a:moveTo>
                    <a:pt x="70188" y="40336"/>
                  </a:moveTo>
                  <a:cubicBezTo>
                    <a:pt x="99622" y="52436"/>
                    <a:pt x="99622" y="52436"/>
                    <a:pt x="99622" y="52436"/>
                  </a:cubicBezTo>
                  <a:cubicBezTo>
                    <a:pt x="108679" y="54453"/>
                    <a:pt x="108679" y="59495"/>
                    <a:pt x="101886" y="62521"/>
                  </a:cubicBezTo>
                  <a:cubicBezTo>
                    <a:pt x="95094" y="66554"/>
                    <a:pt x="86037" y="66554"/>
                    <a:pt x="76981" y="63529"/>
                  </a:cubicBezTo>
                  <a:cubicBezTo>
                    <a:pt x="47547" y="52436"/>
                    <a:pt x="47547" y="52436"/>
                    <a:pt x="47547" y="52436"/>
                  </a:cubicBezTo>
                  <a:cubicBezTo>
                    <a:pt x="45283" y="51428"/>
                    <a:pt x="43018" y="49411"/>
                    <a:pt x="43018" y="47394"/>
                  </a:cubicBezTo>
                  <a:cubicBezTo>
                    <a:pt x="43018" y="45378"/>
                    <a:pt x="43018" y="43361"/>
                    <a:pt x="47547" y="41344"/>
                  </a:cubicBezTo>
                  <a:cubicBezTo>
                    <a:pt x="49811" y="40336"/>
                    <a:pt x="54339" y="39327"/>
                    <a:pt x="58867" y="39327"/>
                  </a:cubicBezTo>
                  <a:cubicBezTo>
                    <a:pt x="63396" y="38319"/>
                    <a:pt x="67924" y="39327"/>
                    <a:pt x="70188" y="4033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7"/>
            <p:cNvSpPr/>
            <p:nvPr/>
          </p:nvSpPr>
          <p:spPr>
            <a:xfrm>
              <a:off x="7732713" y="4075113"/>
              <a:ext cx="662100" cy="1927200"/>
            </a:xfrm>
            <a:custGeom>
              <a:rect b="b" l="l" r="r" t="t"/>
              <a:pathLst>
                <a:path extrusionOk="0" h="120000" w="120000">
                  <a:moveTo>
                    <a:pt x="0" y="38774"/>
                  </a:moveTo>
                  <a:cubicBezTo>
                    <a:pt x="30000" y="52479"/>
                    <a:pt x="30000" y="52479"/>
                    <a:pt x="30000" y="52479"/>
                  </a:cubicBezTo>
                  <a:cubicBezTo>
                    <a:pt x="30000" y="57493"/>
                    <a:pt x="30000" y="57493"/>
                    <a:pt x="30000" y="57493"/>
                  </a:cubicBezTo>
                  <a:cubicBezTo>
                    <a:pt x="13548" y="57493"/>
                    <a:pt x="13548" y="57493"/>
                    <a:pt x="13548" y="57493"/>
                  </a:cubicBezTo>
                  <a:cubicBezTo>
                    <a:pt x="12580" y="57493"/>
                    <a:pt x="11612" y="57827"/>
                    <a:pt x="11612" y="58161"/>
                  </a:cubicBezTo>
                  <a:cubicBezTo>
                    <a:pt x="11612" y="120000"/>
                    <a:pt x="11612" y="120000"/>
                    <a:pt x="11612" y="120000"/>
                  </a:cubicBezTo>
                  <a:cubicBezTo>
                    <a:pt x="16451" y="120000"/>
                    <a:pt x="16451" y="120000"/>
                    <a:pt x="16451" y="120000"/>
                  </a:cubicBezTo>
                  <a:cubicBezTo>
                    <a:pt x="16451" y="75208"/>
                    <a:pt x="16451" y="75208"/>
                    <a:pt x="16451" y="75208"/>
                  </a:cubicBezTo>
                  <a:cubicBezTo>
                    <a:pt x="115161" y="75208"/>
                    <a:pt x="115161" y="75208"/>
                    <a:pt x="115161" y="75208"/>
                  </a:cubicBezTo>
                  <a:cubicBezTo>
                    <a:pt x="115161" y="120000"/>
                    <a:pt x="115161" y="120000"/>
                    <a:pt x="115161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58161"/>
                    <a:pt x="120000" y="58161"/>
                    <a:pt x="120000" y="58161"/>
                  </a:cubicBezTo>
                  <a:cubicBezTo>
                    <a:pt x="120000" y="57827"/>
                    <a:pt x="119032" y="57493"/>
                    <a:pt x="117096" y="57493"/>
                  </a:cubicBezTo>
                  <a:cubicBezTo>
                    <a:pt x="104516" y="57493"/>
                    <a:pt x="104516" y="57493"/>
                    <a:pt x="104516" y="57493"/>
                  </a:cubicBezTo>
                  <a:cubicBezTo>
                    <a:pt x="104516" y="45459"/>
                    <a:pt x="104516" y="45459"/>
                    <a:pt x="104516" y="45459"/>
                  </a:cubicBezTo>
                  <a:cubicBezTo>
                    <a:pt x="117096" y="32089"/>
                    <a:pt x="117096" y="32089"/>
                    <a:pt x="117096" y="32089"/>
                  </a:cubicBezTo>
                  <a:cubicBezTo>
                    <a:pt x="118064" y="31086"/>
                    <a:pt x="118064" y="29749"/>
                    <a:pt x="117096" y="28412"/>
                  </a:cubicBezTo>
                  <a:cubicBezTo>
                    <a:pt x="94838" y="668"/>
                    <a:pt x="94838" y="668"/>
                    <a:pt x="94838" y="668"/>
                  </a:cubicBezTo>
                  <a:cubicBezTo>
                    <a:pt x="93870" y="334"/>
                    <a:pt x="92903" y="0"/>
                    <a:pt x="91935" y="0"/>
                  </a:cubicBezTo>
                  <a:cubicBezTo>
                    <a:pt x="91935" y="0"/>
                    <a:pt x="84193" y="334"/>
                    <a:pt x="79354" y="2339"/>
                  </a:cubicBezTo>
                  <a:cubicBezTo>
                    <a:pt x="76451" y="4011"/>
                    <a:pt x="74516" y="6350"/>
                    <a:pt x="75483" y="9025"/>
                  </a:cubicBezTo>
                  <a:cubicBezTo>
                    <a:pt x="78387" y="16044"/>
                    <a:pt x="84193" y="23064"/>
                    <a:pt x="84193" y="23398"/>
                  </a:cubicBezTo>
                  <a:cubicBezTo>
                    <a:pt x="85161" y="23732"/>
                    <a:pt x="86129" y="24066"/>
                    <a:pt x="87096" y="23732"/>
                  </a:cubicBezTo>
                  <a:cubicBezTo>
                    <a:pt x="89032" y="23732"/>
                    <a:pt x="89032" y="23398"/>
                    <a:pt x="89032" y="22729"/>
                  </a:cubicBezTo>
                  <a:cubicBezTo>
                    <a:pt x="89032" y="22729"/>
                    <a:pt x="83225" y="15710"/>
                    <a:pt x="80322" y="8690"/>
                  </a:cubicBezTo>
                  <a:cubicBezTo>
                    <a:pt x="79354" y="6350"/>
                    <a:pt x="80322" y="4679"/>
                    <a:pt x="83225" y="3676"/>
                  </a:cubicBezTo>
                  <a:cubicBezTo>
                    <a:pt x="86129" y="2674"/>
                    <a:pt x="89032" y="2005"/>
                    <a:pt x="90967" y="2005"/>
                  </a:cubicBezTo>
                  <a:cubicBezTo>
                    <a:pt x="112258" y="28746"/>
                    <a:pt x="112258" y="28746"/>
                    <a:pt x="112258" y="28746"/>
                  </a:cubicBezTo>
                  <a:cubicBezTo>
                    <a:pt x="113225" y="29749"/>
                    <a:pt x="113225" y="30752"/>
                    <a:pt x="112258" y="31754"/>
                  </a:cubicBezTo>
                  <a:cubicBezTo>
                    <a:pt x="99677" y="45125"/>
                    <a:pt x="99677" y="45125"/>
                    <a:pt x="99677" y="45125"/>
                  </a:cubicBezTo>
                  <a:cubicBezTo>
                    <a:pt x="99677" y="45125"/>
                    <a:pt x="99677" y="45459"/>
                    <a:pt x="99677" y="45459"/>
                  </a:cubicBezTo>
                  <a:cubicBezTo>
                    <a:pt x="99677" y="57493"/>
                    <a:pt x="99677" y="57493"/>
                    <a:pt x="99677" y="57493"/>
                  </a:cubicBezTo>
                  <a:cubicBezTo>
                    <a:pt x="34838" y="57493"/>
                    <a:pt x="34838" y="57493"/>
                    <a:pt x="34838" y="57493"/>
                  </a:cubicBezTo>
                  <a:cubicBezTo>
                    <a:pt x="34838" y="52144"/>
                    <a:pt x="34838" y="52144"/>
                    <a:pt x="34838" y="52144"/>
                  </a:cubicBezTo>
                  <a:cubicBezTo>
                    <a:pt x="34838" y="52144"/>
                    <a:pt x="34838" y="51810"/>
                    <a:pt x="34838" y="51810"/>
                  </a:cubicBezTo>
                  <a:cubicBezTo>
                    <a:pt x="8709" y="39777"/>
                    <a:pt x="8709" y="39777"/>
                    <a:pt x="8709" y="39777"/>
                  </a:cubicBezTo>
                  <a:cubicBezTo>
                    <a:pt x="5806" y="39777"/>
                    <a:pt x="2903" y="39442"/>
                    <a:pt x="0" y="38774"/>
                  </a:cubicBezTo>
                  <a:close/>
                  <a:moveTo>
                    <a:pt x="115161" y="59164"/>
                  </a:moveTo>
                  <a:cubicBezTo>
                    <a:pt x="115161" y="73537"/>
                    <a:pt x="115161" y="73537"/>
                    <a:pt x="115161" y="73537"/>
                  </a:cubicBezTo>
                  <a:cubicBezTo>
                    <a:pt x="16451" y="73537"/>
                    <a:pt x="16451" y="73537"/>
                    <a:pt x="16451" y="73537"/>
                  </a:cubicBezTo>
                  <a:cubicBezTo>
                    <a:pt x="16451" y="59164"/>
                    <a:pt x="16451" y="59164"/>
                    <a:pt x="16451" y="59164"/>
                  </a:cubicBezTo>
                  <a:lnTo>
                    <a:pt x="115161" y="5916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7"/>
            <p:cNvSpPr/>
            <p:nvPr/>
          </p:nvSpPr>
          <p:spPr>
            <a:xfrm>
              <a:off x="7886700" y="5111750"/>
              <a:ext cx="65100" cy="58800"/>
            </a:xfrm>
            <a:custGeom>
              <a:rect b="b" l="l" r="r" t="t"/>
              <a:pathLst>
                <a:path extrusionOk="0" h="120000" w="120000">
                  <a:moveTo>
                    <a:pt x="60000" y="120000"/>
                  </a:moveTo>
                  <a:cubicBezTo>
                    <a:pt x="90000" y="120000"/>
                    <a:pt x="120000" y="98181"/>
                    <a:pt x="120000" y="54545"/>
                  </a:cubicBezTo>
                  <a:cubicBezTo>
                    <a:pt x="120000" y="21818"/>
                    <a:pt x="90000" y="0"/>
                    <a:pt x="60000" y="0"/>
                  </a:cubicBezTo>
                  <a:cubicBezTo>
                    <a:pt x="30000" y="0"/>
                    <a:pt x="0" y="21818"/>
                    <a:pt x="0" y="54545"/>
                  </a:cubicBezTo>
                  <a:cubicBezTo>
                    <a:pt x="0" y="98181"/>
                    <a:pt x="30000" y="120000"/>
                    <a:pt x="60000" y="120000"/>
                  </a:cubicBezTo>
                  <a:close/>
                  <a:moveTo>
                    <a:pt x="60000" y="54545"/>
                  </a:moveTo>
                  <a:cubicBezTo>
                    <a:pt x="70000" y="54545"/>
                    <a:pt x="70000" y="54545"/>
                    <a:pt x="70000" y="54545"/>
                  </a:cubicBezTo>
                  <a:cubicBezTo>
                    <a:pt x="70000" y="65454"/>
                    <a:pt x="70000" y="65454"/>
                    <a:pt x="60000" y="65454"/>
                  </a:cubicBezTo>
                  <a:cubicBezTo>
                    <a:pt x="60000" y="65454"/>
                    <a:pt x="50000" y="65454"/>
                    <a:pt x="50000" y="54545"/>
                  </a:cubicBezTo>
                  <a:cubicBezTo>
                    <a:pt x="50000" y="54545"/>
                    <a:pt x="60000" y="54545"/>
                    <a:pt x="60000" y="5454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p8"/>
          <p:cNvSpPr/>
          <p:nvPr/>
        </p:nvSpPr>
        <p:spPr>
          <a:xfrm>
            <a:off x="8808000" y="2208279"/>
            <a:ext cx="336000" cy="727200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8"/>
          <p:cNvSpPr/>
          <p:nvPr/>
        </p:nvSpPr>
        <p:spPr>
          <a:xfrm>
            <a:off x="0" y="0"/>
            <a:ext cx="60960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8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187" name="Google Shape;187;p8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88" name="Google Shape;188;p8"/>
          <p:cNvGrpSpPr/>
          <p:nvPr/>
        </p:nvGrpSpPr>
        <p:grpSpPr>
          <a:xfrm>
            <a:off x="6707938" y="2948000"/>
            <a:ext cx="1732075" cy="2195488"/>
            <a:chOff x="6662738" y="3806825"/>
            <a:chExt cx="1732075" cy="2195488"/>
          </a:xfrm>
        </p:grpSpPr>
        <p:sp>
          <p:nvSpPr>
            <p:cNvPr id="189" name="Google Shape;189;p8"/>
            <p:cNvSpPr/>
            <p:nvPr/>
          </p:nvSpPr>
          <p:spPr>
            <a:xfrm>
              <a:off x="7839075" y="4194175"/>
              <a:ext cx="74700" cy="52500"/>
            </a:xfrm>
            <a:custGeom>
              <a:rect b="b" l="l" r="r" t="t"/>
              <a:pathLst>
                <a:path extrusionOk="0" h="120000" w="120000">
                  <a:moveTo>
                    <a:pt x="85714" y="0"/>
                  </a:moveTo>
                  <a:cubicBezTo>
                    <a:pt x="17142" y="60000"/>
                    <a:pt x="17142" y="60000"/>
                    <a:pt x="17142" y="60000"/>
                  </a:cubicBezTo>
                  <a:cubicBezTo>
                    <a:pt x="0" y="72000"/>
                    <a:pt x="0" y="84000"/>
                    <a:pt x="8571" y="108000"/>
                  </a:cubicBezTo>
                  <a:cubicBezTo>
                    <a:pt x="8571" y="108000"/>
                    <a:pt x="17142" y="120000"/>
                    <a:pt x="25714" y="120000"/>
                  </a:cubicBezTo>
                  <a:cubicBezTo>
                    <a:pt x="25714" y="120000"/>
                    <a:pt x="34285" y="120000"/>
                    <a:pt x="34285" y="120000"/>
                  </a:cubicBezTo>
                  <a:cubicBezTo>
                    <a:pt x="111428" y="60000"/>
                    <a:pt x="111428" y="60000"/>
                    <a:pt x="111428" y="60000"/>
                  </a:cubicBezTo>
                  <a:cubicBezTo>
                    <a:pt x="119999" y="48000"/>
                    <a:pt x="119999" y="24000"/>
                    <a:pt x="119999" y="12000"/>
                  </a:cubicBezTo>
                  <a:cubicBezTo>
                    <a:pt x="111428" y="0"/>
                    <a:pt x="94285" y="0"/>
                    <a:pt x="8571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8"/>
            <p:cNvSpPr/>
            <p:nvPr/>
          </p:nvSpPr>
          <p:spPr>
            <a:xfrm>
              <a:off x="7800975" y="4070350"/>
              <a:ext cx="327000" cy="219000"/>
            </a:xfrm>
            <a:custGeom>
              <a:rect b="b" l="l" r="r" t="t"/>
              <a:pathLst>
                <a:path extrusionOk="0" h="120000" w="120000">
                  <a:moveTo>
                    <a:pt x="11803" y="120000"/>
                  </a:moveTo>
                  <a:cubicBezTo>
                    <a:pt x="11803" y="120000"/>
                    <a:pt x="11803" y="120000"/>
                    <a:pt x="11803" y="120000"/>
                  </a:cubicBezTo>
                  <a:cubicBezTo>
                    <a:pt x="108196" y="120000"/>
                    <a:pt x="108196" y="120000"/>
                    <a:pt x="108196" y="120000"/>
                  </a:cubicBezTo>
                  <a:cubicBezTo>
                    <a:pt x="114098" y="120000"/>
                    <a:pt x="120000" y="114146"/>
                    <a:pt x="120000" y="102439"/>
                  </a:cubicBezTo>
                  <a:cubicBezTo>
                    <a:pt x="120000" y="17560"/>
                    <a:pt x="120000" y="17560"/>
                    <a:pt x="120000" y="17560"/>
                  </a:cubicBezTo>
                  <a:cubicBezTo>
                    <a:pt x="120000" y="8780"/>
                    <a:pt x="114098" y="0"/>
                    <a:pt x="108196" y="0"/>
                  </a:cubicBezTo>
                  <a:cubicBezTo>
                    <a:pt x="11803" y="0"/>
                    <a:pt x="11803" y="0"/>
                    <a:pt x="11803" y="0"/>
                  </a:cubicBezTo>
                  <a:cubicBezTo>
                    <a:pt x="5901" y="0"/>
                    <a:pt x="0" y="8780"/>
                    <a:pt x="0" y="17560"/>
                  </a:cubicBezTo>
                  <a:cubicBezTo>
                    <a:pt x="0" y="90731"/>
                    <a:pt x="0" y="90731"/>
                    <a:pt x="0" y="90731"/>
                  </a:cubicBezTo>
                  <a:cubicBezTo>
                    <a:pt x="3934" y="93658"/>
                    <a:pt x="3934" y="93658"/>
                    <a:pt x="3934" y="93658"/>
                  </a:cubicBezTo>
                  <a:cubicBezTo>
                    <a:pt x="7868" y="99512"/>
                    <a:pt x="11803" y="111219"/>
                    <a:pt x="11803" y="120000"/>
                  </a:cubicBezTo>
                  <a:close/>
                  <a:moveTo>
                    <a:pt x="9836" y="17560"/>
                  </a:moveTo>
                  <a:cubicBezTo>
                    <a:pt x="9836" y="17560"/>
                    <a:pt x="11803" y="14634"/>
                    <a:pt x="11803" y="14634"/>
                  </a:cubicBezTo>
                  <a:cubicBezTo>
                    <a:pt x="108196" y="14634"/>
                    <a:pt x="108196" y="14634"/>
                    <a:pt x="108196" y="14634"/>
                  </a:cubicBezTo>
                  <a:cubicBezTo>
                    <a:pt x="108196" y="14634"/>
                    <a:pt x="110163" y="17560"/>
                    <a:pt x="110163" y="17560"/>
                  </a:cubicBezTo>
                  <a:cubicBezTo>
                    <a:pt x="110163" y="102439"/>
                    <a:pt x="110163" y="102439"/>
                    <a:pt x="110163" y="102439"/>
                  </a:cubicBezTo>
                  <a:cubicBezTo>
                    <a:pt x="110163" y="105365"/>
                    <a:pt x="108196" y="105365"/>
                    <a:pt x="108196" y="105365"/>
                  </a:cubicBezTo>
                  <a:cubicBezTo>
                    <a:pt x="11803" y="105365"/>
                    <a:pt x="11803" y="105365"/>
                    <a:pt x="11803" y="105365"/>
                  </a:cubicBezTo>
                  <a:cubicBezTo>
                    <a:pt x="11803" y="105365"/>
                    <a:pt x="9836" y="105365"/>
                    <a:pt x="9836" y="102439"/>
                  </a:cubicBezTo>
                  <a:lnTo>
                    <a:pt x="9836" y="1756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8"/>
            <p:cNvSpPr/>
            <p:nvPr/>
          </p:nvSpPr>
          <p:spPr>
            <a:xfrm>
              <a:off x="7839075" y="4117975"/>
              <a:ext cx="250800" cy="103200"/>
            </a:xfrm>
            <a:custGeom>
              <a:rect b="b" l="l" r="r" t="t"/>
              <a:pathLst>
                <a:path extrusionOk="0" h="120000" w="120000">
                  <a:moveTo>
                    <a:pt x="5106" y="31578"/>
                  </a:moveTo>
                  <a:cubicBezTo>
                    <a:pt x="56170" y="120000"/>
                    <a:pt x="56170" y="120000"/>
                    <a:pt x="56170" y="120000"/>
                  </a:cubicBezTo>
                  <a:cubicBezTo>
                    <a:pt x="56170" y="120000"/>
                    <a:pt x="58723" y="120000"/>
                    <a:pt x="58723" y="120000"/>
                  </a:cubicBezTo>
                  <a:cubicBezTo>
                    <a:pt x="61276" y="120000"/>
                    <a:pt x="61276" y="120000"/>
                    <a:pt x="63829" y="120000"/>
                  </a:cubicBezTo>
                  <a:cubicBezTo>
                    <a:pt x="114893" y="31578"/>
                    <a:pt x="114893" y="31578"/>
                    <a:pt x="114893" y="31578"/>
                  </a:cubicBezTo>
                  <a:cubicBezTo>
                    <a:pt x="117446" y="31578"/>
                    <a:pt x="120000" y="18947"/>
                    <a:pt x="117446" y="12631"/>
                  </a:cubicBezTo>
                  <a:cubicBezTo>
                    <a:pt x="114893" y="6315"/>
                    <a:pt x="112340" y="0"/>
                    <a:pt x="109787" y="6315"/>
                  </a:cubicBezTo>
                  <a:cubicBezTo>
                    <a:pt x="58723" y="88421"/>
                    <a:pt x="58723" y="88421"/>
                    <a:pt x="58723" y="88421"/>
                  </a:cubicBezTo>
                  <a:cubicBezTo>
                    <a:pt x="10212" y="6315"/>
                    <a:pt x="10212" y="6315"/>
                    <a:pt x="10212" y="6315"/>
                  </a:cubicBezTo>
                  <a:cubicBezTo>
                    <a:pt x="7659" y="0"/>
                    <a:pt x="5106" y="6315"/>
                    <a:pt x="2553" y="12631"/>
                  </a:cubicBezTo>
                  <a:cubicBezTo>
                    <a:pt x="0" y="18947"/>
                    <a:pt x="0" y="31578"/>
                    <a:pt x="5106" y="3157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8"/>
            <p:cNvSpPr/>
            <p:nvPr/>
          </p:nvSpPr>
          <p:spPr>
            <a:xfrm>
              <a:off x="8015288" y="4194175"/>
              <a:ext cx="74700" cy="52500"/>
            </a:xfrm>
            <a:custGeom>
              <a:rect b="b" l="l" r="r" t="t"/>
              <a:pathLst>
                <a:path extrusionOk="0" h="120000" w="120000">
                  <a:moveTo>
                    <a:pt x="102857" y="60000"/>
                  </a:moveTo>
                  <a:cubicBezTo>
                    <a:pt x="34285" y="0"/>
                    <a:pt x="34285" y="0"/>
                    <a:pt x="34285" y="0"/>
                  </a:cubicBezTo>
                  <a:cubicBezTo>
                    <a:pt x="25714" y="0"/>
                    <a:pt x="8571" y="0"/>
                    <a:pt x="0" y="12000"/>
                  </a:cubicBezTo>
                  <a:cubicBezTo>
                    <a:pt x="0" y="24000"/>
                    <a:pt x="0" y="48000"/>
                    <a:pt x="8571" y="60000"/>
                  </a:cubicBezTo>
                  <a:cubicBezTo>
                    <a:pt x="85714" y="120000"/>
                    <a:pt x="85714" y="120000"/>
                    <a:pt x="85714" y="120000"/>
                  </a:cubicBezTo>
                  <a:cubicBezTo>
                    <a:pt x="85714" y="120000"/>
                    <a:pt x="94285" y="120000"/>
                    <a:pt x="94285" y="120000"/>
                  </a:cubicBezTo>
                  <a:cubicBezTo>
                    <a:pt x="102857" y="120000"/>
                    <a:pt x="111428" y="108000"/>
                    <a:pt x="111428" y="108000"/>
                  </a:cubicBezTo>
                  <a:cubicBezTo>
                    <a:pt x="119999" y="84000"/>
                    <a:pt x="111428" y="72000"/>
                    <a:pt x="102857" y="6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8"/>
            <p:cNvSpPr/>
            <p:nvPr/>
          </p:nvSpPr>
          <p:spPr>
            <a:xfrm>
              <a:off x="7699375" y="4440238"/>
              <a:ext cx="525600" cy="273000"/>
            </a:xfrm>
            <a:custGeom>
              <a:rect b="b" l="l" r="r" t="t"/>
              <a:pathLst>
                <a:path extrusionOk="0" h="120000" w="120000">
                  <a:moveTo>
                    <a:pt x="119999" y="0"/>
                  </a:moveTo>
                  <a:cubicBezTo>
                    <a:pt x="119999" y="4705"/>
                    <a:pt x="119999" y="7058"/>
                    <a:pt x="117551" y="7058"/>
                  </a:cubicBezTo>
                  <a:cubicBezTo>
                    <a:pt x="116326" y="9411"/>
                    <a:pt x="115102" y="7058"/>
                    <a:pt x="113877" y="4705"/>
                  </a:cubicBezTo>
                  <a:cubicBezTo>
                    <a:pt x="113877" y="4705"/>
                    <a:pt x="113877" y="2352"/>
                    <a:pt x="113877" y="2352"/>
                  </a:cubicBezTo>
                  <a:cubicBezTo>
                    <a:pt x="113877" y="42352"/>
                    <a:pt x="113877" y="42352"/>
                    <a:pt x="113877" y="42352"/>
                  </a:cubicBezTo>
                  <a:cubicBezTo>
                    <a:pt x="23265" y="42352"/>
                    <a:pt x="23265" y="42352"/>
                    <a:pt x="23265" y="42352"/>
                  </a:cubicBezTo>
                  <a:cubicBezTo>
                    <a:pt x="24489" y="44705"/>
                    <a:pt x="24489" y="49411"/>
                    <a:pt x="24489" y="54117"/>
                  </a:cubicBezTo>
                  <a:cubicBezTo>
                    <a:pt x="113877" y="54117"/>
                    <a:pt x="113877" y="54117"/>
                    <a:pt x="113877" y="54117"/>
                  </a:cubicBezTo>
                  <a:cubicBezTo>
                    <a:pt x="113877" y="82352"/>
                    <a:pt x="113877" y="82352"/>
                    <a:pt x="113877" y="82352"/>
                  </a:cubicBezTo>
                  <a:cubicBezTo>
                    <a:pt x="113877" y="96470"/>
                    <a:pt x="107755" y="108235"/>
                    <a:pt x="99183" y="108235"/>
                  </a:cubicBezTo>
                  <a:cubicBezTo>
                    <a:pt x="20816" y="108235"/>
                    <a:pt x="20816" y="108235"/>
                    <a:pt x="20816" y="108235"/>
                  </a:cubicBezTo>
                  <a:cubicBezTo>
                    <a:pt x="12244" y="108235"/>
                    <a:pt x="6122" y="96470"/>
                    <a:pt x="6122" y="82352"/>
                  </a:cubicBezTo>
                  <a:cubicBezTo>
                    <a:pt x="6122" y="77647"/>
                    <a:pt x="6122" y="77647"/>
                    <a:pt x="6122" y="77647"/>
                  </a:cubicBezTo>
                  <a:cubicBezTo>
                    <a:pt x="3673" y="77647"/>
                    <a:pt x="2448" y="75294"/>
                    <a:pt x="0" y="72941"/>
                  </a:cubicBezTo>
                  <a:cubicBezTo>
                    <a:pt x="0" y="72941"/>
                    <a:pt x="0" y="72941"/>
                    <a:pt x="0" y="72941"/>
                  </a:cubicBezTo>
                  <a:cubicBezTo>
                    <a:pt x="0" y="82352"/>
                    <a:pt x="0" y="82352"/>
                    <a:pt x="0" y="82352"/>
                  </a:cubicBezTo>
                  <a:cubicBezTo>
                    <a:pt x="0" y="103529"/>
                    <a:pt x="9795" y="120000"/>
                    <a:pt x="20816" y="120000"/>
                  </a:cubicBezTo>
                  <a:cubicBezTo>
                    <a:pt x="99183" y="120000"/>
                    <a:pt x="99183" y="120000"/>
                    <a:pt x="99183" y="120000"/>
                  </a:cubicBezTo>
                  <a:cubicBezTo>
                    <a:pt x="111428" y="120000"/>
                    <a:pt x="119999" y="103529"/>
                    <a:pt x="119999" y="82352"/>
                  </a:cubicBezTo>
                  <a:cubicBezTo>
                    <a:pt x="119999" y="0"/>
                    <a:pt x="119999" y="0"/>
                    <a:pt x="119999" y="0"/>
                  </a:cubicBezTo>
                  <a:cubicBezTo>
                    <a:pt x="119999" y="0"/>
                    <a:pt x="119999" y="0"/>
                    <a:pt x="119999" y="0"/>
                  </a:cubicBezTo>
                  <a:cubicBezTo>
                    <a:pt x="119999" y="0"/>
                    <a:pt x="119999" y="0"/>
                    <a:pt x="11999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8"/>
            <p:cNvSpPr/>
            <p:nvPr/>
          </p:nvSpPr>
          <p:spPr>
            <a:xfrm>
              <a:off x="7699375" y="3806825"/>
              <a:ext cx="525600" cy="365100"/>
            </a:xfrm>
            <a:custGeom>
              <a:rect b="b" l="l" r="r" t="t"/>
              <a:pathLst>
                <a:path extrusionOk="0" h="120000" w="120000">
                  <a:moveTo>
                    <a:pt x="99183" y="0"/>
                  </a:moveTo>
                  <a:cubicBezTo>
                    <a:pt x="20816" y="0"/>
                    <a:pt x="20816" y="0"/>
                    <a:pt x="20816" y="0"/>
                  </a:cubicBezTo>
                  <a:cubicBezTo>
                    <a:pt x="9795" y="0"/>
                    <a:pt x="0" y="12352"/>
                    <a:pt x="0" y="30000"/>
                  </a:cubicBezTo>
                  <a:cubicBezTo>
                    <a:pt x="0" y="118235"/>
                    <a:pt x="0" y="118235"/>
                    <a:pt x="0" y="118235"/>
                  </a:cubicBezTo>
                  <a:cubicBezTo>
                    <a:pt x="2448" y="118235"/>
                    <a:pt x="4897" y="118235"/>
                    <a:pt x="6122" y="120000"/>
                  </a:cubicBezTo>
                  <a:cubicBezTo>
                    <a:pt x="6122" y="58235"/>
                    <a:pt x="6122" y="58235"/>
                    <a:pt x="6122" y="58235"/>
                  </a:cubicBezTo>
                  <a:cubicBezTo>
                    <a:pt x="113877" y="58235"/>
                    <a:pt x="113877" y="58235"/>
                    <a:pt x="113877" y="58235"/>
                  </a:cubicBezTo>
                  <a:cubicBezTo>
                    <a:pt x="113877" y="93529"/>
                    <a:pt x="113877" y="93529"/>
                    <a:pt x="113877" y="93529"/>
                  </a:cubicBezTo>
                  <a:cubicBezTo>
                    <a:pt x="116326" y="91764"/>
                    <a:pt x="118775" y="90000"/>
                    <a:pt x="119999" y="90000"/>
                  </a:cubicBezTo>
                  <a:cubicBezTo>
                    <a:pt x="119999" y="30000"/>
                    <a:pt x="119999" y="30000"/>
                    <a:pt x="119999" y="30000"/>
                  </a:cubicBezTo>
                  <a:cubicBezTo>
                    <a:pt x="119999" y="12352"/>
                    <a:pt x="111428" y="0"/>
                    <a:pt x="99183" y="0"/>
                  </a:cubicBezTo>
                  <a:close/>
                  <a:moveTo>
                    <a:pt x="113877" y="49411"/>
                  </a:moveTo>
                  <a:cubicBezTo>
                    <a:pt x="6122" y="49411"/>
                    <a:pt x="6122" y="49411"/>
                    <a:pt x="6122" y="49411"/>
                  </a:cubicBezTo>
                  <a:cubicBezTo>
                    <a:pt x="6122" y="30000"/>
                    <a:pt x="6122" y="30000"/>
                    <a:pt x="6122" y="30000"/>
                  </a:cubicBezTo>
                  <a:cubicBezTo>
                    <a:pt x="6122" y="17647"/>
                    <a:pt x="12244" y="8823"/>
                    <a:pt x="20816" y="8823"/>
                  </a:cubicBezTo>
                  <a:cubicBezTo>
                    <a:pt x="99183" y="8823"/>
                    <a:pt x="99183" y="8823"/>
                    <a:pt x="99183" y="8823"/>
                  </a:cubicBezTo>
                  <a:cubicBezTo>
                    <a:pt x="107755" y="8823"/>
                    <a:pt x="113877" y="17647"/>
                    <a:pt x="113877" y="30000"/>
                  </a:cubicBezTo>
                  <a:lnTo>
                    <a:pt x="113877" y="4941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8"/>
            <p:cNvSpPr/>
            <p:nvPr/>
          </p:nvSpPr>
          <p:spPr>
            <a:xfrm>
              <a:off x="7854950" y="4611688"/>
              <a:ext cx="219000" cy="27000"/>
            </a:xfrm>
            <a:custGeom>
              <a:rect b="b" l="l" r="r" t="t"/>
              <a:pathLst>
                <a:path extrusionOk="0" h="120000" w="120000">
                  <a:moveTo>
                    <a:pt x="111219" y="120000"/>
                  </a:moveTo>
                  <a:cubicBezTo>
                    <a:pt x="114146" y="120000"/>
                    <a:pt x="120000" y="96000"/>
                    <a:pt x="120000" y="72000"/>
                  </a:cubicBezTo>
                  <a:cubicBezTo>
                    <a:pt x="120000" y="24000"/>
                    <a:pt x="114146" y="0"/>
                    <a:pt x="111219" y="0"/>
                  </a:cubicBezTo>
                  <a:cubicBezTo>
                    <a:pt x="5853" y="0"/>
                    <a:pt x="5853" y="0"/>
                    <a:pt x="5853" y="0"/>
                  </a:cubicBezTo>
                  <a:cubicBezTo>
                    <a:pt x="2926" y="0"/>
                    <a:pt x="0" y="24000"/>
                    <a:pt x="0" y="72000"/>
                  </a:cubicBezTo>
                  <a:cubicBezTo>
                    <a:pt x="0" y="96000"/>
                    <a:pt x="2926" y="120000"/>
                    <a:pt x="5853" y="120000"/>
                  </a:cubicBezTo>
                  <a:lnTo>
                    <a:pt x="111219" y="12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8"/>
            <p:cNvSpPr/>
            <p:nvPr/>
          </p:nvSpPr>
          <p:spPr>
            <a:xfrm>
              <a:off x="7929563" y="3865563"/>
              <a:ext cx="65100" cy="651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30000" y="0"/>
                    <a:pt x="0" y="20000"/>
                    <a:pt x="0" y="60000"/>
                  </a:cubicBezTo>
                  <a:cubicBezTo>
                    <a:pt x="0" y="90000"/>
                    <a:pt x="30000" y="120000"/>
                    <a:pt x="60000" y="120000"/>
                  </a:cubicBezTo>
                  <a:cubicBezTo>
                    <a:pt x="100000" y="120000"/>
                    <a:pt x="120000" y="90000"/>
                    <a:pt x="120000" y="60000"/>
                  </a:cubicBezTo>
                  <a:cubicBezTo>
                    <a:pt x="120000" y="20000"/>
                    <a:pt x="100000" y="0"/>
                    <a:pt x="60000" y="0"/>
                  </a:cubicBezTo>
                  <a:close/>
                  <a:moveTo>
                    <a:pt x="60000" y="70000"/>
                  </a:moveTo>
                  <a:cubicBezTo>
                    <a:pt x="60000" y="70000"/>
                    <a:pt x="50000" y="60000"/>
                    <a:pt x="50000" y="60000"/>
                  </a:cubicBezTo>
                  <a:cubicBezTo>
                    <a:pt x="50000" y="50000"/>
                    <a:pt x="60000" y="50000"/>
                    <a:pt x="60000" y="50000"/>
                  </a:cubicBezTo>
                  <a:cubicBezTo>
                    <a:pt x="70000" y="50000"/>
                    <a:pt x="70000" y="50000"/>
                    <a:pt x="70000" y="60000"/>
                  </a:cubicBezTo>
                  <a:cubicBezTo>
                    <a:pt x="70000" y="60000"/>
                    <a:pt x="70000" y="70000"/>
                    <a:pt x="60000" y="7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8"/>
            <p:cNvSpPr/>
            <p:nvPr/>
          </p:nvSpPr>
          <p:spPr>
            <a:xfrm>
              <a:off x="6662738" y="4949825"/>
              <a:ext cx="566700" cy="681000"/>
            </a:xfrm>
            <a:custGeom>
              <a:rect b="b" l="l" r="r" t="t"/>
              <a:pathLst>
                <a:path extrusionOk="0" h="120000" w="120000">
                  <a:moveTo>
                    <a:pt x="116603" y="0"/>
                  </a:moveTo>
                  <a:cubicBezTo>
                    <a:pt x="2264" y="0"/>
                    <a:pt x="2264" y="0"/>
                    <a:pt x="2264" y="0"/>
                  </a:cubicBezTo>
                  <a:cubicBezTo>
                    <a:pt x="1132" y="0"/>
                    <a:pt x="0" y="944"/>
                    <a:pt x="0" y="1889"/>
                  </a:cubicBezTo>
                  <a:cubicBezTo>
                    <a:pt x="0" y="117165"/>
                    <a:pt x="0" y="117165"/>
                    <a:pt x="0" y="117165"/>
                  </a:cubicBezTo>
                  <a:cubicBezTo>
                    <a:pt x="0" y="119055"/>
                    <a:pt x="1132" y="120000"/>
                    <a:pt x="2264" y="120000"/>
                  </a:cubicBezTo>
                  <a:cubicBezTo>
                    <a:pt x="116603" y="120000"/>
                    <a:pt x="116603" y="120000"/>
                    <a:pt x="116603" y="120000"/>
                  </a:cubicBezTo>
                  <a:cubicBezTo>
                    <a:pt x="118867" y="120000"/>
                    <a:pt x="120000" y="119055"/>
                    <a:pt x="120000" y="117165"/>
                  </a:cubicBezTo>
                  <a:cubicBezTo>
                    <a:pt x="120000" y="1889"/>
                    <a:pt x="120000" y="1889"/>
                    <a:pt x="120000" y="1889"/>
                  </a:cubicBezTo>
                  <a:cubicBezTo>
                    <a:pt x="120000" y="944"/>
                    <a:pt x="118867" y="0"/>
                    <a:pt x="116603" y="0"/>
                  </a:cubicBezTo>
                  <a:close/>
                  <a:moveTo>
                    <a:pt x="96226" y="11338"/>
                  </a:moveTo>
                  <a:cubicBezTo>
                    <a:pt x="97358" y="11338"/>
                    <a:pt x="99622" y="13228"/>
                    <a:pt x="99622" y="14173"/>
                  </a:cubicBezTo>
                  <a:cubicBezTo>
                    <a:pt x="99622" y="16062"/>
                    <a:pt x="97358" y="17007"/>
                    <a:pt x="96226" y="17007"/>
                  </a:cubicBezTo>
                  <a:cubicBezTo>
                    <a:pt x="93962" y="17007"/>
                    <a:pt x="92830" y="16062"/>
                    <a:pt x="92830" y="14173"/>
                  </a:cubicBezTo>
                  <a:cubicBezTo>
                    <a:pt x="92830" y="13228"/>
                    <a:pt x="93962" y="11338"/>
                    <a:pt x="96226" y="11338"/>
                  </a:cubicBezTo>
                  <a:close/>
                  <a:moveTo>
                    <a:pt x="72452" y="11338"/>
                  </a:moveTo>
                  <a:cubicBezTo>
                    <a:pt x="73584" y="11338"/>
                    <a:pt x="74716" y="13228"/>
                    <a:pt x="74716" y="14173"/>
                  </a:cubicBezTo>
                  <a:cubicBezTo>
                    <a:pt x="74716" y="16062"/>
                    <a:pt x="73584" y="17007"/>
                    <a:pt x="72452" y="17007"/>
                  </a:cubicBezTo>
                  <a:cubicBezTo>
                    <a:pt x="70188" y="17007"/>
                    <a:pt x="69056" y="16062"/>
                    <a:pt x="69056" y="14173"/>
                  </a:cubicBezTo>
                  <a:cubicBezTo>
                    <a:pt x="69056" y="13228"/>
                    <a:pt x="70188" y="11338"/>
                    <a:pt x="72452" y="11338"/>
                  </a:cubicBezTo>
                  <a:close/>
                  <a:moveTo>
                    <a:pt x="47547" y="11338"/>
                  </a:moveTo>
                  <a:cubicBezTo>
                    <a:pt x="49811" y="11338"/>
                    <a:pt x="50943" y="13228"/>
                    <a:pt x="50943" y="14173"/>
                  </a:cubicBezTo>
                  <a:cubicBezTo>
                    <a:pt x="50943" y="16062"/>
                    <a:pt x="49811" y="17007"/>
                    <a:pt x="47547" y="17007"/>
                  </a:cubicBezTo>
                  <a:cubicBezTo>
                    <a:pt x="46415" y="17007"/>
                    <a:pt x="44150" y="16062"/>
                    <a:pt x="44150" y="14173"/>
                  </a:cubicBezTo>
                  <a:cubicBezTo>
                    <a:pt x="44150" y="13228"/>
                    <a:pt x="46415" y="11338"/>
                    <a:pt x="47547" y="11338"/>
                  </a:cubicBezTo>
                  <a:close/>
                  <a:moveTo>
                    <a:pt x="23773" y="11338"/>
                  </a:moveTo>
                  <a:cubicBezTo>
                    <a:pt x="26037" y="11338"/>
                    <a:pt x="27169" y="13228"/>
                    <a:pt x="27169" y="14173"/>
                  </a:cubicBezTo>
                  <a:cubicBezTo>
                    <a:pt x="27169" y="16062"/>
                    <a:pt x="26037" y="17007"/>
                    <a:pt x="23773" y="17007"/>
                  </a:cubicBezTo>
                  <a:cubicBezTo>
                    <a:pt x="21509" y="17007"/>
                    <a:pt x="20377" y="16062"/>
                    <a:pt x="20377" y="14173"/>
                  </a:cubicBezTo>
                  <a:cubicBezTo>
                    <a:pt x="20377" y="13228"/>
                    <a:pt x="21509" y="11338"/>
                    <a:pt x="23773" y="11338"/>
                  </a:cubicBezTo>
                  <a:close/>
                  <a:moveTo>
                    <a:pt x="114339" y="115275"/>
                  </a:moveTo>
                  <a:cubicBezTo>
                    <a:pt x="5660" y="115275"/>
                    <a:pt x="5660" y="115275"/>
                    <a:pt x="5660" y="115275"/>
                  </a:cubicBezTo>
                  <a:cubicBezTo>
                    <a:pt x="5660" y="4724"/>
                    <a:pt x="5660" y="4724"/>
                    <a:pt x="5660" y="4724"/>
                  </a:cubicBezTo>
                  <a:cubicBezTo>
                    <a:pt x="21509" y="4724"/>
                    <a:pt x="21509" y="4724"/>
                    <a:pt x="21509" y="4724"/>
                  </a:cubicBezTo>
                  <a:cubicBezTo>
                    <a:pt x="21509" y="7559"/>
                    <a:pt x="21509" y="7559"/>
                    <a:pt x="21509" y="7559"/>
                  </a:cubicBezTo>
                  <a:cubicBezTo>
                    <a:pt x="16981" y="8503"/>
                    <a:pt x="14716" y="11338"/>
                    <a:pt x="14716" y="14173"/>
                  </a:cubicBezTo>
                  <a:cubicBezTo>
                    <a:pt x="14716" y="18897"/>
                    <a:pt x="19245" y="21732"/>
                    <a:pt x="23773" y="21732"/>
                  </a:cubicBezTo>
                  <a:cubicBezTo>
                    <a:pt x="28301" y="21732"/>
                    <a:pt x="32830" y="18897"/>
                    <a:pt x="32830" y="14173"/>
                  </a:cubicBezTo>
                  <a:cubicBezTo>
                    <a:pt x="32830" y="11338"/>
                    <a:pt x="30566" y="8503"/>
                    <a:pt x="27169" y="7559"/>
                  </a:cubicBezTo>
                  <a:cubicBezTo>
                    <a:pt x="27169" y="4724"/>
                    <a:pt x="27169" y="4724"/>
                    <a:pt x="27169" y="4724"/>
                  </a:cubicBezTo>
                  <a:cubicBezTo>
                    <a:pt x="45283" y="4724"/>
                    <a:pt x="45283" y="4724"/>
                    <a:pt x="45283" y="4724"/>
                  </a:cubicBezTo>
                  <a:cubicBezTo>
                    <a:pt x="45283" y="7559"/>
                    <a:pt x="45283" y="7559"/>
                    <a:pt x="45283" y="7559"/>
                  </a:cubicBezTo>
                  <a:cubicBezTo>
                    <a:pt x="41886" y="8503"/>
                    <a:pt x="38490" y="11338"/>
                    <a:pt x="38490" y="14173"/>
                  </a:cubicBezTo>
                  <a:cubicBezTo>
                    <a:pt x="38490" y="18897"/>
                    <a:pt x="43018" y="21732"/>
                    <a:pt x="47547" y="21732"/>
                  </a:cubicBezTo>
                  <a:cubicBezTo>
                    <a:pt x="53207" y="21732"/>
                    <a:pt x="56603" y="18897"/>
                    <a:pt x="56603" y="14173"/>
                  </a:cubicBezTo>
                  <a:cubicBezTo>
                    <a:pt x="56603" y="11338"/>
                    <a:pt x="54339" y="8503"/>
                    <a:pt x="50943" y="7559"/>
                  </a:cubicBezTo>
                  <a:cubicBezTo>
                    <a:pt x="50943" y="4724"/>
                    <a:pt x="50943" y="4724"/>
                    <a:pt x="50943" y="4724"/>
                  </a:cubicBezTo>
                  <a:cubicBezTo>
                    <a:pt x="69056" y="4724"/>
                    <a:pt x="69056" y="4724"/>
                    <a:pt x="69056" y="4724"/>
                  </a:cubicBezTo>
                  <a:cubicBezTo>
                    <a:pt x="69056" y="7559"/>
                    <a:pt x="69056" y="7559"/>
                    <a:pt x="69056" y="7559"/>
                  </a:cubicBezTo>
                  <a:cubicBezTo>
                    <a:pt x="65660" y="8503"/>
                    <a:pt x="63396" y="11338"/>
                    <a:pt x="63396" y="14173"/>
                  </a:cubicBezTo>
                  <a:cubicBezTo>
                    <a:pt x="63396" y="18897"/>
                    <a:pt x="66792" y="21732"/>
                    <a:pt x="72452" y="21732"/>
                  </a:cubicBezTo>
                  <a:cubicBezTo>
                    <a:pt x="76981" y="21732"/>
                    <a:pt x="80377" y="18897"/>
                    <a:pt x="80377" y="14173"/>
                  </a:cubicBezTo>
                  <a:cubicBezTo>
                    <a:pt x="80377" y="11338"/>
                    <a:pt x="78113" y="8503"/>
                    <a:pt x="74716" y="7559"/>
                  </a:cubicBezTo>
                  <a:cubicBezTo>
                    <a:pt x="74716" y="4724"/>
                    <a:pt x="74716" y="4724"/>
                    <a:pt x="74716" y="4724"/>
                  </a:cubicBezTo>
                  <a:cubicBezTo>
                    <a:pt x="92830" y="4724"/>
                    <a:pt x="92830" y="4724"/>
                    <a:pt x="92830" y="4724"/>
                  </a:cubicBezTo>
                  <a:cubicBezTo>
                    <a:pt x="92830" y="7559"/>
                    <a:pt x="92830" y="7559"/>
                    <a:pt x="92830" y="7559"/>
                  </a:cubicBezTo>
                  <a:cubicBezTo>
                    <a:pt x="89433" y="8503"/>
                    <a:pt x="87169" y="11338"/>
                    <a:pt x="87169" y="14173"/>
                  </a:cubicBezTo>
                  <a:cubicBezTo>
                    <a:pt x="87169" y="18897"/>
                    <a:pt x="90566" y="21732"/>
                    <a:pt x="96226" y="21732"/>
                  </a:cubicBezTo>
                  <a:cubicBezTo>
                    <a:pt x="100754" y="21732"/>
                    <a:pt x="105283" y="18897"/>
                    <a:pt x="105283" y="14173"/>
                  </a:cubicBezTo>
                  <a:cubicBezTo>
                    <a:pt x="105283" y="11338"/>
                    <a:pt x="101886" y="8503"/>
                    <a:pt x="98490" y="7559"/>
                  </a:cubicBezTo>
                  <a:cubicBezTo>
                    <a:pt x="98490" y="4724"/>
                    <a:pt x="98490" y="4724"/>
                    <a:pt x="98490" y="4724"/>
                  </a:cubicBezTo>
                  <a:cubicBezTo>
                    <a:pt x="114339" y="4724"/>
                    <a:pt x="114339" y="4724"/>
                    <a:pt x="114339" y="4724"/>
                  </a:cubicBezTo>
                  <a:lnTo>
                    <a:pt x="114339" y="115275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8"/>
            <p:cNvSpPr/>
            <p:nvPr/>
          </p:nvSpPr>
          <p:spPr>
            <a:xfrm>
              <a:off x="6764338" y="5132388"/>
              <a:ext cx="101700" cy="85800"/>
            </a:xfrm>
            <a:custGeom>
              <a:rect b="b" l="l" r="r" t="t"/>
              <a:pathLst>
                <a:path extrusionOk="0" h="120000" w="120000">
                  <a:moveTo>
                    <a:pt x="25263" y="112500"/>
                  </a:moveTo>
                  <a:cubicBezTo>
                    <a:pt x="25263" y="120000"/>
                    <a:pt x="31578" y="120000"/>
                    <a:pt x="37894" y="120000"/>
                  </a:cubicBezTo>
                  <a:cubicBezTo>
                    <a:pt x="37894" y="120000"/>
                    <a:pt x="44210" y="120000"/>
                    <a:pt x="50526" y="112500"/>
                  </a:cubicBezTo>
                  <a:cubicBezTo>
                    <a:pt x="113684" y="37500"/>
                    <a:pt x="113684" y="37500"/>
                    <a:pt x="113684" y="37500"/>
                  </a:cubicBezTo>
                  <a:cubicBezTo>
                    <a:pt x="120000" y="30000"/>
                    <a:pt x="120000" y="15000"/>
                    <a:pt x="113684" y="7500"/>
                  </a:cubicBezTo>
                  <a:cubicBezTo>
                    <a:pt x="107368" y="0"/>
                    <a:pt x="101052" y="0"/>
                    <a:pt x="94736" y="7500"/>
                  </a:cubicBezTo>
                  <a:cubicBezTo>
                    <a:pt x="37894" y="75000"/>
                    <a:pt x="37894" y="75000"/>
                    <a:pt x="37894" y="75000"/>
                  </a:cubicBezTo>
                  <a:cubicBezTo>
                    <a:pt x="31578" y="67500"/>
                    <a:pt x="31578" y="67500"/>
                    <a:pt x="31578" y="67500"/>
                  </a:cubicBezTo>
                  <a:cubicBezTo>
                    <a:pt x="25263" y="60000"/>
                    <a:pt x="12631" y="60000"/>
                    <a:pt x="6315" y="67500"/>
                  </a:cubicBezTo>
                  <a:cubicBezTo>
                    <a:pt x="0" y="75000"/>
                    <a:pt x="0" y="90000"/>
                    <a:pt x="6315" y="90000"/>
                  </a:cubicBezTo>
                  <a:lnTo>
                    <a:pt x="25263" y="1125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8"/>
            <p:cNvSpPr/>
            <p:nvPr/>
          </p:nvSpPr>
          <p:spPr>
            <a:xfrm>
              <a:off x="6764338" y="5245100"/>
              <a:ext cx="101700" cy="85800"/>
            </a:xfrm>
            <a:custGeom>
              <a:rect b="b" l="l" r="r" t="t"/>
              <a:pathLst>
                <a:path extrusionOk="0" h="120000" w="120000">
                  <a:moveTo>
                    <a:pt x="25263" y="112500"/>
                  </a:moveTo>
                  <a:cubicBezTo>
                    <a:pt x="25263" y="120000"/>
                    <a:pt x="31578" y="120000"/>
                    <a:pt x="37894" y="120000"/>
                  </a:cubicBezTo>
                  <a:cubicBezTo>
                    <a:pt x="37894" y="120000"/>
                    <a:pt x="44210" y="120000"/>
                    <a:pt x="50526" y="112500"/>
                  </a:cubicBezTo>
                  <a:cubicBezTo>
                    <a:pt x="113684" y="37500"/>
                    <a:pt x="113684" y="37500"/>
                    <a:pt x="113684" y="37500"/>
                  </a:cubicBezTo>
                  <a:cubicBezTo>
                    <a:pt x="120000" y="30000"/>
                    <a:pt x="120000" y="15000"/>
                    <a:pt x="113684" y="7500"/>
                  </a:cubicBezTo>
                  <a:cubicBezTo>
                    <a:pt x="107368" y="0"/>
                    <a:pt x="101052" y="0"/>
                    <a:pt x="94736" y="7500"/>
                  </a:cubicBezTo>
                  <a:cubicBezTo>
                    <a:pt x="37894" y="75000"/>
                    <a:pt x="37894" y="75000"/>
                    <a:pt x="37894" y="75000"/>
                  </a:cubicBezTo>
                  <a:cubicBezTo>
                    <a:pt x="31578" y="67500"/>
                    <a:pt x="31578" y="67500"/>
                    <a:pt x="31578" y="67500"/>
                  </a:cubicBezTo>
                  <a:cubicBezTo>
                    <a:pt x="25263" y="60000"/>
                    <a:pt x="12631" y="60000"/>
                    <a:pt x="6315" y="67500"/>
                  </a:cubicBezTo>
                  <a:cubicBezTo>
                    <a:pt x="0" y="75000"/>
                    <a:pt x="0" y="90000"/>
                    <a:pt x="6315" y="97500"/>
                  </a:cubicBezTo>
                  <a:lnTo>
                    <a:pt x="25263" y="1125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8"/>
            <p:cNvSpPr/>
            <p:nvPr/>
          </p:nvSpPr>
          <p:spPr>
            <a:xfrm>
              <a:off x="6892925" y="5154613"/>
              <a:ext cx="246000" cy="52500"/>
            </a:xfrm>
            <a:custGeom>
              <a:rect b="b" l="l" r="r" t="t"/>
              <a:pathLst>
                <a:path extrusionOk="0" h="120000" w="120000">
                  <a:moveTo>
                    <a:pt x="10434" y="84000"/>
                  </a:moveTo>
                  <a:cubicBezTo>
                    <a:pt x="15652" y="72000"/>
                    <a:pt x="20869" y="60000"/>
                    <a:pt x="28695" y="60000"/>
                  </a:cubicBezTo>
                  <a:cubicBezTo>
                    <a:pt x="28695" y="60000"/>
                    <a:pt x="28695" y="60000"/>
                    <a:pt x="28695" y="60000"/>
                  </a:cubicBezTo>
                  <a:cubicBezTo>
                    <a:pt x="28695" y="60000"/>
                    <a:pt x="28695" y="72000"/>
                    <a:pt x="28695" y="72000"/>
                  </a:cubicBezTo>
                  <a:cubicBezTo>
                    <a:pt x="31304" y="96000"/>
                    <a:pt x="39130" y="120000"/>
                    <a:pt x="46956" y="120000"/>
                  </a:cubicBezTo>
                  <a:cubicBezTo>
                    <a:pt x="49565" y="120000"/>
                    <a:pt x="49565" y="108000"/>
                    <a:pt x="52173" y="108000"/>
                  </a:cubicBezTo>
                  <a:cubicBezTo>
                    <a:pt x="57391" y="108000"/>
                    <a:pt x="62608" y="96000"/>
                    <a:pt x="65217" y="84000"/>
                  </a:cubicBezTo>
                  <a:cubicBezTo>
                    <a:pt x="67826" y="84000"/>
                    <a:pt x="67826" y="72000"/>
                    <a:pt x="70434" y="72000"/>
                  </a:cubicBezTo>
                  <a:cubicBezTo>
                    <a:pt x="73043" y="60000"/>
                    <a:pt x="78260" y="60000"/>
                    <a:pt x="80869" y="60000"/>
                  </a:cubicBezTo>
                  <a:cubicBezTo>
                    <a:pt x="83478" y="60000"/>
                    <a:pt x="83478" y="72000"/>
                    <a:pt x="86086" y="72000"/>
                  </a:cubicBezTo>
                  <a:cubicBezTo>
                    <a:pt x="88695" y="84000"/>
                    <a:pt x="88695" y="96000"/>
                    <a:pt x="91304" y="96000"/>
                  </a:cubicBezTo>
                  <a:cubicBezTo>
                    <a:pt x="99130" y="120000"/>
                    <a:pt x="109565" y="108000"/>
                    <a:pt x="117391" y="84000"/>
                  </a:cubicBezTo>
                  <a:cubicBezTo>
                    <a:pt x="120000" y="72000"/>
                    <a:pt x="120000" y="48000"/>
                    <a:pt x="117391" y="36000"/>
                  </a:cubicBezTo>
                  <a:cubicBezTo>
                    <a:pt x="114782" y="24000"/>
                    <a:pt x="109565" y="24000"/>
                    <a:pt x="106956" y="36000"/>
                  </a:cubicBezTo>
                  <a:cubicBezTo>
                    <a:pt x="104347" y="48000"/>
                    <a:pt x="101739" y="48000"/>
                    <a:pt x="99130" y="48000"/>
                  </a:cubicBezTo>
                  <a:cubicBezTo>
                    <a:pt x="96521" y="48000"/>
                    <a:pt x="96521" y="36000"/>
                    <a:pt x="93913" y="36000"/>
                  </a:cubicBezTo>
                  <a:cubicBezTo>
                    <a:pt x="91304" y="24000"/>
                    <a:pt x="91304" y="12000"/>
                    <a:pt x="86086" y="12000"/>
                  </a:cubicBezTo>
                  <a:cubicBezTo>
                    <a:pt x="80869" y="0"/>
                    <a:pt x="73043" y="0"/>
                    <a:pt x="65217" y="24000"/>
                  </a:cubicBezTo>
                  <a:cubicBezTo>
                    <a:pt x="62608" y="24000"/>
                    <a:pt x="60000" y="24000"/>
                    <a:pt x="60000" y="36000"/>
                  </a:cubicBezTo>
                  <a:cubicBezTo>
                    <a:pt x="54782" y="36000"/>
                    <a:pt x="52173" y="48000"/>
                    <a:pt x="49565" y="48000"/>
                  </a:cubicBezTo>
                  <a:cubicBezTo>
                    <a:pt x="44347" y="60000"/>
                    <a:pt x="41739" y="48000"/>
                    <a:pt x="41739" y="48000"/>
                  </a:cubicBezTo>
                  <a:cubicBezTo>
                    <a:pt x="39130" y="48000"/>
                    <a:pt x="39130" y="36000"/>
                    <a:pt x="39130" y="36000"/>
                  </a:cubicBezTo>
                  <a:cubicBezTo>
                    <a:pt x="39130" y="24000"/>
                    <a:pt x="36521" y="12000"/>
                    <a:pt x="33913" y="0"/>
                  </a:cubicBezTo>
                  <a:cubicBezTo>
                    <a:pt x="31304" y="0"/>
                    <a:pt x="28695" y="0"/>
                    <a:pt x="26086" y="0"/>
                  </a:cubicBezTo>
                  <a:cubicBezTo>
                    <a:pt x="18260" y="0"/>
                    <a:pt x="10434" y="12000"/>
                    <a:pt x="5217" y="36000"/>
                  </a:cubicBezTo>
                  <a:cubicBezTo>
                    <a:pt x="2608" y="48000"/>
                    <a:pt x="0" y="60000"/>
                    <a:pt x="2608" y="84000"/>
                  </a:cubicBezTo>
                  <a:cubicBezTo>
                    <a:pt x="5217" y="96000"/>
                    <a:pt x="7826" y="96000"/>
                    <a:pt x="10434" y="84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8"/>
            <p:cNvSpPr/>
            <p:nvPr/>
          </p:nvSpPr>
          <p:spPr>
            <a:xfrm>
              <a:off x="6881813" y="5256213"/>
              <a:ext cx="273000" cy="63600"/>
            </a:xfrm>
            <a:custGeom>
              <a:rect b="b" l="l" r="r" t="t"/>
              <a:pathLst>
                <a:path extrusionOk="0" h="120000" w="120000">
                  <a:moveTo>
                    <a:pt x="2352" y="110000"/>
                  </a:moveTo>
                  <a:cubicBezTo>
                    <a:pt x="4705" y="120000"/>
                    <a:pt x="4705" y="120000"/>
                    <a:pt x="7058" y="120000"/>
                  </a:cubicBezTo>
                  <a:cubicBezTo>
                    <a:pt x="9411" y="120000"/>
                    <a:pt x="9411" y="110000"/>
                    <a:pt x="11764" y="110000"/>
                  </a:cubicBezTo>
                  <a:cubicBezTo>
                    <a:pt x="14117" y="90000"/>
                    <a:pt x="18823" y="80000"/>
                    <a:pt x="23529" y="80000"/>
                  </a:cubicBezTo>
                  <a:cubicBezTo>
                    <a:pt x="23529" y="80000"/>
                    <a:pt x="23529" y="80000"/>
                    <a:pt x="25882" y="80000"/>
                  </a:cubicBezTo>
                  <a:cubicBezTo>
                    <a:pt x="25882" y="80000"/>
                    <a:pt x="25882" y="80000"/>
                    <a:pt x="25882" y="80000"/>
                  </a:cubicBezTo>
                  <a:cubicBezTo>
                    <a:pt x="25882" y="80000"/>
                    <a:pt x="25882" y="80000"/>
                    <a:pt x="25882" y="80000"/>
                  </a:cubicBezTo>
                  <a:cubicBezTo>
                    <a:pt x="25882" y="80000"/>
                    <a:pt x="28235" y="90000"/>
                    <a:pt x="28235" y="90000"/>
                  </a:cubicBezTo>
                  <a:cubicBezTo>
                    <a:pt x="32941" y="100000"/>
                    <a:pt x="40000" y="100000"/>
                    <a:pt x="47058" y="90000"/>
                  </a:cubicBezTo>
                  <a:cubicBezTo>
                    <a:pt x="49411" y="80000"/>
                    <a:pt x="51764" y="80000"/>
                    <a:pt x="54117" y="70000"/>
                  </a:cubicBezTo>
                  <a:cubicBezTo>
                    <a:pt x="54117" y="60000"/>
                    <a:pt x="56470" y="60000"/>
                    <a:pt x="58823" y="60000"/>
                  </a:cubicBezTo>
                  <a:cubicBezTo>
                    <a:pt x="61176" y="50000"/>
                    <a:pt x="63529" y="50000"/>
                    <a:pt x="65882" y="60000"/>
                  </a:cubicBezTo>
                  <a:cubicBezTo>
                    <a:pt x="65882" y="60000"/>
                    <a:pt x="65882" y="60000"/>
                    <a:pt x="65882" y="60000"/>
                  </a:cubicBezTo>
                  <a:cubicBezTo>
                    <a:pt x="65882" y="70000"/>
                    <a:pt x="68235" y="80000"/>
                    <a:pt x="70588" y="90000"/>
                  </a:cubicBezTo>
                  <a:cubicBezTo>
                    <a:pt x="72941" y="100000"/>
                    <a:pt x="75294" y="100000"/>
                    <a:pt x="77647" y="100000"/>
                  </a:cubicBezTo>
                  <a:cubicBezTo>
                    <a:pt x="89411" y="110000"/>
                    <a:pt x="103529" y="100000"/>
                    <a:pt x="115294" y="90000"/>
                  </a:cubicBezTo>
                  <a:cubicBezTo>
                    <a:pt x="117647" y="90000"/>
                    <a:pt x="120000" y="80000"/>
                    <a:pt x="120000" y="60000"/>
                  </a:cubicBezTo>
                  <a:cubicBezTo>
                    <a:pt x="117647" y="50000"/>
                    <a:pt x="115294" y="40000"/>
                    <a:pt x="112941" y="40000"/>
                  </a:cubicBezTo>
                  <a:cubicBezTo>
                    <a:pt x="101176" y="50000"/>
                    <a:pt x="89411" y="60000"/>
                    <a:pt x="77647" y="50000"/>
                  </a:cubicBezTo>
                  <a:cubicBezTo>
                    <a:pt x="77647" y="50000"/>
                    <a:pt x="77647" y="50000"/>
                    <a:pt x="77647" y="50000"/>
                  </a:cubicBezTo>
                  <a:cubicBezTo>
                    <a:pt x="77647" y="50000"/>
                    <a:pt x="77647" y="50000"/>
                    <a:pt x="77647" y="50000"/>
                  </a:cubicBezTo>
                  <a:cubicBezTo>
                    <a:pt x="75294" y="40000"/>
                    <a:pt x="75294" y="40000"/>
                    <a:pt x="75294" y="30000"/>
                  </a:cubicBezTo>
                  <a:cubicBezTo>
                    <a:pt x="70588" y="0"/>
                    <a:pt x="61176" y="0"/>
                    <a:pt x="54117" y="10000"/>
                  </a:cubicBezTo>
                  <a:cubicBezTo>
                    <a:pt x="51764" y="10000"/>
                    <a:pt x="49411" y="20000"/>
                    <a:pt x="47058" y="30000"/>
                  </a:cubicBezTo>
                  <a:cubicBezTo>
                    <a:pt x="44705" y="30000"/>
                    <a:pt x="42352" y="40000"/>
                    <a:pt x="42352" y="40000"/>
                  </a:cubicBezTo>
                  <a:cubicBezTo>
                    <a:pt x="40000" y="50000"/>
                    <a:pt x="35294" y="50000"/>
                    <a:pt x="35294" y="50000"/>
                  </a:cubicBezTo>
                  <a:cubicBezTo>
                    <a:pt x="35294" y="50000"/>
                    <a:pt x="35294" y="40000"/>
                    <a:pt x="32941" y="40000"/>
                  </a:cubicBezTo>
                  <a:cubicBezTo>
                    <a:pt x="32941" y="40000"/>
                    <a:pt x="32941" y="40000"/>
                    <a:pt x="30588" y="30000"/>
                  </a:cubicBezTo>
                  <a:cubicBezTo>
                    <a:pt x="28235" y="30000"/>
                    <a:pt x="25882" y="30000"/>
                    <a:pt x="23529" y="30000"/>
                  </a:cubicBezTo>
                  <a:cubicBezTo>
                    <a:pt x="14117" y="30000"/>
                    <a:pt x="7058" y="50000"/>
                    <a:pt x="2352" y="80000"/>
                  </a:cubicBezTo>
                  <a:cubicBezTo>
                    <a:pt x="0" y="90000"/>
                    <a:pt x="0" y="100000"/>
                    <a:pt x="2352" y="110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8"/>
            <p:cNvSpPr/>
            <p:nvPr/>
          </p:nvSpPr>
          <p:spPr>
            <a:xfrm>
              <a:off x="6753225" y="5400675"/>
              <a:ext cx="406500" cy="92100"/>
            </a:xfrm>
            <a:custGeom>
              <a:rect b="b" l="l" r="r" t="t"/>
              <a:pathLst>
                <a:path extrusionOk="0" h="120000" w="120000">
                  <a:moveTo>
                    <a:pt x="113684" y="49411"/>
                  </a:moveTo>
                  <a:cubicBezTo>
                    <a:pt x="112105" y="49411"/>
                    <a:pt x="110526" y="42352"/>
                    <a:pt x="110526" y="42352"/>
                  </a:cubicBezTo>
                  <a:cubicBezTo>
                    <a:pt x="108947" y="42352"/>
                    <a:pt x="105789" y="35294"/>
                    <a:pt x="104210" y="35294"/>
                  </a:cubicBezTo>
                  <a:cubicBezTo>
                    <a:pt x="99473" y="35294"/>
                    <a:pt x="96315" y="42352"/>
                    <a:pt x="94736" y="56470"/>
                  </a:cubicBezTo>
                  <a:cubicBezTo>
                    <a:pt x="93157" y="56470"/>
                    <a:pt x="93157" y="56470"/>
                    <a:pt x="93157" y="56470"/>
                  </a:cubicBezTo>
                  <a:cubicBezTo>
                    <a:pt x="91578" y="63529"/>
                    <a:pt x="90000" y="63529"/>
                    <a:pt x="88421" y="63529"/>
                  </a:cubicBezTo>
                  <a:cubicBezTo>
                    <a:pt x="88421" y="63529"/>
                    <a:pt x="90000" y="56470"/>
                    <a:pt x="90000" y="49411"/>
                  </a:cubicBezTo>
                  <a:cubicBezTo>
                    <a:pt x="90000" y="35294"/>
                    <a:pt x="91578" y="21176"/>
                    <a:pt x="88421" y="7058"/>
                  </a:cubicBezTo>
                  <a:cubicBezTo>
                    <a:pt x="88421" y="0"/>
                    <a:pt x="85263" y="0"/>
                    <a:pt x="83684" y="0"/>
                  </a:cubicBezTo>
                  <a:cubicBezTo>
                    <a:pt x="48947" y="77647"/>
                    <a:pt x="48947" y="77647"/>
                    <a:pt x="48947" y="77647"/>
                  </a:cubicBezTo>
                  <a:cubicBezTo>
                    <a:pt x="52105" y="35294"/>
                    <a:pt x="52105" y="35294"/>
                    <a:pt x="52105" y="35294"/>
                  </a:cubicBezTo>
                  <a:cubicBezTo>
                    <a:pt x="52105" y="28235"/>
                    <a:pt x="52105" y="21176"/>
                    <a:pt x="50526" y="14117"/>
                  </a:cubicBezTo>
                  <a:cubicBezTo>
                    <a:pt x="48947" y="14117"/>
                    <a:pt x="48947" y="7058"/>
                    <a:pt x="47368" y="14117"/>
                  </a:cubicBezTo>
                  <a:cubicBezTo>
                    <a:pt x="37894" y="14117"/>
                    <a:pt x="28421" y="35294"/>
                    <a:pt x="22105" y="63529"/>
                  </a:cubicBezTo>
                  <a:cubicBezTo>
                    <a:pt x="22105" y="63529"/>
                    <a:pt x="22105" y="63529"/>
                    <a:pt x="22105" y="63529"/>
                  </a:cubicBezTo>
                  <a:cubicBezTo>
                    <a:pt x="22105" y="49411"/>
                    <a:pt x="22105" y="42352"/>
                    <a:pt x="22105" y="35294"/>
                  </a:cubicBezTo>
                  <a:cubicBezTo>
                    <a:pt x="22105" y="28235"/>
                    <a:pt x="20526" y="21176"/>
                    <a:pt x="20526" y="21176"/>
                  </a:cubicBezTo>
                  <a:cubicBezTo>
                    <a:pt x="18947" y="14117"/>
                    <a:pt x="17368" y="14117"/>
                    <a:pt x="15789" y="21176"/>
                  </a:cubicBezTo>
                  <a:cubicBezTo>
                    <a:pt x="11052" y="28235"/>
                    <a:pt x="6315" y="49411"/>
                    <a:pt x="1578" y="63529"/>
                  </a:cubicBezTo>
                  <a:cubicBezTo>
                    <a:pt x="0" y="70588"/>
                    <a:pt x="0" y="84705"/>
                    <a:pt x="1578" y="91764"/>
                  </a:cubicBezTo>
                  <a:cubicBezTo>
                    <a:pt x="3157" y="98823"/>
                    <a:pt x="6315" y="98823"/>
                    <a:pt x="7894" y="91764"/>
                  </a:cubicBezTo>
                  <a:cubicBezTo>
                    <a:pt x="9473" y="84705"/>
                    <a:pt x="11052" y="77647"/>
                    <a:pt x="12631" y="70588"/>
                  </a:cubicBezTo>
                  <a:cubicBezTo>
                    <a:pt x="12631" y="70588"/>
                    <a:pt x="12631" y="77647"/>
                    <a:pt x="12631" y="77647"/>
                  </a:cubicBezTo>
                  <a:cubicBezTo>
                    <a:pt x="12631" y="84705"/>
                    <a:pt x="12631" y="91764"/>
                    <a:pt x="14210" y="91764"/>
                  </a:cubicBezTo>
                  <a:cubicBezTo>
                    <a:pt x="15789" y="98823"/>
                    <a:pt x="18947" y="112941"/>
                    <a:pt x="26842" y="84705"/>
                  </a:cubicBezTo>
                  <a:cubicBezTo>
                    <a:pt x="31578" y="70588"/>
                    <a:pt x="36315" y="56470"/>
                    <a:pt x="42631" y="49411"/>
                  </a:cubicBezTo>
                  <a:cubicBezTo>
                    <a:pt x="39473" y="84705"/>
                    <a:pt x="39473" y="84705"/>
                    <a:pt x="39473" y="84705"/>
                  </a:cubicBezTo>
                  <a:cubicBezTo>
                    <a:pt x="39473" y="91764"/>
                    <a:pt x="39473" y="105882"/>
                    <a:pt x="41052" y="112941"/>
                  </a:cubicBezTo>
                  <a:cubicBezTo>
                    <a:pt x="42631" y="120000"/>
                    <a:pt x="42631" y="120000"/>
                    <a:pt x="45789" y="120000"/>
                  </a:cubicBezTo>
                  <a:cubicBezTo>
                    <a:pt x="45789" y="120000"/>
                    <a:pt x="47368" y="120000"/>
                    <a:pt x="48947" y="120000"/>
                  </a:cubicBezTo>
                  <a:cubicBezTo>
                    <a:pt x="82105" y="49411"/>
                    <a:pt x="82105" y="49411"/>
                    <a:pt x="82105" y="49411"/>
                  </a:cubicBezTo>
                  <a:cubicBezTo>
                    <a:pt x="80526" y="56470"/>
                    <a:pt x="80526" y="70588"/>
                    <a:pt x="82105" y="77647"/>
                  </a:cubicBezTo>
                  <a:cubicBezTo>
                    <a:pt x="83684" y="91764"/>
                    <a:pt x="85263" y="91764"/>
                    <a:pt x="86842" y="98823"/>
                  </a:cubicBezTo>
                  <a:cubicBezTo>
                    <a:pt x="90000" y="98823"/>
                    <a:pt x="94736" y="98823"/>
                    <a:pt x="96315" y="91764"/>
                  </a:cubicBezTo>
                  <a:cubicBezTo>
                    <a:pt x="97894" y="84705"/>
                    <a:pt x="97894" y="84705"/>
                    <a:pt x="99473" y="84705"/>
                  </a:cubicBezTo>
                  <a:cubicBezTo>
                    <a:pt x="101052" y="77647"/>
                    <a:pt x="102631" y="70588"/>
                    <a:pt x="104210" y="70588"/>
                  </a:cubicBezTo>
                  <a:cubicBezTo>
                    <a:pt x="104210" y="70588"/>
                    <a:pt x="105789" y="77647"/>
                    <a:pt x="107368" y="77647"/>
                  </a:cubicBezTo>
                  <a:cubicBezTo>
                    <a:pt x="110526" y="84705"/>
                    <a:pt x="115263" y="91764"/>
                    <a:pt x="118421" y="70588"/>
                  </a:cubicBezTo>
                  <a:cubicBezTo>
                    <a:pt x="120000" y="63529"/>
                    <a:pt x="120000" y="56470"/>
                    <a:pt x="118421" y="49411"/>
                  </a:cubicBezTo>
                  <a:cubicBezTo>
                    <a:pt x="116842" y="42352"/>
                    <a:pt x="115263" y="42352"/>
                    <a:pt x="113684" y="4941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8"/>
            <p:cNvSpPr/>
            <p:nvPr/>
          </p:nvSpPr>
          <p:spPr>
            <a:xfrm>
              <a:off x="7326313" y="4976813"/>
              <a:ext cx="165000" cy="611100"/>
            </a:xfrm>
            <a:custGeom>
              <a:rect b="b" l="l" r="r" t="t"/>
              <a:pathLst>
                <a:path extrusionOk="0" h="120000" w="120000">
                  <a:moveTo>
                    <a:pt x="81290" y="5263"/>
                  </a:moveTo>
                  <a:cubicBezTo>
                    <a:pt x="73548" y="5263"/>
                    <a:pt x="73548" y="5263"/>
                    <a:pt x="73548" y="5263"/>
                  </a:cubicBezTo>
                  <a:cubicBezTo>
                    <a:pt x="65806" y="2105"/>
                    <a:pt x="54193" y="0"/>
                    <a:pt x="38709" y="0"/>
                  </a:cubicBezTo>
                  <a:cubicBezTo>
                    <a:pt x="15483" y="0"/>
                    <a:pt x="0" y="4210"/>
                    <a:pt x="0" y="10526"/>
                  </a:cubicBezTo>
                  <a:cubicBezTo>
                    <a:pt x="0" y="91578"/>
                    <a:pt x="0" y="91578"/>
                    <a:pt x="0" y="91578"/>
                  </a:cubicBezTo>
                  <a:cubicBezTo>
                    <a:pt x="0" y="91578"/>
                    <a:pt x="0" y="92631"/>
                    <a:pt x="0" y="92631"/>
                  </a:cubicBezTo>
                  <a:cubicBezTo>
                    <a:pt x="30967" y="117894"/>
                    <a:pt x="30967" y="117894"/>
                    <a:pt x="30967" y="117894"/>
                  </a:cubicBezTo>
                  <a:cubicBezTo>
                    <a:pt x="30967" y="118947"/>
                    <a:pt x="34838" y="119999"/>
                    <a:pt x="38709" y="119999"/>
                  </a:cubicBezTo>
                  <a:cubicBezTo>
                    <a:pt x="42580" y="119999"/>
                    <a:pt x="46451" y="118947"/>
                    <a:pt x="46451" y="117894"/>
                  </a:cubicBezTo>
                  <a:cubicBezTo>
                    <a:pt x="77419" y="92631"/>
                    <a:pt x="77419" y="92631"/>
                    <a:pt x="77419" y="92631"/>
                  </a:cubicBezTo>
                  <a:cubicBezTo>
                    <a:pt x="77419" y="92631"/>
                    <a:pt x="81290" y="91578"/>
                    <a:pt x="81290" y="91578"/>
                  </a:cubicBezTo>
                  <a:cubicBezTo>
                    <a:pt x="81290" y="10526"/>
                    <a:pt x="81290" y="10526"/>
                    <a:pt x="81290" y="10526"/>
                  </a:cubicBezTo>
                  <a:cubicBezTo>
                    <a:pt x="81290" y="10526"/>
                    <a:pt x="81290" y="10526"/>
                    <a:pt x="81290" y="10526"/>
                  </a:cubicBezTo>
                  <a:cubicBezTo>
                    <a:pt x="81290" y="10526"/>
                    <a:pt x="81290" y="10526"/>
                    <a:pt x="81290" y="10526"/>
                  </a:cubicBezTo>
                  <a:cubicBezTo>
                    <a:pt x="92903" y="10526"/>
                    <a:pt x="100645" y="12631"/>
                    <a:pt x="100645" y="15789"/>
                  </a:cubicBezTo>
                  <a:cubicBezTo>
                    <a:pt x="100645" y="57894"/>
                    <a:pt x="100645" y="57894"/>
                    <a:pt x="100645" y="57894"/>
                  </a:cubicBezTo>
                  <a:cubicBezTo>
                    <a:pt x="100645" y="59999"/>
                    <a:pt x="104516" y="61052"/>
                    <a:pt x="112258" y="61052"/>
                  </a:cubicBezTo>
                  <a:cubicBezTo>
                    <a:pt x="116129" y="61052"/>
                    <a:pt x="120000" y="59999"/>
                    <a:pt x="120000" y="57894"/>
                  </a:cubicBezTo>
                  <a:cubicBezTo>
                    <a:pt x="120000" y="15789"/>
                    <a:pt x="120000" y="15789"/>
                    <a:pt x="120000" y="15789"/>
                  </a:cubicBezTo>
                  <a:cubicBezTo>
                    <a:pt x="120000" y="10526"/>
                    <a:pt x="100645" y="5263"/>
                    <a:pt x="81290" y="5263"/>
                  </a:cubicBezTo>
                  <a:close/>
                  <a:moveTo>
                    <a:pt x="38709" y="108421"/>
                  </a:moveTo>
                  <a:cubicBezTo>
                    <a:pt x="19354" y="91578"/>
                    <a:pt x="19354" y="91578"/>
                    <a:pt x="19354" y="91578"/>
                  </a:cubicBezTo>
                  <a:cubicBezTo>
                    <a:pt x="58064" y="91578"/>
                    <a:pt x="58064" y="91578"/>
                    <a:pt x="58064" y="91578"/>
                  </a:cubicBezTo>
                  <a:lnTo>
                    <a:pt x="38709" y="108421"/>
                  </a:lnTo>
                  <a:close/>
                  <a:moveTo>
                    <a:pt x="61935" y="86315"/>
                  </a:moveTo>
                  <a:cubicBezTo>
                    <a:pt x="19354" y="86315"/>
                    <a:pt x="19354" y="86315"/>
                    <a:pt x="19354" y="86315"/>
                  </a:cubicBezTo>
                  <a:cubicBezTo>
                    <a:pt x="19354" y="52631"/>
                    <a:pt x="19354" y="52631"/>
                    <a:pt x="19354" y="52631"/>
                  </a:cubicBezTo>
                  <a:cubicBezTo>
                    <a:pt x="61935" y="52631"/>
                    <a:pt x="61935" y="52631"/>
                    <a:pt x="61935" y="52631"/>
                  </a:cubicBezTo>
                  <a:lnTo>
                    <a:pt x="61935" y="86315"/>
                  </a:lnTo>
                  <a:close/>
                  <a:moveTo>
                    <a:pt x="61935" y="47368"/>
                  </a:moveTo>
                  <a:cubicBezTo>
                    <a:pt x="19354" y="47368"/>
                    <a:pt x="19354" y="47368"/>
                    <a:pt x="19354" y="47368"/>
                  </a:cubicBezTo>
                  <a:cubicBezTo>
                    <a:pt x="19354" y="10526"/>
                    <a:pt x="19354" y="10526"/>
                    <a:pt x="19354" y="10526"/>
                  </a:cubicBezTo>
                  <a:cubicBezTo>
                    <a:pt x="19354" y="7368"/>
                    <a:pt x="27096" y="5263"/>
                    <a:pt x="38709" y="5263"/>
                  </a:cubicBezTo>
                  <a:cubicBezTo>
                    <a:pt x="50322" y="5263"/>
                    <a:pt x="61935" y="7368"/>
                    <a:pt x="61935" y="10526"/>
                  </a:cubicBezTo>
                  <a:lnTo>
                    <a:pt x="61935" y="47368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8"/>
            <p:cNvSpPr/>
            <p:nvPr/>
          </p:nvSpPr>
          <p:spPr>
            <a:xfrm>
              <a:off x="7556500" y="3984625"/>
              <a:ext cx="282600" cy="638100"/>
            </a:xfrm>
            <a:custGeom>
              <a:rect b="b" l="l" r="r" t="t"/>
              <a:pathLst>
                <a:path extrusionOk="0" h="120000" w="120000">
                  <a:moveTo>
                    <a:pt x="27169" y="29243"/>
                  </a:moveTo>
                  <a:cubicBezTo>
                    <a:pt x="58867" y="34285"/>
                    <a:pt x="58867" y="34285"/>
                    <a:pt x="58867" y="34285"/>
                  </a:cubicBezTo>
                  <a:cubicBezTo>
                    <a:pt x="58867" y="34285"/>
                    <a:pt x="58867" y="34285"/>
                    <a:pt x="56603" y="34285"/>
                  </a:cubicBezTo>
                  <a:cubicBezTo>
                    <a:pt x="49811" y="34285"/>
                    <a:pt x="43018" y="35294"/>
                    <a:pt x="38490" y="38319"/>
                  </a:cubicBezTo>
                  <a:cubicBezTo>
                    <a:pt x="33962" y="40336"/>
                    <a:pt x="29433" y="44369"/>
                    <a:pt x="31698" y="47394"/>
                  </a:cubicBezTo>
                  <a:cubicBezTo>
                    <a:pt x="31698" y="51428"/>
                    <a:pt x="36226" y="54453"/>
                    <a:pt x="40754" y="56470"/>
                  </a:cubicBezTo>
                  <a:cubicBezTo>
                    <a:pt x="56603" y="61512"/>
                    <a:pt x="56603" y="61512"/>
                    <a:pt x="56603" y="61512"/>
                  </a:cubicBezTo>
                  <a:cubicBezTo>
                    <a:pt x="49811" y="62521"/>
                    <a:pt x="43018" y="63529"/>
                    <a:pt x="38490" y="66554"/>
                  </a:cubicBezTo>
                  <a:cubicBezTo>
                    <a:pt x="33962" y="68571"/>
                    <a:pt x="29433" y="72605"/>
                    <a:pt x="31698" y="75630"/>
                  </a:cubicBezTo>
                  <a:cubicBezTo>
                    <a:pt x="31698" y="78655"/>
                    <a:pt x="36226" y="81680"/>
                    <a:pt x="40754" y="84705"/>
                  </a:cubicBezTo>
                  <a:cubicBezTo>
                    <a:pt x="52075" y="88739"/>
                    <a:pt x="52075" y="88739"/>
                    <a:pt x="52075" y="88739"/>
                  </a:cubicBezTo>
                  <a:cubicBezTo>
                    <a:pt x="47547" y="88739"/>
                    <a:pt x="43018" y="90756"/>
                    <a:pt x="38490" y="91764"/>
                  </a:cubicBezTo>
                  <a:cubicBezTo>
                    <a:pt x="33962" y="94789"/>
                    <a:pt x="31698" y="97815"/>
                    <a:pt x="31698" y="100840"/>
                  </a:cubicBezTo>
                  <a:cubicBezTo>
                    <a:pt x="33962" y="103865"/>
                    <a:pt x="36226" y="106890"/>
                    <a:pt x="40754" y="108907"/>
                  </a:cubicBezTo>
                  <a:cubicBezTo>
                    <a:pt x="61132" y="116974"/>
                    <a:pt x="61132" y="116974"/>
                    <a:pt x="61132" y="116974"/>
                  </a:cubicBezTo>
                  <a:cubicBezTo>
                    <a:pt x="67924" y="118991"/>
                    <a:pt x="72452" y="120000"/>
                    <a:pt x="79245" y="120000"/>
                  </a:cubicBezTo>
                  <a:cubicBezTo>
                    <a:pt x="88301" y="120000"/>
                    <a:pt x="95094" y="117983"/>
                    <a:pt x="99622" y="115966"/>
                  </a:cubicBezTo>
                  <a:cubicBezTo>
                    <a:pt x="108679" y="110924"/>
                    <a:pt x="108679" y="102857"/>
                    <a:pt x="97358" y="98823"/>
                  </a:cubicBezTo>
                  <a:cubicBezTo>
                    <a:pt x="86037" y="94789"/>
                    <a:pt x="86037" y="94789"/>
                    <a:pt x="86037" y="94789"/>
                  </a:cubicBezTo>
                  <a:cubicBezTo>
                    <a:pt x="92830" y="93781"/>
                    <a:pt x="97358" y="92773"/>
                    <a:pt x="101886" y="90756"/>
                  </a:cubicBezTo>
                  <a:cubicBezTo>
                    <a:pt x="106415" y="87731"/>
                    <a:pt x="108679" y="84705"/>
                    <a:pt x="108679" y="81680"/>
                  </a:cubicBezTo>
                  <a:cubicBezTo>
                    <a:pt x="108679" y="77647"/>
                    <a:pt x="104150" y="74621"/>
                    <a:pt x="99622" y="72605"/>
                  </a:cubicBezTo>
                  <a:cubicBezTo>
                    <a:pt x="92830" y="70588"/>
                    <a:pt x="92830" y="70588"/>
                    <a:pt x="92830" y="70588"/>
                  </a:cubicBezTo>
                  <a:cubicBezTo>
                    <a:pt x="99622" y="70588"/>
                    <a:pt x="106415" y="68571"/>
                    <a:pt x="110943" y="66554"/>
                  </a:cubicBezTo>
                  <a:cubicBezTo>
                    <a:pt x="120000" y="60504"/>
                    <a:pt x="120000" y="52436"/>
                    <a:pt x="108679" y="48403"/>
                  </a:cubicBezTo>
                  <a:cubicBezTo>
                    <a:pt x="79245" y="37310"/>
                    <a:pt x="79245" y="37310"/>
                    <a:pt x="79245" y="37310"/>
                  </a:cubicBezTo>
                  <a:cubicBezTo>
                    <a:pt x="74716" y="35294"/>
                    <a:pt x="67924" y="34285"/>
                    <a:pt x="61132" y="34285"/>
                  </a:cubicBezTo>
                  <a:cubicBezTo>
                    <a:pt x="61132" y="29243"/>
                    <a:pt x="61132" y="29243"/>
                    <a:pt x="61132" y="29243"/>
                  </a:cubicBezTo>
                  <a:cubicBezTo>
                    <a:pt x="31698" y="25210"/>
                    <a:pt x="31698" y="25210"/>
                    <a:pt x="31698" y="25210"/>
                  </a:cubicBezTo>
                  <a:cubicBezTo>
                    <a:pt x="20377" y="23193"/>
                    <a:pt x="13584" y="18151"/>
                    <a:pt x="18113" y="13109"/>
                  </a:cubicBezTo>
                  <a:cubicBezTo>
                    <a:pt x="20377" y="8067"/>
                    <a:pt x="31698" y="6050"/>
                    <a:pt x="43018" y="7058"/>
                  </a:cubicBezTo>
                  <a:cubicBezTo>
                    <a:pt x="61132" y="9075"/>
                    <a:pt x="61132" y="9075"/>
                    <a:pt x="61132" y="9075"/>
                  </a:cubicBezTo>
                  <a:cubicBezTo>
                    <a:pt x="61132" y="4033"/>
                    <a:pt x="61132" y="4033"/>
                    <a:pt x="61132" y="4033"/>
                  </a:cubicBezTo>
                  <a:cubicBezTo>
                    <a:pt x="45283" y="2016"/>
                    <a:pt x="45283" y="2016"/>
                    <a:pt x="45283" y="2016"/>
                  </a:cubicBezTo>
                  <a:cubicBezTo>
                    <a:pt x="29433" y="0"/>
                    <a:pt x="11320" y="4033"/>
                    <a:pt x="6792" y="12100"/>
                  </a:cubicBezTo>
                  <a:cubicBezTo>
                    <a:pt x="0" y="19159"/>
                    <a:pt x="11320" y="27226"/>
                    <a:pt x="27169" y="29243"/>
                  </a:cubicBezTo>
                  <a:close/>
                  <a:moveTo>
                    <a:pt x="90566" y="102857"/>
                  </a:moveTo>
                  <a:cubicBezTo>
                    <a:pt x="97358" y="104873"/>
                    <a:pt x="97358" y="109915"/>
                    <a:pt x="90566" y="111932"/>
                  </a:cubicBezTo>
                  <a:cubicBezTo>
                    <a:pt x="86037" y="114957"/>
                    <a:pt x="76981" y="115966"/>
                    <a:pt x="70188" y="112941"/>
                  </a:cubicBezTo>
                  <a:cubicBezTo>
                    <a:pt x="49811" y="104873"/>
                    <a:pt x="49811" y="104873"/>
                    <a:pt x="49811" y="104873"/>
                  </a:cubicBezTo>
                  <a:cubicBezTo>
                    <a:pt x="45283" y="103865"/>
                    <a:pt x="45283" y="102857"/>
                    <a:pt x="43018" y="100840"/>
                  </a:cubicBezTo>
                  <a:cubicBezTo>
                    <a:pt x="43018" y="98823"/>
                    <a:pt x="45283" y="96806"/>
                    <a:pt x="47547" y="95798"/>
                  </a:cubicBezTo>
                  <a:cubicBezTo>
                    <a:pt x="54339" y="92773"/>
                    <a:pt x="63396" y="92773"/>
                    <a:pt x="70188" y="94789"/>
                  </a:cubicBezTo>
                  <a:lnTo>
                    <a:pt x="90566" y="102857"/>
                  </a:lnTo>
                  <a:close/>
                  <a:moveTo>
                    <a:pt x="97358" y="81680"/>
                  </a:moveTo>
                  <a:cubicBezTo>
                    <a:pt x="97358" y="83697"/>
                    <a:pt x="95094" y="85714"/>
                    <a:pt x="92830" y="87731"/>
                  </a:cubicBezTo>
                  <a:cubicBezTo>
                    <a:pt x="90566" y="88739"/>
                    <a:pt x="86037" y="89747"/>
                    <a:pt x="81509" y="89747"/>
                  </a:cubicBezTo>
                  <a:cubicBezTo>
                    <a:pt x="76981" y="90756"/>
                    <a:pt x="72452" y="89747"/>
                    <a:pt x="67924" y="88739"/>
                  </a:cubicBezTo>
                  <a:cubicBezTo>
                    <a:pt x="47547" y="80672"/>
                    <a:pt x="47547" y="80672"/>
                    <a:pt x="47547" y="80672"/>
                  </a:cubicBezTo>
                  <a:cubicBezTo>
                    <a:pt x="45283" y="78655"/>
                    <a:pt x="43018" y="77647"/>
                    <a:pt x="43018" y="75630"/>
                  </a:cubicBezTo>
                  <a:cubicBezTo>
                    <a:pt x="43018" y="73613"/>
                    <a:pt x="43018" y="71596"/>
                    <a:pt x="47547" y="69579"/>
                  </a:cubicBezTo>
                  <a:cubicBezTo>
                    <a:pt x="49811" y="67563"/>
                    <a:pt x="54339" y="66554"/>
                    <a:pt x="58867" y="66554"/>
                  </a:cubicBezTo>
                  <a:cubicBezTo>
                    <a:pt x="58867" y="66554"/>
                    <a:pt x="58867" y="66554"/>
                    <a:pt x="58867" y="66554"/>
                  </a:cubicBezTo>
                  <a:cubicBezTo>
                    <a:pt x="63396" y="66554"/>
                    <a:pt x="67924" y="67563"/>
                    <a:pt x="70188" y="68571"/>
                  </a:cubicBezTo>
                  <a:cubicBezTo>
                    <a:pt x="90566" y="76638"/>
                    <a:pt x="90566" y="76638"/>
                    <a:pt x="90566" y="76638"/>
                  </a:cubicBezTo>
                  <a:cubicBezTo>
                    <a:pt x="95094" y="77647"/>
                    <a:pt x="97358" y="79663"/>
                    <a:pt x="97358" y="81680"/>
                  </a:cubicBezTo>
                  <a:close/>
                  <a:moveTo>
                    <a:pt x="70188" y="40336"/>
                  </a:moveTo>
                  <a:cubicBezTo>
                    <a:pt x="99622" y="52436"/>
                    <a:pt x="99622" y="52436"/>
                    <a:pt x="99622" y="52436"/>
                  </a:cubicBezTo>
                  <a:cubicBezTo>
                    <a:pt x="108679" y="54453"/>
                    <a:pt x="108679" y="59495"/>
                    <a:pt x="101886" y="62521"/>
                  </a:cubicBezTo>
                  <a:cubicBezTo>
                    <a:pt x="95094" y="66554"/>
                    <a:pt x="86037" y="66554"/>
                    <a:pt x="76981" y="63529"/>
                  </a:cubicBezTo>
                  <a:cubicBezTo>
                    <a:pt x="47547" y="52436"/>
                    <a:pt x="47547" y="52436"/>
                    <a:pt x="47547" y="52436"/>
                  </a:cubicBezTo>
                  <a:cubicBezTo>
                    <a:pt x="45283" y="51428"/>
                    <a:pt x="43018" y="49411"/>
                    <a:pt x="43018" y="47394"/>
                  </a:cubicBezTo>
                  <a:cubicBezTo>
                    <a:pt x="43018" y="45378"/>
                    <a:pt x="43018" y="43361"/>
                    <a:pt x="47547" y="41344"/>
                  </a:cubicBezTo>
                  <a:cubicBezTo>
                    <a:pt x="49811" y="40336"/>
                    <a:pt x="54339" y="39327"/>
                    <a:pt x="58867" y="39327"/>
                  </a:cubicBezTo>
                  <a:cubicBezTo>
                    <a:pt x="63396" y="38319"/>
                    <a:pt x="67924" y="39327"/>
                    <a:pt x="70188" y="4033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8"/>
            <p:cNvSpPr/>
            <p:nvPr/>
          </p:nvSpPr>
          <p:spPr>
            <a:xfrm>
              <a:off x="7732713" y="4075113"/>
              <a:ext cx="662100" cy="1927200"/>
            </a:xfrm>
            <a:custGeom>
              <a:rect b="b" l="l" r="r" t="t"/>
              <a:pathLst>
                <a:path extrusionOk="0" h="120000" w="120000">
                  <a:moveTo>
                    <a:pt x="0" y="38774"/>
                  </a:moveTo>
                  <a:cubicBezTo>
                    <a:pt x="30000" y="52479"/>
                    <a:pt x="30000" y="52479"/>
                    <a:pt x="30000" y="52479"/>
                  </a:cubicBezTo>
                  <a:cubicBezTo>
                    <a:pt x="30000" y="57493"/>
                    <a:pt x="30000" y="57493"/>
                    <a:pt x="30000" y="57493"/>
                  </a:cubicBezTo>
                  <a:cubicBezTo>
                    <a:pt x="13548" y="57493"/>
                    <a:pt x="13548" y="57493"/>
                    <a:pt x="13548" y="57493"/>
                  </a:cubicBezTo>
                  <a:cubicBezTo>
                    <a:pt x="12580" y="57493"/>
                    <a:pt x="11612" y="57827"/>
                    <a:pt x="11612" y="58161"/>
                  </a:cubicBezTo>
                  <a:cubicBezTo>
                    <a:pt x="11612" y="120000"/>
                    <a:pt x="11612" y="120000"/>
                    <a:pt x="11612" y="120000"/>
                  </a:cubicBezTo>
                  <a:cubicBezTo>
                    <a:pt x="16451" y="120000"/>
                    <a:pt x="16451" y="120000"/>
                    <a:pt x="16451" y="120000"/>
                  </a:cubicBezTo>
                  <a:cubicBezTo>
                    <a:pt x="16451" y="75208"/>
                    <a:pt x="16451" y="75208"/>
                    <a:pt x="16451" y="75208"/>
                  </a:cubicBezTo>
                  <a:cubicBezTo>
                    <a:pt x="115161" y="75208"/>
                    <a:pt x="115161" y="75208"/>
                    <a:pt x="115161" y="75208"/>
                  </a:cubicBezTo>
                  <a:cubicBezTo>
                    <a:pt x="115161" y="120000"/>
                    <a:pt x="115161" y="120000"/>
                    <a:pt x="115161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58161"/>
                    <a:pt x="120000" y="58161"/>
                    <a:pt x="120000" y="58161"/>
                  </a:cubicBezTo>
                  <a:cubicBezTo>
                    <a:pt x="120000" y="57827"/>
                    <a:pt x="119032" y="57493"/>
                    <a:pt x="117096" y="57493"/>
                  </a:cubicBezTo>
                  <a:cubicBezTo>
                    <a:pt x="104516" y="57493"/>
                    <a:pt x="104516" y="57493"/>
                    <a:pt x="104516" y="57493"/>
                  </a:cubicBezTo>
                  <a:cubicBezTo>
                    <a:pt x="104516" y="45459"/>
                    <a:pt x="104516" y="45459"/>
                    <a:pt x="104516" y="45459"/>
                  </a:cubicBezTo>
                  <a:cubicBezTo>
                    <a:pt x="117096" y="32089"/>
                    <a:pt x="117096" y="32089"/>
                    <a:pt x="117096" y="32089"/>
                  </a:cubicBezTo>
                  <a:cubicBezTo>
                    <a:pt x="118064" y="31086"/>
                    <a:pt x="118064" y="29749"/>
                    <a:pt x="117096" y="28412"/>
                  </a:cubicBezTo>
                  <a:cubicBezTo>
                    <a:pt x="94838" y="668"/>
                    <a:pt x="94838" y="668"/>
                    <a:pt x="94838" y="668"/>
                  </a:cubicBezTo>
                  <a:cubicBezTo>
                    <a:pt x="93870" y="334"/>
                    <a:pt x="92903" y="0"/>
                    <a:pt x="91935" y="0"/>
                  </a:cubicBezTo>
                  <a:cubicBezTo>
                    <a:pt x="91935" y="0"/>
                    <a:pt x="84193" y="334"/>
                    <a:pt x="79354" y="2339"/>
                  </a:cubicBezTo>
                  <a:cubicBezTo>
                    <a:pt x="76451" y="4011"/>
                    <a:pt x="74516" y="6350"/>
                    <a:pt x="75483" y="9025"/>
                  </a:cubicBezTo>
                  <a:cubicBezTo>
                    <a:pt x="78387" y="16044"/>
                    <a:pt x="84193" y="23064"/>
                    <a:pt x="84193" y="23398"/>
                  </a:cubicBezTo>
                  <a:cubicBezTo>
                    <a:pt x="85161" y="23732"/>
                    <a:pt x="86129" y="24066"/>
                    <a:pt x="87096" y="23732"/>
                  </a:cubicBezTo>
                  <a:cubicBezTo>
                    <a:pt x="89032" y="23732"/>
                    <a:pt x="89032" y="23398"/>
                    <a:pt x="89032" y="22729"/>
                  </a:cubicBezTo>
                  <a:cubicBezTo>
                    <a:pt x="89032" y="22729"/>
                    <a:pt x="83225" y="15710"/>
                    <a:pt x="80322" y="8690"/>
                  </a:cubicBezTo>
                  <a:cubicBezTo>
                    <a:pt x="79354" y="6350"/>
                    <a:pt x="80322" y="4679"/>
                    <a:pt x="83225" y="3676"/>
                  </a:cubicBezTo>
                  <a:cubicBezTo>
                    <a:pt x="86129" y="2674"/>
                    <a:pt x="89032" y="2005"/>
                    <a:pt x="90967" y="2005"/>
                  </a:cubicBezTo>
                  <a:cubicBezTo>
                    <a:pt x="112258" y="28746"/>
                    <a:pt x="112258" y="28746"/>
                    <a:pt x="112258" y="28746"/>
                  </a:cubicBezTo>
                  <a:cubicBezTo>
                    <a:pt x="113225" y="29749"/>
                    <a:pt x="113225" y="30752"/>
                    <a:pt x="112258" y="31754"/>
                  </a:cubicBezTo>
                  <a:cubicBezTo>
                    <a:pt x="99677" y="45125"/>
                    <a:pt x="99677" y="45125"/>
                    <a:pt x="99677" y="45125"/>
                  </a:cubicBezTo>
                  <a:cubicBezTo>
                    <a:pt x="99677" y="45125"/>
                    <a:pt x="99677" y="45459"/>
                    <a:pt x="99677" y="45459"/>
                  </a:cubicBezTo>
                  <a:cubicBezTo>
                    <a:pt x="99677" y="57493"/>
                    <a:pt x="99677" y="57493"/>
                    <a:pt x="99677" y="57493"/>
                  </a:cubicBezTo>
                  <a:cubicBezTo>
                    <a:pt x="34838" y="57493"/>
                    <a:pt x="34838" y="57493"/>
                    <a:pt x="34838" y="57493"/>
                  </a:cubicBezTo>
                  <a:cubicBezTo>
                    <a:pt x="34838" y="52144"/>
                    <a:pt x="34838" y="52144"/>
                    <a:pt x="34838" y="52144"/>
                  </a:cubicBezTo>
                  <a:cubicBezTo>
                    <a:pt x="34838" y="52144"/>
                    <a:pt x="34838" y="51810"/>
                    <a:pt x="34838" y="51810"/>
                  </a:cubicBezTo>
                  <a:cubicBezTo>
                    <a:pt x="8709" y="39777"/>
                    <a:pt x="8709" y="39777"/>
                    <a:pt x="8709" y="39777"/>
                  </a:cubicBezTo>
                  <a:cubicBezTo>
                    <a:pt x="5806" y="39777"/>
                    <a:pt x="2903" y="39442"/>
                    <a:pt x="0" y="38774"/>
                  </a:cubicBezTo>
                  <a:close/>
                  <a:moveTo>
                    <a:pt x="115161" y="59164"/>
                  </a:moveTo>
                  <a:cubicBezTo>
                    <a:pt x="115161" y="73537"/>
                    <a:pt x="115161" y="73537"/>
                    <a:pt x="115161" y="73537"/>
                  </a:cubicBezTo>
                  <a:cubicBezTo>
                    <a:pt x="16451" y="73537"/>
                    <a:pt x="16451" y="73537"/>
                    <a:pt x="16451" y="73537"/>
                  </a:cubicBezTo>
                  <a:cubicBezTo>
                    <a:pt x="16451" y="59164"/>
                    <a:pt x="16451" y="59164"/>
                    <a:pt x="16451" y="59164"/>
                  </a:cubicBezTo>
                  <a:lnTo>
                    <a:pt x="115161" y="5916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8"/>
            <p:cNvSpPr/>
            <p:nvPr/>
          </p:nvSpPr>
          <p:spPr>
            <a:xfrm>
              <a:off x="7886700" y="5111750"/>
              <a:ext cx="65100" cy="58800"/>
            </a:xfrm>
            <a:custGeom>
              <a:rect b="b" l="l" r="r" t="t"/>
              <a:pathLst>
                <a:path extrusionOk="0" h="120000" w="120000">
                  <a:moveTo>
                    <a:pt x="60000" y="120000"/>
                  </a:moveTo>
                  <a:cubicBezTo>
                    <a:pt x="90000" y="120000"/>
                    <a:pt x="120000" y="98181"/>
                    <a:pt x="120000" y="54545"/>
                  </a:cubicBezTo>
                  <a:cubicBezTo>
                    <a:pt x="120000" y="21818"/>
                    <a:pt x="90000" y="0"/>
                    <a:pt x="60000" y="0"/>
                  </a:cubicBezTo>
                  <a:cubicBezTo>
                    <a:pt x="30000" y="0"/>
                    <a:pt x="0" y="21818"/>
                    <a:pt x="0" y="54545"/>
                  </a:cubicBezTo>
                  <a:cubicBezTo>
                    <a:pt x="0" y="98181"/>
                    <a:pt x="30000" y="120000"/>
                    <a:pt x="60000" y="120000"/>
                  </a:cubicBezTo>
                  <a:close/>
                  <a:moveTo>
                    <a:pt x="60000" y="54545"/>
                  </a:moveTo>
                  <a:cubicBezTo>
                    <a:pt x="70000" y="54545"/>
                    <a:pt x="70000" y="54545"/>
                    <a:pt x="70000" y="54545"/>
                  </a:cubicBezTo>
                  <a:cubicBezTo>
                    <a:pt x="70000" y="65454"/>
                    <a:pt x="70000" y="65454"/>
                    <a:pt x="60000" y="65454"/>
                  </a:cubicBezTo>
                  <a:cubicBezTo>
                    <a:pt x="60000" y="65454"/>
                    <a:pt x="50000" y="65454"/>
                    <a:pt x="50000" y="54545"/>
                  </a:cubicBezTo>
                  <a:cubicBezTo>
                    <a:pt x="50000" y="54545"/>
                    <a:pt x="60000" y="54545"/>
                    <a:pt x="60000" y="5454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7" name="Google Shape;207;p8"/>
          <p:cNvGrpSpPr/>
          <p:nvPr/>
        </p:nvGrpSpPr>
        <p:grpSpPr>
          <a:xfrm rot="10800000">
            <a:off x="6518888" y="-12"/>
            <a:ext cx="1551087" cy="2468625"/>
            <a:chOff x="715963" y="3538538"/>
            <a:chExt cx="1551087" cy="2468625"/>
          </a:xfrm>
        </p:grpSpPr>
        <p:sp>
          <p:nvSpPr>
            <p:cNvPr id="208" name="Google Shape;208;p8"/>
            <p:cNvSpPr/>
            <p:nvPr/>
          </p:nvSpPr>
          <p:spPr>
            <a:xfrm>
              <a:off x="785813" y="4429125"/>
              <a:ext cx="15900" cy="33300"/>
            </a:xfrm>
            <a:custGeom>
              <a:rect b="b" l="l" r="r" t="t"/>
              <a:pathLst>
                <a:path extrusionOk="0" h="120000" w="120000">
                  <a:moveTo>
                    <a:pt x="40000" y="0"/>
                  </a:moveTo>
                  <a:cubicBezTo>
                    <a:pt x="40000" y="0"/>
                    <a:pt x="0" y="20000"/>
                    <a:pt x="0" y="20000"/>
                  </a:cubicBezTo>
                  <a:cubicBezTo>
                    <a:pt x="0" y="100000"/>
                    <a:pt x="0" y="100000"/>
                    <a:pt x="0" y="100000"/>
                  </a:cubicBezTo>
                  <a:cubicBezTo>
                    <a:pt x="0" y="100000"/>
                    <a:pt x="40000" y="120000"/>
                    <a:pt x="40000" y="120000"/>
                  </a:cubicBezTo>
                  <a:cubicBezTo>
                    <a:pt x="80000" y="120000"/>
                    <a:pt x="120000" y="100000"/>
                    <a:pt x="120000" y="100000"/>
                  </a:cubicBezTo>
                  <a:cubicBezTo>
                    <a:pt x="120000" y="20000"/>
                    <a:pt x="120000" y="20000"/>
                    <a:pt x="120000" y="20000"/>
                  </a:cubicBezTo>
                  <a:cubicBezTo>
                    <a:pt x="120000" y="20000"/>
                    <a:pt x="80000" y="0"/>
                    <a:pt x="4000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8"/>
            <p:cNvSpPr/>
            <p:nvPr/>
          </p:nvSpPr>
          <p:spPr>
            <a:xfrm>
              <a:off x="817563" y="4429125"/>
              <a:ext cx="15900" cy="33300"/>
            </a:xfrm>
            <a:custGeom>
              <a:rect b="b" l="l" r="r" t="t"/>
              <a:pathLst>
                <a:path extrusionOk="0" h="120000" w="120000">
                  <a:moveTo>
                    <a:pt x="80000" y="0"/>
                  </a:moveTo>
                  <a:cubicBezTo>
                    <a:pt x="40000" y="0"/>
                    <a:pt x="0" y="20000"/>
                    <a:pt x="0" y="20000"/>
                  </a:cubicBezTo>
                  <a:cubicBezTo>
                    <a:pt x="0" y="100000"/>
                    <a:pt x="0" y="100000"/>
                    <a:pt x="0" y="100000"/>
                  </a:cubicBezTo>
                  <a:cubicBezTo>
                    <a:pt x="0" y="100000"/>
                    <a:pt x="40000" y="120000"/>
                    <a:pt x="80000" y="120000"/>
                  </a:cubicBezTo>
                  <a:cubicBezTo>
                    <a:pt x="120000" y="120000"/>
                    <a:pt x="120000" y="100000"/>
                    <a:pt x="120000" y="100000"/>
                  </a:cubicBezTo>
                  <a:cubicBezTo>
                    <a:pt x="120000" y="20000"/>
                    <a:pt x="120000" y="20000"/>
                    <a:pt x="120000" y="20000"/>
                  </a:cubicBezTo>
                  <a:cubicBezTo>
                    <a:pt x="120000" y="20000"/>
                    <a:pt x="120000" y="0"/>
                    <a:pt x="8000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8"/>
            <p:cNvSpPr/>
            <p:nvPr/>
          </p:nvSpPr>
          <p:spPr>
            <a:xfrm>
              <a:off x="715963" y="4392613"/>
              <a:ext cx="187200" cy="401700"/>
            </a:xfrm>
            <a:custGeom>
              <a:rect b="b" l="l" r="r" t="t"/>
              <a:pathLst>
                <a:path extrusionOk="0" h="120000" w="120000">
                  <a:moveTo>
                    <a:pt x="113142" y="24000"/>
                  </a:moveTo>
                  <a:cubicBezTo>
                    <a:pt x="99428" y="24000"/>
                    <a:pt x="99428" y="24000"/>
                    <a:pt x="99428" y="24000"/>
                  </a:cubicBezTo>
                  <a:cubicBezTo>
                    <a:pt x="99428" y="3200"/>
                    <a:pt x="99428" y="3200"/>
                    <a:pt x="99428" y="3200"/>
                  </a:cubicBezTo>
                  <a:cubicBezTo>
                    <a:pt x="99428" y="1600"/>
                    <a:pt x="96000" y="0"/>
                    <a:pt x="92571" y="0"/>
                  </a:cubicBezTo>
                  <a:cubicBezTo>
                    <a:pt x="27428" y="0"/>
                    <a:pt x="27428" y="0"/>
                    <a:pt x="27428" y="0"/>
                  </a:cubicBezTo>
                  <a:cubicBezTo>
                    <a:pt x="24000" y="0"/>
                    <a:pt x="20571" y="1600"/>
                    <a:pt x="20571" y="3200"/>
                  </a:cubicBezTo>
                  <a:cubicBezTo>
                    <a:pt x="20571" y="24000"/>
                    <a:pt x="20571" y="24000"/>
                    <a:pt x="20571" y="24000"/>
                  </a:cubicBezTo>
                  <a:cubicBezTo>
                    <a:pt x="6857" y="24000"/>
                    <a:pt x="6857" y="24000"/>
                    <a:pt x="6857" y="24000"/>
                  </a:cubicBezTo>
                  <a:cubicBezTo>
                    <a:pt x="3428" y="24000"/>
                    <a:pt x="0" y="25600"/>
                    <a:pt x="0" y="28800"/>
                  </a:cubicBezTo>
                  <a:cubicBezTo>
                    <a:pt x="0" y="97600"/>
                    <a:pt x="0" y="97600"/>
                    <a:pt x="0" y="97600"/>
                  </a:cubicBezTo>
                  <a:cubicBezTo>
                    <a:pt x="0" y="110400"/>
                    <a:pt x="20571" y="120000"/>
                    <a:pt x="48000" y="120000"/>
                  </a:cubicBezTo>
                  <a:cubicBezTo>
                    <a:pt x="72000" y="120000"/>
                    <a:pt x="72000" y="120000"/>
                    <a:pt x="72000" y="120000"/>
                  </a:cubicBezTo>
                  <a:cubicBezTo>
                    <a:pt x="99428" y="120000"/>
                    <a:pt x="120000" y="110400"/>
                    <a:pt x="120000" y="97600"/>
                  </a:cubicBezTo>
                  <a:cubicBezTo>
                    <a:pt x="120000" y="28800"/>
                    <a:pt x="120000" y="28800"/>
                    <a:pt x="120000" y="28800"/>
                  </a:cubicBezTo>
                  <a:cubicBezTo>
                    <a:pt x="120000" y="25600"/>
                    <a:pt x="116571" y="24000"/>
                    <a:pt x="113142" y="24000"/>
                  </a:cubicBezTo>
                  <a:close/>
                  <a:moveTo>
                    <a:pt x="37714" y="8000"/>
                  </a:moveTo>
                  <a:cubicBezTo>
                    <a:pt x="82285" y="8000"/>
                    <a:pt x="82285" y="8000"/>
                    <a:pt x="82285" y="8000"/>
                  </a:cubicBezTo>
                  <a:cubicBezTo>
                    <a:pt x="82285" y="24000"/>
                    <a:pt x="82285" y="24000"/>
                    <a:pt x="82285" y="24000"/>
                  </a:cubicBezTo>
                  <a:cubicBezTo>
                    <a:pt x="37714" y="24000"/>
                    <a:pt x="37714" y="24000"/>
                    <a:pt x="37714" y="24000"/>
                  </a:cubicBezTo>
                  <a:lnTo>
                    <a:pt x="37714" y="8000"/>
                  </a:lnTo>
                  <a:close/>
                  <a:moveTo>
                    <a:pt x="72000" y="113600"/>
                  </a:moveTo>
                  <a:cubicBezTo>
                    <a:pt x="48000" y="113600"/>
                    <a:pt x="48000" y="113600"/>
                    <a:pt x="48000" y="113600"/>
                  </a:cubicBezTo>
                  <a:cubicBezTo>
                    <a:pt x="30857" y="113600"/>
                    <a:pt x="17142" y="105600"/>
                    <a:pt x="17142" y="97600"/>
                  </a:cubicBezTo>
                  <a:cubicBezTo>
                    <a:pt x="17142" y="32000"/>
                    <a:pt x="17142" y="32000"/>
                    <a:pt x="17142" y="32000"/>
                  </a:cubicBezTo>
                  <a:cubicBezTo>
                    <a:pt x="27428" y="32000"/>
                    <a:pt x="27428" y="32000"/>
                    <a:pt x="27428" y="32000"/>
                  </a:cubicBezTo>
                  <a:cubicBezTo>
                    <a:pt x="92571" y="32000"/>
                    <a:pt x="92571" y="32000"/>
                    <a:pt x="92571" y="32000"/>
                  </a:cubicBezTo>
                  <a:cubicBezTo>
                    <a:pt x="102857" y="32000"/>
                    <a:pt x="102857" y="32000"/>
                    <a:pt x="102857" y="32000"/>
                  </a:cubicBezTo>
                  <a:cubicBezTo>
                    <a:pt x="102857" y="97600"/>
                    <a:pt x="102857" y="97600"/>
                    <a:pt x="102857" y="97600"/>
                  </a:cubicBezTo>
                  <a:cubicBezTo>
                    <a:pt x="102857" y="105600"/>
                    <a:pt x="89142" y="113600"/>
                    <a:pt x="72000" y="1136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8"/>
            <p:cNvSpPr/>
            <p:nvPr/>
          </p:nvSpPr>
          <p:spPr>
            <a:xfrm>
              <a:off x="758825" y="4521200"/>
              <a:ext cx="101700" cy="27000"/>
            </a:xfrm>
            <a:custGeom>
              <a:rect b="b" l="l" r="r" t="t"/>
              <a:pathLst>
                <a:path extrusionOk="0" h="120000" w="120000">
                  <a:moveTo>
                    <a:pt x="107368" y="0"/>
                  </a:moveTo>
                  <a:cubicBezTo>
                    <a:pt x="12631" y="0"/>
                    <a:pt x="12631" y="0"/>
                    <a:pt x="12631" y="0"/>
                  </a:cubicBezTo>
                  <a:cubicBezTo>
                    <a:pt x="6315" y="0"/>
                    <a:pt x="0" y="24000"/>
                    <a:pt x="0" y="72000"/>
                  </a:cubicBezTo>
                  <a:cubicBezTo>
                    <a:pt x="0" y="96000"/>
                    <a:pt x="6315" y="120000"/>
                    <a:pt x="12631" y="120000"/>
                  </a:cubicBezTo>
                  <a:cubicBezTo>
                    <a:pt x="107368" y="120000"/>
                    <a:pt x="107368" y="120000"/>
                    <a:pt x="107368" y="120000"/>
                  </a:cubicBezTo>
                  <a:cubicBezTo>
                    <a:pt x="113684" y="120000"/>
                    <a:pt x="120000" y="96000"/>
                    <a:pt x="120000" y="72000"/>
                  </a:cubicBezTo>
                  <a:cubicBezTo>
                    <a:pt x="120000" y="24000"/>
                    <a:pt x="113684" y="0"/>
                    <a:pt x="1073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8"/>
            <p:cNvSpPr/>
            <p:nvPr/>
          </p:nvSpPr>
          <p:spPr>
            <a:xfrm>
              <a:off x="1293813" y="4230688"/>
              <a:ext cx="523800" cy="371400"/>
            </a:xfrm>
            <a:custGeom>
              <a:rect b="b" l="l" r="r" t="t"/>
              <a:pathLst>
                <a:path extrusionOk="0" h="120000" w="120000">
                  <a:moveTo>
                    <a:pt x="2448" y="120000"/>
                  </a:moveTo>
                  <a:cubicBezTo>
                    <a:pt x="105306" y="120000"/>
                    <a:pt x="105306" y="120000"/>
                    <a:pt x="105306" y="120000"/>
                  </a:cubicBezTo>
                  <a:cubicBezTo>
                    <a:pt x="105306" y="116521"/>
                    <a:pt x="106530" y="113043"/>
                    <a:pt x="107755" y="111304"/>
                  </a:cubicBezTo>
                  <a:cubicBezTo>
                    <a:pt x="105306" y="111304"/>
                    <a:pt x="105306" y="111304"/>
                    <a:pt x="105306" y="111304"/>
                  </a:cubicBezTo>
                  <a:cubicBezTo>
                    <a:pt x="105306" y="8695"/>
                    <a:pt x="105306" y="8695"/>
                    <a:pt x="105306" y="8695"/>
                  </a:cubicBezTo>
                  <a:cubicBezTo>
                    <a:pt x="115102" y="8695"/>
                    <a:pt x="115102" y="8695"/>
                    <a:pt x="115102" y="8695"/>
                  </a:cubicBezTo>
                  <a:cubicBezTo>
                    <a:pt x="115102" y="102608"/>
                    <a:pt x="115102" y="102608"/>
                    <a:pt x="115102" y="102608"/>
                  </a:cubicBezTo>
                  <a:cubicBezTo>
                    <a:pt x="116326" y="102608"/>
                    <a:pt x="118775" y="100869"/>
                    <a:pt x="119999" y="100869"/>
                  </a:cubicBezTo>
                  <a:cubicBezTo>
                    <a:pt x="119999" y="3478"/>
                    <a:pt x="119999" y="3478"/>
                    <a:pt x="119999" y="3478"/>
                  </a:cubicBezTo>
                  <a:cubicBezTo>
                    <a:pt x="119999" y="1739"/>
                    <a:pt x="118775" y="0"/>
                    <a:pt x="117551" y="0"/>
                  </a:cubicBezTo>
                  <a:cubicBezTo>
                    <a:pt x="101632" y="0"/>
                    <a:pt x="101632" y="0"/>
                    <a:pt x="101632" y="0"/>
                  </a:cubicBezTo>
                  <a:cubicBezTo>
                    <a:pt x="100408" y="0"/>
                    <a:pt x="99183" y="1739"/>
                    <a:pt x="99183" y="3478"/>
                  </a:cubicBezTo>
                  <a:cubicBezTo>
                    <a:pt x="99183" y="111304"/>
                    <a:pt x="99183" y="111304"/>
                    <a:pt x="99183" y="111304"/>
                  </a:cubicBezTo>
                  <a:cubicBezTo>
                    <a:pt x="89387" y="111304"/>
                    <a:pt x="89387" y="111304"/>
                    <a:pt x="89387" y="111304"/>
                  </a:cubicBezTo>
                  <a:cubicBezTo>
                    <a:pt x="89387" y="55652"/>
                    <a:pt x="89387" y="55652"/>
                    <a:pt x="89387" y="55652"/>
                  </a:cubicBezTo>
                  <a:cubicBezTo>
                    <a:pt x="89387" y="53913"/>
                    <a:pt x="88163" y="52173"/>
                    <a:pt x="85714" y="52173"/>
                  </a:cubicBezTo>
                  <a:cubicBezTo>
                    <a:pt x="69795" y="52173"/>
                    <a:pt x="69795" y="52173"/>
                    <a:pt x="69795" y="52173"/>
                  </a:cubicBezTo>
                  <a:cubicBezTo>
                    <a:pt x="68571" y="52173"/>
                    <a:pt x="67346" y="53913"/>
                    <a:pt x="67346" y="55652"/>
                  </a:cubicBezTo>
                  <a:cubicBezTo>
                    <a:pt x="67346" y="111304"/>
                    <a:pt x="67346" y="111304"/>
                    <a:pt x="67346" y="111304"/>
                  </a:cubicBezTo>
                  <a:cubicBezTo>
                    <a:pt x="57551" y="111304"/>
                    <a:pt x="57551" y="111304"/>
                    <a:pt x="57551" y="111304"/>
                  </a:cubicBezTo>
                  <a:cubicBezTo>
                    <a:pt x="57551" y="41739"/>
                    <a:pt x="57551" y="41739"/>
                    <a:pt x="57551" y="41739"/>
                  </a:cubicBezTo>
                  <a:cubicBezTo>
                    <a:pt x="57551" y="38260"/>
                    <a:pt x="56326" y="36521"/>
                    <a:pt x="55102" y="36521"/>
                  </a:cubicBezTo>
                  <a:cubicBezTo>
                    <a:pt x="39183" y="36521"/>
                    <a:pt x="39183" y="36521"/>
                    <a:pt x="39183" y="36521"/>
                  </a:cubicBezTo>
                  <a:cubicBezTo>
                    <a:pt x="37959" y="36521"/>
                    <a:pt x="35510" y="38260"/>
                    <a:pt x="35510" y="41739"/>
                  </a:cubicBezTo>
                  <a:cubicBezTo>
                    <a:pt x="35510" y="111304"/>
                    <a:pt x="35510" y="111304"/>
                    <a:pt x="35510" y="111304"/>
                  </a:cubicBezTo>
                  <a:cubicBezTo>
                    <a:pt x="25714" y="111304"/>
                    <a:pt x="25714" y="111304"/>
                    <a:pt x="25714" y="111304"/>
                  </a:cubicBezTo>
                  <a:cubicBezTo>
                    <a:pt x="25714" y="78260"/>
                    <a:pt x="25714" y="78260"/>
                    <a:pt x="25714" y="78260"/>
                  </a:cubicBezTo>
                  <a:cubicBezTo>
                    <a:pt x="25714" y="76521"/>
                    <a:pt x="24489" y="74782"/>
                    <a:pt x="23265" y="74782"/>
                  </a:cubicBezTo>
                  <a:cubicBezTo>
                    <a:pt x="7346" y="74782"/>
                    <a:pt x="7346" y="74782"/>
                    <a:pt x="7346" y="74782"/>
                  </a:cubicBezTo>
                  <a:cubicBezTo>
                    <a:pt x="6122" y="74782"/>
                    <a:pt x="4897" y="76521"/>
                    <a:pt x="4897" y="78260"/>
                  </a:cubicBezTo>
                  <a:cubicBezTo>
                    <a:pt x="4897" y="111304"/>
                    <a:pt x="4897" y="111304"/>
                    <a:pt x="4897" y="111304"/>
                  </a:cubicBezTo>
                  <a:cubicBezTo>
                    <a:pt x="2448" y="111304"/>
                    <a:pt x="2448" y="111304"/>
                    <a:pt x="2448" y="111304"/>
                  </a:cubicBezTo>
                  <a:cubicBezTo>
                    <a:pt x="1224" y="111304"/>
                    <a:pt x="0" y="113043"/>
                    <a:pt x="0" y="114782"/>
                  </a:cubicBezTo>
                  <a:cubicBezTo>
                    <a:pt x="0" y="118260"/>
                    <a:pt x="1224" y="120000"/>
                    <a:pt x="2448" y="120000"/>
                  </a:cubicBezTo>
                  <a:close/>
                  <a:moveTo>
                    <a:pt x="73469" y="60869"/>
                  </a:moveTo>
                  <a:cubicBezTo>
                    <a:pt x="83265" y="60869"/>
                    <a:pt x="83265" y="60869"/>
                    <a:pt x="83265" y="60869"/>
                  </a:cubicBezTo>
                  <a:cubicBezTo>
                    <a:pt x="83265" y="111304"/>
                    <a:pt x="83265" y="111304"/>
                    <a:pt x="83265" y="111304"/>
                  </a:cubicBezTo>
                  <a:cubicBezTo>
                    <a:pt x="73469" y="111304"/>
                    <a:pt x="73469" y="111304"/>
                    <a:pt x="73469" y="111304"/>
                  </a:cubicBezTo>
                  <a:lnTo>
                    <a:pt x="73469" y="60869"/>
                  </a:lnTo>
                  <a:close/>
                  <a:moveTo>
                    <a:pt x="41632" y="45217"/>
                  </a:moveTo>
                  <a:cubicBezTo>
                    <a:pt x="51428" y="45217"/>
                    <a:pt x="51428" y="45217"/>
                    <a:pt x="51428" y="45217"/>
                  </a:cubicBezTo>
                  <a:cubicBezTo>
                    <a:pt x="51428" y="111304"/>
                    <a:pt x="51428" y="111304"/>
                    <a:pt x="51428" y="111304"/>
                  </a:cubicBezTo>
                  <a:cubicBezTo>
                    <a:pt x="41632" y="111304"/>
                    <a:pt x="41632" y="111304"/>
                    <a:pt x="41632" y="111304"/>
                  </a:cubicBezTo>
                  <a:lnTo>
                    <a:pt x="41632" y="45217"/>
                  </a:lnTo>
                  <a:close/>
                  <a:moveTo>
                    <a:pt x="11020" y="83478"/>
                  </a:moveTo>
                  <a:cubicBezTo>
                    <a:pt x="20816" y="83478"/>
                    <a:pt x="20816" y="83478"/>
                    <a:pt x="20816" y="83478"/>
                  </a:cubicBezTo>
                  <a:cubicBezTo>
                    <a:pt x="20816" y="111304"/>
                    <a:pt x="20816" y="111304"/>
                    <a:pt x="20816" y="111304"/>
                  </a:cubicBezTo>
                  <a:cubicBezTo>
                    <a:pt x="11020" y="111304"/>
                    <a:pt x="11020" y="111304"/>
                    <a:pt x="11020" y="111304"/>
                  </a:cubicBezTo>
                  <a:lnTo>
                    <a:pt x="11020" y="8347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8"/>
            <p:cNvSpPr/>
            <p:nvPr/>
          </p:nvSpPr>
          <p:spPr>
            <a:xfrm>
              <a:off x="1106488" y="3538538"/>
              <a:ext cx="936600" cy="1255800"/>
            </a:xfrm>
            <a:custGeom>
              <a:rect b="b" l="l" r="r" t="t"/>
              <a:pathLst>
                <a:path extrusionOk="0" h="120000" w="120000">
                  <a:moveTo>
                    <a:pt x="82971" y="117948"/>
                  </a:moveTo>
                  <a:cubicBezTo>
                    <a:pt x="3428" y="117948"/>
                    <a:pt x="3428" y="117948"/>
                    <a:pt x="3428" y="117948"/>
                  </a:cubicBezTo>
                  <a:cubicBezTo>
                    <a:pt x="3428" y="2564"/>
                    <a:pt x="3428" y="2564"/>
                    <a:pt x="3428" y="2564"/>
                  </a:cubicBezTo>
                  <a:cubicBezTo>
                    <a:pt x="75428" y="2564"/>
                    <a:pt x="75428" y="2564"/>
                    <a:pt x="75428" y="2564"/>
                  </a:cubicBezTo>
                  <a:cubicBezTo>
                    <a:pt x="75428" y="31794"/>
                    <a:pt x="75428" y="31794"/>
                    <a:pt x="75428" y="31794"/>
                  </a:cubicBezTo>
                  <a:cubicBezTo>
                    <a:pt x="75428" y="32820"/>
                    <a:pt x="76114" y="33333"/>
                    <a:pt x="76800" y="33333"/>
                  </a:cubicBezTo>
                  <a:cubicBezTo>
                    <a:pt x="116571" y="33333"/>
                    <a:pt x="116571" y="33333"/>
                    <a:pt x="116571" y="33333"/>
                  </a:cubicBezTo>
                  <a:cubicBezTo>
                    <a:pt x="116571" y="92307"/>
                    <a:pt x="116571" y="92307"/>
                    <a:pt x="116571" y="92307"/>
                  </a:cubicBezTo>
                  <a:cubicBezTo>
                    <a:pt x="117257" y="92820"/>
                    <a:pt x="117257" y="94358"/>
                    <a:pt x="117257" y="95384"/>
                  </a:cubicBezTo>
                  <a:cubicBezTo>
                    <a:pt x="117257" y="97435"/>
                    <a:pt x="117257" y="97435"/>
                    <a:pt x="117257" y="97435"/>
                  </a:cubicBezTo>
                  <a:cubicBezTo>
                    <a:pt x="117942" y="97435"/>
                    <a:pt x="118628" y="96923"/>
                    <a:pt x="119999" y="96410"/>
                  </a:cubicBezTo>
                  <a:cubicBezTo>
                    <a:pt x="119999" y="31794"/>
                    <a:pt x="119999" y="31794"/>
                    <a:pt x="119999" y="31794"/>
                  </a:cubicBezTo>
                  <a:cubicBezTo>
                    <a:pt x="119999" y="31794"/>
                    <a:pt x="119999" y="31794"/>
                    <a:pt x="119999" y="31794"/>
                  </a:cubicBezTo>
                  <a:cubicBezTo>
                    <a:pt x="119999" y="31794"/>
                    <a:pt x="119999" y="31794"/>
                    <a:pt x="119999" y="31794"/>
                  </a:cubicBezTo>
                  <a:cubicBezTo>
                    <a:pt x="119314" y="31794"/>
                    <a:pt x="119314" y="31282"/>
                    <a:pt x="119314" y="31282"/>
                  </a:cubicBezTo>
                  <a:cubicBezTo>
                    <a:pt x="119314" y="31282"/>
                    <a:pt x="119314" y="31282"/>
                    <a:pt x="119314" y="31282"/>
                  </a:cubicBezTo>
                  <a:cubicBezTo>
                    <a:pt x="119314" y="31282"/>
                    <a:pt x="119314" y="31282"/>
                    <a:pt x="119314" y="31282"/>
                  </a:cubicBezTo>
                  <a:cubicBezTo>
                    <a:pt x="119314" y="31282"/>
                    <a:pt x="119314" y="31282"/>
                    <a:pt x="119314" y="31282"/>
                  </a:cubicBezTo>
                  <a:cubicBezTo>
                    <a:pt x="78171" y="512"/>
                    <a:pt x="78171" y="512"/>
                    <a:pt x="78171" y="512"/>
                  </a:cubicBezTo>
                  <a:cubicBezTo>
                    <a:pt x="78171" y="512"/>
                    <a:pt x="78171" y="512"/>
                    <a:pt x="78171" y="0"/>
                  </a:cubicBezTo>
                  <a:cubicBezTo>
                    <a:pt x="78171" y="0"/>
                    <a:pt x="78171" y="0"/>
                    <a:pt x="78171" y="0"/>
                  </a:cubicBezTo>
                  <a:cubicBezTo>
                    <a:pt x="78171" y="0"/>
                    <a:pt x="77485" y="0"/>
                    <a:pt x="77485" y="0"/>
                  </a:cubicBezTo>
                  <a:cubicBezTo>
                    <a:pt x="77485" y="0"/>
                    <a:pt x="77485" y="0"/>
                    <a:pt x="77485" y="0"/>
                  </a:cubicBezTo>
                  <a:cubicBezTo>
                    <a:pt x="77485" y="0"/>
                    <a:pt x="77485" y="0"/>
                    <a:pt x="77485" y="0"/>
                  </a:cubicBezTo>
                  <a:cubicBezTo>
                    <a:pt x="77485" y="0"/>
                    <a:pt x="77485" y="0"/>
                    <a:pt x="76800" y="0"/>
                  </a:cubicBezTo>
                  <a:cubicBezTo>
                    <a:pt x="2057" y="0"/>
                    <a:pt x="2057" y="0"/>
                    <a:pt x="2057" y="0"/>
                  </a:cubicBezTo>
                  <a:cubicBezTo>
                    <a:pt x="685" y="0"/>
                    <a:pt x="0" y="512"/>
                    <a:pt x="0" y="1538"/>
                  </a:cubicBezTo>
                  <a:cubicBezTo>
                    <a:pt x="0" y="118974"/>
                    <a:pt x="0" y="118974"/>
                    <a:pt x="0" y="118974"/>
                  </a:cubicBezTo>
                  <a:cubicBezTo>
                    <a:pt x="0" y="119487"/>
                    <a:pt x="685" y="120000"/>
                    <a:pt x="2057" y="120000"/>
                  </a:cubicBezTo>
                  <a:cubicBezTo>
                    <a:pt x="82971" y="120000"/>
                    <a:pt x="82971" y="120000"/>
                    <a:pt x="82971" y="120000"/>
                  </a:cubicBezTo>
                  <a:lnTo>
                    <a:pt x="82971" y="117948"/>
                  </a:lnTo>
                  <a:close/>
                  <a:moveTo>
                    <a:pt x="78857" y="4102"/>
                  </a:moveTo>
                  <a:cubicBezTo>
                    <a:pt x="113828" y="30769"/>
                    <a:pt x="113828" y="30769"/>
                    <a:pt x="113828" y="30769"/>
                  </a:cubicBezTo>
                  <a:cubicBezTo>
                    <a:pt x="78857" y="30769"/>
                    <a:pt x="78857" y="30769"/>
                    <a:pt x="78857" y="30769"/>
                  </a:cubicBezTo>
                  <a:lnTo>
                    <a:pt x="78857" y="410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8"/>
            <p:cNvSpPr/>
            <p:nvPr/>
          </p:nvSpPr>
          <p:spPr>
            <a:xfrm>
              <a:off x="1293813" y="3748088"/>
              <a:ext cx="250800" cy="22200"/>
            </a:xfrm>
            <a:custGeom>
              <a:rect b="b" l="l" r="r" t="t"/>
              <a:pathLst>
                <a:path extrusionOk="0" h="120000" w="120000">
                  <a:moveTo>
                    <a:pt x="5106" y="120000"/>
                  </a:moveTo>
                  <a:cubicBezTo>
                    <a:pt x="114893" y="120000"/>
                    <a:pt x="114893" y="120000"/>
                    <a:pt x="114893" y="120000"/>
                  </a:cubicBezTo>
                  <a:cubicBezTo>
                    <a:pt x="117446" y="120000"/>
                    <a:pt x="120000" y="90000"/>
                    <a:pt x="120000" y="60000"/>
                  </a:cubicBezTo>
                  <a:cubicBezTo>
                    <a:pt x="120000" y="30000"/>
                    <a:pt x="117446" y="0"/>
                    <a:pt x="114893" y="0"/>
                  </a:cubicBezTo>
                  <a:cubicBezTo>
                    <a:pt x="5106" y="0"/>
                    <a:pt x="5106" y="0"/>
                    <a:pt x="5106" y="0"/>
                  </a:cubicBezTo>
                  <a:cubicBezTo>
                    <a:pt x="2553" y="0"/>
                    <a:pt x="0" y="30000"/>
                    <a:pt x="0" y="60000"/>
                  </a:cubicBezTo>
                  <a:cubicBezTo>
                    <a:pt x="0" y="90000"/>
                    <a:pt x="2553" y="120000"/>
                    <a:pt x="5106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8"/>
            <p:cNvSpPr/>
            <p:nvPr/>
          </p:nvSpPr>
          <p:spPr>
            <a:xfrm>
              <a:off x="1293813" y="3919538"/>
              <a:ext cx="250800" cy="27000"/>
            </a:xfrm>
            <a:custGeom>
              <a:rect b="b" l="l" r="r" t="t"/>
              <a:pathLst>
                <a:path extrusionOk="0" h="120000" w="120000">
                  <a:moveTo>
                    <a:pt x="5106" y="120000"/>
                  </a:moveTo>
                  <a:cubicBezTo>
                    <a:pt x="114893" y="120000"/>
                    <a:pt x="114893" y="120000"/>
                    <a:pt x="114893" y="120000"/>
                  </a:cubicBezTo>
                  <a:cubicBezTo>
                    <a:pt x="117446" y="120000"/>
                    <a:pt x="120000" y="96000"/>
                    <a:pt x="120000" y="48000"/>
                  </a:cubicBezTo>
                  <a:cubicBezTo>
                    <a:pt x="120000" y="24000"/>
                    <a:pt x="117446" y="0"/>
                    <a:pt x="114893" y="0"/>
                  </a:cubicBezTo>
                  <a:cubicBezTo>
                    <a:pt x="5106" y="0"/>
                    <a:pt x="5106" y="0"/>
                    <a:pt x="5106" y="0"/>
                  </a:cubicBezTo>
                  <a:cubicBezTo>
                    <a:pt x="2553" y="0"/>
                    <a:pt x="0" y="24000"/>
                    <a:pt x="0" y="48000"/>
                  </a:cubicBezTo>
                  <a:cubicBezTo>
                    <a:pt x="0" y="96000"/>
                    <a:pt x="2553" y="120000"/>
                    <a:pt x="5106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8"/>
            <p:cNvSpPr/>
            <p:nvPr/>
          </p:nvSpPr>
          <p:spPr>
            <a:xfrm>
              <a:off x="1325563" y="4048125"/>
              <a:ext cx="480900" cy="301500"/>
            </a:xfrm>
            <a:custGeom>
              <a:rect b="b" l="l" r="r" t="t"/>
              <a:pathLst>
                <a:path extrusionOk="0" h="120000" w="120000">
                  <a:moveTo>
                    <a:pt x="77333" y="64285"/>
                  </a:moveTo>
                  <a:cubicBezTo>
                    <a:pt x="74666" y="64285"/>
                    <a:pt x="72000" y="66428"/>
                    <a:pt x="70666" y="68571"/>
                  </a:cubicBezTo>
                  <a:cubicBezTo>
                    <a:pt x="52000" y="59999"/>
                    <a:pt x="52000" y="59999"/>
                    <a:pt x="52000" y="59999"/>
                  </a:cubicBezTo>
                  <a:cubicBezTo>
                    <a:pt x="52000" y="51428"/>
                    <a:pt x="48000" y="44999"/>
                    <a:pt x="42666" y="44999"/>
                  </a:cubicBezTo>
                  <a:cubicBezTo>
                    <a:pt x="38666" y="44999"/>
                    <a:pt x="34666" y="51428"/>
                    <a:pt x="34666" y="59999"/>
                  </a:cubicBezTo>
                  <a:cubicBezTo>
                    <a:pt x="34666" y="62142"/>
                    <a:pt x="34666" y="62142"/>
                    <a:pt x="34666" y="64285"/>
                  </a:cubicBezTo>
                  <a:cubicBezTo>
                    <a:pt x="13333" y="92142"/>
                    <a:pt x="13333" y="92142"/>
                    <a:pt x="13333" y="92142"/>
                  </a:cubicBezTo>
                  <a:cubicBezTo>
                    <a:pt x="12000" y="92142"/>
                    <a:pt x="10666" y="92142"/>
                    <a:pt x="9333" y="92142"/>
                  </a:cubicBezTo>
                  <a:cubicBezTo>
                    <a:pt x="4000" y="92142"/>
                    <a:pt x="0" y="98571"/>
                    <a:pt x="0" y="104999"/>
                  </a:cubicBezTo>
                  <a:cubicBezTo>
                    <a:pt x="0" y="113571"/>
                    <a:pt x="4000" y="119999"/>
                    <a:pt x="9333" y="119999"/>
                  </a:cubicBezTo>
                  <a:cubicBezTo>
                    <a:pt x="13333" y="119999"/>
                    <a:pt x="17333" y="113571"/>
                    <a:pt x="17333" y="104999"/>
                  </a:cubicBezTo>
                  <a:cubicBezTo>
                    <a:pt x="17333" y="102857"/>
                    <a:pt x="17333" y="102857"/>
                    <a:pt x="17333" y="100714"/>
                  </a:cubicBezTo>
                  <a:cubicBezTo>
                    <a:pt x="38666" y="72857"/>
                    <a:pt x="38666" y="72857"/>
                    <a:pt x="38666" y="72857"/>
                  </a:cubicBezTo>
                  <a:cubicBezTo>
                    <a:pt x="40000" y="72857"/>
                    <a:pt x="41333" y="75000"/>
                    <a:pt x="42666" y="75000"/>
                  </a:cubicBezTo>
                  <a:cubicBezTo>
                    <a:pt x="45333" y="75000"/>
                    <a:pt x="48000" y="72857"/>
                    <a:pt x="49333" y="68571"/>
                  </a:cubicBezTo>
                  <a:cubicBezTo>
                    <a:pt x="68000" y="79285"/>
                    <a:pt x="68000" y="79285"/>
                    <a:pt x="68000" y="79285"/>
                  </a:cubicBezTo>
                  <a:cubicBezTo>
                    <a:pt x="68000" y="85714"/>
                    <a:pt x="72000" y="92142"/>
                    <a:pt x="77333" y="92142"/>
                  </a:cubicBezTo>
                  <a:cubicBezTo>
                    <a:pt x="82666" y="92142"/>
                    <a:pt x="86666" y="85714"/>
                    <a:pt x="86666" y="77142"/>
                  </a:cubicBezTo>
                  <a:cubicBezTo>
                    <a:pt x="86666" y="75000"/>
                    <a:pt x="85333" y="72857"/>
                    <a:pt x="85333" y="70714"/>
                  </a:cubicBezTo>
                  <a:cubicBezTo>
                    <a:pt x="108000" y="27857"/>
                    <a:pt x="108000" y="27857"/>
                    <a:pt x="108000" y="27857"/>
                  </a:cubicBezTo>
                  <a:cubicBezTo>
                    <a:pt x="109333" y="27857"/>
                    <a:pt x="110666" y="27857"/>
                    <a:pt x="112000" y="27857"/>
                  </a:cubicBezTo>
                  <a:cubicBezTo>
                    <a:pt x="116000" y="27857"/>
                    <a:pt x="120000" y="21428"/>
                    <a:pt x="120000" y="12857"/>
                  </a:cubicBezTo>
                  <a:cubicBezTo>
                    <a:pt x="120000" y="6428"/>
                    <a:pt x="116000" y="0"/>
                    <a:pt x="112000" y="0"/>
                  </a:cubicBezTo>
                  <a:cubicBezTo>
                    <a:pt x="106666" y="0"/>
                    <a:pt x="102666" y="6428"/>
                    <a:pt x="102666" y="12857"/>
                  </a:cubicBezTo>
                  <a:cubicBezTo>
                    <a:pt x="102666" y="17142"/>
                    <a:pt x="102666" y="19285"/>
                    <a:pt x="104000" y="21428"/>
                  </a:cubicBezTo>
                  <a:cubicBezTo>
                    <a:pt x="80000" y="64285"/>
                    <a:pt x="80000" y="64285"/>
                    <a:pt x="80000" y="64285"/>
                  </a:cubicBezTo>
                  <a:cubicBezTo>
                    <a:pt x="78666" y="64285"/>
                    <a:pt x="78666" y="64285"/>
                    <a:pt x="77333" y="64285"/>
                  </a:cubicBezTo>
                  <a:close/>
                  <a:moveTo>
                    <a:pt x="9333" y="109285"/>
                  </a:moveTo>
                  <a:cubicBezTo>
                    <a:pt x="8000" y="109285"/>
                    <a:pt x="6666" y="107142"/>
                    <a:pt x="6666" y="104999"/>
                  </a:cubicBezTo>
                  <a:cubicBezTo>
                    <a:pt x="6666" y="102857"/>
                    <a:pt x="8000" y="100714"/>
                    <a:pt x="9333" y="100714"/>
                  </a:cubicBezTo>
                  <a:cubicBezTo>
                    <a:pt x="10666" y="100714"/>
                    <a:pt x="10666" y="102857"/>
                    <a:pt x="10666" y="104999"/>
                  </a:cubicBezTo>
                  <a:cubicBezTo>
                    <a:pt x="10666" y="107142"/>
                    <a:pt x="10666" y="109285"/>
                    <a:pt x="9333" y="109285"/>
                  </a:cubicBezTo>
                  <a:close/>
                  <a:moveTo>
                    <a:pt x="42666" y="64285"/>
                  </a:moveTo>
                  <a:cubicBezTo>
                    <a:pt x="41333" y="64285"/>
                    <a:pt x="40000" y="62142"/>
                    <a:pt x="40000" y="59999"/>
                  </a:cubicBezTo>
                  <a:cubicBezTo>
                    <a:pt x="40000" y="57857"/>
                    <a:pt x="41333" y="55714"/>
                    <a:pt x="42666" y="55714"/>
                  </a:cubicBezTo>
                  <a:cubicBezTo>
                    <a:pt x="44000" y="55714"/>
                    <a:pt x="45333" y="57857"/>
                    <a:pt x="45333" y="59999"/>
                  </a:cubicBezTo>
                  <a:cubicBezTo>
                    <a:pt x="45333" y="62142"/>
                    <a:pt x="44000" y="64285"/>
                    <a:pt x="42666" y="64285"/>
                  </a:cubicBezTo>
                  <a:close/>
                  <a:moveTo>
                    <a:pt x="77333" y="81428"/>
                  </a:moveTo>
                  <a:cubicBezTo>
                    <a:pt x="76000" y="81428"/>
                    <a:pt x="74666" y="79285"/>
                    <a:pt x="74666" y="77142"/>
                  </a:cubicBezTo>
                  <a:cubicBezTo>
                    <a:pt x="74666" y="77142"/>
                    <a:pt x="74666" y="77142"/>
                    <a:pt x="74666" y="77142"/>
                  </a:cubicBezTo>
                  <a:cubicBezTo>
                    <a:pt x="74666" y="77142"/>
                    <a:pt x="74666" y="77142"/>
                    <a:pt x="74666" y="77142"/>
                  </a:cubicBezTo>
                  <a:cubicBezTo>
                    <a:pt x="74666" y="77142"/>
                    <a:pt x="74666" y="77142"/>
                    <a:pt x="74666" y="75000"/>
                  </a:cubicBezTo>
                  <a:cubicBezTo>
                    <a:pt x="76000" y="75000"/>
                    <a:pt x="76000" y="75000"/>
                    <a:pt x="77333" y="75000"/>
                  </a:cubicBezTo>
                  <a:cubicBezTo>
                    <a:pt x="78666" y="75000"/>
                    <a:pt x="80000" y="75000"/>
                    <a:pt x="80000" y="77142"/>
                  </a:cubicBezTo>
                  <a:cubicBezTo>
                    <a:pt x="80000" y="79285"/>
                    <a:pt x="78666" y="81428"/>
                    <a:pt x="77333" y="81428"/>
                  </a:cubicBezTo>
                  <a:close/>
                  <a:moveTo>
                    <a:pt x="112000" y="10714"/>
                  </a:moveTo>
                  <a:cubicBezTo>
                    <a:pt x="113333" y="10714"/>
                    <a:pt x="113333" y="10714"/>
                    <a:pt x="113333" y="12857"/>
                  </a:cubicBezTo>
                  <a:cubicBezTo>
                    <a:pt x="113333" y="14999"/>
                    <a:pt x="113333" y="17142"/>
                    <a:pt x="112000" y="17142"/>
                  </a:cubicBezTo>
                  <a:cubicBezTo>
                    <a:pt x="109333" y="17142"/>
                    <a:pt x="109333" y="14999"/>
                    <a:pt x="109333" y="12857"/>
                  </a:cubicBezTo>
                  <a:cubicBezTo>
                    <a:pt x="109333" y="10714"/>
                    <a:pt x="109333" y="10714"/>
                    <a:pt x="112000" y="107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8"/>
            <p:cNvSpPr/>
            <p:nvPr/>
          </p:nvSpPr>
          <p:spPr>
            <a:xfrm>
              <a:off x="1293813" y="3833813"/>
              <a:ext cx="250800" cy="22200"/>
            </a:xfrm>
            <a:custGeom>
              <a:rect b="b" l="l" r="r" t="t"/>
              <a:pathLst>
                <a:path extrusionOk="0" h="120000" w="120000">
                  <a:moveTo>
                    <a:pt x="5106" y="120000"/>
                  </a:moveTo>
                  <a:cubicBezTo>
                    <a:pt x="114893" y="120000"/>
                    <a:pt x="114893" y="120000"/>
                    <a:pt x="114893" y="120000"/>
                  </a:cubicBezTo>
                  <a:cubicBezTo>
                    <a:pt x="117446" y="120000"/>
                    <a:pt x="120000" y="90000"/>
                    <a:pt x="120000" y="60000"/>
                  </a:cubicBezTo>
                  <a:cubicBezTo>
                    <a:pt x="120000" y="30000"/>
                    <a:pt x="117446" y="0"/>
                    <a:pt x="114893" y="0"/>
                  </a:cubicBezTo>
                  <a:cubicBezTo>
                    <a:pt x="5106" y="0"/>
                    <a:pt x="5106" y="0"/>
                    <a:pt x="5106" y="0"/>
                  </a:cubicBezTo>
                  <a:cubicBezTo>
                    <a:pt x="2553" y="0"/>
                    <a:pt x="0" y="30000"/>
                    <a:pt x="0" y="60000"/>
                  </a:cubicBezTo>
                  <a:cubicBezTo>
                    <a:pt x="0" y="90000"/>
                    <a:pt x="2553" y="120000"/>
                    <a:pt x="5106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8"/>
            <p:cNvSpPr/>
            <p:nvPr/>
          </p:nvSpPr>
          <p:spPr>
            <a:xfrm>
              <a:off x="1555750" y="4462463"/>
              <a:ext cx="711300" cy="1544700"/>
            </a:xfrm>
            <a:custGeom>
              <a:rect b="b" l="l" r="r" t="t"/>
              <a:pathLst>
                <a:path extrusionOk="0" h="120000" w="120000">
                  <a:moveTo>
                    <a:pt x="29774" y="62500"/>
                  </a:moveTo>
                  <a:cubicBezTo>
                    <a:pt x="32481" y="64583"/>
                    <a:pt x="36090" y="66250"/>
                    <a:pt x="41503" y="67916"/>
                  </a:cubicBezTo>
                  <a:cubicBezTo>
                    <a:pt x="41503" y="76250"/>
                    <a:pt x="41503" y="76250"/>
                    <a:pt x="41503" y="76250"/>
                  </a:cubicBezTo>
                  <a:cubicBezTo>
                    <a:pt x="31578" y="76250"/>
                    <a:pt x="31578" y="76250"/>
                    <a:pt x="31578" y="76250"/>
                  </a:cubicBezTo>
                  <a:cubicBezTo>
                    <a:pt x="30676" y="76250"/>
                    <a:pt x="29774" y="77083"/>
                    <a:pt x="29774" y="77500"/>
                  </a:cubicBezTo>
                  <a:cubicBezTo>
                    <a:pt x="29774" y="89166"/>
                    <a:pt x="29774" y="89166"/>
                    <a:pt x="29774" y="89166"/>
                  </a:cubicBezTo>
                  <a:cubicBezTo>
                    <a:pt x="29774" y="120000"/>
                    <a:pt x="29774" y="120000"/>
                    <a:pt x="29774" y="120000"/>
                  </a:cubicBezTo>
                  <a:cubicBezTo>
                    <a:pt x="34285" y="120000"/>
                    <a:pt x="34285" y="120000"/>
                    <a:pt x="34285" y="120000"/>
                  </a:cubicBezTo>
                  <a:cubicBezTo>
                    <a:pt x="34285" y="90000"/>
                    <a:pt x="34285" y="90000"/>
                    <a:pt x="34285" y="90000"/>
                  </a:cubicBezTo>
                  <a:cubicBezTo>
                    <a:pt x="110977" y="90000"/>
                    <a:pt x="110977" y="90000"/>
                    <a:pt x="110977" y="90000"/>
                  </a:cubicBezTo>
                  <a:cubicBezTo>
                    <a:pt x="110977" y="120000"/>
                    <a:pt x="110977" y="120000"/>
                    <a:pt x="110977" y="120000"/>
                  </a:cubicBezTo>
                  <a:cubicBezTo>
                    <a:pt x="115488" y="120000"/>
                    <a:pt x="115488" y="120000"/>
                    <a:pt x="115488" y="120000"/>
                  </a:cubicBezTo>
                  <a:cubicBezTo>
                    <a:pt x="115488" y="89166"/>
                    <a:pt x="115488" y="89166"/>
                    <a:pt x="115488" y="89166"/>
                  </a:cubicBezTo>
                  <a:cubicBezTo>
                    <a:pt x="115488" y="77500"/>
                    <a:pt x="115488" y="77500"/>
                    <a:pt x="115488" y="77500"/>
                  </a:cubicBezTo>
                  <a:cubicBezTo>
                    <a:pt x="115488" y="77083"/>
                    <a:pt x="114586" y="76250"/>
                    <a:pt x="112781" y="76250"/>
                  </a:cubicBezTo>
                  <a:cubicBezTo>
                    <a:pt x="103759" y="76250"/>
                    <a:pt x="103759" y="76250"/>
                    <a:pt x="103759" y="76250"/>
                  </a:cubicBezTo>
                  <a:cubicBezTo>
                    <a:pt x="103759" y="67500"/>
                    <a:pt x="103759" y="67500"/>
                    <a:pt x="103759" y="67500"/>
                  </a:cubicBezTo>
                  <a:cubicBezTo>
                    <a:pt x="113684" y="64166"/>
                    <a:pt x="120000" y="59166"/>
                    <a:pt x="120000" y="53333"/>
                  </a:cubicBezTo>
                  <a:cubicBezTo>
                    <a:pt x="120000" y="21666"/>
                    <a:pt x="120000" y="21666"/>
                    <a:pt x="120000" y="21666"/>
                  </a:cubicBezTo>
                  <a:cubicBezTo>
                    <a:pt x="120000" y="18333"/>
                    <a:pt x="114586" y="15833"/>
                    <a:pt x="107368" y="15833"/>
                  </a:cubicBezTo>
                  <a:cubicBezTo>
                    <a:pt x="104661" y="15833"/>
                    <a:pt x="101954" y="16250"/>
                    <a:pt x="99248" y="17083"/>
                  </a:cubicBezTo>
                  <a:cubicBezTo>
                    <a:pt x="99248" y="12083"/>
                    <a:pt x="99248" y="12083"/>
                    <a:pt x="99248" y="12083"/>
                  </a:cubicBezTo>
                  <a:cubicBezTo>
                    <a:pt x="99248" y="8750"/>
                    <a:pt x="93834" y="6250"/>
                    <a:pt x="86616" y="6250"/>
                  </a:cubicBezTo>
                  <a:cubicBezTo>
                    <a:pt x="83909" y="6250"/>
                    <a:pt x="81203" y="6666"/>
                    <a:pt x="78496" y="7500"/>
                  </a:cubicBezTo>
                  <a:cubicBezTo>
                    <a:pt x="78496" y="5833"/>
                    <a:pt x="78496" y="5833"/>
                    <a:pt x="78496" y="5833"/>
                  </a:cubicBezTo>
                  <a:cubicBezTo>
                    <a:pt x="78496" y="2500"/>
                    <a:pt x="73082" y="0"/>
                    <a:pt x="65864" y="0"/>
                  </a:cubicBezTo>
                  <a:cubicBezTo>
                    <a:pt x="59548" y="0"/>
                    <a:pt x="54135" y="2500"/>
                    <a:pt x="54135" y="5833"/>
                  </a:cubicBezTo>
                  <a:cubicBezTo>
                    <a:pt x="54135" y="7500"/>
                    <a:pt x="54135" y="7500"/>
                    <a:pt x="54135" y="7500"/>
                  </a:cubicBezTo>
                  <a:cubicBezTo>
                    <a:pt x="51428" y="6666"/>
                    <a:pt x="48721" y="6250"/>
                    <a:pt x="45112" y="6250"/>
                  </a:cubicBezTo>
                  <a:cubicBezTo>
                    <a:pt x="38796" y="6250"/>
                    <a:pt x="33383" y="8750"/>
                    <a:pt x="33383" y="12083"/>
                  </a:cubicBezTo>
                  <a:cubicBezTo>
                    <a:pt x="33383" y="41250"/>
                    <a:pt x="33383" y="41250"/>
                    <a:pt x="33383" y="41250"/>
                  </a:cubicBezTo>
                  <a:cubicBezTo>
                    <a:pt x="18947" y="33333"/>
                    <a:pt x="18947" y="33333"/>
                    <a:pt x="18947" y="33333"/>
                  </a:cubicBezTo>
                  <a:cubicBezTo>
                    <a:pt x="18947" y="33333"/>
                    <a:pt x="18045" y="33333"/>
                    <a:pt x="18045" y="33333"/>
                  </a:cubicBezTo>
                  <a:cubicBezTo>
                    <a:pt x="14436" y="31666"/>
                    <a:pt x="8120" y="31666"/>
                    <a:pt x="4511" y="33333"/>
                  </a:cubicBezTo>
                  <a:cubicBezTo>
                    <a:pt x="902" y="35000"/>
                    <a:pt x="0" y="37500"/>
                    <a:pt x="2706" y="39583"/>
                  </a:cubicBezTo>
                  <a:cubicBezTo>
                    <a:pt x="4511" y="40833"/>
                    <a:pt x="18045" y="54166"/>
                    <a:pt x="29774" y="62500"/>
                  </a:cubicBezTo>
                  <a:close/>
                  <a:moveTo>
                    <a:pt x="110977" y="78333"/>
                  </a:moveTo>
                  <a:cubicBezTo>
                    <a:pt x="110977" y="88333"/>
                    <a:pt x="110977" y="88333"/>
                    <a:pt x="110977" y="88333"/>
                  </a:cubicBezTo>
                  <a:cubicBezTo>
                    <a:pt x="34285" y="88333"/>
                    <a:pt x="34285" y="88333"/>
                    <a:pt x="34285" y="88333"/>
                  </a:cubicBezTo>
                  <a:cubicBezTo>
                    <a:pt x="34285" y="78333"/>
                    <a:pt x="34285" y="78333"/>
                    <a:pt x="34285" y="78333"/>
                  </a:cubicBezTo>
                  <a:lnTo>
                    <a:pt x="110977" y="78333"/>
                  </a:lnTo>
                  <a:close/>
                  <a:moveTo>
                    <a:pt x="7218" y="35000"/>
                  </a:moveTo>
                  <a:cubicBezTo>
                    <a:pt x="9022" y="33750"/>
                    <a:pt x="12631" y="33750"/>
                    <a:pt x="15338" y="34583"/>
                  </a:cubicBezTo>
                  <a:cubicBezTo>
                    <a:pt x="33383" y="44583"/>
                    <a:pt x="33383" y="44583"/>
                    <a:pt x="33383" y="44583"/>
                  </a:cubicBezTo>
                  <a:cubicBezTo>
                    <a:pt x="34285" y="45000"/>
                    <a:pt x="35187" y="45000"/>
                    <a:pt x="36090" y="45000"/>
                  </a:cubicBezTo>
                  <a:cubicBezTo>
                    <a:pt x="36992" y="44583"/>
                    <a:pt x="36992" y="44166"/>
                    <a:pt x="36992" y="43750"/>
                  </a:cubicBezTo>
                  <a:cubicBezTo>
                    <a:pt x="36992" y="12083"/>
                    <a:pt x="36992" y="12083"/>
                    <a:pt x="36992" y="12083"/>
                  </a:cubicBezTo>
                  <a:cubicBezTo>
                    <a:pt x="36992" y="10416"/>
                    <a:pt x="40601" y="8750"/>
                    <a:pt x="44210" y="8333"/>
                  </a:cubicBezTo>
                  <a:cubicBezTo>
                    <a:pt x="49624" y="7916"/>
                    <a:pt x="54135" y="10000"/>
                    <a:pt x="54135" y="12083"/>
                  </a:cubicBezTo>
                  <a:cubicBezTo>
                    <a:pt x="54135" y="29583"/>
                    <a:pt x="54135" y="29583"/>
                    <a:pt x="54135" y="29583"/>
                  </a:cubicBezTo>
                  <a:cubicBezTo>
                    <a:pt x="54135" y="30000"/>
                    <a:pt x="55037" y="30416"/>
                    <a:pt x="55939" y="30416"/>
                  </a:cubicBezTo>
                  <a:cubicBezTo>
                    <a:pt x="55939" y="30416"/>
                    <a:pt x="55939" y="30416"/>
                    <a:pt x="55939" y="30416"/>
                  </a:cubicBezTo>
                  <a:cubicBezTo>
                    <a:pt x="56842" y="30416"/>
                    <a:pt x="57744" y="30000"/>
                    <a:pt x="57744" y="29583"/>
                  </a:cubicBezTo>
                  <a:cubicBezTo>
                    <a:pt x="57744" y="12083"/>
                    <a:pt x="57744" y="12083"/>
                    <a:pt x="57744" y="12083"/>
                  </a:cubicBezTo>
                  <a:cubicBezTo>
                    <a:pt x="57744" y="5833"/>
                    <a:pt x="57744" y="5833"/>
                    <a:pt x="57744" y="5833"/>
                  </a:cubicBezTo>
                  <a:cubicBezTo>
                    <a:pt x="57744" y="3750"/>
                    <a:pt x="61353" y="2083"/>
                    <a:pt x="64962" y="2083"/>
                  </a:cubicBezTo>
                  <a:cubicBezTo>
                    <a:pt x="70375" y="1666"/>
                    <a:pt x="73984" y="3333"/>
                    <a:pt x="73984" y="5833"/>
                  </a:cubicBezTo>
                  <a:cubicBezTo>
                    <a:pt x="73984" y="12083"/>
                    <a:pt x="73984" y="12083"/>
                    <a:pt x="73984" y="12083"/>
                  </a:cubicBezTo>
                  <a:cubicBezTo>
                    <a:pt x="73984" y="29583"/>
                    <a:pt x="73984" y="29583"/>
                    <a:pt x="73984" y="29583"/>
                  </a:cubicBezTo>
                  <a:cubicBezTo>
                    <a:pt x="73984" y="30000"/>
                    <a:pt x="75789" y="30416"/>
                    <a:pt x="76691" y="30416"/>
                  </a:cubicBezTo>
                  <a:cubicBezTo>
                    <a:pt x="76691" y="30416"/>
                    <a:pt x="76691" y="30416"/>
                    <a:pt x="76691" y="30416"/>
                  </a:cubicBezTo>
                  <a:cubicBezTo>
                    <a:pt x="77593" y="30416"/>
                    <a:pt x="78496" y="30000"/>
                    <a:pt x="78496" y="29583"/>
                  </a:cubicBezTo>
                  <a:cubicBezTo>
                    <a:pt x="78496" y="12083"/>
                    <a:pt x="78496" y="12083"/>
                    <a:pt x="78496" y="12083"/>
                  </a:cubicBezTo>
                  <a:cubicBezTo>
                    <a:pt x="78496" y="10416"/>
                    <a:pt x="82105" y="8750"/>
                    <a:pt x="85714" y="8333"/>
                  </a:cubicBezTo>
                  <a:cubicBezTo>
                    <a:pt x="91127" y="7916"/>
                    <a:pt x="94736" y="10000"/>
                    <a:pt x="94736" y="12083"/>
                  </a:cubicBezTo>
                  <a:cubicBezTo>
                    <a:pt x="94736" y="21666"/>
                    <a:pt x="94736" y="21666"/>
                    <a:pt x="94736" y="21666"/>
                  </a:cubicBezTo>
                  <a:cubicBezTo>
                    <a:pt x="94736" y="34166"/>
                    <a:pt x="94736" y="34166"/>
                    <a:pt x="94736" y="34166"/>
                  </a:cubicBezTo>
                  <a:cubicBezTo>
                    <a:pt x="94736" y="34583"/>
                    <a:pt x="95639" y="35416"/>
                    <a:pt x="97443" y="35416"/>
                  </a:cubicBezTo>
                  <a:cubicBezTo>
                    <a:pt x="97443" y="35416"/>
                    <a:pt x="97443" y="35416"/>
                    <a:pt x="97443" y="35416"/>
                  </a:cubicBezTo>
                  <a:cubicBezTo>
                    <a:pt x="98345" y="35416"/>
                    <a:pt x="99248" y="34583"/>
                    <a:pt x="99248" y="34166"/>
                  </a:cubicBezTo>
                  <a:cubicBezTo>
                    <a:pt x="99248" y="21666"/>
                    <a:pt x="99248" y="21666"/>
                    <a:pt x="99248" y="21666"/>
                  </a:cubicBezTo>
                  <a:cubicBezTo>
                    <a:pt x="99248" y="20000"/>
                    <a:pt x="101954" y="17916"/>
                    <a:pt x="106466" y="17916"/>
                  </a:cubicBezTo>
                  <a:cubicBezTo>
                    <a:pt x="110977" y="17500"/>
                    <a:pt x="115488" y="19166"/>
                    <a:pt x="115488" y="21666"/>
                  </a:cubicBezTo>
                  <a:cubicBezTo>
                    <a:pt x="115488" y="53333"/>
                    <a:pt x="115488" y="53333"/>
                    <a:pt x="115488" y="53333"/>
                  </a:cubicBezTo>
                  <a:cubicBezTo>
                    <a:pt x="115488" y="58750"/>
                    <a:pt x="110075" y="63333"/>
                    <a:pt x="100150" y="65833"/>
                  </a:cubicBezTo>
                  <a:cubicBezTo>
                    <a:pt x="100150" y="66250"/>
                    <a:pt x="99248" y="66666"/>
                    <a:pt x="99248" y="67083"/>
                  </a:cubicBezTo>
                  <a:cubicBezTo>
                    <a:pt x="99248" y="76250"/>
                    <a:pt x="99248" y="76250"/>
                    <a:pt x="99248" y="76250"/>
                  </a:cubicBezTo>
                  <a:cubicBezTo>
                    <a:pt x="46015" y="76250"/>
                    <a:pt x="46015" y="76250"/>
                    <a:pt x="46015" y="76250"/>
                  </a:cubicBezTo>
                  <a:cubicBezTo>
                    <a:pt x="46015" y="67083"/>
                    <a:pt x="46015" y="67083"/>
                    <a:pt x="46015" y="67083"/>
                  </a:cubicBezTo>
                  <a:cubicBezTo>
                    <a:pt x="46015" y="66666"/>
                    <a:pt x="45112" y="66666"/>
                    <a:pt x="44210" y="66250"/>
                  </a:cubicBezTo>
                  <a:cubicBezTo>
                    <a:pt x="39699" y="65000"/>
                    <a:pt x="36090" y="63333"/>
                    <a:pt x="33383" y="61250"/>
                  </a:cubicBezTo>
                  <a:cubicBezTo>
                    <a:pt x="21654" y="52916"/>
                    <a:pt x="7218" y="38750"/>
                    <a:pt x="7218" y="38750"/>
                  </a:cubicBezTo>
                  <a:cubicBezTo>
                    <a:pt x="6315" y="38750"/>
                    <a:pt x="6315" y="38750"/>
                    <a:pt x="6315" y="38333"/>
                  </a:cubicBezTo>
                  <a:cubicBezTo>
                    <a:pt x="4511" y="37500"/>
                    <a:pt x="5413" y="35833"/>
                    <a:pt x="7218" y="35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9"/>
          <p:cNvSpPr/>
          <p:nvPr/>
        </p:nvSpPr>
        <p:spPr>
          <a:xfrm>
            <a:off x="8808000" y="2208279"/>
            <a:ext cx="336000" cy="727200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" name="Google Shape;221;p9"/>
          <p:cNvSpPr/>
          <p:nvPr/>
        </p:nvSpPr>
        <p:spPr>
          <a:xfrm>
            <a:off x="0" y="0"/>
            <a:ext cx="60960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" name="Google Shape;222;p9"/>
          <p:cNvSpPr txBox="1"/>
          <p:nvPr>
            <p:ph idx="1" type="body"/>
          </p:nvPr>
        </p:nvSpPr>
        <p:spPr>
          <a:xfrm>
            <a:off x="6390750" y="439500"/>
            <a:ext cx="2122500" cy="4264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1pPr>
          </a:lstStyle>
          <a:p/>
        </p:txBody>
      </p:sp>
      <p:sp>
        <p:nvSpPr>
          <p:cNvPr id="223" name="Google Shape;223;p9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half" type="blank">
  <p:cSld name="BLANK"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p10"/>
          <p:cNvSpPr/>
          <p:nvPr/>
        </p:nvSpPr>
        <p:spPr>
          <a:xfrm>
            <a:off x="8808000" y="2208279"/>
            <a:ext cx="336000" cy="727200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10"/>
          <p:cNvSpPr/>
          <p:nvPr/>
        </p:nvSpPr>
        <p:spPr>
          <a:xfrm>
            <a:off x="0" y="0"/>
            <a:ext cx="45666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" name="Google Shape;227;p10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third">
  <p:cSld name="BLANK_1"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p11"/>
          <p:cNvSpPr/>
          <p:nvPr/>
        </p:nvSpPr>
        <p:spPr>
          <a:xfrm>
            <a:off x="8808000" y="2208279"/>
            <a:ext cx="336000" cy="727200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" name="Google Shape;230;p11"/>
          <p:cNvSpPr/>
          <p:nvPr/>
        </p:nvSpPr>
        <p:spPr>
          <a:xfrm flipH="1">
            <a:off x="0" y="0"/>
            <a:ext cx="30480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" name="Google Shape;231;p11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>
  <p:cSld name="BLANK_1_1"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p12"/>
          <p:cNvSpPr/>
          <p:nvPr/>
        </p:nvSpPr>
        <p:spPr>
          <a:xfrm>
            <a:off x="0" y="0"/>
            <a:ext cx="9144000" cy="5143500"/>
          </a:xfrm>
          <a:prstGeom prst="frame">
            <a:avLst>
              <a:gd fmla="val 4376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p12"/>
          <p:cNvSpPr/>
          <p:nvPr/>
        </p:nvSpPr>
        <p:spPr>
          <a:xfrm rot="-5400000">
            <a:off x="4403950" y="4519950"/>
            <a:ext cx="336000" cy="911100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" name="Google Shape;235;p12"/>
          <p:cNvSpPr txBox="1"/>
          <p:nvPr>
            <p:ph idx="12" type="sldNum"/>
          </p:nvPr>
        </p:nvSpPr>
        <p:spPr>
          <a:xfrm>
            <a:off x="4116400" y="4807375"/>
            <a:ext cx="911100" cy="3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accen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Miriam Libre"/>
              <a:buNone/>
              <a:defRPr sz="3000">
                <a:solidFill>
                  <a:schemeClr val="accent1"/>
                </a:solidFill>
                <a:latin typeface="Miriam Libre"/>
                <a:ea typeface="Miriam Libre"/>
                <a:cs typeface="Miriam Libre"/>
                <a:sym typeface="Miriam Libr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Miriam Libre"/>
              <a:buNone/>
              <a:defRPr sz="3000">
                <a:solidFill>
                  <a:schemeClr val="accent1"/>
                </a:solidFill>
                <a:latin typeface="Miriam Libre"/>
                <a:ea typeface="Miriam Libre"/>
                <a:cs typeface="Miriam Libre"/>
                <a:sym typeface="Miriam Libr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Miriam Libre"/>
              <a:buNone/>
              <a:defRPr sz="3000">
                <a:solidFill>
                  <a:schemeClr val="accent1"/>
                </a:solidFill>
                <a:latin typeface="Miriam Libre"/>
                <a:ea typeface="Miriam Libre"/>
                <a:cs typeface="Miriam Libre"/>
                <a:sym typeface="Miriam Libr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Miriam Libre"/>
              <a:buNone/>
              <a:defRPr sz="3000">
                <a:solidFill>
                  <a:schemeClr val="accent1"/>
                </a:solidFill>
                <a:latin typeface="Miriam Libre"/>
                <a:ea typeface="Miriam Libre"/>
                <a:cs typeface="Miriam Libre"/>
                <a:sym typeface="Miriam Libr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Miriam Libre"/>
              <a:buNone/>
              <a:defRPr sz="3000">
                <a:solidFill>
                  <a:schemeClr val="accent1"/>
                </a:solidFill>
                <a:latin typeface="Miriam Libre"/>
                <a:ea typeface="Miriam Libre"/>
                <a:cs typeface="Miriam Libre"/>
                <a:sym typeface="Miriam Libr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Miriam Libre"/>
              <a:buNone/>
              <a:defRPr sz="3000">
                <a:solidFill>
                  <a:schemeClr val="accent1"/>
                </a:solidFill>
                <a:latin typeface="Miriam Libre"/>
                <a:ea typeface="Miriam Libre"/>
                <a:cs typeface="Miriam Libre"/>
                <a:sym typeface="Miriam Libr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Miriam Libre"/>
              <a:buNone/>
              <a:defRPr sz="3000">
                <a:solidFill>
                  <a:schemeClr val="accent1"/>
                </a:solidFill>
                <a:latin typeface="Miriam Libre"/>
                <a:ea typeface="Miriam Libre"/>
                <a:cs typeface="Miriam Libre"/>
                <a:sym typeface="Miriam Libr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Miriam Libre"/>
              <a:buNone/>
              <a:defRPr sz="3000">
                <a:solidFill>
                  <a:schemeClr val="accent1"/>
                </a:solidFill>
                <a:latin typeface="Miriam Libre"/>
                <a:ea typeface="Miriam Libre"/>
                <a:cs typeface="Miriam Libre"/>
                <a:sym typeface="Miriam Libr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Font typeface="Miriam Libre"/>
              <a:buNone/>
              <a:defRPr sz="3000">
                <a:solidFill>
                  <a:schemeClr val="accent1"/>
                </a:solidFill>
                <a:latin typeface="Miriam Libre"/>
                <a:ea typeface="Miriam Libre"/>
                <a:cs typeface="Miriam Libre"/>
                <a:sym typeface="Miriam Libre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657350"/>
            <a:ext cx="5138700" cy="31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Barlow Light"/>
              <a:buChar char="▹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Barlow Light"/>
              <a:buChar char="￭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Barlow Light"/>
              <a:buChar char="⬝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Barlow Light"/>
              <a:buChar char="●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Barlow Light"/>
              <a:buChar char="○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Barlow Light"/>
              <a:buChar char="■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Barlow Light"/>
              <a:buChar char="●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Barlow Light"/>
              <a:buChar char="○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Barlow Light"/>
              <a:buChar char="■"/>
              <a:defRPr sz="2400">
                <a:solidFill>
                  <a:schemeClr val="dk1"/>
                </a:solidFill>
                <a:latin typeface="Barlow Light"/>
                <a:ea typeface="Barlow Light"/>
                <a:cs typeface="Barlow Light"/>
                <a:sym typeface="Barlow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buNone/>
              <a:defRPr sz="10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defRPr>
            </a:lvl1pPr>
            <a:lvl2pPr lvl="1" algn="ctr">
              <a:buNone/>
              <a:defRPr sz="10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defRPr>
            </a:lvl2pPr>
            <a:lvl3pPr lvl="2" algn="ctr">
              <a:buNone/>
              <a:defRPr sz="10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defRPr>
            </a:lvl3pPr>
            <a:lvl4pPr lvl="3" algn="ctr">
              <a:buNone/>
              <a:defRPr sz="10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defRPr>
            </a:lvl4pPr>
            <a:lvl5pPr lvl="4" algn="ctr">
              <a:buNone/>
              <a:defRPr sz="10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defRPr>
            </a:lvl5pPr>
            <a:lvl6pPr lvl="5" algn="ctr">
              <a:buNone/>
              <a:defRPr sz="10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defRPr>
            </a:lvl6pPr>
            <a:lvl7pPr lvl="6" algn="ctr">
              <a:buNone/>
              <a:defRPr sz="10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defRPr>
            </a:lvl7pPr>
            <a:lvl8pPr lvl="7" algn="ctr">
              <a:buNone/>
              <a:defRPr sz="10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defRPr>
            </a:lvl8pPr>
            <a:lvl9pPr lvl="8" algn="ctr">
              <a:buNone/>
              <a:defRPr sz="1000">
                <a:solidFill>
                  <a:schemeClr val="lt1"/>
                </a:solidFill>
                <a:latin typeface="Barlow"/>
                <a:ea typeface="Barlow"/>
                <a:cs typeface="Barlow"/>
                <a:sym typeface="Barlow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4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.png"/><Relationship Id="rId4" Type="http://schemas.openxmlformats.org/officeDocument/2006/relationships/hyperlink" Target="http://www.google.com/sheets/about/" TargetMode="Externa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5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github.com/MichalSahar/Miriam-Libre/tree/master/fonts/otf" TargetMode="External"/><Relationship Id="rId4" Type="http://schemas.openxmlformats.org/officeDocument/2006/relationships/hyperlink" Target="https://www.fontsquirrel.com/fonts/barlow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twitter.com/googledocs/status/730087240156643328" TargetMode="Externa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p13"/>
          <p:cNvSpPr txBox="1"/>
          <p:nvPr>
            <p:ph type="ctrTitle"/>
          </p:nvPr>
        </p:nvSpPr>
        <p:spPr>
          <a:xfrm>
            <a:off x="2122525" y="1991825"/>
            <a:ext cx="48990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p14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246" name="Google Shape;246;p14"/>
          <p:cNvSpPr txBox="1"/>
          <p:nvPr>
            <p:ph idx="2" type="body"/>
          </p:nvPr>
        </p:nvSpPr>
        <p:spPr>
          <a:xfrm>
            <a:off x="3101651" y="1519900"/>
            <a:ext cx="2494200" cy="235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000000"/>
                </a:solidFill>
              </a:rPr>
              <a:t>EDIT IN POWERPOINT®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</a:rPr>
              <a:t>Click on the button under the presentation preview that says </a:t>
            </a:r>
            <a:r>
              <a:rPr b="1" lang="en" sz="1200">
                <a:solidFill>
                  <a:srgbClr val="000000"/>
                </a:solidFill>
              </a:rPr>
              <a:t>"Download as PowerPoint template"</a:t>
            </a:r>
            <a:r>
              <a:rPr lang="en" sz="1200">
                <a:solidFill>
                  <a:srgbClr val="000000"/>
                </a:solidFill>
              </a:rPr>
              <a:t>. You will get a .pptx file that you can edit in PowerPoint. 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4F4A9E"/>
                </a:solidFill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000000"/>
                </a:solidFill>
              </a:rPr>
              <a:t>)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>
              <a:solidFill>
                <a:srgbClr val="000000"/>
              </a:solidFill>
            </a:endParaRPr>
          </a:p>
        </p:txBody>
      </p:sp>
      <p:sp>
        <p:nvSpPr>
          <p:cNvPr id="247" name="Google Shape;247;p14"/>
          <p:cNvSpPr txBox="1"/>
          <p:nvPr>
            <p:ph idx="1" type="body"/>
          </p:nvPr>
        </p:nvSpPr>
        <p:spPr>
          <a:xfrm>
            <a:off x="457200" y="1519900"/>
            <a:ext cx="2494200" cy="235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000000"/>
                </a:solidFill>
              </a:rPr>
              <a:t>EDIT IN GOOGLE SLIDES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000000"/>
                </a:solidFill>
              </a:rPr>
              <a:t>Click on the button under the presentation preview that says </a:t>
            </a:r>
            <a:r>
              <a:rPr b="1" lang="en" sz="1200">
                <a:solidFill>
                  <a:srgbClr val="000000"/>
                </a:solidFill>
              </a:rPr>
              <a:t>"Use as Google Slides Theme"</a:t>
            </a:r>
            <a:r>
              <a:rPr lang="en" sz="1200">
                <a:solidFill>
                  <a:srgbClr val="000000"/>
                </a:solidFill>
              </a:rPr>
              <a:t>.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000000"/>
                </a:solidFill>
              </a:rPr>
              <a:t>You will get a copy of this document on your Google Drive and will be able to edit, add or delete slides.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000000"/>
                </a:solidFill>
              </a:rPr>
              <a:t>You have to be signed in to your Google account.</a:t>
            </a:r>
            <a:endParaRPr>
              <a:solidFill>
                <a:srgbClr val="000000"/>
              </a:solidFill>
            </a:endParaRPr>
          </a:p>
        </p:txBody>
      </p:sp>
      <p:sp>
        <p:nvSpPr>
          <p:cNvPr id="248" name="Google Shape;248;p14"/>
          <p:cNvSpPr txBox="1"/>
          <p:nvPr>
            <p:ph idx="2" type="body"/>
          </p:nvPr>
        </p:nvSpPr>
        <p:spPr>
          <a:xfrm>
            <a:off x="457200" y="3905925"/>
            <a:ext cx="5138700" cy="114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4F4A9E"/>
                </a:solidFill>
              </a:rPr>
              <a:t>More info on how to use this template at </a:t>
            </a:r>
            <a:r>
              <a:rPr b="1" lang="en" sz="1200" u="sng">
                <a:solidFill>
                  <a:srgbClr val="4F4A9E"/>
                </a:solidFill>
                <a:hlinkClick r:id="rId4"/>
              </a:rPr>
              <a:t>www.slidescarnival.com/help-use-presentation-template</a:t>
            </a:r>
            <a:endParaRPr sz="1200">
              <a:solidFill>
                <a:srgbClr val="4F4A9E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F4A9E"/>
                </a:solidFill>
              </a:rPr>
              <a:t>This template is free to use under </a:t>
            </a:r>
            <a:r>
              <a:rPr lang="en" sz="1200" u="sng">
                <a:solidFill>
                  <a:srgbClr val="4F4A9E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rgbClr val="4F4A9E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rgbClr val="4F4A9E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4F4A9E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4F4A9E"/>
              </a:solidFill>
            </a:endParaRPr>
          </a:p>
        </p:txBody>
      </p:sp>
      <p:sp>
        <p:nvSpPr>
          <p:cNvPr id="249" name="Google Shape;249;p14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15"/>
          <p:cNvSpPr txBox="1"/>
          <p:nvPr>
            <p:ph idx="4294967295" type="ctrTitle"/>
          </p:nvPr>
        </p:nvSpPr>
        <p:spPr>
          <a:xfrm>
            <a:off x="685800" y="440350"/>
            <a:ext cx="32973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HELLO!</a:t>
            </a:r>
            <a:endParaRPr sz="6000"/>
          </a:p>
        </p:txBody>
      </p:sp>
      <p:sp>
        <p:nvSpPr>
          <p:cNvPr id="255" name="Google Shape;255;p15"/>
          <p:cNvSpPr txBox="1"/>
          <p:nvPr>
            <p:ph idx="4294967295" type="subTitle"/>
          </p:nvPr>
        </p:nvSpPr>
        <p:spPr>
          <a:xfrm>
            <a:off x="685800" y="1639975"/>
            <a:ext cx="3297300" cy="315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A5B0FE"/>
                </a:solidFill>
              </a:rPr>
              <a:t>I am Jayden Smith</a:t>
            </a:r>
            <a:endParaRPr sz="3000">
              <a:solidFill>
                <a:srgbClr val="A5B0FE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/>
          </a:p>
        </p:txBody>
      </p:sp>
      <p:sp>
        <p:nvSpPr>
          <p:cNvPr id="256" name="Google Shape;256;p15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p16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262" name="Google Shape;262;p16"/>
          <p:cNvSpPr txBox="1"/>
          <p:nvPr>
            <p:ph idx="1" type="body"/>
          </p:nvPr>
        </p:nvSpPr>
        <p:spPr>
          <a:xfrm>
            <a:off x="457200" y="1657350"/>
            <a:ext cx="5138700" cy="318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▹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▹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▹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263" name="Google Shape;263;p16"/>
          <p:cNvSpPr txBox="1"/>
          <p:nvPr>
            <p:ph idx="12" type="sldNum"/>
          </p:nvPr>
        </p:nvSpPr>
        <p:spPr>
          <a:xfrm>
            <a:off x="8808000" y="2208279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p17"/>
          <p:cNvSpPr txBox="1"/>
          <p:nvPr>
            <p:ph type="ctrTitle"/>
          </p:nvPr>
        </p:nvSpPr>
        <p:spPr>
          <a:xfrm>
            <a:off x="2626350" y="1888150"/>
            <a:ext cx="38913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269" name="Google Shape;269;p17"/>
          <p:cNvSpPr txBox="1"/>
          <p:nvPr>
            <p:ph idx="1" type="subTitle"/>
          </p:nvPr>
        </p:nvSpPr>
        <p:spPr>
          <a:xfrm>
            <a:off x="2626350" y="3144854"/>
            <a:ext cx="38913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p18"/>
          <p:cNvSpPr txBox="1"/>
          <p:nvPr>
            <p:ph idx="1" type="body"/>
          </p:nvPr>
        </p:nvSpPr>
        <p:spPr>
          <a:xfrm>
            <a:off x="2848484" y="825425"/>
            <a:ext cx="3447000" cy="349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275" name="Google Shape;275;p18"/>
          <p:cNvSpPr txBox="1"/>
          <p:nvPr>
            <p:ph idx="12" type="sldNum"/>
          </p:nvPr>
        </p:nvSpPr>
        <p:spPr>
          <a:xfrm>
            <a:off x="4116400" y="4807500"/>
            <a:ext cx="911100" cy="3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p19"/>
          <p:cNvSpPr txBox="1"/>
          <p:nvPr>
            <p:ph idx="4294967295" type="ctrTitle"/>
          </p:nvPr>
        </p:nvSpPr>
        <p:spPr>
          <a:xfrm>
            <a:off x="454550" y="1583350"/>
            <a:ext cx="2229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BIG </a:t>
            </a:r>
            <a:r>
              <a:rPr lang="en" sz="3600"/>
              <a:t>CONCEPT</a:t>
            </a:r>
            <a:endParaRPr sz="3600"/>
          </a:p>
        </p:txBody>
      </p:sp>
      <p:sp>
        <p:nvSpPr>
          <p:cNvPr id="281" name="Google Shape;281;p19"/>
          <p:cNvSpPr txBox="1"/>
          <p:nvPr>
            <p:ph idx="4294967295" type="subTitle"/>
          </p:nvPr>
        </p:nvSpPr>
        <p:spPr>
          <a:xfrm>
            <a:off x="454550" y="2725750"/>
            <a:ext cx="2229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Bring the attention of your audience over a key concept using icons or illustrations</a:t>
            </a:r>
            <a:endParaRPr sz="1800"/>
          </a:p>
        </p:txBody>
      </p:sp>
      <p:grpSp>
        <p:nvGrpSpPr>
          <p:cNvPr id="282" name="Google Shape;282;p19"/>
          <p:cNvGrpSpPr/>
          <p:nvPr/>
        </p:nvGrpSpPr>
        <p:grpSpPr>
          <a:xfrm>
            <a:off x="4989430" y="480048"/>
            <a:ext cx="2688023" cy="2687984"/>
            <a:chOff x="6643075" y="3664250"/>
            <a:chExt cx="407950" cy="407975"/>
          </a:xfrm>
        </p:grpSpPr>
        <p:sp>
          <p:nvSpPr>
            <p:cNvPr id="283" name="Google Shape;283;p19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19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5" name="Google Shape;285;p19"/>
          <p:cNvGrpSpPr/>
          <p:nvPr/>
        </p:nvGrpSpPr>
        <p:grpSpPr>
          <a:xfrm rot="-587295">
            <a:off x="4831103" y="3518436"/>
            <a:ext cx="1105140" cy="1105077"/>
            <a:chOff x="576250" y="4319400"/>
            <a:chExt cx="442075" cy="442050"/>
          </a:xfrm>
        </p:grpSpPr>
        <p:sp>
          <p:nvSpPr>
            <p:cNvPr id="286" name="Google Shape;286;p19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solidFill>
              <a:srgbClr val="000000"/>
            </a:solidFill>
            <a:ln cap="rnd" cmpd="sng" w="3810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19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solidFill>
              <a:srgbClr val="000000"/>
            </a:solidFill>
            <a:ln cap="rnd" cmpd="sng" w="3810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" name="Google Shape;288;p19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solidFill>
              <a:srgbClr val="000000"/>
            </a:solidFill>
            <a:ln cap="rnd" cmpd="sng" w="3810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19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solidFill>
              <a:srgbClr val="000000"/>
            </a:solidFill>
            <a:ln cap="rnd" cmpd="sng" w="3810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0" name="Google Shape;290;p19"/>
          <p:cNvSpPr/>
          <p:nvPr/>
        </p:nvSpPr>
        <p:spPr>
          <a:xfrm>
            <a:off x="4346385" y="1101027"/>
            <a:ext cx="420148" cy="401173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19"/>
          <p:cNvSpPr/>
          <p:nvPr/>
        </p:nvSpPr>
        <p:spPr>
          <a:xfrm rot="2697410">
            <a:off x="7115127" y="3154920"/>
            <a:ext cx="637798" cy="608994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" name="Google Shape;292;p19"/>
          <p:cNvSpPr/>
          <p:nvPr/>
        </p:nvSpPr>
        <p:spPr>
          <a:xfrm>
            <a:off x="7619694" y="2807253"/>
            <a:ext cx="255471" cy="244042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19"/>
          <p:cNvSpPr/>
          <p:nvPr/>
        </p:nvSpPr>
        <p:spPr>
          <a:xfrm rot="1279871">
            <a:off x="4055299" y="2311116"/>
            <a:ext cx="255414" cy="243985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19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p20"/>
          <p:cNvSpPr txBox="1"/>
          <p:nvPr>
            <p:ph idx="1" type="body"/>
          </p:nvPr>
        </p:nvSpPr>
        <p:spPr>
          <a:xfrm>
            <a:off x="457200" y="1672300"/>
            <a:ext cx="2494200" cy="315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300" name="Google Shape;300;p20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301" name="Google Shape;301;p20"/>
          <p:cNvSpPr txBox="1"/>
          <p:nvPr>
            <p:ph idx="2" type="body"/>
          </p:nvPr>
        </p:nvSpPr>
        <p:spPr>
          <a:xfrm>
            <a:off x="3101652" y="1672300"/>
            <a:ext cx="2494200" cy="315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302" name="Google Shape;302;p20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p21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308" name="Google Shape;308;p21"/>
          <p:cNvSpPr txBox="1"/>
          <p:nvPr>
            <p:ph idx="1" type="body"/>
          </p:nvPr>
        </p:nvSpPr>
        <p:spPr>
          <a:xfrm>
            <a:off x="457200" y="1661575"/>
            <a:ext cx="1656300" cy="30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309" name="Google Shape;309;p21"/>
          <p:cNvSpPr txBox="1"/>
          <p:nvPr>
            <p:ph idx="2" type="body"/>
          </p:nvPr>
        </p:nvSpPr>
        <p:spPr>
          <a:xfrm>
            <a:off x="2198350" y="1661575"/>
            <a:ext cx="1656300" cy="30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310" name="Google Shape;310;p21"/>
          <p:cNvSpPr txBox="1"/>
          <p:nvPr>
            <p:ph idx="3" type="body"/>
          </p:nvPr>
        </p:nvSpPr>
        <p:spPr>
          <a:xfrm>
            <a:off x="3939500" y="1661575"/>
            <a:ext cx="1656300" cy="305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21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p22"/>
          <p:cNvSpPr txBox="1"/>
          <p:nvPr>
            <p:ph idx="4294967295" type="title"/>
          </p:nvPr>
        </p:nvSpPr>
        <p:spPr>
          <a:xfrm>
            <a:off x="457200" y="1729975"/>
            <a:ext cx="35379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317" name="Google Shape;317;p22"/>
          <p:cNvSpPr txBox="1"/>
          <p:nvPr>
            <p:ph idx="4294967295" type="body"/>
          </p:nvPr>
        </p:nvSpPr>
        <p:spPr>
          <a:xfrm>
            <a:off x="457200" y="2800350"/>
            <a:ext cx="3537900" cy="182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 complex idea can be conveyed with just a single still image, namely making it possible to absorb large amounts of data quickly.</a:t>
            </a:r>
            <a:endParaRPr sz="1800"/>
          </a:p>
        </p:txBody>
      </p:sp>
      <p:sp>
        <p:nvSpPr>
          <p:cNvPr id="318" name="Google Shape;318;p22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23"/>
          <p:cNvSpPr txBox="1"/>
          <p:nvPr>
            <p:ph idx="4294967295" type="title"/>
          </p:nvPr>
        </p:nvSpPr>
        <p:spPr>
          <a:xfrm>
            <a:off x="500400" y="510775"/>
            <a:ext cx="81432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>
                <a:solidFill>
                  <a:srgbClr val="FFFFFF"/>
                </a:solidFill>
              </a:rPr>
              <a:t>Want big impact?</a:t>
            </a:r>
            <a:endParaRPr b="0" sz="24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USE BIG IMAGE.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324" name="Google Shape;324;p23"/>
          <p:cNvSpPr txBox="1"/>
          <p:nvPr>
            <p:ph idx="12" type="sldNum"/>
          </p:nvPr>
        </p:nvSpPr>
        <p:spPr>
          <a:xfrm>
            <a:off x="4116400" y="4807375"/>
            <a:ext cx="911100" cy="3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29" name="Google Shape;329;p24" title="Chart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52400" y="76200"/>
            <a:ext cx="5809600" cy="4971599"/>
          </a:xfrm>
          <a:prstGeom prst="rect">
            <a:avLst/>
          </a:prstGeom>
          <a:noFill/>
          <a:ln>
            <a:noFill/>
          </a:ln>
        </p:spPr>
      </p:pic>
      <p:sp>
        <p:nvSpPr>
          <p:cNvPr id="330" name="Google Shape;330;p24"/>
          <p:cNvSpPr txBox="1"/>
          <p:nvPr>
            <p:ph idx="1" type="body"/>
          </p:nvPr>
        </p:nvSpPr>
        <p:spPr>
          <a:xfrm>
            <a:off x="6390750" y="439500"/>
            <a:ext cx="2122500" cy="4264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hlinkClick r:id="rId4"/>
              </a:rPr>
              <a:t>Google Sheets</a:t>
            </a:r>
            <a:endParaRPr/>
          </a:p>
        </p:txBody>
      </p:sp>
      <p:sp>
        <p:nvSpPr>
          <p:cNvPr id="331" name="Google Shape;331;p24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p25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337" name="Google Shape;337;p25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38" name="Google Shape;338;p25"/>
          <p:cNvSpPr/>
          <p:nvPr/>
        </p:nvSpPr>
        <p:spPr>
          <a:xfrm>
            <a:off x="1512597" y="1850439"/>
            <a:ext cx="2993400" cy="2302200"/>
          </a:xfrm>
          <a:prstGeom prst="triangle">
            <a:avLst>
              <a:gd fmla="val 50000" name="adj"/>
            </a:avLst>
          </a:prstGeom>
          <a:solidFill>
            <a:srgbClr val="A5B0F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25"/>
          <p:cNvSpPr txBox="1"/>
          <p:nvPr/>
        </p:nvSpPr>
        <p:spPr>
          <a:xfrm>
            <a:off x="2178452" y="3079599"/>
            <a:ext cx="1662600" cy="92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Barlow Light"/>
                <a:ea typeface="Barlow Light"/>
                <a:cs typeface="Barlow Light"/>
                <a:sym typeface="Barlow Light"/>
              </a:rPr>
              <a:t>Vestibulum nec congue tempus</a:t>
            </a:r>
            <a:endParaRPr sz="1200">
              <a:latin typeface="Barlow Light"/>
              <a:ea typeface="Barlow Light"/>
              <a:cs typeface="Barlow Light"/>
              <a:sym typeface="Barlow Light"/>
            </a:endParaRPr>
          </a:p>
        </p:txBody>
      </p:sp>
      <p:grpSp>
        <p:nvGrpSpPr>
          <p:cNvPr id="340" name="Google Shape;340;p25"/>
          <p:cNvGrpSpPr/>
          <p:nvPr/>
        </p:nvGrpSpPr>
        <p:grpSpPr>
          <a:xfrm>
            <a:off x="2004287" y="3804234"/>
            <a:ext cx="2821514" cy="908741"/>
            <a:chOff x="3698064" y="3159725"/>
            <a:chExt cx="2449869" cy="789043"/>
          </a:xfrm>
        </p:grpSpPr>
        <p:sp>
          <p:nvSpPr>
            <p:cNvPr id="341" name="Google Shape;341;p25"/>
            <p:cNvSpPr/>
            <p:nvPr/>
          </p:nvSpPr>
          <p:spPr>
            <a:xfrm rot="10800000">
              <a:off x="3698064" y="3575617"/>
              <a:ext cx="1740900" cy="125400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rgbClr val="8184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Barlow Light"/>
                <a:ea typeface="Barlow Light"/>
                <a:cs typeface="Barlow Light"/>
                <a:sym typeface="Barlow Light"/>
              </a:endParaRPr>
            </a:p>
          </p:txBody>
        </p:sp>
        <p:sp>
          <p:nvSpPr>
            <p:cNvPr id="342" name="Google Shape;342;p25"/>
            <p:cNvSpPr txBox="1"/>
            <p:nvPr/>
          </p:nvSpPr>
          <p:spPr>
            <a:xfrm rot="620">
              <a:off x="3771608" y="3655818"/>
              <a:ext cx="1662900" cy="29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latin typeface="Barlow Light"/>
                  <a:ea typeface="Barlow Light"/>
                  <a:cs typeface="Barlow Light"/>
                  <a:sym typeface="Barlow Light"/>
                </a:rPr>
                <a:t>Vestibulum nec congue tempus</a:t>
              </a:r>
              <a:endParaRPr sz="800">
                <a:latin typeface="Barlow Light"/>
                <a:ea typeface="Barlow Light"/>
                <a:cs typeface="Barlow Light"/>
                <a:sym typeface="Barlow Light"/>
              </a:endParaRPr>
            </a:p>
          </p:txBody>
        </p:sp>
        <p:sp>
          <p:nvSpPr>
            <p:cNvPr id="343" name="Google Shape;343;p25"/>
            <p:cNvSpPr/>
            <p:nvPr/>
          </p:nvSpPr>
          <p:spPr>
            <a:xfrm>
              <a:off x="5582733" y="3159725"/>
              <a:ext cx="565200" cy="565500"/>
            </a:xfrm>
            <a:prstGeom prst="ellipse">
              <a:avLst/>
            </a:prstGeom>
            <a:solidFill>
              <a:srgbClr val="6463BD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Barlow Light"/>
                  <a:ea typeface="Barlow Light"/>
                  <a:cs typeface="Barlow Light"/>
                  <a:sym typeface="Barlow Light"/>
                </a:rPr>
                <a:t>02</a:t>
              </a:r>
              <a:endParaRPr sz="1200">
                <a:solidFill>
                  <a:srgbClr val="FFFFFF"/>
                </a:solidFill>
                <a:latin typeface="Barlow Light"/>
                <a:ea typeface="Barlow Light"/>
                <a:cs typeface="Barlow Light"/>
                <a:sym typeface="Barlow Light"/>
              </a:endParaRPr>
            </a:p>
          </p:txBody>
        </p:sp>
      </p:grpSp>
      <p:grpSp>
        <p:nvGrpSpPr>
          <p:cNvPr id="344" name="Google Shape;344;p25"/>
          <p:cNvGrpSpPr/>
          <p:nvPr/>
        </p:nvGrpSpPr>
        <p:grpSpPr>
          <a:xfrm>
            <a:off x="1238486" y="1922339"/>
            <a:ext cx="1439155" cy="2533181"/>
            <a:chOff x="3033133" y="1525710"/>
            <a:chExt cx="1249592" cy="2199515"/>
          </a:xfrm>
        </p:grpSpPr>
        <p:sp>
          <p:nvSpPr>
            <p:cNvPr id="345" name="Google Shape;345;p25"/>
            <p:cNvSpPr/>
            <p:nvPr/>
          </p:nvSpPr>
          <p:spPr>
            <a:xfrm rot="-3360517">
              <a:off x="2960437" y="2297046"/>
              <a:ext cx="1629676" cy="125310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rgbClr val="8184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Barlow Light"/>
                <a:ea typeface="Barlow Light"/>
                <a:cs typeface="Barlow Light"/>
                <a:sym typeface="Barlow Light"/>
              </a:endParaRPr>
            </a:p>
          </p:txBody>
        </p:sp>
        <p:sp>
          <p:nvSpPr>
            <p:cNvPr id="346" name="Google Shape;346;p25"/>
            <p:cNvSpPr txBox="1"/>
            <p:nvPr/>
          </p:nvSpPr>
          <p:spPr>
            <a:xfrm rot="-3365016">
              <a:off x="2786718" y="2151658"/>
              <a:ext cx="1664030" cy="29280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latin typeface="Barlow Light"/>
                  <a:ea typeface="Barlow Light"/>
                  <a:cs typeface="Barlow Light"/>
                  <a:sym typeface="Barlow Light"/>
                </a:rPr>
                <a:t>Vestibulum nec congue tempus</a:t>
              </a:r>
              <a:endParaRPr sz="800">
                <a:latin typeface="Barlow Light"/>
                <a:ea typeface="Barlow Light"/>
                <a:cs typeface="Barlow Light"/>
                <a:sym typeface="Barlow Light"/>
              </a:endParaRPr>
            </a:p>
          </p:txBody>
        </p:sp>
        <p:sp>
          <p:nvSpPr>
            <p:cNvPr id="347" name="Google Shape;347;p25"/>
            <p:cNvSpPr/>
            <p:nvPr/>
          </p:nvSpPr>
          <p:spPr>
            <a:xfrm>
              <a:off x="3058183" y="3159725"/>
              <a:ext cx="565200" cy="565500"/>
            </a:xfrm>
            <a:prstGeom prst="ellipse">
              <a:avLst/>
            </a:prstGeom>
            <a:solidFill>
              <a:srgbClr val="8184D9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Barlow Light"/>
                  <a:ea typeface="Barlow Light"/>
                  <a:cs typeface="Barlow Light"/>
                  <a:sym typeface="Barlow Light"/>
                </a:rPr>
                <a:t>03</a:t>
              </a:r>
              <a:endParaRPr sz="1200">
                <a:solidFill>
                  <a:srgbClr val="FFFFFF"/>
                </a:solidFill>
                <a:latin typeface="Barlow Light"/>
                <a:ea typeface="Barlow Light"/>
                <a:cs typeface="Barlow Light"/>
                <a:sym typeface="Barlow Light"/>
              </a:endParaRPr>
            </a:p>
          </p:txBody>
        </p:sp>
      </p:grpSp>
      <p:grpSp>
        <p:nvGrpSpPr>
          <p:cNvPr id="348" name="Google Shape;348;p25"/>
          <p:cNvGrpSpPr/>
          <p:nvPr/>
        </p:nvGrpSpPr>
        <p:grpSpPr>
          <a:xfrm>
            <a:off x="2684532" y="1545030"/>
            <a:ext cx="2035553" cy="2144463"/>
            <a:chOff x="4288708" y="1198100"/>
            <a:chExt cx="1767434" cy="1861998"/>
          </a:xfrm>
        </p:grpSpPr>
        <p:sp>
          <p:nvSpPr>
            <p:cNvPr id="349" name="Google Shape;349;p25"/>
            <p:cNvSpPr/>
            <p:nvPr/>
          </p:nvSpPr>
          <p:spPr>
            <a:xfrm rot="3420919">
              <a:off x="4575050" y="2300047"/>
              <a:ext cx="1581515" cy="125402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rgbClr val="4F4A9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Barlow Light"/>
                <a:ea typeface="Barlow Light"/>
                <a:cs typeface="Barlow Light"/>
                <a:sym typeface="Barlow Light"/>
              </a:endParaRPr>
            </a:p>
          </p:txBody>
        </p:sp>
        <p:sp>
          <p:nvSpPr>
            <p:cNvPr id="350" name="Google Shape;350;p25"/>
            <p:cNvSpPr/>
            <p:nvPr/>
          </p:nvSpPr>
          <p:spPr>
            <a:xfrm>
              <a:off x="4288708" y="1198100"/>
              <a:ext cx="565200" cy="565500"/>
            </a:xfrm>
            <a:prstGeom prst="ellipse">
              <a:avLst/>
            </a:prstGeom>
            <a:solidFill>
              <a:srgbClr val="4F4A9E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Barlow Light"/>
                  <a:ea typeface="Barlow Light"/>
                  <a:cs typeface="Barlow Light"/>
                  <a:sym typeface="Barlow Light"/>
                </a:rPr>
                <a:t>01</a:t>
              </a:r>
              <a:endParaRPr sz="1200">
                <a:solidFill>
                  <a:srgbClr val="FFFFFF"/>
                </a:solidFill>
                <a:latin typeface="Barlow Light"/>
                <a:ea typeface="Barlow Light"/>
                <a:cs typeface="Barlow Light"/>
                <a:sym typeface="Barlow Light"/>
              </a:endParaRPr>
            </a:p>
          </p:txBody>
        </p:sp>
        <p:sp>
          <p:nvSpPr>
            <p:cNvPr id="351" name="Google Shape;351;p25"/>
            <p:cNvSpPr txBox="1"/>
            <p:nvPr/>
          </p:nvSpPr>
          <p:spPr>
            <a:xfrm rot="3420634">
              <a:off x="4640653" y="2101762"/>
              <a:ext cx="1673878" cy="29282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latin typeface="Barlow Light"/>
                  <a:ea typeface="Barlow Light"/>
                  <a:cs typeface="Barlow Light"/>
                  <a:sym typeface="Barlow Light"/>
                </a:rPr>
                <a:t>Vestibulum nec congue tempus</a:t>
              </a:r>
              <a:endParaRPr sz="800">
                <a:latin typeface="Barlow Light"/>
                <a:ea typeface="Barlow Light"/>
                <a:cs typeface="Barlow Light"/>
                <a:sym typeface="Barlow Light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6" name="Google Shape;356;p26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357" name="Google Shape;357;p26"/>
          <p:cNvGraphicFramePr/>
          <p:nvPr/>
        </p:nvGraphicFramePr>
        <p:xfrm>
          <a:off x="593650" y="164820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{0D935F2E-4014-46C7-B1D7-E9870277C83D}</a:tableStyleId>
              </a:tblPr>
              <a:tblGrid>
                <a:gridCol w="1228125"/>
                <a:gridCol w="1228125"/>
                <a:gridCol w="1228125"/>
                <a:gridCol w="1228125"/>
              </a:tblGrid>
              <a:tr h="726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A</a:t>
                      </a:r>
                      <a:endParaRPr sz="11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B</a:t>
                      </a:r>
                      <a:endParaRPr sz="11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C</a:t>
                      </a:r>
                      <a:endParaRPr sz="11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268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Yellow</a:t>
                      </a:r>
                      <a:endParaRPr sz="11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10</a:t>
                      </a:r>
                      <a:endParaRPr sz="18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20</a:t>
                      </a:r>
                      <a:endParaRPr sz="18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7</a:t>
                      </a:r>
                      <a:endParaRPr sz="18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268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Blue</a:t>
                      </a:r>
                      <a:endParaRPr sz="11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30</a:t>
                      </a:r>
                      <a:endParaRPr sz="18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15</a:t>
                      </a:r>
                      <a:endParaRPr sz="18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10</a:t>
                      </a:r>
                      <a:endParaRPr sz="18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268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Orange</a:t>
                      </a:r>
                      <a:endParaRPr sz="11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5</a:t>
                      </a:r>
                      <a:endParaRPr sz="18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24</a:t>
                      </a:r>
                      <a:endParaRPr sz="18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Barlow Light"/>
                          <a:ea typeface="Barlow Light"/>
                          <a:cs typeface="Barlow Light"/>
                          <a:sym typeface="Barlow Light"/>
                        </a:rPr>
                        <a:t>16</a:t>
                      </a:r>
                      <a:endParaRPr sz="1800">
                        <a:latin typeface="Barlow Light"/>
                        <a:ea typeface="Barlow Light"/>
                        <a:cs typeface="Barlow Light"/>
                        <a:sym typeface="Barlow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A5B0FE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A5B0F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358" name="Google Shape;358;p26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p27"/>
          <p:cNvSpPr/>
          <p:nvPr/>
        </p:nvSpPr>
        <p:spPr>
          <a:xfrm>
            <a:off x="514725" y="8663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27"/>
          <p:cNvSpPr txBox="1"/>
          <p:nvPr>
            <p:ph idx="4294967295" type="title"/>
          </p:nvPr>
        </p:nvSpPr>
        <p:spPr>
          <a:xfrm>
            <a:off x="239225" y="228125"/>
            <a:ext cx="8672100" cy="714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000000"/>
                </a:solidFill>
              </a:rPr>
              <a:t>MAPS</a:t>
            </a:r>
            <a:endParaRPr sz="2400">
              <a:solidFill>
                <a:srgbClr val="000000"/>
              </a:solidFill>
            </a:endParaRPr>
          </a:p>
        </p:txBody>
      </p:sp>
      <p:sp>
        <p:nvSpPr>
          <p:cNvPr id="365" name="Google Shape;365;p27"/>
          <p:cNvSpPr/>
          <p:nvPr/>
        </p:nvSpPr>
        <p:spPr>
          <a:xfrm>
            <a:off x="1985850" y="1754300"/>
            <a:ext cx="7263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Barlow Light"/>
                <a:ea typeface="Barlow Light"/>
                <a:cs typeface="Barlow Light"/>
                <a:sym typeface="Barlow Light"/>
              </a:rPr>
              <a:t>our office</a:t>
            </a:r>
            <a:endParaRPr sz="1000">
              <a:solidFill>
                <a:srgbClr val="FFFFFF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366" name="Google Shape;366;p27"/>
          <p:cNvSpPr txBox="1"/>
          <p:nvPr>
            <p:ph idx="12" type="sldNum"/>
          </p:nvPr>
        </p:nvSpPr>
        <p:spPr>
          <a:xfrm>
            <a:off x="4116400" y="4807375"/>
            <a:ext cx="911100" cy="3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67" name="Google Shape;367;p27"/>
          <p:cNvSpPr/>
          <p:nvPr/>
        </p:nvSpPr>
        <p:spPr>
          <a:xfrm>
            <a:off x="1016750" y="2117200"/>
            <a:ext cx="231900" cy="202500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" name="Google Shape;368;p27"/>
          <p:cNvSpPr/>
          <p:nvPr/>
        </p:nvSpPr>
        <p:spPr>
          <a:xfrm>
            <a:off x="2712150" y="3669100"/>
            <a:ext cx="231900" cy="202500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27"/>
          <p:cNvSpPr/>
          <p:nvPr/>
        </p:nvSpPr>
        <p:spPr>
          <a:xfrm>
            <a:off x="4323900" y="4012875"/>
            <a:ext cx="231900" cy="202500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27"/>
          <p:cNvSpPr/>
          <p:nvPr/>
        </p:nvSpPr>
        <p:spPr>
          <a:xfrm rot="10800000">
            <a:off x="7538500" y="4148425"/>
            <a:ext cx="231900" cy="202500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27"/>
          <p:cNvSpPr/>
          <p:nvPr/>
        </p:nvSpPr>
        <p:spPr>
          <a:xfrm rot="10800000">
            <a:off x="6781800" y="2410900"/>
            <a:ext cx="231900" cy="202500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27"/>
          <p:cNvSpPr/>
          <p:nvPr/>
        </p:nvSpPr>
        <p:spPr>
          <a:xfrm rot="10800000">
            <a:off x="3943800" y="1881460"/>
            <a:ext cx="231900" cy="202500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6" name="Shape 3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7" name="Google Shape;377;p28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FFFF"/>
                </a:solidFill>
              </a:rPr>
              <a:t>89,526,124</a:t>
            </a:r>
            <a:endParaRPr sz="9600">
              <a:solidFill>
                <a:srgbClr val="FFFFFF"/>
              </a:solidFill>
            </a:endParaRPr>
          </a:p>
        </p:txBody>
      </p:sp>
      <p:sp>
        <p:nvSpPr>
          <p:cNvPr id="378" name="Google Shape;378;p28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379" name="Google Shape;379;p28"/>
          <p:cNvSpPr txBox="1"/>
          <p:nvPr>
            <p:ph idx="12" type="sldNum"/>
          </p:nvPr>
        </p:nvSpPr>
        <p:spPr>
          <a:xfrm>
            <a:off x="4116400" y="4807375"/>
            <a:ext cx="911100" cy="3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p29"/>
          <p:cNvSpPr txBox="1"/>
          <p:nvPr>
            <p:ph idx="4294967295" type="ctrTitle"/>
          </p:nvPr>
        </p:nvSpPr>
        <p:spPr>
          <a:xfrm>
            <a:off x="3552600" y="648000"/>
            <a:ext cx="49056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</a:rPr>
              <a:t>89,526,124$</a:t>
            </a:r>
            <a:endParaRPr sz="4800">
              <a:solidFill>
                <a:srgbClr val="FFFFFF"/>
              </a:solidFill>
            </a:endParaRPr>
          </a:p>
        </p:txBody>
      </p:sp>
      <p:sp>
        <p:nvSpPr>
          <p:cNvPr id="385" name="Google Shape;385;p29"/>
          <p:cNvSpPr txBox="1"/>
          <p:nvPr>
            <p:ph idx="4294967295" type="subTitle"/>
          </p:nvPr>
        </p:nvSpPr>
        <p:spPr>
          <a:xfrm>
            <a:off x="3552600" y="1182708"/>
            <a:ext cx="4905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386" name="Google Shape;386;p29"/>
          <p:cNvSpPr txBox="1"/>
          <p:nvPr>
            <p:ph idx="4294967295" type="ctrTitle"/>
          </p:nvPr>
        </p:nvSpPr>
        <p:spPr>
          <a:xfrm>
            <a:off x="3552600" y="3276893"/>
            <a:ext cx="49056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</a:rPr>
              <a:t>100%</a:t>
            </a:r>
            <a:endParaRPr sz="4800">
              <a:solidFill>
                <a:srgbClr val="FFFFFF"/>
              </a:solidFill>
            </a:endParaRPr>
          </a:p>
        </p:txBody>
      </p:sp>
      <p:sp>
        <p:nvSpPr>
          <p:cNvPr id="387" name="Google Shape;387;p29"/>
          <p:cNvSpPr txBox="1"/>
          <p:nvPr>
            <p:ph idx="4294967295" type="subTitle"/>
          </p:nvPr>
        </p:nvSpPr>
        <p:spPr>
          <a:xfrm>
            <a:off x="3552600" y="3811601"/>
            <a:ext cx="4905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388" name="Google Shape;388;p29"/>
          <p:cNvSpPr txBox="1"/>
          <p:nvPr>
            <p:ph idx="4294967295" type="ctrTitle"/>
          </p:nvPr>
        </p:nvSpPr>
        <p:spPr>
          <a:xfrm>
            <a:off x="3552600" y="1962447"/>
            <a:ext cx="49056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</a:rPr>
              <a:t>185,244 USERS</a:t>
            </a:r>
            <a:endParaRPr sz="4800">
              <a:solidFill>
                <a:srgbClr val="FFFFFF"/>
              </a:solidFill>
            </a:endParaRPr>
          </a:p>
        </p:txBody>
      </p:sp>
      <p:sp>
        <p:nvSpPr>
          <p:cNvPr id="389" name="Google Shape;389;p29"/>
          <p:cNvSpPr txBox="1"/>
          <p:nvPr>
            <p:ph idx="4294967295" type="subTitle"/>
          </p:nvPr>
        </p:nvSpPr>
        <p:spPr>
          <a:xfrm>
            <a:off x="3552600" y="2497155"/>
            <a:ext cx="4905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390" name="Google Shape;390;p29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91" name="Google Shape;391;p29"/>
          <p:cNvGrpSpPr/>
          <p:nvPr/>
        </p:nvGrpSpPr>
        <p:grpSpPr>
          <a:xfrm flipH="1">
            <a:off x="125036" y="2932502"/>
            <a:ext cx="2792552" cy="2221397"/>
            <a:chOff x="9925050" y="4203700"/>
            <a:chExt cx="2267050" cy="1803375"/>
          </a:xfrm>
        </p:grpSpPr>
        <p:sp>
          <p:nvSpPr>
            <p:cNvPr id="392" name="Google Shape;392;p29"/>
            <p:cNvSpPr/>
            <p:nvPr/>
          </p:nvSpPr>
          <p:spPr>
            <a:xfrm>
              <a:off x="11336338" y="4922838"/>
              <a:ext cx="139800" cy="119100"/>
            </a:xfrm>
            <a:custGeom>
              <a:rect b="b" l="l" r="r" t="t"/>
              <a:pathLst>
                <a:path extrusionOk="0" h="120000" w="120000">
                  <a:moveTo>
                    <a:pt x="110769" y="70909"/>
                  </a:moveTo>
                  <a:cubicBezTo>
                    <a:pt x="18461" y="0"/>
                    <a:pt x="18461" y="0"/>
                    <a:pt x="18461" y="0"/>
                  </a:cubicBezTo>
                  <a:cubicBezTo>
                    <a:pt x="13846" y="0"/>
                    <a:pt x="4615" y="0"/>
                    <a:pt x="4615" y="5454"/>
                  </a:cubicBezTo>
                  <a:cubicBezTo>
                    <a:pt x="0" y="10909"/>
                    <a:pt x="0" y="21818"/>
                    <a:pt x="9230" y="21818"/>
                  </a:cubicBezTo>
                  <a:cubicBezTo>
                    <a:pt x="78461" y="76363"/>
                    <a:pt x="78461" y="76363"/>
                    <a:pt x="78461" y="76363"/>
                  </a:cubicBezTo>
                  <a:cubicBezTo>
                    <a:pt x="9230" y="92727"/>
                    <a:pt x="9230" y="92727"/>
                    <a:pt x="9230" y="92727"/>
                  </a:cubicBezTo>
                  <a:cubicBezTo>
                    <a:pt x="4615" y="98181"/>
                    <a:pt x="0" y="103636"/>
                    <a:pt x="0" y="109090"/>
                  </a:cubicBezTo>
                  <a:cubicBezTo>
                    <a:pt x="4615" y="114545"/>
                    <a:pt x="9230" y="120000"/>
                    <a:pt x="13846" y="120000"/>
                  </a:cubicBezTo>
                  <a:cubicBezTo>
                    <a:pt x="13846" y="120000"/>
                    <a:pt x="13846" y="120000"/>
                    <a:pt x="13846" y="120000"/>
                  </a:cubicBezTo>
                  <a:cubicBezTo>
                    <a:pt x="110769" y="92727"/>
                    <a:pt x="110769" y="92727"/>
                    <a:pt x="110769" y="92727"/>
                  </a:cubicBezTo>
                  <a:cubicBezTo>
                    <a:pt x="115384" y="92727"/>
                    <a:pt x="115384" y="87272"/>
                    <a:pt x="115384" y="81818"/>
                  </a:cubicBezTo>
                  <a:cubicBezTo>
                    <a:pt x="120000" y="76363"/>
                    <a:pt x="115384" y="76363"/>
                    <a:pt x="110769" y="7090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29"/>
            <p:cNvSpPr/>
            <p:nvPr/>
          </p:nvSpPr>
          <p:spPr>
            <a:xfrm>
              <a:off x="11137900" y="4498975"/>
              <a:ext cx="1054200" cy="1508100"/>
            </a:xfrm>
            <a:custGeom>
              <a:rect b="b" l="l" r="r" t="t"/>
              <a:pathLst>
                <a:path extrusionOk="0" h="120000" w="120000">
                  <a:moveTo>
                    <a:pt x="15228" y="70889"/>
                  </a:moveTo>
                  <a:cubicBezTo>
                    <a:pt x="14619" y="71316"/>
                    <a:pt x="14619" y="71316"/>
                    <a:pt x="14619" y="71743"/>
                  </a:cubicBezTo>
                  <a:cubicBezTo>
                    <a:pt x="14619" y="72170"/>
                    <a:pt x="15837" y="82846"/>
                    <a:pt x="42030" y="83274"/>
                  </a:cubicBezTo>
                  <a:cubicBezTo>
                    <a:pt x="42030" y="94804"/>
                    <a:pt x="42030" y="94804"/>
                    <a:pt x="42030" y="94804"/>
                  </a:cubicBezTo>
                  <a:cubicBezTo>
                    <a:pt x="20101" y="120000"/>
                    <a:pt x="20101" y="120000"/>
                    <a:pt x="20101" y="120000"/>
                  </a:cubicBezTo>
                  <a:cubicBezTo>
                    <a:pt x="23147" y="120000"/>
                    <a:pt x="23147" y="120000"/>
                    <a:pt x="23147" y="120000"/>
                  </a:cubicBezTo>
                  <a:cubicBezTo>
                    <a:pt x="44467" y="95658"/>
                    <a:pt x="44467" y="95658"/>
                    <a:pt x="44467" y="95658"/>
                  </a:cubicBezTo>
                  <a:cubicBezTo>
                    <a:pt x="44467" y="95231"/>
                    <a:pt x="44467" y="95231"/>
                    <a:pt x="44467" y="94804"/>
                  </a:cubicBezTo>
                  <a:cubicBezTo>
                    <a:pt x="44467" y="82419"/>
                    <a:pt x="44467" y="82419"/>
                    <a:pt x="44467" y="82419"/>
                  </a:cubicBezTo>
                  <a:cubicBezTo>
                    <a:pt x="44467" y="81565"/>
                    <a:pt x="43857" y="81138"/>
                    <a:pt x="43248" y="81138"/>
                  </a:cubicBezTo>
                  <a:cubicBezTo>
                    <a:pt x="21928" y="81138"/>
                    <a:pt x="18274" y="74306"/>
                    <a:pt x="17664" y="72170"/>
                  </a:cubicBezTo>
                  <a:cubicBezTo>
                    <a:pt x="33502" y="64483"/>
                    <a:pt x="33502" y="64483"/>
                    <a:pt x="33502" y="64483"/>
                  </a:cubicBezTo>
                  <a:cubicBezTo>
                    <a:pt x="34111" y="64056"/>
                    <a:pt x="34111" y="63629"/>
                    <a:pt x="34111" y="63202"/>
                  </a:cubicBezTo>
                  <a:cubicBezTo>
                    <a:pt x="34111" y="63202"/>
                    <a:pt x="33502" y="62775"/>
                    <a:pt x="33502" y="62775"/>
                  </a:cubicBezTo>
                  <a:cubicBezTo>
                    <a:pt x="10964" y="57651"/>
                    <a:pt x="10964" y="57651"/>
                    <a:pt x="10964" y="57651"/>
                  </a:cubicBezTo>
                  <a:cubicBezTo>
                    <a:pt x="13401" y="52526"/>
                    <a:pt x="13401" y="52526"/>
                    <a:pt x="13401" y="52526"/>
                  </a:cubicBezTo>
                  <a:cubicBezTo>
                    <a:pt x="13401" y="52099"/>
                    <a:pt x="13401" y="51672"/>
                    <a:pt x="12791" y="51245"/>
                  </a:cubicBezTo>
                  <a:cubicBezTo>
                    <a:pt x="3654" y="47829"/>
                    <a:pt x="3654" y="47829"/>
                    <a:pt x="3654" y="47829"/>
                  </a:cubicBezTo>
                  <a:cubicBezTo>
                    <a:pt x="14619" y="36725"/>
                    <a:pt x="14619" y="36725"/>
                    <a:pt x="14619" y="36725"/>
                  </a:cubicBezTo>
                  <a:cubicBezTo>
                    <a:pt x="15228" y="36725"/>
                    <a:pt x="15228" y="36298"/>
                    <a:pt x="15228" y="36298"/>
                  </a:cubicBezTo>
                  <a:cubicBezTo>
                    <a:pt x="15228" y="21352"/>
                    <a:pt x="19492" y="17081"/>
                    <a:pt x="19492" y="17081"/>
                  </a:cubicBezTo>
                  <a:cubicBezTo>
                    <a:pt x="20101" y="17081"/>
                    <a:pt x="20101" y="16654"/>
                    <a:pt x="19492" y="16227"/>
                  </a:cubicBezTo>
                  <a:cubicBezTo>
                    <a:pt x="19492" y="15800"/>
                    <a:pt x="18883" y="15800"/>
                    <a:pt x="18274" y="15800"/>
                  </a:cubicBezTo>
                  <a:cubicBezTo>
                    <a:pt x="18274" y="15800"/>
                    <a:pt x="18274" y="15800"/>
                    <a:pt x="18274" y="15800"/>
                  </a:cubicBezTo>
                  <a:cubicBezTo>
                    <a:pt x="14619" y="15800"/>
                    <a:pt x="12182" y="16654"/>
                    <a:pt x="10355" y="17508"/>
                  </a:cubicBezTo>
                  <a:cubicBezTo>
                    <a:pt x="12182" y="14092"/>
                    <a:pt x="15228" y="11103"/>
                    <a:pt x="19492" y="8540"/>
                  </a:cubicBezTo>
                  <a:cubicBezTo>
                    <a:pt x="24974" y="5551"/>
                    <a:pt x="35939" y="2135"/>
                    <a:pt x="55431" y="4270"/>
                  </a:cubicBezTo>
                  <a:cubicBezTo>
                    <a:pt x="101116" y="9822"/>
                    <a:pt x="103553" y="35871"/>
                    <a:pt x="103553" y="36298"/>
                  </a:cubicBezTo>
                  <a:cubicBezTo>
                    <a:pt x="103553" y="36298"/>
                    <a:pt x="103553" y="36298"/>
                    <a:pt x="103553" y="36725"/>
                  </a:cubicBezTo>
                  <a:cubicBezTo>
                    <a:pt x="103553" y="38007"/>
                    <a:pt x="104162" y="52526"/>
                    <a:pt x="104162" y="62348"/>
                  </a:cubicBezTo>
                  <a:cubicBezTo>
                    <a:pt x="103553" y="62775"/>
                    <a:pt x="102944" y="71316"/>
                    <a:pt x="109035" y="75587"/>
                  </a:cubicBezTo>
                  <a:cubicBezTo>
                    <a:pt x="109644" y="76441"/>
                    <a:pt x="110862" y="76868"/>
                    <a:pt x="112081" y="77295"/>
                  </a:cubicBezTo>
                  <a:cubicBezTo>
                    <a:pt x="105380" y="78149"/>
                    <a:pt x="94416" y="79003"/>
                    <a:pt x="87106" y="77722"/>
                  </a:cubicBezTo>
                  <a:cubicBezTo>
                    <a:pt x="86497" y="77722"/>
                    <a:pt x="85888" y="77722"/>
                    <a:pt x="85888" y="78149"/>
                  </a:cubicBezTo>
                  <a:cubicBezTo>
                    <a:pt x="85279" y="78149"/>
                    <a:pt x="85279" y="78576"/>
                    <a:pt x="85279" y="78576"/>
                  </a:cubicBezTo>
                  <a:cubicBezTo>
                    <a:pt x="85279" y="87117"/>
                    <a:pt x="85279" y="87117"/>
                    <a:pt x="85279" y="87117"/>
                  </a:cubicBezTo>
                  <a:cubicBezTo>
                    <a:pt x="85279" y="87544"/>
                    <a:pt x="85279" y="87971"/>
                    <a:pt x="85888" y="87971"/>
                  </a:cubicBezTo>
                  <a:cubicBezTo>
                    <a:pt x="90761" y="91387"/>
                    <a:pt x="90761" y="91387"/>
                    <a:pt x="90761" y="91387"/>
                  </a:cubicBezTo>
                  <a:cubicBezTo>
                    <a:pt x="101725" y="99074"/>
                    <a:pt x="107817" y="109323"/>
                    <a:pt x="108426" y="120000"/>
                  </a:cubicBezTo>
                  <a:cubicBezTo>
                    <a:pt x="111472" y="120000"/>
                    <a:pt x="111472" y="120000"/>
                    <a:pt x="111472" y="120000"/>
                  </a:cubicBezTo>
                  <a:cubicBezTo>
                    <a:pt x="110862" y="108896"/>
                    <a:pt x="104162" y="98220"/>
                    <a:pt x="92588" y="90106"/>
                  </a:cubicBezTo>
                  <a:cubicBezTo>
                    <a:pt x="88324" y="86690"/>
                    <a:pt x="88324" y="86690"/>
                    <a:pt x="88324" y="86690"/>
                  </a:cubicBezTo>
                  <a:cubicBezTo>
                    <a:pt x="88324" y="79857"/>
                    <a:pt x="88324" y="79857"/>
                    <a:pt x="88324" y="79857"/>
                  </a:cubicBezTo>
                  <a:cubicBezTo>
                    <a:pt x="100507" y="81565"/>
                    <a:pt x="118172" y="78576"/>
                    <a:pt x="118781" y="78576"/>
                  </a:cubicBezTo>
                  <a:cubicBezTo>
                    <a:pt x="120000" y="78576"/>
                    <a:pt x="120000" y="78149"/>
                    <a:pt x="120000" y="77295"/>
                  </a:cubicBezTo>
                  <a:cubicBezTo>
                    <a:pt x="120000" y="76868"/>
                    <a:pt x="119390" y="76441"/>
                    <a:pt x="118781" y="76441"/>
                  </a:cubicBezTo>
                  <a:cubicBezTo>
                    <a:pt x="115736" y="76441"/>
                    <a:pt x="113299" y="76014"/>
                    <a:pt x="110862" y="74306"/>
                  </a:cubicBezTo>
                  <a:cubicBezTo>
                    <a:pt x="105989" y="70462"/>
                    <a:pt x="106598" y="62348"/>
                    <a:pt x="106598" y="62348"/>
                  </a:cubicBezTo>
                  <a:cubicBezTo>
                    <a:pt x="106598" y="62348"/>
                    <a:pt x="106598" y="62348"/>
                    <a:pt x="106598" y="62348"/>
                  </a:cubicBezTo>
                  <a:cubicBezTo>
                    <a:pt x="106598" y="62348"/>
                    <a:pt x="106598" y="55943"/>
                    <a:pt x="106598" y="49110"/>
                  </a:cubicBezTo>
                  <a:cubicBezTo>
                    <a:pt x="106598" y="46120"/>
                    <a:pt x="106598" y="42704"/>
                    <a:pt x="106598" y="40569"/>
                  </a:cubicBezTo>
                  <a:cubicBezTo>
                    <a:pt x="106598" y="38434"/>
                    <a:pt x="106598" y="37153"/>
                    <a:pt x="106598" y="36298"/>
                  </a:cubicBezTo>
                  <a:cubicBezTo>
                    <a:pt x="106598" y="36298"/>
                    <a:pt x="106598" y="36298"/>
                    <a:pt x="106598" y="36298"/>
                  </a:cubicBezTo>
                  <a:cubicBezTo>
                    <a:pt x="106598" y="35444"/>
                    <a:pt x="105380" y="28185"/>
                    <a:pt x="98680" y="20925"/>
                  </a:cubicBezTo>
                  <a:cubicBezTo>
                    <a:pt x="92588" y="14092"/>
                    <a:pt x="80406" y="5124"/>
                    <a:pt x="56040" y="2562"/>
                  </a:cubicBezTo>
                  <a:cubicBezTo>
                    <a:pt x="35329" y="0"/>
                    <a:pt x="23756" y="3416"/>
                    <a:pt x="17664" y="7259"/>
                  </a:cubicBezTo>
                  <a:cubicBezTo>
                    <a:pt x="10964" y="10676"/>
                    <a:pt x="7309" y="15373"/>
                    <a:pt x="6700" y="20498"/>
                  </a:cubicBezTo>
                  <a:cubicBezTo>
                    <a:pt x="6700" y="21352"/>
                    <a:pt x="7309" y="21779"/>
                    <a:pt x="7918" y="21779"/>
                  </a:cubicBezTo>
                  <a:cubicBezTo>
                    <a:pt x="8527" y="21779"/>
                    <a:pt x="9137" y="21779"/>
                    <a:pt x="9137" y="21352"/>
                  </a:cubicBezTo>
                  <a:cubicBezTo>
                    <a:pt x="9137" y="21352"/>
                    <a:pt x="11573" y="18790"/>
                    <a:pt x="15837" y="17935"/>
                  </a:cubicBezTo>
                  <a:cubicBezTo>
                    <a:pt x="14619" y="20498"/>
                    <a:pt x="12182" y="25622"/>
                    <a:pt x="12182" y="35871"/>
                  </a:cubicBezTo>
                  <a:cubicBezTo>
                    <a:pt x="609" y="47402"/>
                    <a:pt x="609" y="47402"/>
                    <a:pt x="609" y="47402"/>
                  </a:cubicBezTo>
                  <a:cubicBezTo>
                    <a:pt x="0" y="47829"/>
                    <a:pt x="0" y="47829"/>
                    <a:pt x="0" y="48256"/>
                  </a:cubicBezTo>
                  <a:cubicBezTo>
                    <a:pt x="609" y="48683"/>
                    <a:pt x="609" y="48683"/>
                    <a:pt x="1218" y="49110"/>
                  </a:cubicBezTo>
                  <a:cubicBezTo>
                    <a:pt x="10355" y="52526"/>
                    <a:pt x="10355" y="52526"/>
                    <a:pt x="10355" y="52526"/>
                  </a:cubicBezTo>
                  <a:cubicBezTo>
                    <a:pt x="7309" y="58078"/>
                    <a:pt x="7309" y="58078"/>
                    <a:pt x="7309" y="58078"/>
                  </a:cubicBezTo>
                  <a:cubicBezTo>
                    <a:pt x="7309" y="58078"/>
                    <a:pt x="7309" y="58505"/>
                    <a:pt x="7918" y="58932"/>
                  </a:cubicBezTo>
                  <a:cubicBezTo>
                    <a:pt x="7918" y="58932"/>
                    <a:pt x="7918" y="59359"/>
                    <a:pt x="8527" y="59359"/>
                  </a:cubicBezTo>
                  <a:cubicBezTo>
                    <a:pt x="29847" y="64056"/>
                    <a:pt x="29847" y="64056"/>
                    <a:pt x="29847" y="64056"/>
                  </a:cubicBezTo>
                  <a:lnTo>
                    <a:pt x="15228" y="7088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29"/>
            <p:cNvSpPr/>
            <p:nvPr/>
          </p:nvSpPr>
          <p:spPr>
            <a:xfrm>
              <a:off x="9925050" y="4203700"/>
              <a:ext cx="1133400" cy="1073100"/>
            </a:xfrm>
            <a:custGeom>
              <a:rect b="b" l="l" r="r" t="t"/>
              <a:pathLst>
                <a:path extrusionOk="0" h="120000" w="120000">
                  <a:moveTo>
                    <a:pt x="118301" y="0"/>
                  </a:moveTo>
                  <a:cubicBezTo>
                    <a:pt x="1698" y="0"/>
                    <a:pt x="1698" y="0"/>
                    <a:pt x="1698" y="0"/>
                  </a:cubicBezTo>
                  <a:cubicBezTo>
                    <a:pt x="566" y="0"/>
                    <a:pt x="0" y="600"/>
                    <a:pt x="0" y="1800"/>
                  </a:cubicBezTo>
                  <a:cubicBezTo>
                    <a:pt x="0" y="97200"/>
                    <a:pt x="0" y="97200"/>
                    <a:pt x="0" y="97200"/>
                  </a:cubicBezTo>
                  <a:cubicBezTo>
                    <a:pt x="0" y="97800"/>
                    <a:pt x="566" y="98400"/>
                    <a:pt x="1698" y="98400"/>
                  </a:cubicBezTo>
                  <a:cubicBezTo>
                    <a:pt x="78113" y="98400"/>
                    <a:pt x="78113" y="98400"/>
                    <a:pt x="78113" y="98400"/>
                  </a:cubicBezTo>
                  <a:cubicBezTo>
                    <a:pt x="107547" y="120000"/>
                    <a:pt x="107547" y="120000"/>
                    <a:pt x="107547" y="120000"/>
                  </a:cubicBezTo>
                  <a:cubicBezTo>
                    <a:pt x="108113" y="120000"/>
                    <a:pt x="108113" y="120000"/>
                    <a:pt x="108679" y="120000"/>
                  </a:cubicBezTo>
                  <a:cubicBezTo>
                    <a:pt x="108679" y="120000"/>
                    <a:pt x="109245" y="120000"/>
                    <a:pt x="109245" y="120000"/>
                  </a:cubicBezTo>
                  <a:cubicBezTo>
                    <a:pt x="109811" y="119400"/>
                    <a:pt x="109811" y="118800"/>
                    <a:pt x="109811" y="118200"/>
                  </a:cubicBezTo>
                  <a:cubicBezTo>
                    <a:pt x="100754" y="98400"/>
                    <a:pt x="100754" y="98400"/>
                    <a:pt x="100754" y="98400"/>
                  </a:cubicBezTo>
                  <a:cubicBezTo>
                    <a:pt x="118301" y="98400"/>
                    <a:pt x="118301" y="98400"/>
                    <a:pt x="118301" y="98400"/>
                  </a:cubicBezTo>
                  <a:cubicBezTo>
                    <a:pt x="119433" y="98400"/>
                    <a:pt x="120000" y="97800"/>
                    <a:pt x="120000" y="97200"/>
                  </a:cubicBezTo>
                  <a:cubicBezTo>
                    <a:pt x="120000" y="1800"/>
                    <a:pt x="120000" y="1800"/>
                    <a:pt x="120000" y="1800"/>
                  </a:cubicBezTo>
                  <a:cubicBezTo>
                    <a:pt x="120000" y="600"/>
                    <a:pt x="119433" y="0"/>
                    <a:pt x="118301" y="0"/>
                  </a:cubicBezTo>
                  <a:close/>
                  <a:moveTo>
                    <a:pt x="117169" y="96000"/>
                  </a:moveTo>
                  <a:cubicBezTo>
                    <a:pt x="99056" y="96000"/>
                    <a:pt x="99056" y="96000"/>
                    <a:pt x="99056" y="96000"/>
                  </a:cubicBezTo>
                  <a:cubicBezTo>
                    <a:pt x="98490" y="96000"/>
                    <a:pt x="97924" y="96000"/>
                    <a:pt x="97924" y="96600"/>
                  </a:cubicBezTo>
                  <a:cubicBezTo>
                    <a:pt x="97358" y="96600"/>
                    <a:pt x="97358" y="97200"/>
                    <a:pt x="97358" y="97800"/>
                  </a:cubicBezTo>
                  <a:cubicBezTo>
                    <a:pt x="105283" y="114600"/>
                    <a:pt x="105283" y="114600"/>
                    <a:pt x="105283" y="114600"/>
                  </a:cubicBezTo>
                  <a:cubicBezTo>
                    <a:pt x="79245" y="96000"/>
                    <a:pt x="79245" y="96000"/>
                    <a:pt x="79245" y="96000"/>
                  </a:cubicBezTo>
                  <a:cubicBezTo>
                    <a:pt x="79245" y="96000"/>
                    <a:pt x="78679" y="96000"/>
                    <a:pt x="78679" y="96000"/>
                  </a:cubicBezTo>
                  <a:cubicBezTo>
                    <a:pt x="2830" y="96000"/>
                    <a:pt x="2830" y="96000"/>
                    <a:pt x="2830" y="96000"/>
                  </a:cubicBezTo>
                  <a:cubicBezTo>
                    <a:pt x="2830" y="3000"/>
                    <a:pt x="2830" y="3000"/>
                    <a:pt x="2830" y="3000"/>
                  </a:cubicBezTo>
                  <a:cubicBezTo>
                    <a:pt x="117169" y="3000"/>
                    <a:pt x="117169" y="3000"/>
                    <a:pt x="117169" y="3000"/>
                  </a:cubicBezTo>
                  <a:lnTo>
                    <a:pt x="117169" y="96000"/>
                  </a:ln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29"/>
            <p:cNvSpPr/>
            <p:nvPr/>
          </p:nvSpPr>
          <p:spPr>
            <a:xfrm>
              <a:off x="10421938" y="4832350"/>
              <a:ext cx="139800" cy="27000"/>
            </a:xfrm>
            <a:custGeom>
              <a:rect b="b" l="l" r="r" t="t"/>
              <a:pathLst>
                <a:path extrusionOk="0" h="120000" w="120000">
                  <a:moveTo>
                    <a:pt x="110769" y="0"/>
                  </a:moveTo>
                  <a:cubicBezTo>
                    <a:pt x="9230" y="0"/>
                    <a:pt x="9230" y="0"/>
                    <a:pt x="9230" y="0"/>
                  </a:cubicBezTo>
                  <a:cubicBezTo>
                    <a:pt x="4615" y="0"/>
                    <a:pt x="0" y="24000"/>
                    <a:pt x="0" y="48000"/>
                  </a:cubicBezTo>
                  <a:cubicBezTo>
                    <a:pt x="0" y="96000"/>
                    <a:pt x="4615" y="120000"/>
                    <a:pt x="9230" y="120000"/>
                  </a:cubicBezTo>
                  <a:cubicBezTo>
                    <a:pt x="110769" y="120000"/>
                    <a:pt x="110769" y="120000"/>
                    <a:pt x="110769" y="120000"/>
                  </a:cubicBezTo>
                  <a:cubicBezTo>
                    <a:pt x="115384" y="120000"/>
                    <a:pt x="120000" y="96000"/>
                    <a:pt x="120000" y="48000"/>
                  </a:cubicBezTo>
                  <a:cubicBezTo>
                    <a:pt x="120000" y="24000"/>
                    <a:pt x="115384" y="0"/>
                    <a:pt x="110769" y="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29"/>
            <p:cNvSpPr/>
            <p:nvPr/>
          </p:nvSpPr>
          <p:spPr>
            <a:xfrm>
              <a:off x="10421938" y="4875213"/>
              <a:ext cx="139800" cy="20700"/>
            </a:xfrm>
            <a:custGeom>
              <a:rect b="b" l="l" r="r" t="t"/>
              <a:pathLst>
                <a:path extrusionOk="0" h="120000" w="120000">
                  <a:moveTo>
                    <a:pt x="110769" y="0"/>
                  </a:moveTo>
                  <a:cubicBezTo>
                    <a:pt x="9230" y="0"/>
                    <a:pt x="9230" y="0"/>
                    <a:pt x="9230" y="0"/>
                  </a:cubicBezTo>
                  <a:cubicBezTo>
                    <a:pt x="4615" y="0"/>
                    <a:pt x="0" y="30000"/>
                    <a:pt x="0" y="60000"/>
                  </a:cubicBezTo>
                  <a:cubicBezTo>
                    <a:pt x="0" y="90000"/>
                    <a:pt x="4615" y="120000"/>
                    <a:pt x="9230" y="120000"/>
                  </a:cubicBezTo>
                  <a:cubicBezTo>
                    <a:pt x="110769" y="120000"/>
                    <a:pt x="110769" y="120000"/>
                    <a:pt x="110769" y="120000"/>
                  </a:cubicBezTo>
                  <a:cubicBezTo>
                    <a:pt x="115384" y="120000"/>
                    <a:pt x="120000" y="90000"/>
                    <a:pt x="120000" y="60000"/>
                  </a:cubicBezTo>
                  <a:cubicBezTo>
                    <a:pt x="120000" y="30000"/>
                    <a:pt x="115384" y="0"/>
                    <a:pt x="110769" y="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29"/>
            <p:cNvSpPr/>
            <p:nvPr/>
          </p:nvSpPr>
          <p:spPr>
            <a:xfrm>
              <a:off x="10442575" y="4913313"/>
              <a:ext cx="96900" cy="25500"/>
            </a:xfrm>
            <a:custGeom>
              <a:rect b="b" l="l" r="r" t="t"/>
              <a:pathLst>
                <a:path extrusionOk="0" h="120000" w="120000">
                  <a:moveTo>
                    <a:pt x="100000" y="0"/>
                  </a:moveTo>
                  <a:cubicBezTo>
                    <a:pt x="20000" y="0"/>
                    <a:pt x="20000" y="0"/>
                    <a:pt x="20000" y="0"/>
                  </a:cubicBezTo>
                  <a:cubicBezTo>
                    <a:pt x="6666" y="0"/>
                    <a:pt x="0" y="24000"/>
                    <a:pt x="0" y="48000"/>
                  </a:cubicBezTo>
                  <a:cubicBezTo>
                    <a:pt x="0" y="96000"/>
                    <a:pt x="6666" y="120000"/>
                    <a:pt x="20000" y="120000"/>
                  </a:cubicBezTo>
                  <a:cubicBezTo>
                    <a:pt x="100000" y="120000"/>
                    <a:pt x="100000" y="120000"/>
                    <a:pt x="100000" y="120000"/>
                  </a:cubicBezTo>
                  <a:cubicBezTo>
                    <a:pt x="113333" y="120000"/>
                    <a:pt x="120000" y="96000"/>
                    <a:pt x="120000" y="48000"/>
                  </a:cubicBezTo>
                  <a:cubicBezTo>
                    <a:pt x="120000" y="24000"/>
                    <a:pt x="113333" y="0"/>
                    <a:pt x="100000" y="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29"/>
            <p:cNvSpPr/>
            <p:nvPr/>
          </p:nvSpPr>
          <p:spPr>
            <a:xfrm>
              <a:off x="10480675" y="4333875"/>
              <a:ext cx="22200" cy="90600"/>
            </a:xfrm>
            <a:custGeom>
              <a:rect b="b" l="l" r="r" t="t"/>
              <a:pathLst>
                <a:path extrusionOk="0" h="120000" w="120000">
                  <a:moveTo>
                    <a:pt x="60000" y="120000"/>
                  </a:moveTo>
                  <a:cubicBezTo>
                    <a:pt x="90000" y="120000"/>
                    <a:pt x="120000" y="112941"/>
                    <a:pt x="120000" y="105882"/>
                  </a:cubicBezTo>
                  <a:cubicBezTo>
                    <a:pt x="120000" y="14117"/>
                    <a:pt x="120000" y="14117"/>
                    <a:pt x="120000" y="14117"/>
                  </a:cubicBezTo>
                  <a:cubicBezTo>
                    <a:pt x="120000" y="7058"/>
                    <a:pt x="90000" y="0"/>
                    <a:pt x="60000" y="0"/>
                  </a:cubicBezTo>
                  <a:cubicBezTo>
                    <a:pt x="30000" y="0"/>
                    <a:pt x="0" y="7058"/>
                    <a:pt x="0" y="14117"/>
                  </a:cubicBezTo>
                  <a:cubicBezTo>
                    <a:pt x="0" y="105882"/>
                    <a:pt x="0" y="105882"/>
                    <a:pt x="0" y="105882"/>
                  </a:cubicBezTo>
                  <a:cubicBezTo>
                    <a:pt x="0" y="112941"/>
                    <a:pt x="30000" y="120000"/>
                    <a:pt x="60000" y="12000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29"/>
            <p:cNvSpPr/>
            <p:nvPr/>
          </p:nvSpPr>
          <p:spPr>
            <a:xfrm>
              <a:off x="10679113" y="4602163"/>
              <a:ext cx="74700" cy="20700"/>
            </a:xfrm>
            <a:custGeom>
              <a:rect b="b" l="l" r="r" t="t"/>
              <a:pathLst>
                <a:path extrusionOk="0" h="120000" w="120000">
                  <a:moveTo>
                    <a:pt x="0" y="60000"/>
                  </a:moveTo>
                  <a:cubicBezTo>
                    <a:pt x="0" y="90000"/>
                    <a:pt x="8571" y="120000"/>
                    <a:pt x="17142" y="120000"/>
                  </a:cubicBezTo>
                  <a:cubicBezTo>
                    <a:pt x="102857" y="120000"/>
                    <a:pt x="102857" y="120000"/>
                    <a:pt x="102857" y="120000"/>
                  </a:cubicBezTo>
                  <a:cubicBezTo>
                    <a:pt x="111428" y="120000"/>
                    <a:pt x="119999" y="90000"/>
                    <a:pt x="119999" y="60000"/>
                  </a:cubicBezTo>
                  <a:cubicBezTo>
                    <a:pt x="119999" y="30000"/>
                    <a:pt x="111428" y="0"/>
                    <a:pt x="102857" y="0"/>
                  </a:cubicBezTo>
                  <a:cubicBezTo>
                    <a:pt x="17142" y="0"/>
                    <a:pt x="17142" y="0"/>
                    <a:pt x="17142" y="0"/>
                  </a:cubicBezTo>
                  <a:cubicBezTo>
                    <a:pt x="8571" y="0"/>
                    <a:pt x="0" y="30000"/>
                    <a:pt x="0" y="6000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29"/>
            <p:cNvSpPr/>
            <p:nvPr/>
          </p:nvSpPr>
          <p:spPr>
            <a:xfrm>
              <a:off x="10229850" y="4602163"/>
              <a:ext cx="74700" cy="20700"/>
            </a:xfrm>
            <a:custGeom>
              <a:rect b="b" l="l" r="r" t="t"/>
              <a:pathLst>
                <a:path extrusionOk="0" h="120000" w="120000">
                  <a:moveTo>
                    <a:pt x="17142" y="120000"/>
                  </a:moveTo>
                  <a:cubicBezTo>
                    <a:pt x="102857" y="120000"/>
                    <a:pt x="102857" y="120000"/>
                    <a:pt x="102857" y="120000"/>
                  </a:cubicBezTo>
                  <a:cubicBezTo>
                    <a:pt x="111428" y="120000"/>
                    <a:pt x="119999" y="90000"/>
                    <a:pt x="119999" y="60000"/>
                  </a:cubicBezTo>
                  <a:cubicBezTo>
                    <a:pt x="119999" y="30000"/>
                    <a:pt x="111428" y="0"/>
                    <a:pt x="102857" y="0"/>
                  </a:cubicBezTo>
                  <a:cubicBezTo>
                    <a:pt x="17142" y="0"/>
                    <a:pt x="17142" y="0"/>
                    <a:pt x="17142" y="0"/>
                  </a:cubicBezTo>
                  <a:cubicBezTo>
                    <a:pt x="8571" y="0"/>
                    <a:pt x="0" y="30000"/>
                    <a:pt x="0" y="60000"/>
                  </a:cubicBezTo>
                  <a:cubicBezTo>
                    <a:pt x="0" y="90000"/>
                    <a:pt x="8571" y="120000"/>
                    <a:pt x="17142" y="12000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29"/>
            <p:cNvSpPr/>
            <p:nvPr/>
          </p:nvSpPr>
          <p:spPr>
            <a:xfrm>
              <a:off x="10282238" y="4402138"/>
              <a:ext cx="81000" cy="81000"/>
            </a:xfrm>
            <a:custGeom>
              <a:rect b="b" l="l" r="r" t="t"/>
              <a:pathLst>
                <a:path extrusionOk="0" h="120000" w="120000">
                  <a:moveTo>
                    <a:pt x="88000" y="112000"/>
                  </a:moveTo>
                  <a:cubicBezTo>
                    <a:pt x="88000" y="120000"/>
                    <a:pt x="96000" y="120000"/>
                    <a:pt x="104000" y="120000"/>
                  </a:cubicBezTo>
                  <a:cubicBezTo>
                    <a:pt x="104000" y="120000"/>
                    <a:pt x="112000" y="120000"/>
                    <a:pt x="112000" y="112000"/>
                  </a:cubicBezTo>
                  <a:cubicBezTo>
                    <a:pt x="120000" y="112000"/>
                    <a:pt x="120000" y="96000"/>
                    <a:pt x="112000" y="88000"/>
                  </a:cubicBezTo>
                  <a:cubicBezTo>
                    <a:pt x="32000" y="8000"/>
                    <a:pt x="32000" y="8000"/>
                    <a:pt x="32000" y="8000"/>
                  </a:cubicBezTo>
                  <a:cubicBezTo>
                    <a:pt x="32000" y="0"/>
                    <a:pt x="16000" y="0"/>
                    <a:pt x="8000" y="8000"/>
                  </a:cubicBezTo>
                  <a:cubicBezTo>
                    <a:pt x="0" y="16000"/>
                    <a:pt x="0" y="32000"/>
                    <a:pt x="8000" y="40000"/>
                  </a:cubicBezTo>
                  <a:lnTo>
                    <a:pt x="88000" y="112000"/>
                  </a:ln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29"/>
            <p:cNvSpPr/>
            <p:nvPr/>
          </p:nvSpPr>
          <p:spPr>
            <a:xfrm>
              <a:off x="10620375" y="4402138"/>
              <a:ext cx="79500" cy="81000"/>
            </a:xfrm>
            <a:custGeom>
              <a:rect b="b" l="l" r="r" t="t"/>
              <a:pathLst>
                <a:path extrusionOk="0" h="120000" w="120000">
                  <a:moveTo>
                    <a:pt x="16000" y="120000"/>
                  </a:moveTo>
                  <a:cubicBezTo>
                    <a:pt x="24000" y="120000"/>
                    <a:pt x="32000" y="120000"/>
                    <a:pt x="32000" y="112000"/>
                  </a:cubicBezTo>
                  <a:cubicBezTo>
                    <a:pt x="112000" y="40000"/>
                    <a:pt x="112000" y="40000"/>
                    <a:pt x="112000" y="40000"/>
                  </a:cubicBezTo>
                  <a:cubicBezTo>
                    <a:pt x="120000" y="32000"/>
                    <a:pt x="120000" y="16000"/>
                    <a:pt x="112000" y="8000"/>
                  </a:cubicBezTo>
                  <a:cubicBezTo>
                    <a:pt x="104000" y="0"/>
                    <a:pt x="88000" y="0"/>
                    <a:pt x="88000" y="8000"/>
                  </a:cubicBezTo>
                  <a:cubicBezTo>
                    <a:pt x="8000" y="88000"/>
                    <a:pt x="8000" y="88000"/>
                    <a:pt x="8000" y="88000"/>
                  </a:cubicBezTo>
                  <a:cubicBezTo>
                    <a:pt x="0" y="96000"/>
                    <a:pt x="0" y="112000"/>
                    <a:pt x="8000" y="112000"/>
                  </a:cubicBezTo>
                  <a:cubicBezTo>
                    <a:pt x="8000" y="120000"/>
                    <a:pt x="16000" y="120000"/>
                    <a:pt x="16000" y="12000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29"/>
            <p:cNvSpPr/>
            <p:nvPr/>
          </p:nvSpPr>
          <p:spPr>
            <a:xfrm>
              <a:off x="10347325" y="4478338"/>
              <a:ext cx="288900" cy="331800"/>
            </a:xfrm>
            <a:custGeom>
              <a:rect b="b" l="l" r="r" t="t"/>
              <a:pathLst>
                <a:path extrusionOk="0" h="120000" w="120000">
                  <a:moveTo>
                    <a:pt x="17777" y="89032"/>
                  </a:moveTo>
                  <a:cubicBezTo>
                    <a:pt x="26666" y="96774"/>
                    <a:pt x="31111" y="106451"/>
                    <a:pt x="31111" y="116129"/>
                  </a:cubicBezTo>
                  <a:cubicBezTo>
                    <a:pt x="31111" y="118064"/>
                    <a:pt x="33333" y="120000"/>
                    <a:pt x="35555" y="120000"/>
                  </a:cubicBezTo>
                  <a:cubicBezTo>
                    <a:pt x="82222" y="120000"/>
                    <a:pt x="82222" y="120000"/>
                    <a:pt x="82222" y="120000"/>
                  </a:cubicBezTo>
                  <a:cubicBezTo>
                    <a:pt x="84444" y="120000"/>
                    <a:pt x="86666" y="118064"/>
                    <a:pt x="86666" y="116129"/>
                  </a:cubicBezTo>
                  <a:cubicBezTo>
                    <a:pt x="86666" y="114193"/>
                    <a:pt x="86666" y="114193"/>
                    <a:pt x="86666" y="114193"/>
                  </a:cubicBezTo>
                  <a:cubicBezTo>
                    <a:pt x="86666" y="106451"/>
                    <a:pt x="91111" y="96774"/>
                    <a:pt x="100000" y="90967"/>
                  </a:cubicBezTo>
                  <a:cubicBezTo>
                    <a:pt x="113333" y="81290"/>
                    <a:pt x="120000" y="67741"/>
                    <a:pt x="120000" y="52258"/>
                  </a:cubicBezTo>
                  <a:cubicBezTo>
                    <a:pt x="120000" y="38709"/>
                    <a:pt x="111111" y="25161"/>
                    <a:pt x="100000" y="15483"/>
                  </a:cubicBezTo>
                  <a:cubicBezTo>
                    <a:pt x="86666" y="3870"/>
                    <a:pt x="68888" y="0"/>
                    <a:pt x="53333" y="1935"/>
                  </a:cubicBezTo>
                  <a:cubicBezTo>
                    <a:pt x="26666" y="3870"/>
                    <a:pt x="4444" y="23225"/>
                    <a:pt x="0" y="46451"/>
                  </a:cubicBezTo>
                  <a:cubicBezTo>
                    <a:pt x="0" y="63870"/>
                    <a:pt x="4444" y="79354"/>
                    <a:pt x="17777" y="89032"/>
                  </a:cubicBezTo>
                  <a:close/>
                  <a:moveTo>
                    <a:pt x="11111" y="48387"/>
                  </a:moveTo>
                  <a:cubicBezTo>
                    <a:pt x="13333" y="29032"/>
                    <a:pt x="31111" y="13548"/>
                    <a:pt x="53333" y="11612"/>
                  </a:cubicBezTo>
                  <a:cubicBezTo>
                    <a:pt x="68888" y="9677"/>
                    <a:pt x="82222" y="13548"/>
                    <a:pt x="93333" y="21290"/>
                  </a:cubicBezTo>
                  <a:cubicBezTo>
                    <a:pt x="102222" y="29032"/>
                    <a:pt x="108888" y="40645"/>
                    <a:pt x="108888" y="52258"/>
                  </a:cubicBezTo>
                  <a:cubicBezTo>
                    <a:pt x="108888" y="65806"/>
                    <a:pt x="102222" y="75483"/>
                    <a:pt x="93333" y="85161"/>
                  </a:cubicBezTo>
                  <a:cubicBezTo>
                    <a:pt x="84444" y="90967"/>
                    <a:pt x="77777" y="102580"/>
                    <a:pt x="77777" y="112258"/>
                  </a:cubicBezTo>
                  <a:cubicBezTo>
                    <a:pt x="40000" y="112258"/>
                    <a:pt x="40000" y="112258"/>
                    <a:pt x="40000" y="112258"/>
                  </a:cubicBezTo>
                  <a:cubicBezTo>
                    <a:pt x="40000" y="100645"/>
                    <a:pt x="33333" y="90967"/>
                    <a:pt x="26666" y="83225"/>
                  </a:cubicBezTo>
                  <a:cubicBezTo>
                    <a:pt x="15555" y="73548"/>
                    <a:pt x="8888" y="61935"/>
                    <a:pt x="11111" y="48387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7" name="Shape 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8" name="Google Shape;408;p30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409" name="Google Shape;409;p30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10" name="Google Shape;410;p30"/>
          <p:cNvSpPr/>
          <p:nvPr/>
        </p:nvSpPr>
        <p:spPr>
          <a:xfrm>
            <a:off x="592500" y="1753750"/>
            <a:ext cx="1960800" cy="2313300"/>
          </a:xfrm>
          <a:prstGeom prst="homePlate">
            <a:avLst>
              <a:gd fmla="val 30129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Light"/>
                <a:ea typeface="Barlow Light"/>
                <a:cs typeface="Barlow Light"/>
                <a:sym typeface="Barlow Light"/>
              </a:rPr>
              <a:t>first</a:t>
            </a:r>
            <a:endParaRPr>
              <a:solidFill>
                <a:srgbClr val="FFFFFF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411" name="Google Shape;411;p30"/>
          <p:cNvSpPr/>
          <p:nvPr/>
        </p:nvSpPr>
        <p:spPr>
          <a:xfrm>
            <a:off x="1999365" y="1753750"/>
            <a:ext cx="1998600" cy="2313300"/>
          </a:xfrm>
          <a:prstGeom prst="chevron">
            <a:avLst>
              <a:gd fmla="val 29853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Light"/>
                <a:ea typeface="Barlow Light"/>
                <a:cs typeface="Barlow Light"/>
                <a:sym typeface="Barlow Light"/>
              </a:rPr>
              <a:t>second</a:t>
            </a:r>
            <a:endParaRPr>
              <a:solidFill>
                <a:srgbClr val="FFFFFF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412" name="Google Shape;412;p30"/>
          <p:cNvSpPr/>
          <p:nvPr/>
        </p:nvSpPr>
        <p:spPr>
          <a:xfrm>
            <a:off x="3443940" y="1753750"/>
            <a:ext cx="1998600" cy="2313300"/>
          </a:xfrm>
          <a:prstGeom prst="chevron">
            <a:avLst>
              <a:gd fmla="val 29853" name="adj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Light"/>
                <a:ea typeface="Barlow Light"/>
                <a:cs typeface="Barlow Light"/>
                <a:sym typeface="Barlow Light"/>
              </a:rPr>
              <a:t>last</a:t>
            </a:r>
            <a:endParaRPr>
              <a:solidFill>
                <a:srgbClr val="FFFFFF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6" name="Shape 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7" name="Google Shape;417;p31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418" name="Google Shape;418;p31"/>
          <p:cNvSpPr txBox="1"/>
          <p:nvPr>
            <p:ph idx="1" type="body"/>
          </p:nvPr>
        </p:nvSpPr>
        <p:spPr>
          <a:xfrm>
            <a:off x="457200" y="1356775"/>
            <a:ext cx="1656300" cy="1735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419" name="Google Shape;419;p31"/>
          <p:cNvSpPr txBox="1"/>
          <p:nvPr>
            <p:ph idx="2" type="body"/>
          </p:nvPr>
        </p:nvSpPr>
        <p:spPr>
          <a:xfrm>
            <a:off x="2198350" y="1356775"/>
            <a:ext cx="1656300" cy="1735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420" name="Google Shape;420;p31"/>
          <p:cNvSpPr txBox="1"/>
          <p:nvPr>
            <p:ph idx="3" type="body"/>
          </p:nvPr>
        </p:nvSpPr>
        <p:spPr>
          <a:xfrm>
            <a:off x="3939500" y="1356775"/>
            <a:ext cx="1656300" cy="1735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421" name="Google Shape;421;p31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22" name="Google Shape;422;p31"/>
          <p:cNvSpPr txBox="1"/>
          <p:nvPr>
            <p:ph idx="1" type="body"/>
          </p:nvPr>
        </p:nvSpPr>
        <p:spPr>
          <a:xfrm>
            <a:off x="457200" y="3109375"/>
            <a:ext cx="1656300" cy="1735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423" name="Google Shape;423;p31"/>
          <p:cNvSpPr txBox="1"/>
          <p:nvPr>
            <p:ph idx="2" type="body"/>
          </p:nvPr>
        </p:nvSpPr>
        <p:spPr>
          <a:xfrm>
            <a:off x="2198350" y="3109375"/>
            <a:ext cx="1656300" cy="1735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424" name="Google Shape;424;p31"/>
          <p:cNvSpPr txBox="1"/>
          <p:nvPr>
            <p:ph idx="3" type="body"/>
          </p:nvPr>
        </p:nvSpPr>
        <p:spPr>
          <a:xfrm>
            <a:off x="3939500" y="3109375"/>
            <a:ext cx="1656300" cy="1735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8" name="Shape 4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9" name="Google Shape;429;p32"/>
          <p:cNvSpPr/>
          <p:nvPr/>
        </p:nvSpPr>
        <p:spPr>
          <a:xfrm>
            <a:off x="581914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000000"/>
          </a:solidFill>
          <a:ln cap="flat" cmpd="sng" w="9525">
            <a:solidFill>
              <a:srgbClr val="A5B0F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0" name="Google Shape;430;p32"/>
          <p:cNvSpPr txBox="1"/>
          <p:nvPr>
            <p:ph idx="4294967295" type="body"/>
          </p:nvPr>
        </p:nvSpPr>
        <p:spPr>
          <a:xfrm>
            <a:off x="485850" y="671150"/>
            <a:ext cx="3609600" cy="374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A5B0FE"/>
                </a:solidFill>
                <a:latin typeface="Miriam Libre"/>
                <a:ea typeface="Miriam Libre"/>
                <a:cs typeface="Miriam Libre"/>
                <a:sym typeface="Miriam Libre"/>
              </a:rPr>
              <a:t>ANDROID PROJECT</a:t>
            </a:r>
            <a:endParaRPr>
              <a:solidFill>
                <a:srgbClr val="A5B0FE"/>
              </a:solidFill>
              <a:latin typeface="Miriam Libre"/>
              <a:ea typeface="Miriam Libre"/>
              <a:cs typeface="Miriam Libre"/>
              <a:sym typeface="Miriam Libre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431" name="Google Shape;431;p32"/>
          <p:cNvSpPr/>
          <p:nvPr/>
        </p:nvSpPr>
        <p:spPr>
          <a:xfrm>
            <a:off x="5912450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Barlow Light"/>
                <a:ea typeface="Barlow Light"/>
                <a:cs typeface="Barlow Light"/>
                <a:sym typeface="Barlow Light"/>
              </a:rPr>
              <a:t>Place your screenshot here</a:t>
            </a:r>
            <a:endParaRPr sz="1000">
              <a:solidFill>
                <a:srgbClr val="FFFFFF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432" name="Google Shape;432;p32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33" name="Google Shape;433;p32"/>
          <p:cNvGrpSpPr/>
          <p:nvPr/>
        </p:nvGrpSpPr>
        <p:grpSpPr>
          <a:xfrm>
            <a:off x="1670220" y="2692244"/>
            <a:ext cx="936061" cy="2451262"/>
            <a:chOff x="7556500" y="3806825"/>
            <a:chExt cx="838313" cy="2195488"/>
          </a:xfrm>
        </p:grpSpPr>
        <p:sp>
          <p:nvSpPr>
            <p:cNvPr id="434" name="Google Shape;434;p32"/>
            <p:cNvSpPr/>
            <p:nvPr/>
          </p:nvSpPr>
          <p:spPr>
            <a:xfrm>
              <a:off x="7699375" y="4440238"/>
              <a:ext cx="525600" cy="273000"/>
            </a:xfrm>
            <a:custGeom>
              <a:rect b="b" l="l" r="r" t="t"/>
              <a:pathLst>
                <a:path extrusionOk="0" h="120000" w="120000">
                  <a:moveTo>
                    <a:pt x="119999" y="0"/>
                  </a:moveTo>
                  <a:cubicBezTo>
                    <a:pt x="119999" y="4705"/>
                    <a:pt x="119999" y="7058"/>
                    <a:pt x="117551" y="7058"/>
                  </a:cubicBezTo>
                  <a:cubicBezTo>
                    <a:pt x="116326" y="9411"/>
                    <a:pt x="115102" y="7058"/>
                    <a:pt x="113877" y="4705"/>
                  </a:cubicBezTo>
                  <a:cubicBezTo>
                    <a:pt x="113877" y="4705"/>
                    <a:pt x="113877" y="2352"/>
                    <a:pt x="113877" y="2352"/>
                  </a:cubicBezTo>
                  <a:cubicBezTo>
                    <a:pt x="113877" y="42352"/>
                    <a:pt x="113877" y="42352"/>
                    <a:pt x="113877" y="42352"/>
                  </a:cubicBezTo>
                  <a:cubicBezTo>
                    <a:pt x="23265" y="42352"/>
                    <a:pt x="23265" y="42352"/>
                    <a:pt x="23265" y="42352"/>
                  </a:cubicBezTo>
                  <a:cubicBezTo>
                    <a:pt x="24489" y="44705"/>
                    <a:pt x="24489" y="49411"/>
                    <a:pt x="24489" y="54117"/>
                  </a:cubicBezTo>
                  <a:cubicBezTo>
                    <a:pt x="113877" y="54117"/>
                    <a:pt x="113877" y="54117"/>
                    <a:pt x="113877" y="54117"/>
                  </a:cubicBezTo>
                  <a:cubicBezTo>
                    <a:pt x="113877" y="82352"/>
                    <a:pt x="113877" y="82352"/>
                    <a:pt x="113877" y="82352"/>
                  </a:cubicBezTo>
                  <a:cubicBezTo>
                    <a:pt x="113877" y="96470"/>
                    <a:pt x="107755" y="108235"/>
                    <a:pt x="99183" y="108235"/>
                  </a:cubicBezTo>
                  <a:cubicBezTo>
                    <a:pt x="20816" y="108235"/>
                    <a:pt x="20816" y="108235"/>
                    <a:pt x="20816" y="108235"/>
                  </a:cubicBezTo>
                  <a:cubicBezTo>
                    <a:pt x="12244" y="108235"/>
                    <a:pt x="6122" y="96470"/>
                    <a:pt x="6122" y="82352"/>
                  </a:cubicBezTo>
                  <a:cubicBezTo>
                    <a:pt x="6122" y="77647"/>
                    <a:pt x="6122" y="77647"/>
                    <a:pt x="6122" y="77647"/>
                  </a:cubicBezTo>
                  <a:cubicBezTo>
                    <a:pt x="3673" y="77647"/>
                    <a:pt x="2448" y="75294"/>
                    <a:pt x="0" y="72941"/>
                  </a:cubicBezTo>
                  <a:cubicBezTo>
                    <a:pt x="0" y="72941"/>
                    <a:pt x="0" y="72941"/>
                    <a:pt x="0" y="72941"/>
                  </a:cubicBezTo>
                  <a:cubicBezTo>
                    <a:pt x="0" y="82352"/>
                    <a:pt x="0" y="82352"/>
                    <a:pt x="0" y="82352"/>
                  </a:cubicBezTo>
                  <a:cubicBezTo>
                    <a:pt x="0" y="103529"/>
                    <a:pt x="9795" y="120000"/>
                    <a:pt x="20816" y="120000"/>
                  </a:cubicBezTo>
                  <a:cubicBezTo>
                    <a:pt x="99183" y="120000"/>
                    <a:pt x="99183" y="120000"/>
                    <a:pt x="99183" y="120000"/>
                  </a:cubicBezTo>
                  <a:cubicBezTo>
                    <a:pt x="111428" y="120000"/>
                    <a:pt x="119999" y="103529"/>
                    <a:pt x="119999" y="82352"/>
                  </a:cubicBezTo>
                  <a:cubicBezTo>
                    <a:pt x="119999" y="0"/>
                    <a:pt x="119999" y="0"/>
                    <a:pt x="119999" y="0"/>
                  </a:cubicBezTo>
                  <a:cubicBezTo>
                    <a:pt x="119999" y="0"/>
                    <a:pt x="119999" y="0"/>
                    <a:pt x="119999" y="0"/>
                  </a:cubicBezTo>
                  <a:cubicBezTo>
                    <a:pt x="119999" y="0"/>
                    <a:pt x="119999" y="0"/>
                    <a:pt x="119999" y="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32"/>
            <p:cNvSpPr/>
            <p:nvPr/>
          </p:nvSpPr>
          <p:spPr>
            <a:xfrm>
              <a:off x="7699375" y="3806825"/>
              <a:ext cx="525600" cy="365100"/>
            </a:xfrm>
            <a:custGeom>
              <a:rect b="b" l="l" r="r" t="t"/>
              <a:pathLst>
                <a:path extrusionOk="0" h="120000" w="120000">
                  <a:moveTo>
                    <a:pt x="99183" y="0"/>
                  </a:moveTo>
                  <a:cubicBezTo>
                    <a:pt x="20816" y="0"/>
                    <a:pt x="20816" y="0"/>
                    <a:pt x="20816" y="0"/>
                  </a:cubicBezTo>
                  <a:cubicBezTo>
                    <a:pt x="9795" y="0"/>
                    <a:pt x="0" y="12352"/>
                    <a:pt x="0" y="30000"/>
                  </a:cubicBezTo>
                  <a:cubicBezTo>
                    <a:pt x="0" y="118235"/>
                    <a:pt x="0" y="118235"/>
                    <a:pt x="0" y="118235"/>
                  </a:cubicBezTo>
                  <a:cubicBezTo>
                    <a:pt x="2448" y="118235"/>
                    <a:pt x="4897" y="118235"/>
                    <a:pt x="6122" y="120000"/>
                  </a:cubicBezTo>
                  <a:cubicBezTo>
                    <a:pt x="6122" y="58235"/>
                    <a:pt x="6122" y="58235"/>
                    <a:pt x="6122" y="58235"/>
                  </a:cubicBezTo>
                  <a:cubicBezTo>
                    <a:pt x="113877" y="58235"/>
                    <a:pt x="113877" y="58235"/>
                    <a:pt x="113877" y="58235"/>
                  </a:cubicBezTo>
                  <a:cubicBezTo>
                    <a:pt x="113877" y="93529"/>
                    <a:pt x="113877" y="93529"/>
                    <a:pt x="113877" y="93529"/>
                  </a:cubicBezTo>
                  <a:cubicBezTo>
                    <a:pt x="116326" y="91764"/>
                    <a:pt x="118775" y="90000"/>
                    <a:pt x="119999" y="90000"/>
                  </a:cubicBezTo>
                  <a:cubicBezTo>
                    <a:pt x="119999" y="30000"/>
                    <a:pt x="119999" y="30000"/>
                    <a:pt x="119999" y="30000"/>
                  </a:cubicBezTo>
                  <a:cubicBezTo>
                    <a:pt x="119999" y="12352"/>
                    <a:pt x="111428" y="0"/>
                    <a:pt x="99183" y="0"/>
                  </a:cubicBezTo>
                  <a:close/>
                  <a:moveTo>
                    <a:pt x="113877" y="49411"/>
                  </a:moveTo>
                  <a:cubicBezTo>
                    <a:pt x="6122" y="49411"/>
                    <a:pt x="6122" y="49411"/>
                    <a:pt x="6122" y="49411"/>
                  </a:cubicBezTo>
                  <a:cubicBezTo>
                    <a:pt x="6122" y="30000"/>
                    <a:pt x="6122" y="30000"/>
                    <a:pt x="6122" y="30000"/>
                  </a:cubicBezTo>
                  <a:cubicBezTo>
                    <a:pt x="6122" y="17647"/>
                    <a:pt x="12244" y="8823"/>
                    <a:pt x="20816" y="8823"/>
                  </a:cubicBezTo>
                  <a:cubicBezTo>
                    <a:pt x="99183" y="8823"/>
                    <a:pt x="99183" y="8823"/>
                    <a:pt x="99183" y="8823"/>
                  </a:cubicBezTo>
                  <a:cubicBezTo>
                    <a:pt x="107755" y="8823"/>
                    <a:pt x="113877" y="17647"/>
                    <a:pt x="113877" y="30000"/>
                  </a:cubicBezTo>
                  <a:lnTo>
                    <a:pt x="113877" y="49411"/>
                  </a:ln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32"/>
            <p:cNvSpPr/>
            <p:nvPr/>
          </p:nvSpPr>
          <p:spPr>
            <a:xfrm>
              <a:off x="7854950" y="4611688"/>
              <a:ext cx="219000" cy="27000"/>
            </a:xfrm>
            <a:custGeom>
              <a:rect b="b" l="l" r="r" t="t"/>
              <a:pathLst>
                <a:path extrusionOk="0" h="120000" w="120000">
                  <a:moveTo>
                    <a:pt x="111219" y="120000"/>
                  </a:moveTo>
                  <a:cubicBezTo>
                    <a:pt x="114146" y="120000"/>
                    <a:pt x="120000" y="96000"/>
                    <a:pt x="120000" y="72000"/>
                  </a:cubicBezTo>
                  <a:cubicBezTo>
                    <a:pt x="120000" y="24000"/>
                    <a:pt x="114146" y="0"/>
                    <a:pt x="111219" y="0"/>
                  </a:cubicBezTo>
                  <a:cubicBezTo>
                    <a:pt x="5853" y="0"/>
                    <a:pt x="5853" y="0"/>
                    <a:pt x="5853" y="0"/>
                  </a:cubicBezTo>
                  <a:cubicBezTo>
                    <a:pt x="2926" y="0"/>
                    <a:pt x="0" y="24000"/>
                    <a:pt x="0" y="72000"/>
                  </a:cubicBezTo>
                  <a:cubicBezTo>
                    <a:pt x="0" y="96000"/>
                    <a:pt x="2926" y="120000"/>
                    <a:pt x="5853" y="120000"/>
                  </a:cubicBezTo>
                  <a:lnTo>
                    <a:pt x="111219" y="120000"/>
                  </a:ln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32"/>
            <p:cNvSpPr/>
            <p:nvPr/>
          </p:nvSpPr>
          <p:spPr>
            <a:xfrm>
              <a:off x="7929563" y="3865563"/>
              <a:ext cx="65100" cy="651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30000" y="0"/>
                    <a:pt x="0" y="20000"/>
                    <a:pt x="0" y="60000"/>
                  </a:cubicBezTo>
                  <a:cubicBezTo>
                    <a:pt x="0" y="90000"/>
                    <a:pt x="30000" y="120000"/>
                    <a:pt x="60000" y="120000"/>
                  </a:cubicBezTo>
                  <a:cubicBezTo>
                    <a:pt x="100000" y="120000"/>
                    <a:pt x="120000" y="90000"/>
                    <a:pt x="120000" y="60000"/>
                  </a:cubicBezTo>
                  <a:cubicBezTo>
                    <a:pt x="120000" y="20000"/>
                    <a:pt x="100000" y="0"/>
                    <a:pt x="60000" y="0"/>
                  </a:cubicBezTo>
                  <a:close/>
                  <a:moveTo>
                    <a:pt x="60000" y="70000"/>
                  </a:moveTo>
                  <a:cubicBezTo>
                    <a:pt x="60000" y="70000"/>
                    <a:pt x="50000" y="60000"/>
                    <a:pt x="50000" y="60000"/>
                  </a:cubicBezTo>
                  <a:cubicBezTo>
                    <a:pt x="50000" y="50000"/>
                    <a:pt x="60000" y="50000"/>
                    <a:pt x="60000" y="50000"/>
                  </a:cubicBezTo>
                  <a:cubicBezTo>
                    <a:pt x="70000" y="50000"/>
                    <a:pt x="70000" y="50000"/>
                    <a:pt x="70000" y="60000"/>
                  </a:cubicBezTo>
                  <a:cubicBezTo>
                    <a:pt x="70000" y="60000"/>
                    <a:pt x="70000" y="70000"/>
                    <a:pt x="60000" y="7000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32"/>
            <p:cNvSpPr/>
            <p:nvPr/>
          </p:nvSpPr>
          <p:spPr>
            <a:xfrm>
              <a:off x="7556500" y="3984625"/>
              <a:ext cx="282600" cy="638100"/>
            </a:xfrm>
            <a:custGeom>
              <a:rect b="b" l="l" r="r" t="t"/>
              <a:pathLst>
                <a:path extrusionOk="0" h="120000" w="120000">
                  <a:moveTo>
                    <a:pt x="27169" y="29243"/>
                  </a:moveTo>
                  <a:cubicBezTo>
                    <a:pt x="58867" y="34285"/>
                    <a:pt x="58867" y="34285"/>
                    <a:pt x="58867" y="34285"/>
                  </a:cubicBezTo>
                  <a:cubicBezTo>
                    <a:pt x="58867" y="34285"/>
                    <a:pt x="58867" y="34285"/>
                    <a:pt x="56603" y="34285"/>
                  </a:cubicBezTo>
                  <a:cubicBezTo>
                    <a:pt x="49811" y="34285"/>
                    <a:pt x="43018" y="35294"/>
                    <a:pt x="38490" y="38319"/>
                  </a:cubicBezTo>
                  <a:cubicBezTo>
                    <a:pt x="33962" y="40336"/>
                    <a:pt x="29433" y="44369"/>
                    <a:pt x="31698" y="47394"/>
                  </a:cubicBezTo>
                  <a:cubicBezTo>
                    <a:pt x="31698" y="51428"/>
                    <a:pt x="36226" y="54453"/>
                    <a:pt x="40754" y="56470"/>
                  </a:cubicBezTo>
                  <a:cubicBezTo>
                    <a:pt x="56603" y="61512"/>
                    <a:pt x="56603" y="61512"/>
                    <a:pt x="56603" y="61512"/>
                  </a:cubicBezTo>
                  <a:cubicBezTo>
                    <a:pt x="49811" y="62521"/>
                    <a:pt x="43018" y="63529"/>
                    <a:pt x="38490" y="66554"/>
                  </a:cubicBezTo>
                  <a:cubicBezTo>
                    <a:pt x="33962" y="68571"/>
                    <a:pt x="29433" y="72605"/>
                    <a:pt x="31698" y="75630"/>
                  </a:cubicBezTo>
                  <a:cubicBezTo>
                    <a:pt x="31698" y="78655"/>
                    <a:pt x="36226" y="81680"/>
                    <a:pt x="40754" y="84705"/>
                  </a:cubicBezTo>
                  <a:cubicBezTo>
                    <a:pt x="52075" y="88739"/>
                    <a:pt x="52075" y="88739"/>
                    <a:pt x="52075" y="88739"/>
                  </a:cubicBezTo>
                  <a:cubicBezTo>
                    <a:pt x="47547" y="88739"/>
                    <a:pt x="43018" y="90756"/>
                    <a:pt x="38490" y="91764"/>
                  </a:cubicBezTo>
                  <a:cubicBezTo>
                    <a:pt x="33962" y="94789"/>
                    <a:pt x="31698" y="97815"/>
                    <a:pt x="31698" y="100840"/>
                  </a:cubicBezTo>
                  <a:cubicBezTo>
                    <a:pt x="33962" y="103865"/>
                    <a:pt x="36226" y="106890"/>
                    <a:pt x="40754" y="108907"/>
                  </a:cubicBezTo>
                  <a:cubicBezTo>
                    <a:pt x="61132" y="116974"/>
                    <a:pt x="61132" y="116974"/>
                    <a:pt x="61132" y="116974"/>
                  </a:cubicBezTo>
                  <a:cubicBezTo>
                    <a:pt x="67924" y="118991"/>
                    <a:pt x="72452" y="120000"/>
                    <a:pt x="79245" y="120000"/>
                  </a:cubicBezTo>
                  <a:cubicBezTo>
                    <a:pt x="88301" y="120000"/>
                    <a:pt x="95094" y="117983"/>
                    <a:pt x="99622" y="115966"/>
                  </a:cubicBezTo>
                  <a:cubicBezTo>
                    <a:pt x="108679" y="110924"/>
                    <a:pt x="108679" y="102857"/>
                    <a:pt x="97358" y="98823"/>
                  </a:cubicBezTo>
                  <a:cubicBezTo>
                    <a:pt x="86037" y="94789"/>
                    <a:pt x="86037" y="94789"/>
                    <a:pt x="86037" y="94789"/>
                  </a:cubicBezTo>
                  <a:cubicBezTo>
                    <a:pt x="92830" y="93781"/>
                    <a:pt x="97358" y="92773"/>
                    <a:pt x="101886" y="90756"/>
                  </a:cubicBezTo>
                  <a:cubicBezTo>
                    <a:pt x="106415" y="87731"/>
                    <a:pt x="108679" y="84705"/>
                    <a:pt x="108679" y="81680"/>
                  </a:cubicBezTo>
                  <a:cubicBezTo>
                    <a:pt x="108679" y="77647"/>
                    <a:pt x="104150" y="74621"/>
                    <a:pt x="99622" y="72605"/>
                  </a:cubicBezTo>
                  <a:cubicBezTo>
                    <a:pt x="92830" y="70588"/>
                    <a:pt x="92830" y="70588"/>
                    <a:pt x="92830" y="70588"/>
                  </a:cubicBezTo>
                  <a:cubicBezTo>
                    <a:pt x="99622" y="70588"/>
                    <a:pt x="106415" y="68571"/>
                    <a:pt x="110943" y="66554"/>
                  </a:cubicBezTo>
                  <a:cubicBezTo>
                    <a:pt x="120000" y="60504"/>
                    <a:pt x="120000" y="52436"/>
                    <a:pt x="108679" y="48403"/>
                  </a:cubicBezTo>
                  <a:cubicBezTo>
                    <a:pt x="79245" y="37310"/>
                    <a:pt x="79245" y="37310"/>
                    <a:pt x="79245" y="37310"/>
                  </a:cubicBezTo>
                  <a:cubicBezTo>
                    <a:pt x="74716" y="35294"/>
                    <a:pt x="67924" y="34285"/>
                    <a:pt x="61132" y="34285"/>
                  </a:cubicBezTo>
                  <a:cubicBezTo>
                    <a:pt x="61132" y="29243"/>
                    <a:pt x="61132" y="29243"/>
                    <a:pt x="61132" y="29243"/>
                  </a:cubicBezTo>
                  <a:cubicBezTo>
                    <a:pt x="31698" y="25210"/>
                    <a:pt x="31698" y="25210"/>
                    <a:pt x="31698" y="25210"/>
                  </a:cubicBezTo>
                  <a:cubicBezTo>
                    <a:pt x="20377" y="23193"/>
                    <a:pt x="13584" y="18151"/>
                    <a:pt x="18113" y="13109"/>
                  </a:cubicBezTo>
                  <a:cubicBezTo>
                    <a:pt x="20377" y="8067"/>
                    <a:pt x="31698" y="6050"/>
                    <a:pt x="43018" y="7058"/>
                  </a:cubicBezTo>
                  <a:cubicBezTo>
                    <a:pt x="61132" y="9075"/>
                    <a:pt x="61132" y="9075"/>
                    <a:pt x="61132" y="9075"/>
                  </a:cubicBezTo>
                  <a:cubicBezTo>
                    <a:pt x="61132" y="4033"/>
                    <a:pt x="61132" y="4033"/>
                    <a:pt x="61132" y="4033"/>
                  </a:cubicBezTo>
                  <a:cubicBezTo>
                    <a:pt x="45283" y="2016"/>
                    <a:pt x="45283" y="2016"/>
                    <a:pt x="45283" y="2016"/>
                  </a:cubicBezTo>
                  <a:cubicBezTo>
                    <a:pt x="29433" y="0"/>
                    <a:pt x="11320" y="4033"/>
                    <a:pt x="6792" y="12100"/>
                  </a:cubicBezTo>
                  <a:cubicBezTo>
                    <a:pt x="0" y="19159"/>
                    <a:pt x="11320" y="27226"/>
                    <a:pt x="27169" y="29243"/>
                  </a:cubicBezTo>
                  <a:close/>
                  <a:moveTo>
                    <a:pt x="90566" y="102857"/>
                  </a:moveTo>
                  <a:cubicBezTo>
                    <a:pt x="97358" y="104873"/>
                    <a:pt x="97358" y="109915"/>
                    <a:pt x="90566" y="111932"/>
                  </a:cubicBezTo>
                  <a:cubicBezTo>
                    <a:pt x="86037" y="114957"/>
                    <a:pt x="76981" y="115966"/>
                    <a:pt x="70188" y="112941"/>
                  </a:cubicBezTo>
                  <a:cubicBezTo>
                    <a:pt x="49811" y="104873"/>
                    <a:pt x="49811" y="104873"/>
                    <a:pt x="49811" y="104873"/>
                  </a:cubicBezTo>
                  <a:cubicBezTo>
                    <a:pt x="45283" y="103865"/>
                    <a:pt x="45283" y="102857"/>
                    <a:pt x="43018" y="100840"/>
                  </a:cubicBezTo>
                  <a:cubicBezTo>
                    <a:pt x="43018" y="98823"/>
                    <a:pt x="45283" y="96806"/>
                    <a:pt x="47547" y="95798"/>
                  </a:cubicBezTo>
                  <a:cubicBezTo>
                    <a:pt x="54339" y="92773"/>
                    <a:pt x="63396" y="92773"/>
                    <a:pt x="70188" y="94789"/>
                  </a:cubicBezTo>
                  <a:lnTo>
                    <a:pt x="90566" y="102857"/>
                  </a:lnTo>
                  <a:close/>
                  <a:moveTo>
                    <a:pt x="97358" y="81680"/>
                  </a:moveTo>
                  <a:cubicBezTo>
                    <a:pt x="97358" y="83697"/>
                    <a:pt x="95094" y="85714"/>
                    <a:pt x="92830" y="87731"/>
                  </a:cubicBezTo>
                  <a:cubicBezTo>
                    <a:pt x="90566" y="88739"/>
                    <a:pt x="86037" y="89747"/>
                    <a:pt x="81509" y="89747"/>
                  </a:cubicBezTo>
                  <a:cubicBezTo>
                    <a:pt x="76981" y="90756"/>
                    <a:pt x="72452" y="89747"/>
                    <a:pt x="67924" y="88739"/>
                  </a:cubicBezTo>
                  <a:cubicBezTo>
                    <a:pt x="47547" y="80672"/>
                    <a:pt x="47547" y="80672"/>
                    <a:pt x="47547" y="80672"/>
                  </a:cubicBezTo>
                  <a:cubicBezTo>
                    <a:pt x="45283" y="78655"/>
                    <a:pt x="43018" y="77647"/>
                    <a:pt x="43018" y="75630"/>
                  </a:cubicBezTo>
                  <a:cubicBezTo>
                    <a:pt x="43018" y="73613"/>
                    <a:pt x="43018" y="71596"/>
                    <a:pt x="47547" y="69579"/>
                  </a:cubicBezTo>
                  <a:cubicBezTo>
                    <a:pt x="49811" y="67563"/>
                    <a:pt x="54339" y="66554"/>
                    <a:pt x="58867" y="66554"/>
                  </a:cubicBezTo>
                  <a:cubicBezTo>
                    <a:pt x="58867" y="66554"/>
                    <a:pt x="58867" y="66554"/>
                    <a:pt x="58867" y="66554"/>
                  </a:cubicBezTo>
                  <a:cubicBezTo>
                    <a:pt x="63396" y="66554"/>
                    <a:pt x="67924" y="67563"/>
                    <a:pt x="70188" y="68571"/>
                  </a:cubicBezTo>
                  <a:cubicBezTo>
                    <a:pt x="90566" y="76638"/>
                    <a:pt x="90566" y="76638"/>
                    <a:pt x="90566" y="76638"/>
                  </a:cubicBezTo>
                  <a:cubicBezTo>
                    <a:pt x="95094" y="77647"/>
                    <a:pt x="97358" y="79663"/>
                    <a:pt x="97358" y="81680"/>
                  </a:cubicBezTo>
                  <a:close/>
                  <a:moveTo>
                    <a:pt x="70188" y="40336"/>
                  </a:moveTo>
                  <a:cubicBezTo>
                    <a:pt x="99622" y="52436"/>
                    <a:pt x="99622" y="52436"/>
                    <a:pt x="99622" y="52436"/>
                  </a:cubicBezTo>
                  <a:cubicBezTo>
                    <a:pt x="108679" y="54453"/>
                    <a:pt x="108679" y="59495"/>
                    <a:pt x="101886" y="62521"/>
                  </a:cubicBezTo>
                  <a:cubicBezTo>
                    <a:pt x="95094" y="66554"/>
                    <a:pt x="86037" y="66554"/>
                    <a:pt x="76981" y="63529"/>
                  </a:cubicBezTo>
                  <a:cubicBezTo>
                    <a:pt x="47547" y="52436"/>
                    <a:pt x="47547" y="52436"/>
                    <a:pt x="47547" y="52436"/>
                  </a:cubicBezTo>
                  <a:cubicBezTo>
                    <a:pt x="45283" y="51428"/>
                    <a:pt x="43018" y="49411"/>
                    <a:pt x="43018" y="47394"/>
                  </a:cubicBezTo>
                  <a:cubicBezTo>
                    <a:pt x="43018" y="45378"/>
                    <a:pt x="43018" y="43361"/>
                    <a:pt x="47547" y="41344"/>
                  </a:cubicBezTo>
                  <a:cubicBezTo>
                    <a:pt x="49811" y="40336"/>
                    <a:pt x="54339" y="39327"/>
                    <a:pt x="58867" y="39327"/>
                  </a:cubicBezTo>
                  <a:cubicBezTo>
                    <a:pt x="63396" y="38319"/>
                    <a:pt x="67924" y="39327"/>
                    <a:pt x="70188" y="4033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32"/>
            <p:cNvSpPr/>
            <p:nvPr/>
          </p:nvSpPr>
          <p:spPr>
            <a:xfrm>
              <a:off x="7732713" y="4075113"/>
              <a:ext cx="662100" cy="1927200"/>
            </a:xfrm>
            <a:custGeom>
              <a:rect b="b" l="l" r="r" t="t"/>
              <a:pathLst>
                <a:path extrusionOk="0" h="120000" w="120000">
                  <a:moveTo>
                    <a:pt x="0" y="38774"/>
                  </a:moveTo>
                  <a:cubicBezTo>
                    <a:pt x="30000" y="52479"/>
                    <a:pt x="30000" y="52479"/>
                    <a:pt x="30000" y="52479"/>
                  </a:cubicBezTo>
                  <a:cubicBezTo>
                    <a:pt x="30000" y="57493"/>
                    <a:pt x="30000" y="57493"/>
                    <a:pt x="30000" y="57493"/>
                  </a:cubicBezTo>
                  <a:cubicBezTo>
                    <a:pt x="13548" y="57493"/>
                    <a:pt x="13548" y="57493"/>
                    <a:pt x="13548" y="57493"/>
                  </a:cubicBezTo>
                  <a:cubicBezTo>
                    <a:pt x="12580" y="57493"/>
                    <a:pt x="11612" y="57827"/>
                    <a:pt x="11612" y="58161"/>
                  </a:cubicBezTo>
                  <a:cubicBezTo>
                    <a:pt x="11612" y="120000"/>
                    <a:pt x="11612" y="120000"/>
                    <a:pt x="11612" y="120000"/>
                  </a:cubicBezTo>
                  <a:cubicBezTo>
                    <a:pt x="16451" y="120000"/>
                    <a:pt x="16451" y="120000"/>
                    <a:pt x="16451" y="120000"/>
                  </a:cubicBezTo>
                  <a:cubicBezTo>
                    <a:pt x="16451" y="75208"/>
                    <a:pt x="16451" y="75208"/>
                    <a:pt x="16451" y="75208"/>
                  </a:cubicBezTo>
                  <a:cubicBezTo>
                    <a:pt x="115161" y="75208"/>
                    <a:pt x="115161" y="75208"/>
                    <a:pt x="115161" y="75208"/>
                  </a:cubicBezTo>
                  <a:cubicBezTo>
                    <a:pt x="115161" y="120000"/>
                    <a:pt x="115161" y="120000"/>
                    <a:pt x="115161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58161"/>
                    <a:pt x="120000" y="58161"/>
                    <a:pt x="120000" y="58161"/>
                  </a:cubicBezTo>
                  <a:cubicBezTo>
                    <a:pt x="120000" y="57827"/>
                    <a:pt x="119032" y="57493"/>
                    <a:pt x="117096" y="57493"/>
                  </a:cubicBezTo>
                  <a:cubicBezTo>
                    <a:pt x="104516" y="57493"/>
                    <a:pt x="104516" y="57493"/>
                    <a:pt x="104516" y="57493"/>
                  </a:cubicBezTo>
                  <a:cubicBezTo>
                    <a:pt x="104516" y="45459"/>
                    <a:pt x="104516" y="45459"/>
                    <a:pt x="104516" y="45459"/>
                  </a:cubicBezTo>
                  <a:cubicBezTo>
                    <a:pt x="117096" y="32089"/>
                    <a:pt x="117096" y="32089"/>
                    <a:pt x="117096" y="32089"/>
                  </a:cubicBezTo>
                  <a:cubicBezTo>
                    <a:pt x="118064" y="31086"/>
                    <a:pt x="118064" y="29749"/>
                    <a:pt x="117096" y="28412"/>
                  </a:cubicBezTo>
                  <a:cubicBezTo>
                    <a:pt x="94838" y="668"/>
                    <a:pt x="94838" y="668"/>
                    <a:pt x="94838" y="668"/>
                  </a:cubicBezTo>
                  <a:cubicBezTo>
                    <a:pt x="93870" y="334"/>
                    <a:pt x="92903" y="0"/>
                    <a:pt x="91935" y="0"/>
                  </a:cubicBezTo>
                  <a:cubicBezTo>
                    <a:pt x="91935" y="0"/>
                    <a:pt x="84193" y="334"/>
                    <a:pt x="79354" y="2339"/>
                  </a:cubicBezTo>
                  <a:cubicBezTo>
                    <a:pt x="76451" y="4011"/>
                    <a:pt x="74516" y="6350"/>
                    <a:pt x="75483" y="9025"/>
                  </a:cubicBezTo>
                  <a:cubicBezTo>
                    <a:pt x="78387" y="16044"/>
                    <a:pt x="84193" y="23064"/>
                    <a:pt x="84193" y="23398"/>
                  </a:cubicBezTo>
                  <a:cubicBezTo>
                    <a:pt x="85161" y="23732"/>
                    <a:pt x="86129" y="24066"/>
                    <a:pt x="87096" y="23732"/>
                  </a:cubicBezTo>
                  <a:cubicBezTo>
                    <a:pt x="89032" y="23732"/>
                    <a:pt x="89032" y="23398"/>
                    <a:pt x="89032" y="22729"/>
                  </a:cubicBezTo>
                  <a:cubicBezTo>
                    <a:pt x="89032" y="22729"/>
                    <a:pt x="83225" y="15710"/>
                    <a:pt x="80322" y="8690"/>
                  </a:cubicBezTo>
                  <a:cubicBezTo>
                    <a:pt x="79354" y="6350"/>
                    <a:pt x="80322" y="4679"/>
                    <a:pt x="83225" y="3676"/>
                  </a:cubicBezTo>
                  <a:cubicBezTo>
                    <a:pt x="86129" y="2674"/>
                    <a:pt x="89032" y="2005"/>
                    <a:pt x="90967" y="2005"/>
                  </a:cubicBezTo>
                  <a:cubicBezTo>
                    <a:pt x="112258" y="28746"/>
                    <a:pt x="112258" y="28746"/>
                    <a:pt x="112258" y="28746"/>
                  </a:cubicBezTo>
                  <a:cubicBezTo>
                    <a:pt x="113225" y="29749"/>
                    <a:pt x="113225" y="30752"/>
                    <a:pt x="112258" y="31754"/>
                  </a:cubicBezTo>
                  <a:cubicBezTo>
                    <a:pt x="99677" y="45125"/>
                    <a:pt x="99677" y="45125"/>
                    <a:pt x="99677" y="45125"/>
                  </a:cubicBezTo>
                  <a:cubicBezTo>
                    <a:pt x="99677" y="45125"/>
                    <a:pt x="99677" y="45459"/>
                    <a:pt x="99677" y="45459"/>
                  </a:cubicBezTo>
                  <a:cubicBezTo>
                    <a:pt x="99677" y="57493"/>
                    <a:pt x="99677" y="57493"/>
                    <a:pt x="99677" y="57493"/>
                  </a:cubicBezTo>
                  <a:cubicBezTo>
                    <a:pt x="34838" y="57493"/>
                    <a:pt x="34838" y="57493"/>
                    <a:pt x="34838" y="57493"/>
                  </a:cubicBezTo>
                  <a:cubicBezTo>
                    <a:pt x="34838" y="52144"/>
                    <a:pt x="34838" y="52144"/>
                    <a:pt x="34838" y="52144"/>
                  </a:cubicBezTo>
                  <a:cubicBezTo>
                    <a:pt x="34838" y="52144"/>
                    <a:pt x="34838" y="51810"/>
                    <a:pt x="34838" y="51810"/>
                  </a:cubicBezTo>
                  <a:cubicBezTo>
                    <a:pt x="8709" y="39777"/>
                    <a:pt x="8709" y="39777"/>
                    <a:pt x="8709" y="39777"/>
                  </a:cubicBezTo>
                  <a:cubicBezTo>
                    <a:pt x="5806" y="39777"/>
                    <a:pt x="2903" y="39442"/>
                    <a:pt x="0" y="38774"/>
                  </a:cubicBezTo>
                  <a:close/>
                  <a:moveTo>
                    <a:pt x="115161" y="59164"/>
                  </a:moveTo>
                  <a:cubicBezTo>
                    <a:pt x="115161" y="73537"/>
                    <a:pt x="115161" y="73537"/>
                    <a:pt x="115161" y="73537"/>
                  </a:cubicBezTo>
                  <a:cubicBezTo>
                    <a:pt x="16451" y="73537"/>
                    <a:pt x="16451" y="73537"/>
                    <a:pt x="16451" y="73537"/>
                  </a:cubicBezTo>
                  <a:cubicBezTo>
                    <a:pt x="16451" y="59164"/>
                    <a:pt x="16451" y="59164"/>
                    <a:pt x="16451" y="59164"/>
                  </a:cubicBezTo>
                  <a:lnTo>
                    <a:pt x="115161" y="5916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32"/>
            <p:cNvSpPr/>
            <p:nvPr/>
          </p:nvSpPr>
          <p:spPr>
            <a:xfrm>
              <a:off x="7886700" y="5111750"/>
              <a:ext cx="65100" cy="58800"/>
            </a:xfrm>
            <a:custGeom>
              <a:rect b="b" l="l" r="r" t="t"/>
              <a:pathLst>
                <a:path extrusionOk="0" h="120000" w="120000">
                  <a:moveTo>
                    <a:pt x="60000" y="120000"/>
                  </a:moveTo>
                  <a:cubicBezTo>
                    <a:pt x="90000" y="120000"/>
                    <a:pt x="120000" y="98181"/>
                    <a:pt x="120000" y="54545"/>
                  </a:cubicBezTo>
                  <a:cubicBezTo>
                    <a:pt x="120000" y="21818"/>
                    <a:pt x="90000" y="0"/>
                    <a:pt x="60000" y="0"/>
                  </a:cubicBezTo>
                  <a:cubicBezTo>
                    <a:pt x="30000" y="0"/>
                    <a:pt x="0" y="21818"/>
                    <a:pt x="0" y="54545"/>
                  </a:cubicBezTo>
                  <a:cubicBezTo>
                    <a:pt x="0" y="98181"/>
                    <a:pt x="30000" y="120000"/>
                    <a:pt x="60000" y="120000"/>
                  </a:cubicBezTo>
                  <a:close/>
                  <a:moveTo>
                    <a:pt x="60000" y="54545"/>
                  </a:moveTo>
                  <a:cubicBezTo>
                    <a:pt x="70000" y="54545"/>
                    <a:pt x="70000" y="54545"/>
                    <a:pt x="70000" y="54545"/>
                  </a:cubicBezTo>
                  <a:cubicBezTo>
                    <a:pt x="70000" y="65454"/>
                    <a:pt x="70000" y="65454"/>
                    <a:pt x="60000" y="65454"/>
                  </a:cubicBezTo>
                  <a:cubicBezTo>
                    <a:pt x="60000" y="65454"/>
                    <a:pt x="50000" y="65454"/>
                    <a:pt x="50000" y="54545"/>
                  </a:cubicBezTo>
                  <a:cubicBezTo>
                    <a:pt x="50000" y="54545"/>
                    <a:pt x="60000" y="54545"/>
                    <a:pt x="60000" y="5454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4" name="Shape 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5" name="Google Shape;445;p33"/>
          <p:cNvSpPr/>
          <p:nvPr/>
        </p:nvSpPr>
        <p:spPr>
          <a:xfrm>
            <a:off x="5924896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000000"/>
          </a:solidFill>
          <a:ln cap="flat" cmpd="sng" w="9525">
            <a:solidFill>
              <a:srgbClr val="A5B0F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6" name="Google Shape;446;p33"/>
          <p:cNvSpPr/>
          <p:nvPr/>
        </p:nvSpPr>
        <p:spPr>
          <a:xfrm>
            <a:off x="6061850" y="11888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Barlow Light"/>
                <a:ea typeface="Barlow Light"/>
                <a:cs typeface="Barlow Light"/>
                <a:sym typeface="Barlow Light"/>
              </a:rPr>
              <a:t>Place your screenshot here</a:t>
            </a:r>
            <a:endParaRPr sz="1000">
              <a:solidFill>
                <a:srgbClr val="999999"/>
              </a:solidFill>
            </a:endParaRPr>
          </a:p>
        </p:txBody>
      </p:sp>
      <p:sp>
        <p:nvSpPr>
          <p:cNvPr id="447" name="Google Shape;447;p33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48" name="Google Shape;448;p33"/>
          <p:cNvGrpSpPr/>
          <p:nvPr/>
        </p:nvGrpSpPr>
        <p:grpSpPr>
          <a:xfrm>
            <a:off x="1670220" y="2692244"/>
            <a:ext cx="936061" cy="2451262"/>
            <a:chOff x="7556500" y="3806825"/>
            <a:chExt cx="838313" cy="2195488"/>
          </a:xfrm>
        </p:grpSpPr>
        <p:sp>
          <p:nvSpPr>
            <p:cNvPr id="449" name="Google Shape;449;p33"/>
            <p:cNvSpPr/>
            <p:nvPr/>
          </p:nvSpPr>
          <p:spPr>
            <a:xfrm>
              <a:off x="7699375" y="4440238"/>
              <a:ext cx="525600" cy="273000"/>
            </a:xfrm>
            <a:custGeom>
              <a:rect b="b" l="l" r="r" t="t"/>
              <a:pathLst>
                <a:path extrusionOk="0" h="120000" w="120000">
                  <a:moveTo>
                    <a:pt x="119999" y="0"/>
                  </a:moveTo>
                  <a:cubicBezTo>
                    <a:pt x="119999" y="4705"/>
                    <a:pt x="119999" y="7058"/>
                    <a:pt x="117551" y="7058"/>
                  </a:cubicBezTo>
                  <a:cubicBezTo>
                    <a:pt x="116326" y="9411"/>
                    <a:pt x="115102" y="7058"/>
                    <a:pt x="113877" y="4705"/>
                  </a:cubicBezTo>
                  <a:cubicBezTo>
                    <a:pt x="113877" y="4705"/>
                    <a:pt x="113877" y="2352"/>
                    <a:pt x="113877" y="2352"/>
                  </a:cubicBezTo>
                  <a:cubicBezTo>
                    <a:pt x="113877" y="42352"/>
                    <a:pt x="113877" y="42352"/>
                    <a:pt x="113877" y="42352"/>
                  </a:cubicBezTo>
                  <a:cubicBezTo>
                    <a:pt x="23265" y="42352"/>
                    <a:pt x="23265" y="42352"/>
                    <a:pt x="23265" y="42352"/>
                  </a:cubicBezTo>
                  <a:cubicBezTo>
                    <a:pt x="24489" y="44705"/>
                    <a:pt x="24489" y="49411"/>
                    <a:pt x="24489" y="54117"/>
                  </a:cubicBezTo>
                  <a:cubicBezTo>
                    <a:pt x="113877" y="54117"/>
                    <a:pt x="113877" y="54117"/>
                    <a:pt x="113877" y="54117"/>
                  </a:cubicBezTo>
                  <a:cubicBezTo>
                    <a:pt x="113877" y="82352"/>
                    <a:pt x="113877" y="82352"/>
                    <a:pt x="113877" y="82352"/>
                  </a:cubicBezTo>
                  <a:cubicBezTo>
                    <a:pt x="113877" y="96470"/>
                    <a:pt x="107755" y="108235"/>
                    <a:pt x="99183" y="108235"/>
                  </a:cubicBezTo>
                  <a:cubicBezTo>
                    <a:pt x="20816" y="108235"/>
                    <a:pt x="20816" y="108235"/>
                    <a:pt x="20816" y="108235"/>
                  </a:cubicBezTo>
                  <a:cubicBezTo>
                    <a:pt x="12244" y="108235"/>
                    <a:pt x="6122" y="96470"/>
                    <a:pt x="6122" y="82352"/>
                  </a:cubicBezTo>
                  <a:cubicBezTo>
                    <a:pt x="6122" y="77647"/>
                    <a:pt x="6122" y="77647"/>
                    <a:pt x="6122" y="77647"/>
                  </a:cubicBezTo>
                  <a:cubicBezTo>
                    <a:pt x="3673" y="77647"/>
                    <a:pt x="2448" y="75294"/>
                    <a:pt x="0" y="72941"/>
                  </a:cubicBezTo>
                  <a:cubicBezTo>
                    <a:pt x="0" y="72941"/>
                    <a:pt x="0" y="72941"/>
                    <a:pt x="0" y="72941"/>
                  </a:cubicBezTo>
                  <a:cubicBezTo>
                    <a:pt x="0" y="82352"/>
                    <a:pt x="0" y="82352"/>
                    <a:pt x="0" y="82352"/>
                  </a:cubicBezTo>
                  <a:cubicBezTo>
                    <a:pt x="0" y="103529"/>
                    <a:pt x="9795" y="120000"/>
                    <a:pt x="20816" y="120000"/>
                  </a:cubicBezTo>
                  <a:cubicBezTo>
                    <a:pt x="99183" y="120000"/>
                    <a:pt x="99183" y="120000"/>
                    <a:pt x="99183" y="120000"/>
                  </a:cubicBezTo>
                  <a:cubicBezTo>
                    <a:pt x="111428" y="120000"/>
                    <a:pt x="119999" y="103529"/>
                    <a:pt x="119999" y="82352"/>
                  </a:cubicBezTo>
                  <a:cubicBezTo>
                    <a:pt x="119999" y="0"/>
                    <a:pt x="119999" y="0"/>
                    <a:pt x="119999" y="0"/>
                  </a:cubicBezTo>
                  <a:cubicBezTo>
                    <a:pt x="119999" y="0"/>
                    <a:pt x="119999" y="0"/>
                    <a:pt x="119999" y="0"/>
                  </a:cubicBezTo>
                  <a:cubicBezTo>
                    <a:pt x="119999" y="0"/>
                    <a:pt x="119999" y="0"/>
                    <a:pt x="119999" y="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33"/>
            <p:cNvSpPr/>
            <p:nvPr/>
          </p:nvSpPr>
          <p:spPr>
            <a:xfrm>
              <a:off x="7699375" y="3806825"/>
              <a:ext cx="525600" cy="365100"/>
            </a:xfrm>
            <a:custGeom>
              <a:rect b="b" l="l" r="r" t="t"/>
              <a:pathLst>
                <a:path extrusionOk="0" h="120000" w="120000">
                  <a:moveTo>
                    <a:pt x="99183" y="0"/>
                  </a:moveTo>
                  <a:cubicBezTo>
                    <a:pt x="20816" y="0"/>
                    <a:pt x="20816" y="0"/>
                    <a:pt x="20816" y="0"/>
                  </a:cubicBezTo>
                  <a:cubicBezTo>
                    <a:pt x="9795" y="0"/>
                    <a:pt x="0" y="12352"/>
                    <a:pt x="0" y="30000"/>
                  </a:cubicBezTo>
                  <a:cubicBezTo>
                    <a:pt x="0" y="118235"/>
                    <a:pt x="0" y="118235"/>
                    <a:pt x="0" y="118235"/>
                  </a:cubicBezTo>
                  <a:cubicBezTo>
                    <a:pt x="2448" y="118235"/>
                    <a:pt x="4897" y="118235"/>
                    <a:pt x="6122" y="120000"/>
                  </a:cubicBezTo>
                  <a:cubicBezTo>
                    <a:pt x="6122" y="58235"/>
                    <a:pt x="6122" y="58235"/>
                    <a:pt x="6122" y="58235"/>
                  </a:cubicBezTo>
                  <a:cubicBezTo>
                    <a:pt x="113877" y="58235"/>
                    <a:pt x="113877" y="58235"/>
                    <a:pt x="113877" y="58235"/>
                  </a:cubicBezTo>
                  <a:cubicBezTo>
                    <a:pt x="113877" y="93529"/>
                    <a:pt x="113877" y="93529"/>
                    <a:pt x="113877" y="93529"/>
                  </a:cubicBezTo>
                  <a:cubicBezTo>
                    <a:pt x="116326" y="91764"/>
                    <a:pt x="118775" y="90000"/>
                    <a:pt x="119999" y="90000"/>
                  </a:cubicBezTo>
                  <a:cubicBezTo>
                    <a:pt x="119999" y="30000"/>
                    <a:pt x="119999" y="30000"/>
                    <a:pt x="119999" y="30000"/>
                  </a:cubicBezTo>
                  <a:cubicBezTo>
                    <a:pt x="119999" y="12352"/>
                    <a:pt x="111428" y="0"/>
                    <a:pt x="99183" y="0"/>
                  </a:cubicBezTo>
                  <a:close/>
                  <a:moveTo>
                    <a:pt x="113877" y="49411"/>
                  </a:moveTo>
                  <a:cubicBezTo>
                    <a:pt x="6122" y="49411"/>
                    <a:pt x="6122" y="49411"/>
                    <a:pt x="6122" y="49411"/>
                  </a:cubicBezTo>
                  <a:cubicBezTo>
                    <a:pt x="6122" y="30000"/>
                    <a:pt x="6122" y="30000"/>
                    <a:pt x="6122" y="30000"/>
                  </a:cubicBezTo>
                  <a:cubicBezTo>
                    <a:pt x="6122" y="17647"/>
                    <a:pt x="12244" y="8823"/>
                    <a:pt x="20816" y="8823"/>
                  </a:cubicBezTo>
                  <a:cubicBezTo>
                    <a:pt x="99183" y="8823"/>
                    <a:pt x="99183" y="8823"/>
                    <a:pt x="99183" y="8823"/>
                  </a:cubicBezTo>
                  <a:cubicBezTo>
                    <a:pt x="107755" y="8823"/>
                    <a:pt x="113877" y="17647"/>
                    <a:pt x="113877" y="30000"/>
                  </a:cubicBezTo>
                  <a:lnTo>
                    <a:pt x="113877" y="49411"/>
                  </a:ln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33"/>
            <p:cNvSpPr/>
            <p:nvPr/>
          </p:nvSpPr>
          <p:spPr>
            <a:xfrm>
              <a:off x="7854950" y="4611688"/>
              <a:ext cx="219000" cy="27000"/>
            </a:xfrm>
            <a:custGeom>
              <a:rect b="b" l="l" r="r" t="t"/>
              <a:pathLst>
                <a:path extrusionOk="0" h="120000" w="120000">
                  <a:moveTo>
                    <a:pt x="111219" y="120000"/>
                  </a:moveTo>
                  <a:cubicBezTo>
                    <a:pt x="114146" y="120000"/>
                    <a:pt x="120000" y="96000"/>
                    <a:pt x="120000" y="72000"/>
                  </a:cubicBezTo>
                  <a:cubicBezTo>
                    <a:pt x="120000" y="24000"/>
                    <a:pt x="114146" y="0"/>
                    <a:pt x="111219" y="0"/>
                  </a:cubicBezTo>
                  <a:cubicBezTo>
                    <a:pt x="5853" y="0"/>
                    <a:pt x="5853" y="0"/>
                    <a:pt x="5853" y="0"/>
                  </a:cubicBezTo>
                  <a:cubicBezTo>
                    <a:pt x="2926" y="0"/>
                    <a:pt x="0" y="24000"/>
                    <a:pt x="0" y="72000"/>
                  </a:cubicBezTo>
                  <a:cubicBezTo>
                    <a:pt x="0" y="96000"/>
                    <a:pt x="2926" y="120000"/>
                    <a:pt x="5853" y="120000"/>
                  </a:cubicBezTo>
                  <a:lnTo>
                    <a:pt x="111219" y="120000"/>
                  </a:ln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33"/>
            <p:cNvSpPr/>
            <p:nvPr/>
          </p:nvSpPr>
          <p:spPr>
            <a:xfrm>
              <a:off x="7929563" y="3865563"/>
              <a:ext cx="65100" cy="651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30000" y="0"/>
                    <a:pt x="0" y="20000"/>
                    <a:pt x="0" y="60000"/>
                  </a:cubicBezTo>
                  <a:cubicBezTo>
                    <a:pt x="0" y="90000"/>
                    <a:pt x="30000" y="120000"/>
                    <a:pt x="60000" y="120000"/>
                  </a:cubicBezTo>
                  <a:cubicBezTo>
                    <a:pt x="100000" y="120000"/>
                    <a:pt x="120000" y="90000"/>
                    <a:pt x="120000" y="60000"/>
                  </a:cubicBezTo>
                  <a:cubicBezTo>
                    <a:pt x="120000" y="20000"/>
                    <a:pt x="100000" y="0"/>
                    <a:pt x="60000" y="0"/>
                  </a:cubicBezTo>
                  <a:close/>
                  <a:moveTo>
                    <a:pt x="60000" y="70000"/>
                  </a:moveTo>
                  <a:cubicBezTo>
                    <a:pt x="60000" y="70000"/>
                    <a:pt x="50000" y="60000"/>
                    <a:pt x="50000" y="60000"/>
                  </a:cubicBezTo>
                  <a:cubicBezTo>
                    <a:pt x="50000" y="50000"/>
                    <a:pt x="60000" y="50000"/>
                    <a:pt x="60000" y="50000"/>
                  </a:cubicBezTo>
                  <a:cubicBezTo>
                    <a:pt x="70000" y="50000"/>
                    <a:pt x="70000" y="50000"/>
                    <a:pt x="70000" y="60000"/>
                  </a:cubicBezTo>
                  <a:cubicBezTo>
                    <a:pt x="70000" y="60000"/>
                    <a:pt x="70000" y="70000"/>
                    <a:pt x="60000" y="7000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33"/>
            <p:cNvSpPr/>
            <p:nvPr/>
          </p:nvSpPr>
          <p:spPr>
            <a:xfrm>
              <a:off x="7556500" y="3984625"/>
              <a:ext cx="282600" cy="638100"/>
            </a:xfrm>
            <a:custGeom>
              <a:rect b="b" l="l" r="r" t="t"/>
              <a:pathLst>
                <a:path extrusionOk="0" h="120000" w="120000">
                  <a:moveTo>
                    <a:pt x="27169" y="29243"/>
                  </a:moveTo>
                  <a:cubicBezTo>
                    <a:pt x="58867" y="34285"/>
                    <a:pt x="58867" y="34285"/>
                    <a:pt x="58867" y="34285"/>
                  </a:cubicBezTo>
                  <a:cubicBezTo>
                    <a:pt x="58867" y="34285"/>
                    <a:pt x="58867" y="34285"/>
                    <a:pt x="56603" y="34285"/>
                  </a:cubicBezTo>
                  <a:cubicBezTo>
                    <a:pt x="49811" y="34285"/>
                    <a:pt x="43018" y="35294"/>
                    <a:pt x="38490" y="38319"/>
                  </a:cubicBezTo>
                  <a:cubicBezTo>
                    <a:pt x="33962" y="40336"/>
                    <a:pt x="29433" y="44369"/>
                    <a:pt x="31698" y="47394"/>
                  </a:cubicBezTo>
                  <a:cubicBezTo>
                    <a:pt x="31698" y="51428"/>
                    <a:pt x="36226" y="54453"/>
                    <a:pt x="40754" y="56470"/>
                  </a:cubicBezTo>
                  <a:cubicBezTo>
                    <a:pt x="56603" y="61512"/>
                    <a:pt x="56603" y="61512"/>
                    <a:pt x="56603" y="61512"/>
                  </a:cubicBezTo>
                  <a:cubicBezTo>
                    <a:pt x="49811" y="62521"/>
                    <a:pt x="43018" y="63529"/>
                    <a:pt x="38490" y="66554"/>
                  </a:cubicBezTo>
                  <a:cubicBezTo>
                    <a:pt x="33962" y="68571"/>
                    <a:pt x="29433" y="72605"/>
                    <a:pt x="31698" y="75630"/>
                  </a:cubicBezTo>
                  <a:cubicBezTo>
                    <a:pt x="31698" y="78655"/>
                    <a:pt x="36226" y="81680"/>
                    <a:pt x="40754" y="84705"/>
                  </a:cubicBezTo>
                  <a:cubicBezTo>
                    <a:pt x="52075" y="88739"/>
                    <a:pt x="52075" y="88739"/>
                    <a:pt x="52075" y="88739"/>
                  </a:cubicBezTo>
                  <a:cubicBezTo>
                    <a:pt x="47547" y="88739"/>
                    <a:pt x="43018" y="90756"/>
                    <a:pt x="38490" y="91764"/>
                  </a:cubicBezTo>
                  <a:cubicBezTo>
                    <a:pt x="33962" y="94789"/>
                    <a:pt x="31698" y="97815"/>
                    <a:pt x="31698" y="100840"/>
                  </a:cubicBezTo>
                  <a:cubicBezTo>
                    <a:pt x="33962" y="103865"/>
                    <a:pt x="36226" y="106890"/>
                    <a:pt x="40754" y="108907"/>
                  </a:cubicBezTo>
                  <a:cubicBezTo>
                    <a:pt x="61132" y="116974"/>
                    <a:pt x="61132" y="116974"/>
                    <a:pt x="61132" y="116974"/>
                  </a:cubicBezTo>
                  <a:cubicBezTo>
                    <a:pt x="67924" y="118991"/>
                    <a:pt x="72452" y="120000"/>
                    <a:pt x="79245" y="120000"/>
                  </a:cubicBezTo>
                  <a:cubicBezTo>
                    <a:pt x="88301" y="120000"/>
                    <a:pt x="95094" y="117983"/>
                    <a:pt x="99622" y="115966"/>
                  </a:cubicBezTo>
                  <a:cubicBezTo>
                    <a:pt x="108679" y="110924"/>
                    <a:pt x="108679" y="102857"/>
                    <a:pt x="97358" y="98823"/>
                  </a:cubicBezTo>
                  <a:cubicBezTo>
                    <a:pt x="86037" y="94789"/>
                    <a:pt x="86037" y="94789"/>
                    <a:pt x="86037" y="94789"/>
                  </a:cubicBezTo>
                  <a:cubicBezTo>
                    <a:pt x="92830" y="93781"/>
                    <a:pt x="97358" y="92773"/>
                    <a:pt x="101886" y="90756"/>
                  </a:cubicBezTo>
                  <a:cubicBezTo>
                    <a:pt x="106415" y="87731"/>
                    <a:pt x="108679" y="84705"/>
                    <a:pt x="108679" y="81680"/>
                  </a:cubicBezTo>
                  <a:cubicBezTo>
                    <a:pt x="108679" y="77647"/>
                    <a:pt x="104150" y="74621"/>
                    <a:pt x="99622" y="72605"/>
                  </a:cubicBezTo>
                  <a:cubicBezTo>
                    <a:pt x="92830" y="70588"/>
                    <a:pt x="92830" y="70588"/>
                    <a:pt x="92830" y="70588"/>
                  </a:cubicBezTo>
                  <a:cubicBezTo>
                    <a:pt x="99622" y="70588"/>
                    <a:pt x="106415" y="68571"/>
                    <a:pt x="110943" y="66554"/>
                  </a:cubicBezTo>
                  <a:cubicBezTo>
                    <a:pt x="120000" y="60504"/>
                    <a:pt x="120000" y="52436"/>
                    <a:pt x="108679" y="48403"/>
                  </a:cubicBezTo>
                  <a:cubicBezTo>
                    <a:pt x="79245" y="37310"/>
                    <a:pt x="79245" y="37310"/>
                    <a:pt x="79245" y="37310"/>
                  </a:cubicBezTo>
                  <a:cubicBezTo>
                    <a:pt x="74716" y="35294"/>
                    <a:pt x="67924" y="34285"/>
                    <a:pt x="61132" y="34285"/>
                  </a:cubicBezTo>
                  <a:cubicBezTo>
                    <a:pt x="61132" y="29243"/>
                    <a:pt x="61132" y="29243"/>
                    <a:pt x="61132" y="29243"/>
                  </a:cubicBezTo>
                  <a:cubicBezTo>
                    <a:pt x="31698" y="25210"/>
                    <a:pt x="31698" y="25210"/>
                    <a:pt x="31698" y="25210"/>
                  </a:cubicBezTo>
                  <a:cubicBezTo>
                    <a:pt x="20377" y="23193"/>
                    <a:pt x="13584" y="18151"/>
                    <a:pt x="18113" y="13109"/>
                  </a:cubicBezTo>
                  <a:cubicBezTo>
                    <a:pt x="20377" y="8067"/>
                    <a:pt x="31698" y="6050"/>
                    <a:pt x="43018" y="7058"/>
                  </a:cubicBezTo>
                  <a:cubicBezTo>
                    <a:pt x="61132" y="9075"/>
                    <a:pt x="61132" y="9075"/>
                    <a:pt x="61132" y="9075"/>
                  </a:cubicBezTo>
                  <a:cubicBezTo>
                    <a:pt x="61132" y="4033"/>
                    <a:pt x="61132" y="4033"/>
                    <a:pt x="61132" y="4033"/>
                  </a:cubicBezTo>
                  <a:cubicBezTo>
                    <a:pt x="45283" y="2016"/>
                    <a:pt x="45283" y="2016"/>
                    <a:pt x="45283" y="2016"/>
                  </a:cubicBezTo>
                  <a:cubicBezTo>
                    <a:pt x="29433" y="0"/>
                    <a:pt x="11320" y="4033"/>
                    <a:pt x="6792" y="12100"/>
                  </a:cubicBezTo>
                  <a:cubicBezTo>
                    <a:pt x="0" y="19159"/>
                    <a:pt x="11320" y="27226"/>
                    <a:pt x="27169" y="29243"/>
                  </a:cubicBezTo>
                  <a:close/>
                  <a:moveTo>
                    <a:pt x="90566" y="102857"/>
                  </a:moveTo>
                  <a:cubicBezTo>
                    <a:pt x="97358" y="104873"/>
                    <a:pt x="97358" y="109915"/>
                    <a:pt x="90566" y="111932"/>
                  </a:cubicBezTo>
                  <a:cubicBezTo>
                    <a:pt x="86037" y="114957"/>
                    <a:pt x="76981" y="115966"/>
                    <a:pt x="70188" y="112941"/>
                  </a:cubicBezTo>
                  <a:cubicBezTo>
                    <a:pt x="49811" y="104873"/>
                    <a:pt x="49811" y="104873"/>
                    <a:pt x="49811" y="104873"/>
                  </a:cubicBezTo>
                  <a:cubicBezTo>
                    <a:pt x="45283" y="103865"/>
                    <a:pt x="45283" y="102857"/>
                    <a:pt x="43018" y="100840"/>
                  </a:cubicBezTo>
                  <a:cubicBezTo>
                    <a:pt x="43018" y="98823"/>
                    <a:pt x="45283" y="96806"/>
                    <a:pt x="47547" y="95798"/>
                  </a:cubicBezTo>
                  <a:cubicBezTo>
                    <a:pt x="54339" y="92773"/>
                    <a:pt x="63396" y="92773"/>
                    <a:pt x="70188" y="94789"/>
                  </a:cubicBezTo>
                  <a:lnTo>
                    <a:pt x="90566" y="102857"/>
                  </a:lnTo>
                  <a:close/>
                  <a:moveTo>
                    <a:pt x="97358" y="81680"/>
                  </a:moveTo>
                  <a:cubicBezTo>
                    <a:pt x="97358" y="83697"/>
                    <a:pt x="95094" y="85714"/>
                    <a:pt x="92830" y="87731"/>
                  </a:cubicBezTo>
                  <a:cubicBezTo>
                    <a:pt x="90566" y="88739"/>
                    <a:pt x="86037" y="89747"/>
                    <a:pt x="81509" y="89747"/>
                  </a:cubicBezTo>
                  <a:cubicBezTo>
                    <a:pt x="76981" y="90756"/>
                    <a:pt x="72452" y="89747"/>
                    <a:pt x="67924" y="88739"/>
                  </a:cubicBezTo>
                  <a:cubicBezTo>
                    <a:pt x="47547" y="80672"/>
                    <a:pt x="47547" y="80672"/>
                    <a:pt x="47547" y="80672"/>
                  </a:cubicBezTo>
                  <a:cubicBezTo>
                    <a:pt x="45283" y="78655"/>
                    <a:pt x="43018" y="77647"/>
                    <a:pt x="43018" y="75630"/>
                  </a:cubicBezTo>
                  <a:cubicBezTo>
                    <a:pt x="43018" y="73613"/>
                    <a:pt x="43018" y="71596"/>
                    <a:pt x="47547" y="69579"/>
                  </a:cubicBezTo>
                  <a:cubicBezTo>
                    <a:pt x="49811" y="67563"/>
                    <a:pt x="54339" y="66554"/>
                    <a:pt x="58867" y="66554"/>
                  </a:cubicBezTo>
                  <a:cubicBezTo>
                    <a:pt x="58867" y="66554"/>
                    <a:pt x="58867" y="66554"/>
                    <a:pt x="58867" y="66554"/>
                  </a:cubicBezTo>
                  <a:cubicBezTo>
                    <a:pt x="63396" y="66554"/>
                    <a:pt x="67924" y="67563"/>
                    <a:pt x="70188" y="68571"/>
                  </a:cubicBezTo>
                  <a:cubicBezTo>
                    <a:pt x="90566" y="76638"/>
                    <a:pt x="90566" y="76638"/>
                    <a:pt x="90566" y="76638"/>
                  </a:cubicBezTo>
                  <a:cubicBezTo>
                    <a:pt x="95094" y="77647"/>
                    <a:pt x="97358" y="79663"/>
                    <a:pt x="97358" y="81680"/>
                  </a:cubicBezTo>
                  <a:close/>
                  <a:moveTo>
                    <a:pt x="70188" y="40336"/>
                  </a:moveTo>
                  <a:cubicBezTo>
                    <a:pt x="99622" y="52436"/>
                    <a:pt x="99622" y="52436"/>
                    <a:pt x="99622" y="52436"/>
                  </a:cubicBezTo>
                  <a:cubicBezTo>
                    <a:pt x="108679" y="54453"/>
                    <a:pt x="108679" y="59495"/>
                    <a:pt x="101886" y="62521"/>
                  </a:cubicBezTo>
                  <a:cubicBezTo>
                    <a:pt x="95094" y="66554"/>
                    <a:pt x="86037" y="66554"/>
                    <a:pt x="76981" y="63529"/>
                  </a:cubicBezTo>
                  <a:cubicBezTo>
                    <a:pt x="47547" y="52436"/>
                    <a:pt x="47547" y="52436"/>
                    <a:pt x="47547" y="52436"/>
                  </a:cubicBezTo>
                  <a:cubicBezTo>
                    <a:pt x="45283" y="51428"/>
                    <a:pt x="43018" y="49411"/>
                    <a:pt x="43018" y="47394"/>
                  </a:cubicBezTo>
                  <a:cubicBezTo>
                    <a:pt x="43018" y="45378"/>
                    <a:pt x="43018" y="43361"/>
                    <a:pt x="47547" y="41344"/>
                  </a:cubicBezTo>
                  <a:cubicBezTo>
                    <a:pt x="49811" y="40336"/>
                    <a:pt x="54339" y="39327"/>
                    <a:pt x="58867" y="39327"/>
                  </a:cubicBezTo>
                  <a:cubicBezTo>
                    <a:pt x="63396" y="38319"/>
                    <a:pt x="67924" y="39327"/>
                    <a:pt x="70188" y="4033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33"/>
            <p:cNvSpPr/>
            <p:nvPr/>
          </p:nvSpPr>
          <p:spPr>
            <a:xfrm>
              <a:off x="7732713" y="4075113"/>
              <a:ext cx="662100" cy="1927200"/>
            </a:xfrm>
            <a:custGeom>
              <a:rect b="b" l="l" r="r" t="t"/>
              <a:pathLst>
                <a:path extrusionOk="0" h="120000" w="120000">
                  <a:moveTo>
                    <a:pt x="0" y="38774"/>
                  </a:moveTo>
                  <a:cubicBezTo>
                    <a:pt x="30000" y="52479"/>
                    <a:pt x="30000" y="52479"/>
                    <a:pt x="30000" y="52479"/>
                  </a:cubicBezTo>
                  <a:cubicBezTo>
                    <a:pt x="30000" y="57493"/>
                    <a:pt x="30000" y="57493"/>
                    <a:pt x="30000" y="57493"/>
                  </a:cubicBezTo>
                  <a:cubicBezTo>
                    <a:pt x="13548" y="57493"/>
                    <a:pt x="13548" y="57493"/>
                    <a:pt x="13548" y="57493"/>
                  </a:cubicBezTo>
                  <a:cubicBezTo>
                    <a:pt x="12580" y="57493"/>
                    <a:pt x="11612" y="57827"/>
                    <a:pt x="11612" y="58161"/>
                  </a:cubicBezTo>
                  <a:cubicBezTo>
                    <a:pt x="11612" y="120000"/>
                    <a:pt x="11612" y="120000"/>
                    <a:pt x="11612" y="120000"/>
                  </a:cubicBezTo>
                  <a:cubicBezTo>
                    <a:pt x="16451" y="120000"/>
                    <a:pt x="16451" y="120000"/>
                    <a:pt x="16451" y="120000"/>
                  </a:cubicBezTo>
                  <a:cubicBezTo>
                    <a:pt x="16451" y="75208"/>
                    <a:pt x="16451" y="75208"/>
                    <a:pt x="16451" y="75208"/>
                  </a:cubicBezTo>
                  <a:cubicBezTo>
                    <a:pt x="115161" y="75208"/>
                    <a:pt x="115161" y="75208"/>
                    <a:pt x="115161" y="75208"/>
                  </a:cubicBezTo>
                  <a:cubicBezTo>
                    <a:pt x="115161" y="120000"/>
                    <a:pt x="115161" y="120000"/>
                    <a:pt x="115161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58161"/>
                    <a:pt x="120000" y="58161"/>
                    <a:pt x="120000" y="58161"/>
                  </a:cubicBezTo>
                  <a:cubicBezTo>
                    <a:pt x="120000" y="57827"/>
                    <a:pt x="119032" y="57493"/>
                    <a:pt x="117096" y="57493"/>
                  </a:cubicBezTo>
                  <a:cubicBezTo>
                    <a:pt x="104516" y="57493"/>
                    <a:pt x="104516" y="57493"/>
                    <a:pt x="104516" y="57493"/>
                  </a:cubicBezTo>
                  <a:cubicBezTo>
                    <a:pt x="104516" y="45459"/>
                    <a:pt x="104516" y="45459"/>
                    <a:pt x="104516" y="45459"/>
                  </a:cubicBezTo>
                  <a:cubicBezTo>
                    <a:pt x="117096" y="32089"/>
                    <a:pt x="117096" y="32089"/>
                    <a:pt x="117096" y="32089"/>
                  </a:cubicBezTo>
                  <a:cubicBezTo>
                    <a:pt x="118064" y="31086"/>
                    <a:pt x="118064" y="29749"/>
                    <a:pt x="117096" y="28412"/>
                  </a:cubicBezTo>
                  <a:cubicBezTo>
                    <a:pt x="94838" y="668"/>
                    <a:pt x="94838" y="668"/>
                    <a:pt x="94838" y="668"/>
                  </a:cubicBezTo>
                  <a:cubicBezTo>
                    <a:pt x="93870" y="334"/>
                    <a:pt x="92903" y="0"/>
                    <a:pt x="91935" y="0"/>
                  </a:cubicBezTo>
                  <a:cubicBezTo>
                    <a:pt x="91935" y="0"/>
                    <a:pt x="84193" y="334"/>
                    <a:pt x="79354" y="2339"/>
                  </a:cubicBezTo>
                  <a:cubicBezTo>
                    <a:pt x="76451" y="4011"/>
                    <a:pt x="74516" y="6350"/>
                    <a:pt x="75483" y="9025"/>
                  </a:cubicBezTo>
                  <a:cubicBezTo>
                    <a:pt x="78387" y="16044"/>
                    <a:pt x="84193" y="23064"/>
                    <a:pt x="84193" y="23398"/>
                  </a:cubicBezTo>
                  <a:cubicBezTo>
                    <a:pt x="85161" y="23732"/>
                    <a:pt x="86129" y="24066"/>
                    <a:pt x="87096" y="23732"/>
                  </a:cubicBezTo>
                  <a:cubicBezTo>
                    <a:pt x="89032" y="23732"/>
                    <a:pt x="89032" y="23398"/>
                    <a:pt x="89032" y="22729"/>
                  </a:cubicBezTo>
                  <a:cubicBezTo>
                    <a:pt x="89032" y="22729"/>
                    <a:pt x="83225" y="15710"/>
                    <a:pt x="80322" y="8690"/>
                  </a:cubicBezTo>
                  <a:cubicBezTo>
                    <a:pt x="79354" y="6350"/>
                    <a:pt x="80322" y="4679"/>
                    <a:pt x="83225" y="3676"/>
                  </a:cubicBezTo>
                  <a:cubicBezTo>
                    <a:pt x="86129" y="2674"/>
                    <a:pt x="89032" y="2005"/>
                    <a:pt x="90967" y="2005"/>
                  </a:cubicBezTo>
                  <a:cubicBezTo>
                    <a:pt x="112258" y="28746"/>
                    <a:pt x="112258" y="28746"/>
                    <a:pt x="112258" y="28746"/>
                  </a:cubicBezTo>
                  <a:cubicBezTo>
                    <a:pt x="113225" y="29749"/>
                    <a:pt x="113225" y="30752"/>
                    <a:pt x="112258" y="31754"/>
                  </a:cubicBezTo>
                  <a:cubicBezTo>
                    <a:pt x="99677" y="45125"/>
                    <a:pt x="99677" y="45125"/>
                    <a:pt x="99677" y="45125"/>
                  </a:cubicBezTo>
                  <a:cubicBezTo>
                    <a:pt x="99677" y="45125"/>
                    <a:pt x="99677" y="45459"/>
                    <a:pt x="99677" y="45459"/>
                  </a:cubicBezTo>
                  <a:cubicBezTo>
                    <a:pt x="99677" y="57493"/>
                    <a:pt x="99677" y="57493"/>
                    <a:pt x="99677" y="57493"/>
                  </a:cubicBezTo>
                  <a:cubicBezTo>
                    <a:pt x="34838" y="57493"/>
                    <a:pt x="34838" y="57493"/>
                    <a:pt x="34838" y="57493"/>
                  </a:cubicBezTo>
                  <a:cubicBezTo>
                    <a:pt x="34838" y="52144"/>
                    <a:pt x="34838" y="52144"/>
                    <a:pt x="34838" y="52144"/>
                  </a:cubicBezTo>
                  <a:cubicBezTo>
                    <a:pt x="34838" y="52144"/>
                    <a:pt x="34838" y="51810"/>
                    <a:pt x="34838" y="51810"/>
                  </a:cubicBezTo>
                  <a:cubicBezTo>
                    <a:pt x="8709" y="39777"/>
                    <a:pt x="8709" y="39777"/>
                    <a:pt x="8709" y="39777"/>
                  </a:cubicBezTo>
                  <a:cubicBezTo>
                    <a:pt x="5806" y="39777"/>
                    <a:pt x="2903" y="39442"/>
                    <a:pt x="0" y="38774"/>
                  </a:cubicBezTo>
                  <a:close/>
                  <a:moveTo>
                    <a:pt x="115161" y="59164"/>
                  </a:moveTo>
                  <a:cubicBezTo>
                    <a:pt x="115161" y="73537"/>
                    <a:pt x="115161" y="73537"/>
                    <a:pt x="115161" y="73537"/>
                  </a:cubicBezTo>
                  <a:cubicBezTo>
                    <a:pt x="16451" y="73537"/>
                    <a:pt x="16451" y="73537"/>
                    <a:pt x="16451" y="73537"/>
                  </a:cubicBezTo>
                  <a:cubicBezTo>
                    <a:pt x="16451" y="59164"/>
                    <a:pt x="16451" y="59164"/>
                    <a:pt x="16451" y="59164"/>
                  </a:cubicBezTo>
                  <a:lnTo>
                    <a:pt x="115161" y="5916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33"/>
            <p:cNvSpPr/>
            <p:nvPr/>
          </p:nvSpPr>
          <p:spPr>
            <a:xfrm>
              <a:off x="7886700" y="5111750"/>
              <a:ext cx="65100" cy="58800"/>
            </a:xfrm>
            <a:custGeom>
              <a:rect b="b" l="l" r="r" t="t"/>
              <a:pathLst>
                <a:path extrusionOk="0" h="120000" w="120000">
                  <a:moveTo>
                    <a:pt x="60000" y="120000"/>
                  </a:moveTo>
                  <a:cubicBezTo>
                    <a:pt x="90000" y="120000"/>
                    <a:pt x="120000" y="98181"/>
                    <a:pt x="120000" y="54545"/>
                  </a:cubicBezTo>
                  <a:cubicBezTo>
                    <a:pt x="120000" y="21818"/>
                    <a:pt x="90000" y="0"/>
                    <a:pt x="60000" y="0"/>
                  </a:cubicBezTo>
                  <a:cubicBezTo>
                    <a:pt x="30000" y="0"/>
                    <a:pt x="0" y="21818"/>
                    <a:pt x="0" y="54545"/>
                  </a:cubicBezTo>
                  <a:cubicBezTo>
                    <a:pt x="0" y="98181"/>
                    <a:pt x="30000" y="120000"/>
                    <a:pt x="60000" y="120000"/>
                  </a:cubicBezTo>
                  <a:close/>
                  <a:moveTo>
                    <a:pt x="60000" y="54545"/>
                  </a:moveTo>
                  <a:cubicBezTo>
                    <a:pt x="70000" y="54545"/>
                    <a:pt x="70000" y="54545"/>
                    <a:pt x="70000" y="54545"/>
                  </a:cubicBezTo>
                  <a:cubicBezTo>
                    <a:pt x="70000" y="65454"/>
                    <a:pt x="70000" y="65454"/>
                    <a:pt x="60000" y="65454"/>
                  </a:cubicBezTo>
                  <a:cubicBezTo>
                    <a:pt x="60000" y="65454"/>
                    <a:pt x="50000" y="65454"/>
                    <a:pt x="50000" y="54545"/>
                  </a:cubicBezTo>
                  <a:cubicBezTo>
                    <a:pt x="50000" y="54545"/>
                    <a:pt x="60000" y="54545"/>
                    <a:pt x="60000" y="5454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56" name="Google Shape;456;p33"/>
          <p:cNvSpPr txBox="1"/>
          <p:nvPr>
            <p:ph idx="4294967295" type="body"/>
          </p:nvPr>
        </p:nvSpPr>
        <p:spPr>
          <a:xfrm>
            <a:off x="485850" y="671150"/>
            <a:ext cx="3609600" cy="374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A5B0FE"/>
                </a:solidFill>
                <a:latin typeface="Miriam Libre"/>
                <a:ea typeface="Miriam Libre"/>
                <a:cs typeface="Miriam Libre"/>
                <a:sym typeface="Miriam Libre"/>
              </a:rPr>
              <a:t>iPHONE</a:t>
            </a:r>
            <a:r>
              <a:rPr lang="en">
                <a:solidFill>
                  <a:srgbClr val="A5B0FE"/>
                </a:solidFill>
                <a:latin typeface="Miriam Libre"/>
                <a:ea typeface="Miriam Libre"/>
                <a:cs typeface="Miriam Libre"/>
                <a:sym typeface="Miriam Libre"/>
              </a:rPr>
              <a:t> PROJECT</a:t>
            </a:r>
            <a:endParaRPr>
              <a:solidFill>
                <a:srgbClr val="A5B0FE"/>
              </a:solidFill>
              <a:latin typeface="Miriam Libre"/>
              <a:ea typeface="Miriam Libre"/>
              <a:cs typeface="Miriam Libre"/>
              <a:sym typeface="Miriam Libre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0" name="Shape 4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1" name="Google Shape;461;p34"/>
          <p:cNvSpPr/>
          <p:nvPr/>
        </p:nvSpPr>
        <p:spPr>
          <a:xfrm>
            <a:off x="5416948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000000"/>
          </a:solidFill>
          <a:ln cap="flat" cmpd="sng" w="9525">
            <a:solidFill>
              <a:srgbClr val="A5B0F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" name="Google Shape;462;p34"/>
          <p:cNvSpPr/>
          <p:nvPr/>
        </p:nvSpPr>
        <p:spPr>
          <a:xfrm>
            <a:off x="5610050" y="9103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Barlow Light"/>
                <a:ea typeface="Barlow Light"/>
                <a:cs typeface="Barlow Light"/>
                <a:sym typeface="Barlow Light"/>
              </a:rPr>
              <a:t>Place your screenshot here</a:t>
            </a:r>
            <a:endParaRPr sz="1000">
              <a:solidFill>
                <a:srgbClr val="999999"/>
              </a:solidFill>
            </a:endParaRPr>
          </a:p>
        </p:txBody>
      </p:sp>
      <p:sp>
        <p:nvSpPr>
          <p:cNvPr id="463" name="Google Shape;463;p34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64" name="Google Shape;464;p34"/>
          <p:cNvSpPr txBox="1"/>
          <p:nvPr>
            <p:ph idx="4294967295" type="body"/>
          </p:nvPr>
        </p:nvSpPr>
        <p:spPr>
          <a:xfrm>
            <a:off x="485850" y="671150"/>
            <a:ext cx="3609600" cy="374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A5B0FE"/>
                </a:solidFill>
                <a:latin typeface="Miriam Libre"/>
                <a:ea typeface="Miriam Libre"/>
                <a:cs typeface="Miriam Libre"/>
                <a:sym typeface="Miriam Libre"/>
              </a:rPr>
              <a:t>TABLET</a:t>
            </a:r>
            <a:r>
              <a:rPr lang="en">
                <a:solidFill>
                  <a:srgbClr val="A5B0FE"/>
                </a:solidFill>
                <a:latin typeface="Miriam Libre"/>
                <a:ea typeface="Miriam Libre"/>
                <a:cs typeface="Miriam Libre"/>
                <a:sym typeface="Miriam Libre"/>
              </a:rPr>
              <a:t> PROJECT</a:t>
            </a:r>
            <a:endParaRPr>
              <a:solidFill>
                <a:srgbClr val="A5B0FE"/>
              </a:solidFill>
              <a:latin typeface="Miriam Libre"/>
              <a:ea typeface="Miriam Libre"/>
              <a:cs typeface="Miriam Libre"/>
              <a:sym typeface="Miriam Libre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grpSp>
        <p:nvGrpSpPr>
          <p:cNvPr id="465" name="Google Shape;465;p34"/>
          <p:cNvGrpSpPr/>
          <p:nvPr/>
        </p:nvGrpSpPr>
        <p:grpSpPr>
          <a:xfrm rot="10800000">
            <a:off x="1485915" y="2681443"/>
            <a:ext cx="1609462" cy="2485587"/>
            <a:chOff x="6545263" y="855663"/>
            <a:chExt cx="1469962" cy="2270150"/>
          </a:xfrm>
        </p:grpSpPr>
        <p:sp>
          <p:nvSpPr>
            <p:cNvPr id="466" name="Google Shape;466;p34"/>
            <p:cNvSpPr/>
            <p:nvPr/>
          </p:nvSpPr>
          <p:spPr>
            <a:xfrm>
              <a:off x="6721475" y="2084388"/>
              <a:ext cx="1112700" cy="960300"/>
            </a:xfrm>
            <a:custGeom>
              <a:rect b="b" l="l" r="r" t="t"/>
              <a:pathLst>
                <a:path extrusionOk="0" h="120000" w="120000">
                  <a:moveTo>
                    <a:pt x="0" y="1340"/>
                  </a:moveTo>
                  <a:cubicBezTo>
                    <a:pt x="0" y="2011"/>
                    <a:pt x="0" y="2011"/>
                    <a:pt x="0" y="2011"/>
                  </a:cubicBezTo>
                  <a:cubicBezTo>
                    <a:pt x="0" y="2011"/>
                    <a:pt x="0" y="2681"/>
                    <a:pt x="0" y="2681"/>
                  </a:cubicBezTo>
                  <a:cubicBezTo>
                    <a:pt x="0" y="118659"/>
                    <a:pt x="0" y="118659"/>
                    <a:pt x="0" y="118659"/>
                  </a:cubicBezTo>
                  <a:cubicBezTo>
                    <a:pt x="0" y="119329"/>
                    <a:pt x="576" y="120000"/>
                    <a:pt x="1153" y="120000"/>
                  </a:cubicBezTo>
                  <a:cubicBezTo>
                    <a:pt x="118269" y="120000"/>
                    <a:pt x="118269" y="120000"/>
                    <a:pt x="118269" y="120000"/>
                  </a:cubicBezTo>
                  <a:cubicBezTo>
                    <a:pt x="118846" y="120000"/>
                    <a:pt x="120000" y="119329"/>
                    <a:pt x="120000" y="118659"/>
                  </a:cubicBezTo>
                  <a:cubicBezTo>
                    <a:pt x="120000" y="2011"/>
                    <a:pt x="120000" y="2011"/>
                    <a:pt x="120000" y="2011"/>
                  </a:cubicBezTo>
                  <a:cubicBezTo>
                    <a:pt x="120000" y="670"/>
                    <a:pt x="118846" y="0"/>
                    <a:pt x="118269" y="0"/>
                  </a:cubicBezTo>
                  <a:cubicBezTo>
                    <a:pt x="40961" y="0"/>
                    <a:pt x="40961" y="0"/>
                    <a:pt x="40961" y="0"/>
                  </a:cubicBezTo>
                  <a:cubicBezTo>
                    <a:pt x="40961" y="3351"/>
                    <a:pt x="40961" y="3351"/>
                    <a:pt x="40961" y="3351"/>
                  </a:cubicBezTo>
                  <a:cubicBezTo>
                    <a:pt x="117115" y="3351"/>
                    <a:pt x="117115" y="3351"/>
                    <a:pt x="117115" y="3351"/>
                  </a:cubicBezTo>
                  <a:cubicBezTo>
                    <a:pt x="117115" y="116648"/>
                    <a:pt x="117115" y="116648"/>
                    <a:pt x="117115" y="116648"/>
                  </a:cubicBezTo>
                  <a:cubicBezTo>
                    <a:pt x="2884" y="116648"/>
                    <a:pt x="2884" y="116648"/>
                    <a:pt x="2884" y="116648"/>
                  </a:cubicBezTo>
                  <a:cubicBezTo>
                    <a:pt x="2884" y="3351"/>
                    <a:pt x="2884" y="3351"/>
                    <a:pt x="2884" y="3351"/>
                  </a:cubicBezTo>
                  <a:cubicBezTo>
                    <a:pt x="24230" y="3351"/>
                    <a:pt x="24230" y="3351"/>
                    <a:pt x="24230" y="3351"/>
                  </a:cubicBezTo>
                  <a:cubicBezTo>
                    <a:pt x="24230" y="0"/>
                    <a:pt x="24230" y="0"/>
                    <a:pt x="24230" y="0"/>
                  </a:cubicBezTo>
                  <a:cubicBezTo>
                    <a:pt x="1730" y="0"/>
                    <a:pt x="1730" y="0"/>
                    <a:pt x="1730" y="0"/>
                  </a:cubicBezTo>
                  <a:cubicBezTo>
                    <a:pt x="1153" y="0"/>
                    <a:pt x="576" y="670"/>
                    <a:pt x="0" y="134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34"/>
            <p:cNvSpPr/>
            <p:nvPr/>
          </p:nvSpPr>
          <p:spPr>
            <a:xfrm>
              <a:off x="7854950" y="2519363"/>
              <a:ext cx="96900" cy="96900"/>
            </a:xfrm>
            <a:custGeom>
              <a:rect b="b" l="l" r="r" t="t"/>
              <a:pathLst>
                <a:path extrusionOk="0" h="120000" w="120000">
                  <a:moveTo>
                    <a:pt x="120000" y="60000"/>
                  </a:moveTo>
                  <a:cubicBezTo>
                    <a:pt x="120000" y="26666"/>
                    <a:pt x="93333" y="0"/>
                    <a:pt x="60000" y="0"/>
                  </a:cubicBezTo>
                  <a:cubicBezTo>
                    <a:pt x="26666" y="0"/>
                    <a:pt x="0" y="26666"/>
                    <a:pt x="0" y="60000"/>
                  </a:cubicBezTo>
                  <a:cubicBezTo>
                    <a:pt x="0" y="93333"/>
                    <a:pt x="26666" y="120000"/>
                    <a:pt x="60000" y="120000"/>
                  </a:cubicBezTo>
                  <a:cubicBezTo>
                    <a:pt x="93333" y="120000"/>
                    <a:pt x="120000" y="93333"/>
                    <a:pt x="120000" y="60000"/>
                  </a:cubicBezTo>
                  <a:close/>
                  <a:moveTo>
                    <a:pt x="33333" y="60000"/>
                  </a:moveTo>
                  <a:cubicBezTo>
                    <a:pt x="33333" y="46666"/>
                    <a:pt x="46666" y="33333"/>
                    <a:pt x="60000" y="33333"/>
                  </a:cubicBezTo>
                  <a:cubicBezTo>
                    <a:pt x="80000" y="33333"/>
                    <a:pt x="86666" y="46666"/>
                    <a:pt x="86666" y="60000"/>
                  </a:cubicBezTo>
                  <a:cubicBezTo>
                    <a:pt x="86666" y="73333"/>
                    <a:pt x="80000" y="86666"/>
                    <a:pt x="60000" y="86666"/>
                  </a:cubicBezTo>
                  <a:cubicBezTo>
                    <a:pt x="46666" y="86666"/>
                    <a:pt x="33333" y="73333"/>
                    <a:pt x="33333" y="6000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34"/>
            <p:cNvSpPr/>
            <p:nvPr/>
          </p:nvSpPr>
          <p:spPr>
            <a:xfrm>
              <a:off x="6635750" y="2417763"/>
              <a:ext cx="27000" cy="300000"/>
            </a:xfrm>
            <a:custGeom>
              <a:rect b="b" l="l" r="r" t="t"/>
              <a:pathLst>
                <a:path extrusionOk="0" h="120000" w="120000">
                  <a:moveTo>
                    <a:pt x="0" y="6428"/>
                  </a:moveTo>
                  <a:cubicBezTo>
                    <a:pt x="0" y="113571"/>
                    <a:pt x="0" y="113571"/>
                    <a:pt x="0" y="113571"/>
                  </a:cubicBezTo>
                  <a:cubicBezTo>
                    <a:pt x="0" y="115714"/>
                    <a:pt x="24000" y="119999"/>
                    <a:pt x="48000" y="119999"/>
                  </a:cubicBezTo>
                  <a:cubicBezTo>
                    <a:pt x="72000" y="119999"/>
                    <a:pt x="120000" y="115714"/>
                    <a:pt x="120000" y="113571"/>
                  </a:cubicBezTo>
                  <a:cubicBezTo>
                    <a:pt x="120000" y="6428"/>
                    <a:pt x="120000" y="6428"/>
                    <a:pt x="120000" y="6428"/>
                  </a:cubicBezTo>
                  <a:cubicBezTo>
                    <a:pt x="120000" y="2142"/>
                    <a:pt x="72000" y="0"/>
                    <a:pt x="48000" y="0"/>
                  </a:cubicBezTo>
                  <a:cubicBezTo>
                    <a:pt x="24000" y="0"/>
                    <a:pt x="0" y="2142"/>
                    <a:pt x="0" y="6428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34"/>
            <p:cNvSpPr/>
            <p:nvPr/>
          </p:nvSpPr>
          <p:spPr>
            <a:xfrm>
              <a:off x="6550025" y="2005013"/>
              <a:ext cx="1465200" cy="1120800"/>
            </a:xfrm>
            <a:custGeom>
              <a:rect b="b" l="l" r="r" t="t"/>
              <a:pathLst>
                <a:path extrusionOk="0" h="120000" w="120000">
                  <a:moveTo>
                    <a:pt x="110364" y="0"/>
                  </a:moveTo>
                  <a:cubicBezTo>
                    <a:pt x="45109" y="0"/>
                    <a:pt x="45109" y="0"/>
                    <a:pt x="45109" y="0"/>
                  </a:cubicBezTo>
                  <a:cubicBezTo>
                    <a:pt x="45109" y="2870"/>
                    <a:pt x="45109" y="2870"/>
                    <a:pt x="45109" y="2870"/>
                  </a:cubicBezTo>
                  <a:cubicBezTo>
                    <a:pt x="110364" y="2870"/>
                    <a:pt x="110364" y="2870"/>
                    <a:pt x="110364" y="2870"/>
                  </a:cubicBezTo>
                  <a:cubicBezTo>
                    <a:pt x="114306" y="2870"/>
                    <a:pt x="117810" y="7464"/>
                    <a:pt x="117810" y="12631"/>
                  </a:cubicBezTo>
                  <a:cubicBezTo>
                    <a:pt x="117810" y="107942"/>
                    <a:pt x="117810" y="107942"/>
                    <a:pt x="117810" y="107942"/>
                  </a:cubicBezTo>
                  <a:cubicBezTo>
                    <a:pt x="117810" y="113110"/>
                    <a:pt x="114306" y="117129"/>
                    <a:pt x="110364" y="117129"/>
                  </a:cubicBezTo>
                  <a:cubicBezTo>
                    <a:pt x="9635" y="117129"/>
                    <a:pt x="9635" y="117129"/>
                    <a:pt x="9635" y="117129"/>
                  </a:cubicBezTo>
                  <a:cubicBezTo>
                    <a:pt x="5693" y="117129"/>
                    <a:pt x="2189" y="113110"/>
                    <a:pt x="2189" y="107942"/>
                  </a:cubicBezTo>
                  <a:cubicBezTo>
                    <a:pt x="2627" y="12631"/>
                    <a:pt x="2627" y="12631"/>
                    <a:pt x="2627" y="12631"/>
                  </a:cubicBezTo>
                  <a:cubicBezTo>
                    <a:pt x="2627" y="7464"/>
                    <a:pt x="5693" y="2870"/>
                    <a:pt x="9635" y="2870"/>
                  </a:cubicBezTo>
                  <a:cubicBezTo>
                    <a:pt x="24525" y="2870"/>
                    <a:pt x="24525" y="2870"/>
                    <a:pt x="24525" y="2870"/>
                  </a:cubicBezTo>
                  <a:cubicBezTo>
                    <a:pt x="23649" y="2296"/>
                    <a:pt x="22773" y="1722"/>
                    <a:pt x="22335" y="0"/>
                  </a:cubicBezTo>
                  <a:cubicBezTo>
                    <a:pt x="9635" y="0"/>
                    <a:pt x="9635" y="0"/>
                    <a:pt x="9635" y="0"/>
                  </a:cubicBezTo>
                  <a:cubicBezTo>
                    <a:pt x="4379" y="0"/>
                    <a:pt x="437" y="5741"/>
                    <a:pt x="437" y="12631"/>
                  </a:cubicBezTo>
                  <a:cubicBezTo>
                    <a:pt x="0" y="107942"/>
                    <a:pt x="0" y="107942"/>
                    <a:pt x="0" y="107942"/>
                  </a:cubicBezTo>
                  <a:cubicBezTo>
                    <a:pt x="0" y="107942"/>
                    <a:pt x="0" y="107942"/>
                    <a:pt x="0" y="107942"/>
                  </a:cubicBezTo>
                  <a:cubicBezTo>
                    <a:pt x="0" y="114832"/>
                    <a:pt x="4379" y="119999"/>
                    <a:pt x="9635" y="119999"/>
                  </a:cubicBezTo>
                  <a:cubicBezTo>
                    <a:pt x="110364" y="119999"/>
                    <a:pt x="110364" y="119999"/>
                    <a:pt x="110364" y="119999"/>
                  </a:cubicBezTo>
                  <a:cubicBezTo>
                    <a:pt x="115620" y="119999"/>
                    <a:pt x="120000" y="114832"/>
                    <a:pt x="120000" y="107942"/>
                  </a:cubicBezTo>
                  <a:cubicBezTo>
                    <a:pt x="120000" y="12631"/>
                    <a:pt x="120000" y="12631"/>
                    <a:pt x="120000" y="12631"/>
                  </a:cubicBezTo>
                  <a:cubicBezTo>
                    <a:pt x="120000" y="5741"/>
                    <a:pt x="115620" y="0"/>
                    <a:pt x="110364" y="0"/>
                  </a:cubicBezTo>
                  <a:close/>
                </a:path>
              </a:pathLst>
            </a:custGeom>
            <a:solidFill>
              <a:srgbClr val="A5B0FE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34"/>
            <p:cNvSpPr/>
            <p:nvPr/>
          </p:nvSpPr>
          <p:spPr>
            <a:xfrm>
              <a:off x="6545263" y="855663"/>
              <a:ext cx="765300" cy="1444500"/>
            </a:xfrm>
            <a:custGeom>
              <a:rect b="b" l="l" r="r" t="t"/>
              <a:pathLst>
                <a:path extrusionOk="0" h="120000" w="120000">
                  <a:moveTo>
                    <a:pt x="83076" y="44609"/>
                  </a:moveTo>
                  <a:cubicBezTo>
                    <a:pt x="91468" y="44609"/>
                    <a:pt x="91468" y="44609"/>
                    <a:pt x="91468" y="44609"/>
                  </a:cubicBezTo>
                  <a:cubicBezTo>
                    <a:pt x="93146" y="44609"/>
                    <a:pt x="93986" y="44163"/>
                    <a:pt x="93986" y="43271"/>
                  </a:cubicBezTo>
                  <a:cubicBezTo>
                    <a:pt x="93986" y="0"/>
                    <a:pt x="93986" y="0"/>
                    <a:pt x="93986" y="0"/>
                  </a:cubicBezTo>
                  <a:cubicBezTo>
                    <a:pt x="89790" y="0"/>
                    <a:pt x="89790" y="0"/>
                    <a:pt x="89790" y="0"/>
                  </a:cubicBezTo>
                  <a:cubicBezTo>
                    <a:pt x="89790" y="42379"/>
                    <a:pt x="89790" y="42379"/>
                    <a:pt x="89790" y="42379"/>
                  </a:cubicBezTo>
                  <a:cubicBezTo>
                    <a:pt x="79720" y="42379"/>
                    <a:pt x="79720" y="42379"/>
                    <a:pt x="79720" y="42379"/>
                  </a:cubicBezTo>
                  <a:cubicBezTo>
                    <a:pt x="78881" y="42379"/>
                    <a:pt x="78881" y="42379"/>
                    <a:pt x="78881" y="42379"/>
                  </a:cubicBezTo>
                  <a:cubicBezTo>
                    <a:pt x="17622" y="42379"/>
                    <a:pt x="17622" y="42379"/>
                    <a:pt x="17622" y="42379"/>
                  </a:cubicBezTo>
                  <a:cubicBezTo>
                    <a:pt x="17622" y="42379"/>
                    <a:pt x="16783" y="42379"/>
                    <a:pt x="16783" y="42379"/>
                  </a:cubicBezTo>
                  <a:cubicBezTo>
                    <a:pt x="4195" y="42379"/>
                    <a:pt x="4195" y="42379"/>
                    <a:pt x="4195" y="42379"/>
                  </a:cubicBezTo>
                  <a:cubicBezTo>
                    <a:pt x="4195" y="0"/>
                    <a:pt x="4195" y="0"/>
                    <a:pt x="4195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3271"/>
                    <a:pt x="0" y="43271"/>
                    <a:pt x="0" y="43271"/>
                  </a:cubicBezTo>
                  <a:cubicBezTo>
                    <a:pt x="0" y="44163"/>
                    <a:pt x="839" y="44609"/>
                    <a:pt x="2517" y="44609"/>
                  </a:cubicBezTo>
                  <a:cubicBezTo>
                    <a:pt x="15104" y="44609"/>
                    <a:pt x="15104" y="44609"/>
                    <a:pt x="15104" y="44609"/>
                  </a:cubicBezTo>
                  <a:cubicBezTo>
                    <a:pt x="5034" y="63345"/>
                    <a:pt x="5034" y="63345"/>
                    <a:pt x="5034" y="63345"/>
                  </a:cubicBezTo>
                  <a:cubicBezTo>
                    <a:pt x="3356" y="66468"/>
                    <a:pt x="1678" y="70037"/>
                    <a:pt x="1678" y="73605"/>
                  </a:cubicBezTo>
                  <a:cubicBezTo>
                    <a:pt x="1678" y="84758"/>
                    <a:pt x="1678" y="84758"/>
                    <a:pt x="1678" y="84758"/>
                  </a:cubicBezTo>
                  <a:cubicBezTo>
                    <a:pt x="1678" y="88327"/>
                    <a:pt x="7552" y="91003"/>
                    <a:pt x="14265" y="91003"/>
                  </a:cubicBezTo>
                  <a:cubicBezTo>
                    <a:pt x="22657" y="91003"/>
                    <a:pt x="22657" y="91003"/>
                    <a:pt x="22657" y="91003"/>
                  </a:cubicBezTo>
                  <a:cubicBezTo>
                    <a:pt x="23496" y="93234"/>
                    <a:pt x="26853" y="94572"/>
                    <a:pt x="31048" y="94572"/>
                  </a:cubicBezTo>
                  <a:cubicBezTo>
                    <a:pt x="42797" y="94572"/>
                    <a:pt x="42797" y="94572"/>
                    <a:pt x="42797" y="94572"/>
                  </a:cubicBezTo>
                  <a:cubicBezTo>
                    <a:pt x="43636" y="96802"/>
                    <a:pt x="46993" y="98141"/>
                    <a:pt x="51188" y="98141"/>
                  </a:cubicBezTo>
                  <a:cubicBezTo>
                    <a:pt x="62937" y="98141"/>
                    <a:pt x="62937" y="98141"/>
                    <a:pt x="62937" y="98141"/>
                  </a:cubicBezTo>
                  <a:cubicBezTo>
                    <a:pt x="62937" y="113308"/>
                    <a:pt x="62937" y="113308"/>
                    <a:pt x="62937" y="113308"/>
                  </a:cubicBezTo>
                  <a:cubicBezTo>
                    <a:pt x="62937" y="116877"/>
                    <a:pt x="67972" y="120000"/>
                    <a:pt x="74685" y="120000"/>
                  </a:cubicBezTo>
                  <a:cubicBezTo>
                    <a:pt x="82237" y="120000"/>
                    <a:pt x="87272" y="116877"/>
                    <a:pt x="87272" y="113308"/>
                  </a:cubicBezTo>
                  <a:cubicBezTo>
                    <a:pt x="87272" y="74498"/>
                    <a:pt x="87272" y="74498"/>
                    <a:pt x="87272" y="74498"/>
                  </a:cubicBezTo>
                  <a:cubicBezTo>
                    <a:pt x="101538" y="81189"/>
                    <a:pt x="101538" y="81189"/>
                    <a:pt x="101538" y="81189"/>
                  </a:cubicBezTo>
                  <a:cubicBezTo>
                    <a:pt x="105734" y="82973"/>
                    <a:pt x="111608" y="82973"/>
                    <a:pt x="115804" y="80743"/>
                  </a:cubicBezTo>
                  <a:cubicBezTo>
                    <a:pt x="119160" y="78959"/>
                    <a:pt x="120000" y="75836"/>
                    <a:pt x="116643" y="74052"/>
                  </a:cubicBezTo>
                  <a:cubicBezTo>
                    <a:pt x="115804" y="72713"/>
                    <a:pt x="93986" y="53085"/>
                    <a:pt x="83076" y="44609"/>
                  </a:cubicBezTo>
                  <a:close/>
                  <a:moveTo>
                    <a:pt x="112447" y="79405"/>
                  </a:moveTo>
                  <a:cubicBezTo>
                    <a:pt x="110769" y="80297"/>
                    <a:pt x="106573" y="80297"/>
                    <a:pt x="104895" y="79405"/>
                  </a:cubicBezTo>
                  <a:cubicBezTo>
                    <a:pt x="86433" y="71375"/>
                    <a:pt x="86433" y="71375"/>
                    <a:pt x="86433" y="71375"/>
                  </a:cubicBezTo>
                  <a:cubicBezTo>
                    <a:pt x="85594" y="70929"/>
                    <a:pt x="84755" y="70929"/>
                    <a:pt x="84755" y="70929"/>
                  </a:cubicBezTo>
                  <a:cubicBezTo>
                    <a:pt x="83916" y="71375"/>
                    <a:pt x="83076" y="71375"/>
                    <a:pt x="83076" y="71821"/>
                  </a:cubicBezTo>
                  <a:cubicBezTo>
                    <a:pt x="83076" y="113308"/>
                    <a:pt x="83076" y="113308"/>
                    <a:pt x="83076" y="113308"/>
                  </a:cubicBezTo>
                  <a:cubicBezTo>
                    <a:pt x="83076" y="115539"/>
                    <a:pt x="79720" y="117769"/>
                    <a:pt x="74685" y="117769"/>
                  </a:cubicBezTo>
                  <a:cubicBezTo>
                    <a:pt x="70489" y="117769"/>
                    <a:pt x="67132" y="115539"/>
                    <a:pt x="67132" y="113308"/>
                  </a:cubicBezTo>
                  <a:cubicBezTo>
                    <a:pt x="67132" y="86542"/>
                    <a:pt x="67132" y="86542"/>
                    <a:pt x="67132" y="86542"/>
                  </a:cubicBezTo>
                  <a:cubicBezTo>
                    <a:pt x="67132" y="85650"/>
                    <a:pt x="66293" y="85204"/>
                    <a:pt x="64615" y="85204"/>
                  </a:cubicBezTo>
                  <a:cubicBezTo>
                    <a:pt x="63776" y="85204"/>
                    <a:pt x="62937" y="85650"/>
                    <a:pt x="62937" y="86542"/>
                  </a:cubicBezTo>
                  <a:cubicBezTo>
                    <a:pt x="62937" y="95910"/>
                    <a:pt x="62937" y="95910"/>
                    <a:pt x="62937" y="95910"/>
                  </a:cubicBezTo>
                  <a:cubicBezTo>
                    <a:pt x="51188" y="95910"/>
                    <a:pt x="51188" y="95910"/>
                    <a:pt x="51188" y="95910"/>
                  </a:cubicBezTo>
                  <a:cubicBezTo>
                    <a:pt x="48671" y="95910"/>
                    <a:pt x="46993" y="95018"/>
                    <a:pt x="46993" y="93680"/>
                  </a:cubicBezTo>
                  <a:cubicBezTo>
                    <a:pt x="46993" y="86542"/>
                    <a:pt x="46993" y="86542"/>
                    <a:pt x="46993" y="86542"/>
                  </a:cubicBezTo>
                  <a:cubicBezTo>
                    <a:pt x="46993" y="85650"/>
                    <a:pt x="46153" y="85204"/>
                    <a:pt x="44475" y="85204"/>
                  </a:cubicBezTo>
                  <a:cubicBezTo>
                    <a:pt x="43636" y="85204"/>
                    <a:pt x="42797" y="85650"/>
                    <a:pt x="42797" y="86542"/>
                  </a:cubicBezTo>
                  <a:cubicBezTo>
                    <a:pt x="42797" y="92342"/>
                    <a:pt x="42797" y="92342"/>
                    <a:pt x="42797" y="92342"/>
                  </a:cubicBezTo>
                  <a:cubicBezTo>
                    <a:pt x="31048" y="92342"/>
                    <a:pt x="31048" y="92342"/>
                    <a:pt x="31048" y="92342"/>
                  </a:cubicBezTo>
                  <a:cubicBezTo>
                    <a:pt x="28531" y="92342"/>
                    <a:pt x="26853" y="91449"/>
                    <a:pt x="26853" y="90111"/>
                  </a:cubicBezTo>
                  <a:cubicBezTo>
                    <a:pt x="26853" y="82973"/>
                    <a:pt x="26853" y="82973"/>
                    <a:pt x="26853" y="82973"/>
                  </a:cubicBezTo>
                  <a:cubicBezTo>
                    <a:pt x="26853" y="82081"/>
                    <a:pt x="25174" y="81635"/>
                    <a:pt x="24335" y="81635"/>
                  </a:cubicBezTo>
                  <a:cubicBezTo>
                    <a:pt x="23496" y="81635"/>
                    <a:pt x="22657" y="82081"/>
                    <a:pt x="22657" y="82973"/>
                  </a:cubicBezTo>
                  <a:cubicBezTo>
                    <a:pt x="22657" y="88773"/>
                    <a:pt x="22657" y="88773"/>
                    <a:pt x="22657" y="88773"/>
                  </a:cubicBezTo>
                  <a:cubicBezTo>
                    <a:pt x="14265" y="88773"/>
                    <a:pt x="14265" y="88773"/>
                    <a:pt x="14265" y="88773"/>
                  </a:cubicBezTo>
                  <a:cubicBezTo>
                    <a:pt x="10069" y="88773"/>
                    <a:pt x="5874" y="86988"/>
                    <a:pt x="5874" y="84758"/>
                  </a:cubicBezTo>
                  <a:cubicBezTo>
                    <a:pt x="5874" y="73605"/>
                    <a:pt x="5874" y="73605"/>
                    <a:pt x="5874" y="73605"/>
                  </a:cubicBezTo>
                  <a:cubicBezTo>
                    <a:pt x="5874" y="70037"/>
                    <a:pt x="6713" y="66914"/>
                    <a:pt x="8391" y="63791"/>
                  </a:cubicBezTo>
                  <a:cubicBezTo>
                    <a:pt x="19300" y="44609"/>
                    <a:pt x="19300" y="44609"/>
                    <a:pt x="19300" y="44609"/>
                  </a:cubicBezTo>
                  <a:cubicBezTo>
                    <a:pt x="78041" y="44609"/>
                    <a:pt x="78041" y="44609"/>
                    <a:pt x="78041" y="44609"/>
                  </a:cubicBezTo>
                  <a:cubicBezTo>
                    <a:pt x="88111" y="52193"/>
                    <a:pt x="113286" y="74944"/>
                    <a:pt x="113286" y="74944"/>
                  </a:cubicBezTo>
                  <a:cubicBezTo>
                    <a:pt x="113286" y="74944"/>
                    <a:pt x="113286" y="74944"/>
                    <a:pt x="113286" y="74944"/>
                  </a:cubicBezTo>
                  <a:cubicBezTo>
                    <a:pt x="114965" y="76282"/>
                    <a:pt x="114965" y="78066"/>
                    <a:pt x="112447" y="7940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p35"/>
          <p:cNvSpPr/>
          <p:nvPr/>
        </p:nvSpPr>
        <p:spPr>
          <a:xfrm>
            <a:off x="3693400" y="725225"/>
            <a:ext cx="4807549" cy="3742732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000000"/>
          </a:solidFill>
          <a:ln cap="flat" cmpd="sng" w="9525">
            <a:solidFill>
              <a:srgbClr val="A5B0FE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6" name="Google Shape;476;p35"/>
          <p:cNvSpPr/>
          <p:nvPr/>
        </p:nvSpPr>
        <p:spPr>
          <a:xfrm>
            <a:off x="3894425" y="923990"/>
            <a:ext cx="4405500" cy="281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Barlow Light"/>
                <a:ea typeface="Barlow Light"/>
                <a:cs typeface="Barlow Light"/>
                <a:sym typeface="Barlow Light"/>
              </a:rPr>
              <a:t>Place your screenshot here</a:t>
            </a:r>
            <a:endParaRPr sz="1000">
              <a:solidFill>
                <a:srgbClr val="999999"/>
              </a:solidFill>
            </a:endParaRPr>
          </a:p>
        </p:txBody>
      </p:sp>
      <p:sp>
        <p:nvSpPr>
          <p:cNvPr id="477" name="Google Shape;477;p35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78" name="Google Shape;478;p35"/>
          <p:cNvSpPr txBox="1"/>
          <p:nvPr>
            <p:ph idx="4294967295" type="body"/>
          </p:nvPr>
        </p:nvSpPr>
        <p:spPr>
          <a:xfrm>
            <a:off x="485850" y="671150"/>
            <a:ext cx="2097900" cy="374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A5B0FE"/>
                </a:solidFill>
                <a:latin typeface="Miriam Libre"/>
                <a:ea typeface="Miriam Libre"/>
                <a:cs typeface="Miriam Libre"/>
                <a:sym typeface="Miriam Libre"/>
              </a:rPr>
              <a:t>DESKTOP</a:t>
            </a:r>
            <a:r>
              <a:rPr lang="en">
                <a:solidFill>
                  <a:srgbClr val="A5B0FE"/>
                </a:solidFill>
                <a:latin typeface="Miriam Libre"/>
                <a:ea typeface="Miriam Libre"/>
                <a:cs typeface="Miriam Libre"/>
                <a:sym typeface="Miriam Libre"/>
              </a:rPr>
              <a:t> PROJECT</a:t>
            </a:r>
            <a:endParaRPr>
              <a:solidFill>
                <a:srgbClr val="A5B0FE"/>
              </a:solidFill>
              <a:latin typeface="Miriam Libre"/>
              <a:ea typeface="Miriam Libre"/>
              <a:cs typeface="Miriam Libre"/>
              <a:sym typeface="Miriam Libre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82" name="Shape 4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3" name="Google Shape;483;p36"/>
          <p:cNvSpPr txBox="1"/>
          <p:nvPr>
            <p:ph idx="4294967295" type="ctrTitle"/>
          </p:nvPr>
        </p:nvSpPr>
        <p:spPr>
          <a:xfrm>
            <a:off x="685800" y="440350"/>
            <a:ext cx="48639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THANKS!</a:t>
            </a:r>
            <a:endParaRPr sz="6000"/>
          </a:p>
        </p:txBody>
      </p:sp>
      <p:sp>
        <p:nvSpPr>
          <p:cNvPr id="484" name="Google Shape;484;p36"/>
          <p:cNvSpPr txBox="1"/>
          <p:nvPr>
            <p:ph idx="4294967295" type="subTitle"/>
          </p:nvPr>
        </p:nvSpPr>
        <p:spPr>
          <a:xfrm>
            <a:off x="685800" y="1639925"/>
            <a:ext cx="4863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3600"/>
              <a:t>Any questions?</a:t>
            </a:r>
            <a:endParaRPr b="1" sz="3600"/>
          </a:p>
        </p:txBody>
      </p:sp>
      <p:sp>
        <p:nvSpPr>
          <p:cNvPr id="485" name="Google Shape;485;p36"/>
          <p:cNvSpPr txBox="1"/>
          <p:nvPr>
            <p:ph idx="4294967295" type="body"/>
          </p:nvPr>
        </p:nvSpPr>
        <p:spPr>
          <a:xfrm>
            <a:off x="685800" y="2464406"/>
            <a:ext cx="4863900" cy="246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at: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@username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user@mail.me</a:t>
            </a:r>
            <a:endParaRPr/>
          </a:p>
        </p:txBody>
      </p:sp>
      <p:sp>
        <p:nvSpPr>
          <p:cNvPr id="486" name="Google Shape;486;p36"/>
          <p:cNvSpPr txBox="1"/>
          <p:nvPr>
            <p:ph idx="12" type="sldNum"/>
          </p:nvPr>
        </p:nvSpPr>
        <p:spPr>
          <a:xfrm>
            <a:off x="8808000" y="2208175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0" name="Shape 4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1" name="Google Shape;491;p37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492" name="Google Shape;492;p37"/>
          <p:cNvSpPr txBox="1"/>
          <p:nvPr>
            <p:ph idx="1" type="body"/>
          </p:nvPr>
        </p:nvSpPr>
        <p:spPr>
          <a:xfrm>
            <a:off x="457200" y="1657350"/>
            <a:ext cx="5138700" cy="318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▹"/>
            </a:pPr>
            <a:r>
              <a:rPr lang="en" sz="2400"/>
              <a:t>Presentation template by </a:t>
            </a:r>
            <a:r>
              <a:rPr lang="en" sz="2400" u="sng">
                <a:solidFill>
                  <a:srgbClr val="6463BD"/>
                </a:solidFill>
                <a:hlinkClick r:id="rId3"/>
              </a:rPr>
              <a:t>SlidesCarnival</a:t>
            </a:r>
            <a:endParaRPr sz="2400">
              <a:solidFill>
                <a:srgbClr val="6463BD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▹"/>
            </a:pPr>
            <a:r>
              <a:rPr lang="en" sz="2400"/>
              <a:t>Photographs by </a:t>
            </a:r>
            <a:r>
              <a:rPr lang="en" sz="2400" u="sng">
                <a:solidFill>
                  <a:srgbClr val="6463BD"/>
                </a:solidFill>
                <a:hlinkClick r:id="rId4"/>
              </a:rPr>
              <a:t>Unsplash</a:t>
            </a:r>
            <a:endParaRPr sz="2400">
              <a:solidFill>
                <a:srgbClr val="6463BD"/>
              </a:solidFill>
            </a:endParaRPr>
          </a:p>
        </p:txBody>
      </p:sp>
      <p:sp>
        <p:nvSpPr>
          <p:cNvPr id="493" name="Google Shape;493;p37"/>
          <p:cNvSpPr txBox="1"/>
          <p:nvPr>
            <p:ph idx="12" type="sldNum"/>
          </p:nvPr>
        </p:nvSpPr>
        <p:spPr>
          <a:xfrm>
            <a:off x="8808000" y="2208279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7" name="Shape 4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8" name="Google Shape;498;p38"/>
          <p:cNvSpPr txBox="1"/>
          <p:nvPr>
            <p:ph type="title"/>
          </p:nvPr>
        </p:nvSpPr>
        <p:spPr>
          <a:xfrm>
            <a:off x="457200" y="586975"/>
            <a:ext cx="5138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499" name="Google Shape;499;p38"/>
          <p:cNvSpPr txBox="1"/>
          <p:nvPr>
            <p:ph idx="1" type="body"/>
          </p:nvPr>
        </p:nvSpPr>
        <p:spPr>
          <a:xfrm>
            <a:off x="457200" y="1428750"/>
            <a:ext cx="5439900" cy="318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▹"/>
            </a:pPr>
            <a:r>
              <a:rPr lang="en" sz="1400"/>
              <a:t>Titles: Miriam Libre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▹"/>
            </a:pPr>
            <a:r>
              <a:rPr lang="en" sz="1400"/>
              <a:t>Body copy: Barlow Light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6463BD"/>
                </a:solidFill>
                <a:hlinkClick r:id="rId3"/>
              </a:rPr>
              <a:t>https://github.com/MichalSahar/Miriam-Libre/tree/master/fonts/otf</a:t>
            </a:r>
            <a:endParaRPr sz="1400">
              <a:solidFill>
                <a:srgbClr val="6463BD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6463BD"/>
                </a:solidFill>
                <a:hlinkClick r:id="rId4"/>
              </a:rPr>
              <a:t>https://www.fontsquirrel.com/fonts/barlow</a:t>
            </a:r>
            <a:endParaRPr sz="1400">
              <a:solidFill>
                <a:srgbClr val="6463BD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Indigo </a:t>
            </a:r>
            <a:r>
              <a:rPr b="1" lang="en" sz="1400">
                <a:solidFill>
                  <a:srgbClr val="A5B0FE"/>
                </a:solidFill>
              </a:rPr>
              <a:t>#a5b0fe</a:t>
            </a:r>
            <a:endParaRPr b="1" sz="1400">
              <a:solidFill>
                <a:srgbClr val="A5B0FE"/>
              </a:solidFill>
            </a:endParaRPr>
          </a:p>
        </p:txBody>
      </p:sp>
      <p:sp>
        <p:nvSpPr>
          <p:cNvPr id="500" name="Google Shape;500;p38"/>
          <p:cNvSpPr txBox="1"/>
          <p:nvPr/>
        </p:nvSpPr>
        <p:spPr>
          <a:xfrm>
            <a:off x="316275" y="4324050"/>
            <a:ext cx="52797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4F4A9E"/>
                </a:solidFill>
                <a:latin typeface="Barlow"/>
                <a:ea typeface="Barlow"/>
                <a:cs typeface="Barlow"/>
                <a:sym typeface="Barlow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4F4A9E"/>
              </a:solidFill>
              <a:latin typeface="Barlow"/>
              <a:ea typeface="Barlow"/>
              <a:cs typeface="Barlow"/>
              <a:sym typeface="Barlow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4F4A9E"/>
              </a:solidFill>
              <a:latin typeface="Barlow"/>
              <a:ea typeface="Barlow"/>
              <a:cs typeface="Barlow"/>
              <a:sym typeface="Barlow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4F4A9E"/>
              </a:solidFill>
              <a:latin typeface="Barlow"/>
              <a:ea typeface="Barlow"/>
              <a:cs typeface="Barlow"/>
              <a:sym typeface="Barlow"/>
            </a:endParaRPr>
          </a:p>
        </p:txBody>
      </p:sp>
      <p:sp>
        <p:nvSpPr>
          <p:cNvPr id="501" name="Google Shape;501;p38"/>
          <p:cNvSpPr txBox="1"/>
          <p:nvPr>
            <p:ph idx="12" type="sldNum"/>
          </p:nvPr>
        </p:nvSpPr>
        <p:spPr>
          <a:xfrm>
            <a:off x="8808000" y="2208279"/>
            <a:ext cx="336000" cy="727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5" name="Shape 5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6" name="Google Shape;506;p39"/>
          <p:cNvSpPr txBox="1"/>
          <p:nvPr>
            <p:ph idx="12" type="sldNum"/>
          </p:nvPr>
        </p:nvSpPr>
        <p:spPr>
          <a:xfrm>
            <a:off x="4116400" y="4807375"/>
            <a:ext cx="911100" cy="3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07" name="Google Shape;507;p39"/>
          <p:cNvSpPr txBox="1"/>
          <p:nvPr>
            <p:ph idx="4294967295" type="title"/>
          </p:nvPr>
        </p:nvSpPr>
        <p:spPr>
          <a:xfrm>
            <a:off x="241900" y="228125"/>
            <a:ext cx="86694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000000"/>
                </a:solidFill>
              </a:rPr>
              <a:t>EXTRA GRAPHICS</a:t>
            </a:r>
            <a:endParaRPr sz="2400">
              <a:solidFill>
                <a:srgbClr val="000000"/>
              </a:solidFill>
            </a:endParaRPr>
          </a:p>
        </p:txBody>
      </p:sp>
      <p:grpSp>
        <p:nvGrpSpPr>
          <p:cNvPr id="508" name="Google Shape;508;p39"/>
          <p:cNvGrpSpPr/>
          <p:nvPr/>
        </p:nvGrpSpPr>
        <p:grpSpPr>
          <a:xfrm rot="10800000">
            <a:off x="5141199" y="1272662"/>
            <a:ext cx="1047339" cy="1438885"/>
            <a:chOff x="0" y="855663"/>
            <a:chExt cx="1652475" cy="2270250"/>
          </a:xfrm>
        </p:grpSpPr>
        <p:sp>
          <p:nvSpPr>
            <p:cNvPr id="509" name="Google Shape;509;p39"/>
            <p:cNvSpPr/>
            <p:nvPr/>
          </p:nvSpPr>
          <p:spPr>
            <a:xfrm>
              <a:off x="277813" y="2616200"/>
              <a:ext cx="230100" cy="20700"/>
            </a:xfrm>
            <a:custGeom>
              <a:rect b="b" l="l" r="r" t="t"/>
              <a:pathLst>
                <a:path extrusionOk="0" h="120000" w="120000">
                  <a:moveTo>
                    <a:pt x="111627" y="0"/>
                  </a:moveTo>
                  <a:cubicBezTo>
                    <a:pt x="5581" y="0"/>
                    <a:pt x="5581" y="0"/>
                    <a:pt x="5581" y="0"/>
                  </a:cubicBezTo>
                  <a:cubicBezTo>
                    <a:pt x="2790" y="0"/>
                    <a:pt x="0" y="30000"/>
                    <a:pt x="0" y="60000"/>
                  </a:cubicBezTo>
                  <a:cubicBezTo>
                    <a:pt x="0" y="90000"/>
                    <a:pt x="2790" y="120000"/>
                    <a:pt x="5581" y="120000"/>
                  </a:cubicBezTo>
                  <a:cubicBezTo>
                    <a:pt x="111627" y="120000"/>
                    <a:pt x="111627" y="120000"/>
                    <a:pt x="111627" y="120000"/>
                  </a:cubicBezTo>
                  <a:cubicBezTo>
                    <a:pt x="117209" y="120000"/>
                    <a:pt x="120000" y="90000"/>
                    <a:pt x="120000" y="60000"/>
                  </a:cubicBezTo>
                  <a:cubicBezTo>
                    <a:pt x="120000" y="30000"/>
                    <a:pt x="117209" y="0"/>
                    <a:pt x="11162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0" y="2208213"/>
              <a:ext cx="1257300" cy="917700"/>
            </a:xfrm>
            <a:custGeom>
              <a:rect b="b" l="l" r="r" t="t"/>
              <a:pathLst>
                <a:path extrusionOk="0" h="120000" w="120000">
                  <a:moveTo>
                    <a:pt x="118978" y="0"/>
                  </a:moveTo>
                  <a:cubicBezTo>
                    <a:pt x="69446" y="0"/>
                    <a:pt x="69446" y="0"/>
                    <a:pt x="69446" y="0"/>
                  </a:cubicBezTo>
                  <a:cubicBezTo>
                    <a:pt x="69446" y="3508"/>
                    <a:pt x="69446" y="3508"/>
                    <a:pt x="69446" y="3508"/>
                  </a:cubicBezTo>
                  <a:cubicBezTo>
                    <a:pt x="117446" y="3508"/>
                    <a:pt x="117446" y="3508"/>
                    <a:pt x="117446" y="3508"/>
                  </a:cubicBezTo>
                  <a:cubicBezTo>
                    <a:pt x="117446" y="105964"/>
                    <a:pt x="117446" y="105964"/>
                    <a:pt x="117446" y="105964"/>
                  </a:cubicBezTo>
                  <a:cubicBezTo>
                    <a:pt x="111829" y="105964"/>
                    <a:pt x="111829" y="105964"/>
                    <a:pt x="111829" y="105964"/>
                  </a:cubicBezTo>
                  <a:cubicBezTo>
                    <a:pt x="111829" y="13333"/>
                    <a:pt x="111829" y="13333"/>
                    <a:pt x="111829" y="13333"/>
                  </a:cubicBezTo>
                  <a:cubicBezTo>
                    <a:pt x="111829" y="12631"/>
                    <a:pt x="111319" y="11929"/>
                    <a:pt x="110297" y="11929"/>
                  </a:cubicBezTo>
                  <a:cubicBezTo>
                    <a:pt x="69446" y="11929"/>
                    <a:pt x="69446" y="11929"/>
                    <a:pt x="69446" y="11929"/>
                  </a:cubicBezTo>
                  <a:cubicBezTo>
                    <a:pt x="69446" y="15438"/>
                    <a:pt x="69446" y="15438"/>
                    <a:pt x="69446" y="15438"/>
                  </a:cubicBezTo>
                  <a:cubicBezTo>
                    <a:pt x="109276" y="15438"/>
                    <a:pt x="109276" y="15438"/>
                    <a:pt x="109276" y="15438"/>
                  </a:cubicBezTo>
                  <a:cubicBezTo>
                    <a:pt x="109276" y="116491"/>
                    <a:pt x="109276" y="116491"/>
                    <a:pt x="109276" y="116491"/>
                  </a:cubicBezTo>
                  <a:cubicBezTo>
                    <a:pt x="2553" y="116491"/>
                    <a:pt x="2553" y="116491"/>
                    <a:pt x="2553" y="116491"/>
                  </a:cubicBezTo>
                  <a:cubicBezTo>
                    <a:pt x="2553" y="15438"/>
                    <a:pt x="2553" y="15438"/>
                    <a:pt x="2553" y="15438"/>
                  </a:cubicBezTo>
                  <a:cubicBezTo>
                    <a:pt x="21446" y="15438"/>
                    <a:pt x="21446" y="15438"/>
                    <a:pt x="21446" y="15438"/>
                  </a:cubicBezTo>
                  <a:cubicBezTo>
                    <a:pt x="20936" y="14035"/>
                    <a:pt x="20425" y="13333"/>
                    <a:pt x="20425" y="11929"/>
                  </a:cubicBezTo>
                  <a:cubicBezTo>
                    <a:pt x="10723" y="11929"/>
                    <a:pt x="10723" y="11929"/>
                    <a:pt x="10723" y="11929"/>
                  </a:cubicBezTo>
                  <a:cubicBezTo>
                    <a:pt x="10723" y="3508"/>
                    <a:pt x="10723" y="3508"/>
                    <a:pt x="10723" y="3508"/>
                  </a:cubicBezTo>
                  <a:cubicBezTo>
                    <a:pt x="19914" y="3508"/>
                    <a:pt x="19914" y="3508"/>
                    <a:pt x="19914" y="3508"/>
                  </a:cubicBezTo>
                  <a:cubicBezTo>
                    <a:pt x="19914" y="0"/>
                    <a:pt x="19914" y="0"/>
                    <a:pt x="19914" y="0"/>
                  </a:cubicBezTo>
                  <a:cubicBezTo>
                    <a:pt x="9191" y="0"/>
                    <a:pt x="9191" y="0"/>
                    <a:pt x="9191" y="0"/>
                  </a:cubicBezTo>
                  <a:cubicBezTo>
                    <a:pt x="8680" y="0"/>
                    <a:pt x="8170" y="1403"/>
                    <a:pt x="8170" y="2105"/>
                  </a:cubicBezTo>
                  <a:cubicBezTo>
                    <a:pt x="8170" y="11929"/>
                    <a:pt x="8170" y="11929"/>
                    <a:pt x="8170" y="11929"/>
                  </a:cubicBezTo>
                  <a:cubicBezTo>
                    <a:pt x="1021" y="11929"/>
                    <a:pt x="1021" y="11929"/>
                    <a:pt x="1021" y="11929"/>
                  </a:cubicBezTo>
                  <a:cubicBezTo>
                    <a:pt x="510" y="11929"/>
                    <a:pt x="0" y="12631"/>
                    <a:pt x="0" y="13333"/>
                  </a:cubicBezTo>
                  <a:cubicBezTo>
                    <a:pt x="0" y="118596"/>
                    <a:pt x="0" y="118596"/>
                    <a:pt x="0" y="118596"/>
                  </a:cubicBezTo>
                  <a:cubicBezTo>
                    <a:pt x="0" y="119298"/>
                    <a:pt x="510" y="120000"/>
                    <a:pt x="1021" y="120000"/>
                  </a:cubicBezTo>
                  <a:cubicBezTo>
                    <a:pt x="110297" y="120000"/>
                    <a:pt x="110297" y="120000"/>
                    <a:pt x="110297" y="120000"/>
                  </a:cubicBezTo>
                  <a:cubicBezTo>
                    <a:pt x="111319" y="120000"/>
                    <a:pt x="111829" y="119298"/>
                    <a:pt x="111829" y="118596"/>
                  </a:cubicBezTo>
                  <a:cubicBezTo>
                    <a:pt x="111829" y="108771"/>
                    <a:pt x="111829" y="108771"/>
                    <a:pt x="111829" y="108771"/>
                  </a:cubicBezTo>
                  <a:cubicBezTo>
                    <a:pt x="118978" y="108771"/>
                    <a:pt x="118978" y="108771"/>
                    <a:pt x="118978" y="108771"/>
                  </a:cubicBezTo>
                  <a:cubicBezTo>
                    <a:pt x="119489" y="108771"/>
                    <a:pt x="120000" y="108070"/>
                    <a:pt x="120000" y="107368"/>
                  </a:cubicBezTo>
                  <a:cubicBezTo>
                    <a:pt x="120000" y="2105"/>
                    <a:pt x="120000" y="2105"/>
                    <a:pt x="120000" y="2105"/>
                  </a:cubicBezTo>
                  <a:cubicBezTo>
                    <a:pt x="120000" y="1403"/>
                    <a:pt x="119489" y="0"/>
                    <a:pt x="11897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39"/>
            <p:cNvSpPr/>
            <p:nvPr/>
          </p:nvSpPr>
          <p:spPr>
            <a:xfrm>
              <a:off x="133350" y="2701925"/>
              <a:ext cx="374700" cy="22200"/>
            </a:xfrm>
            <a:custGeom>
              <a:rect b="b" l="l" r="r" t="t"/>
              <a:pathLst>
                <a:path extrusionOk="0" h="120000" w="120000">
                  <a:moveTo>
                    <a:pt x="114857" y="0"/>
                  </a:moveTo>
                  <a:cubicBezTo>
                    <a:pt x="3428" y="0"/>
                    <a:pt x="3428" y="0"/>
                    <a:pt x="3428" y="0"/>
                  </a:cubicBezTo>
                  <a:cubicBezTo>
                    <a:pt x="1714" y="0"/>
                    <a:pt x="0" y="30000"/>
                    <a:pt x="0" y="60000"/>
                  </a:cubicBezTo>
                  <a:cubicBezTo>
                    <a:pt x="0" y="90000"/>
                    <a:pt x="1714" y="120000"/>
                    <a:pt x="3428" y="120000"/>
                  </a:cubicBezTo>
                  <a:cubicBezTo>
                    <a:pt x="114857" y="120000"/>
                    <a:pt x="114857" y="120000"/>
                    <a:pt x="114857" y="120000"/>
                  </a:cubicBezTo>
                  <a:cubicBezTo>
                    <a:pt x="118285" y="120000"/>
                    <a:pt x="120000" y="90000"/>
                    <a:pt x="120000" y="60000"/>
                  </a:cubicBezTo>
                  <a:cubicBezTo>
                    <a:pt x="120000" y="30000"/>
                    <a:pt x="118285" y="0"/>
                    <a:pt x="11485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39"/>
            <p:cNvSpPr/>
            <p:nvPr/>
          </p:nvSpPr>
          <p:spPr>
            <a:xfrm>
              <a:off x="133350" y="2959100"/>
              <a:ext cx="374700" cy="27000"/>
            </a:xfrm>
            <a:custGeom>
              <a:rect b="b" l="l" r="r" t="t"/>
              <a:pathLst>
                <a:path extrusionOk="0" h="120000" w="120000">
                  <a:moveTo>
                    <a:pt x="114857" y="0"/>
                  </a:moveTo>
                  <a:cubicBezTo>
                    <a:pt x="3428" y="0"/>
                    <a:pt x="3428" y="0"/>
                    <a:pt x="3428" y="0"/>
                  </a:cubicBezTo>
                  <a:cubicBezTo>
                    <a:pt x="1714" y="0"/>
                    <a:pt x="0" y="24000"/>
                    <a:pt x="0" y="48000"/>
                  </a:cubicBezTo>
                  <a:cubicBezTo>
                    <a:pt x="0" y="96000"/>
                    <a:pt x="1714" y="120000"/>
                    <a:pt x="3428" y="120000"/>
                  </a:cubicBezTo>
                  <a:cubicBezTo>
                    <a:pt x="114857" y="120000"/>
                    <a:pt x="114857" y="120000"/>
                    <a:pt x="114857" y="120000"/>
                  </a:cubicBezTo>
                  <a:cubicBezTo>
                    <a:pt x="118285" y="120000"/>
                    <a:pt x="120000" y="96000"/>
                    <a:pt x="120000" y="48000"/>
                  </a:cubicBezTo>
                  <a:cubicBezTo>
                    <a:pt x="120000" y="24000"/>
                    <a:pt x="118285" y="0"/>
                    <a:pt x="11485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39"/>
            <p:cNvSpPr/>
            <p:nvPr/>
          </p:nvSpPr>
          <p:spPr>
            <a:xfrm>
              <a:off x="133350" y="2787650"/>
              <a:ext cx="374700" cy="27000"/>
            </a:xfrm>
            <a:custGeom>
              <a:rect b="b" l="l" r="r" t="t"/>
              <a:pathLst>
                <a:path extrusionOk="0" h="120000" w="120000">
                  <a:moveTo>
                    <a:pt x="114857" y="0"/>
                  </a:moveTo>
                  <a:cubicBezTo>
                    <a:pt x="3428" y="0"/>
                    <a:pt x="3428" y="0"/>
                    <a:pt x="3428" y="0"/>
                  </a:cubicBezTo>
                  <a:cubicBezTo>
                    <a:pt x="1714" y="0"/>
                    <a:pt x="0" y="24000"/>
                    <a:pt x="0" y="48000"/>
                  </a:cubicBezTo>
                  <a:cubicBezTo>
                    <a:pt x="0" y="72000"/>
                    <a:pt x="1714" y="120000"/>
                    <a:pt x="3428" y="120000"/>
                  </a:cubicBezTo>
                  <a:cubicBezTo>
                    <a:pt x="114857" y="120000"/>
                    <a:pt x="114857" y="120000"/>
                    <a:pt x="114857" y="120000"/>
                  </a:cubicBezTo>
                  <a:cubicBezTo>
                    <a:pt x="118285" y="120000"/>
                    <a:pt x="120000" y="72000"/>
                    <a:pt x="120000" y="48000"/>
                  </a:cubicBezTo>
                  <a:cubicBezTo>
                    <a:pt x="120000" y="24000"/>
                    <a:pt x="118285" y="0"/>
                    <a:pt x="11485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39"/>
            <p:cNvSpPr/>
            <p:nvPr/>
          </p:nvSpPr>
          <p:spPr>
            <a:xfrm>
              <a:off x="133350" y="2873375"/>
              <a:ext cx="374700" cy="27000"/>
            </a:xfrm>
            <a:custGeom>
              <a:rect b="b" l="l" r="r" t="t"/>
              <a:pathLst>
                <a:path extrusionOk="0" h="120000" w="120000">
                  <a:moveTo>
                    <a:pt x="114857" y="0"/>
                  </a:moveTo>
                  <a:cubicBezTo>
                    <a:pt x="3428" y="0"/>
                    <a:pt x="3428" y="0"/>
                    <a:pt x="3428" y="0"/>
                  </a:cubicBezTo>
                  <a:cubicBezTo>
                    <a:pt x="1714" y="0"/>
                    <a:pt x="0" y="24000"/>
                    <a:pt x="0" y="48000"/>
                  </a:cubicBezTo>
                  <a:cubicBezTo>
                    <a:pt x="0" y="96000"/>
                    <a:pt x="1714" y="120000"/>
                    <a:pt x="3428" y="120000"/>
                  </a:cubicBezTo>
                  <a:cubicBezTo>
                    <a:pt x="114857" y="120000"/>
                    <a:pt x="114857" y="120000"/>
                    <a:pt x="114857" y="120000"/>
                  </a:cubicBezTo>
                  <a:cubicBezTo>
                    <a:pt x="118285" y="120000"/>
                    <a:pt x="120000" y="96000"/>
                    <a:pt x="120000" y="48000"/>
                  </a:cubicBezTo>
                  <a:cubicBezTo>
                    <a:pt x="120000" y="24000"/>
                    <a:pt x="118285" y="0"/>
                    <a:pt x="11485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598488" y="2616200"/>
              <a:ext cx="444600" cy="376200"/>
            </a:xfrm>
            <a:custGeom>
              <a:rect b="b" l="l" r="r" t="t"/>
              <a:pathLst>
                <a:path extrusionOk="0" h="120000" w="120000">
                  <a:moveTo>
                    <a:pt x="117108" y="0"/>
                  </a:moveTo>
                  <a:cubicBezTo>
                    <a:pt x="92530" y="0"/>
                    <a:pt x="92530" y="0"/>
                    <a:pt x="92530" y="0"/>
                  </a:cubicBezTo>
                  <a:cubicBezTo>
                    <a:pt x="91084" y="0"/>
                    <a:pt x="89638" y="1714"/>
                    <a:pt x="89638" y="3428"/>
                  </a:cubicBezTo>
                  <a:cubicBezTo>
                    <a:pt x="89638" y="32571"/>
                    <a:pt x="89638" y="32571"/>
                    <a:pt x="89638" y="32571"/>
                  </a:cubicBezTo>
                  <a:cubicBezTo>
                    <a:pt x="89638" y="34285"/>
                    <a:pt x="91084" y="36000"/>
                    <a:pt x="92530" y="36000"/>
                  </a:cubicBezTo>
                  <a:cubicBezTo>
                    <a:pt x="99759" y="36000"/>
                    <a:pt x="99759" y="36000"/>
                    <a:pt x="99759" y="36000"/>
                  </a:cubicBezTo>
                  <a:cubicBezTo>
                    <a:pt x="99759" y="58285"/>
                    <a:pt x="99759" y="58285"/>
                    <a:pt x="99759" y="58285"/>
                  </a:cubicBezTo>
                  <a:cubicBezTo>
                    <a:pt x="65060" y="58285"/>
                    <a:pt x="65060" y="58285"/>
                    <a:pt x="65060" y="58285"/>
                  </a:cubicBezTo>
                  <a:cubicBezTo>
                    <a:pt x="65060" y="36000"/>
                    <a:pt x="65060" y="36000"/>
                    <a:pt x="65060" y="36000"/>
                  </a:cubicBezTo>
                  <a:cubicBezTo>
                    <a:pt x="72289" y="36000"/>
                    <a:pt x="72289" y="36000"/>
                    <a:pt x="72289" y="36000"/>
                  </a:cubicBezTo>
                  <a:cubicBezTo>
                    <a:pt x="73734" y="36000"/>
                    <a:pt x="75180" y="34285"/>
                    <a:pt x="75180" y="32571"/>
                  </a:cubicBezTo>
                  <a:cubicBezTo>
                    <a:pt x="75180" y="3428"/>
                    <a:pt x="75180" y="3428"/>
                    <a:pt x="75180" y="3428"/>
                  </a:cubicBezTo>
                  <a:cubicBezTo>
                    <a:pt x="75180" y="1714"/>
                    <a:pt x="73734" y="0"/>
                    <a:pt x="72289" y="0"/>
                  </a:cubicBezTo>
                  <a:cubicBezTo>
                    <a:pt x="47710" y="0"/>
                    <a:pt x="47710" y="0"/>
                    <a:pt x="47710" y="0"/>
                  </a:cubicBezTo>
                  <a:cubicBezTo>
                    <a:pt x="46265" y="0"/>
                    <a:pt x="44819" y="1714"/>
                    <a:pt x="44819" y="3428"/>
                  </a:cubicBezTo>
                  <a:cubicBezTo>
                    <a:pt x="44819" y="32571"/>
                    <a:pt x="44819" y="32571"/>
                    <a:pt x="44819" y="32571"/>
                  </a:cubicBezTo>
                  <a:cubicBezTo>
                    <a:pt x="44819" y="34285"/>
                    <a:pt x="46265" y="36000"/>
                    <a:pt x="47710" y="36000"/>
                  </a:cubicBezTo>
                  <a:cubicBezTo>
                    <a:pt x="59277" y="36000"/>
                    <a:pt x="59277" y="36000"/>
                    <a:pt x="59277" y="36000"/>
                  </a:cubicBezTo>
                  <a:cubicBezTo>
                    <a:pt x="59277" y="58285"/>
                    <a:pt x="59277" y="58285"/>
                    <a:pt x="59277" y="58285"/>
                  </a:cubicBezTo>
                  <a:cubicBezTo>
                    <a:pt x="20240" y="58285"/>
                    <a:pt x="20240" y="58285"/>
                    <a:pt x="20240" y="58285"/>
                  </a:cubicBezTo>
                  <a:cubicBezTo>
                    <a:pt x="20240" y="36000"/>
                    <a:pt x="20240" y="36000"/>
                    <a:pt x="20240" y="36000"/>
                  </a:cubicBezTo>
                  <a:cubicBezTo>
                    <a:pt x="27469" y="36000"/>
                    <a:pt x="27469" y="36000"/>
                    <a:pt x="27469" y="36000"/>
                  </a:cubicBezTo>
                  <a:cubicBezTo>
                    <a:pt x="28915" y="36000"/>
                    <a:pt x="30361" y="34285"/>
                    <a:pt x="30361" y="32571"/>
                  </a:cubicBezTo>
                  <a:cubicBezTo>
                    <a:pt x="30361" y="3428"/>
                    <a:pt x="30361" y="3428"/>
                    <a:pt x="30361" y="3428"/>
                  </a:cubicBezTo>
                  <a:cubicBezTo>
                    <a:pt x="30361" y="1714"/>
                    <a:pt x="28915" y="0"/>
                    <a:pt x="27469" y="0"/>
                  </a:cubicBezTo>
                  <a:cubicBezTo>
                    <a:pt x="2891" y="0"/>
                    <a:pt x="2891" y="0"/>
                    <a:pt x="2891" y="0"/>
                  </a:cubicBezTo>
                  <a:cubicBezTo>
                    <a:pt x="1445" y="0"/>
                    <a:pt x="0" y="1714"/>
                    <a:pt x="0" y="3428"/>
                  </a:cubicBezTo>
                  <a:cubicBezTo>
                    <a:pt x="0" y="32571"/>
                    <a:pt x="0" y="32571"/>
                    <a:pt x="0" y="32571"/>
                  </a:cubicBezTo>
                  <a:cubicBezTo>
                    <a:pt x="0" y="34285"/>
                    <a:pt x="1445" y="36000"/>
                    <a:pt x="2891" y="36000"/>
                  </a:cubicBezTo>
                  <a:cubicBezTo>
                    <a:pt x="14457" y="36000"/>
                    <a:pt x="14457" y="36000"/>
                    <a:pt x="14457" y="36000"/>
                  </a:cubicBezTo>
                  <a:cubicBezTo>
                    <a:pt x="14457" y="61714"/>
                    <a:pt x="14457" y="61714"/>
                    <a:pt x="14457" y="61714"/>
                  </a:cubicBezTo>
                  <a:cubicBezTo>
                    <a:pt x="14457" y="63428"/>
                    <a:pt x="15903" y="65142"/>
                    <a:pt x="17349" y="65142"/>
                  </a:cubicBezTo>
                  <a:cubicBezTo>
                    <a:pt x="59277" y="65142"/>
                    <a:pt x="59277" y="65142"/>
                    <a:pt x="59277" y="65142"/>
                  </a:cubicBezTo>
                  <a:cubicBezTo>
                    <a:pt x="59277" y="89142"/>
                    <a:pt x="59277" y="89142"/>
                    <a:pt x="59277" y="89142"/>
                  </a:cubicBezTo>
                  <a:cubicBezTo>
                    <a:pt x="23132" y="89142"/>
                    <a:pt x="23132" y="89142"/>
                    <a:pt x="23132" y="89142"/>
                  </a:cubicBezTo>
                  <a:cubicBezTo>
                    <a:pt x="21686" y="89142"/>
                    <a:pt x="20240" y="90857"/>
                    <a:pt x="20240" y="92571"/>
                  </a:cubicBezTo>
                  <a:cubicBezTo>
                    <a:pt x="20240" y="116571"/>
                    <a:pt x="20240" y="116571"/>
                    <a:pt x="20240" y="116571"/>
                  </a:cubicBezTo>
                  <a:cubicBezTo>
                    <a:pt x="20240" y="118285"/>
                    <a:pt x="21686" y="120000"/>
                    <a:pt x="23132" y="120000"/>
                  </a:cubicBezTo>
                  <a:cubicBezTo>
                    <a:pt x="96867" y="120000"/>
                    <a:pt x="96867" y="120000"/>
                    <a:pt x="96867" y="120000"/>
                  </a:cubicBezTo>
                  <a:cubicBezTo>
                    <a:pt x="98313" y="120000"/>
                    <a:pt x="99759" y="118285"/>
                    <a:pt x="99759" y="116571"/>
                  </a:cubicBezTo>
                  <a:cubicBezTo>
                    <a:pt x="99759" y="92571"/>
                    <a:pt x="99759" y="92571"/>
                    <a:pt x="99759" y="92571"/>
                  </a:cubicBezTo>
                  <a:cubicBezTo>
                    <a:pt x="99759" y="90857"/>
                    <a:pt x="98313" y="89142"/>
                    <a:pt x="96867" y="89142"/>
                  </a:cubicBezTo>
                  <a:cubicBezTo>
                    <a:pt x="65060" y="89142"/>
                    <a:pt x="65060" y="89142"/>
                    <a:pt x="65060" y="89142"/>
                  </a:cubicBezTo>
                  <a:cubicBezTo>
                    <a:pt x="65060" y="65142"/>
                    <a:pt x="65060" y="65142"/>
                    <a:pt x="65060" y="65142"/>
                  </a:cubicBezTo>
                  <a:cubicBezTo>
                    <a:pt x="102650" y="65142"/>
                    <a:pt x="102650" y="65142"/>
                    <a:pt x="102650" y="65142"/>
                  </a:cubicBezTo>
                  <a:cubicBezTo>
                    <a:pt x="104096" y="65142"/>
                    <a:pt x="105542" y="63428"/>
                    <a:pt x="105542" y="61714"/>
                  </a:cubicBezTo>
                  <a:cubicBezTo>
                    <a:pt x="105542" y="36000"/>
                    <a:pt x="105542" y="36000"/>
                    <a:pt x="105542" y="36000"/>
                  </a:cubicBezTo>
                  <a:cubicBezTo>
                    <a:pt x="117108" y="36000"/>
                    <a:pt x="117108" y="36000"/>
                    <a:pt x="117108" y="36000"/>
                  </a:cubicBezTo>
                  <a:cubicBezTo>
                    <a:pt x="118554" y="36000"/>
                    <a:pt x="119999" y="34285"/>
                    <a:pt x="119999" y="32571"/>
                  </a:cubicBezTo>
                  <a:cubicBezTo>
                    <a:pt x="119999" y="3428"/>
                    <a:pt x="119999" y="3428"/>
                    <a:pt x="119999" y="3428"/>
                  </a:cubicBezTo>
                  <a:cubicBezTo>
                    <a:pt x="119999" y="1714"/>
                    <a:pt x="118554" y="0"/>
                    <a:pt x="117108" y="0"/>
                  </a:cubicBezTo>
                  <a:close/>
                  <a:moveTo>
                    <a:pt x="50602" y="29142"/>
                  </a:moveTo>
                  <a:cubicBezTo>
                    <a:pt x="50602" y="6857"/>
                    <a:pt x="50602" y="6857"/>
                    <a:pt x="50602" y="6857"/>
                  </a:cubicBezTo>
                  <a:cubicBezTo>
                    <a:pt x="69397" y="6857"/>
                    <a:pt x="69397" y="6857"/>
                    <a:pt x="69397" y="6857"/>
                  </a:cubicBezTo>
                  <a:cubicBezTo>
                    <a:pt x="69397" y="29142"/>
                    <a:pt x="69397" y="29142"/>
                    <a:pt x="69397" y="29142"/>
                  </a:cubicBezTo>
                  <a:cubicBezTo>
                    <a:pt x="65060" y="29142"/>
                    <a:pt x="65060" y="29142"/>
                    <a:pt x="65060" y="29142"/>
                  </a:cubicBezTo>
                  <a:cubicBezTo>
                    <a:pt x="59277" y="29142"/>
                    <a:pt x="59277" y="29142"/>
                    <a:pt x="59277" y="29142"/>
                  </a:cubicBezTo>
                  <a:lnTo>
                    <a:pt x="50602" y="29142"/>
                  </a:lnTo>
                  <a:close/>
                  <a:moveTo>
                    <a:pt x="5783" y="29142"/>
                  </a:moveTo>
                  <a:cubicBezTo>
                    <a:pt x="5783" y="6857"/>
                    <a:pt x="5783" y="6857"/>
                    <a:pt x="5783" y="6857"/>
                  </a:cubicBezTo>
                  <a:cubicBezTo>
                    <a:pt x="24578" y="6857"/>
                    <a:pt x="24578" y="6857"/>
                    <a:pt x="24578" y="6857"/>
                  </a:cubicBezTo>
                  <a:cubicBezTo>
                    <a:pt x="24578" y="29142"/>
                    <a:pt x="24578" y="29142"/>
                    <a:pt x="24578" y="29142"/>
                  </a:cubicBezTo>
                  <a:cubicBezTo>
                    <a:pt x="20240" y="29142"/>
                    <a:pt x="20240" y="29142"/>
                    <a:pt x="20240" y="29142"/>
                  </a:cubicBezTo>
                  <a:cubicBezTo>
                    <a:pt x="14457" y="29142"/>
                    <a:pt x="14457" y="29142"/>
                    <a:pt x="14457" y="29142"/>
                  </a:cubicBezTo>
                  <a:lnTo>
                    <a:pt x="5783" y="29142"/>
                  </a:lnTo>
                  <a:close/>
                  <a:moveTo>
                    <a:pt x="93975" y="96000"/>
                  </a:moveTo>
                  <a:cubicBezTo>
                    <a:pt x="93975" y="113142"/>
                    <a:pt x="93975" y="113142"/>
                    <a:pt x="93975" y="113142"/>
                  </a:cubicBezTo>
                  <a:cubicBezTo>
                    <a:pt x="26024" y="113142"/>
                    <a:pt x="26024" y="113142"/>
                    <a:pt x="26024" y="113142"/>
                  </a:cubicBezTo>
                  <a:cubicBezTo>
                    <a:pt x="26024" y="96000"/>
                    <a:pt x="26024" y="96000"/>
                    <a:pt x="26024" y="96000"/>
                  </a:cubicBezTo>
                  <a:cubicBezTo>
                    <a:pt x="59277" y="96000"/>
                    <a:pt x="59277" y="96000"/>
                    <a:pt x="59277" y="96000"/>
                  </a:cubicBezTo>
                  <a:cubicBezTo>
                    <a:pt x="65060" y="96000"/>
                    <a:pt x="65060" y="96000"/>
                    <a:pt x="65060" y="96000"/>
                  </a:cubicBezTo>
                  <a:lnTo>
                    <a:pt x="93975" y="96000"/>
                  </a:lnTo>
                  <a:close/>
                  <a:moveTo>
                    <a:pt x="114216" y="29142"/>
                  </a:moveTo>
                  <a:cubicBezTo>
                    <a:pt x="105542" y="29142"/>
                    <a:pt x="105542" y="29142"/>
                    <a:pt x="105542" y="29142"/>
                  </a:cubicBezTo>
                  <a:cubicBezTo>
                    <a:pt x="99759" y="29142"/>
                    <a:pt x="99759" y="29142"/>
                    <a:pt x="99759" y="29142"/>
                  </a:cubicBezTo>
                  <a:cubicBezTo>
                    <a:pt x="95421" y="29142"/>
                    <a:pt x="95421" y="29142"/>
                    <a:pt x="95421" y="29142"/>
                  </a:cubicBezTo>
                  <a:cubicBezTo>
                    <a:pt x="95421" y="6857"/>
                    <a:pt x="95421" y="6857"/>
                    <a:pt x="95421" y="6857"/>
                  </a:cubicBezTo>
                  <a:cubicBezTo>
                    <a:pt x="114216" y="6857"/>
                    <a:pt x="114216" y="6857"/>
                    <a:pt x="114216" y="6857"/>
                  </a:cubicBezTo>
                  <a:lnTo>
                    <a:pt x="114216" y="2914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1476375" y="2262188"/>
              <a:ext cx="176100" cy="723900"/>
            </a:xfrm>
            <a:custGeom>
              <a:rect b="b" l="l" r="r" t="t"/>
              <a:pathLst>
                <a:path extrusionOk="0" h="120000" w="120000">
                  <a:moveTo>
                    <a:pt x="112727" y="68444"/>
                  </a:moveTo>
                  <a:cubicBezTo>
                    <a:pt x="109090" y="68444"/>
                    <a:pt x="105454" y="69333"/>
                    <a:pt x="105454" y="70222"/>
                  </a:cubicBezTo>
                  <a:cubicBezTo>
                    <a:pt x="105454" y="104888"/>
                    <a:pt x="105454" y="104888"/>
                    <a:pt x="105454" y="104888"/>
                  </a:cubicBezTo>
                  <a:cubicBezTo>
                    <a:pt x="105454" y="107555"/>
                    <a:pt x="98181" y="110222"/>
                    <a:pt x="87272" y="111111"/>
                  </a:cubicBezTo>
                  <a:cubicBezTo>
                    <a:pt x="87272" y="83555"/>
                    <a:pt x="87272" y="83555"/>
                    <a:pt x="87272" y="83555"/>
                  </a:cubicBezTo>
                  <a:cubicBezTo>
                    <a:pt x="87272" y="83555"/>
                    <a:pt x="87272" y="83555"/>
                    <a:pt x="87272" y="83555"/>
                  </a:cubicBezTo>
                  <a:cubicBezTo>
                    <a:pt x="87272" y="24000"/>
                    <a:pt x="87272" y="24000"/>
                    <a:pt x="87272" y="24000"/>
                  </a:cubicBezTo>
                  <a:cubicBezTo>
                    <a:pt x="87272" y="24000"/>
                    <a:pt x="87272" y="24000"/>
                    <a:pt x="87272" y="23111"/>
                  </a:cubicBezTo>
                  <a:cubicBezTo>
                    <a:pt x="87272" y="23111"/>
                    <a:pt x="87272" y="23111"/>
                    <a:pt x="87272" y="23111"/>
                  </a:cubicBezTo>
                  <a:cubicBezTo>
                    <a:pt x="87272" y="23111"/>
                    <a:pt x="87272" y="23111"/>
                    <a:pt x="87272" y="23111"/>
                  </a:cubicBezTo>
                  <a:cubicBezTo>
                    <a:pt x="87272" y="23111"/>
                    <a:pt x="87272" y="23111"/>
                    <a:pt x="87272" y="23111"/>
                  </a:cubicBezTo>
                  <a:cubicBezTo>
                    <a:pt x="50909" y="1777"/>
                    <a:pt x="50909" y="1777"/>
                    <a:pt x="50909" y="1777"/>
                  </a:cubicBezTo>
                  <a:cubicBezTo>
                    <a:pt x="50909" y="888"/>
                    <a:pt x="47272" y="0"/>
                    <a:pt x="43636" y="0"/>
                  </a:cubicBezTo>
                  <a:cubicBezTo>
                    <a:pt x="40000" y="0"/>
                    <a:pt x="36363" y="888"/>
                    <a:pt x="36363" y="1777"/>
                  </a:cubicBezTo>
                  <a:cubicBezTo>
                    <a:pt x="0" y="23111"/>
                    <a:pt x="0" y="23111"/>
                    <a:pt x="0" y="23111"/>
                  </a:cubicBezTo>
                  <a:cubicBezTo>
                    <a:pt x="0" y="23111"/>
                    <a:pt x="0" y="23111"/>
                    <a:pt x="0" y="23111"/>
                  </a:cubicBezTo>
                  <a:cubicBezTo>
                    <a:pt x="0" y="23111"/>
                    <a:pt x="0" y="23111"/>
                    <a:pt x="0" y="23111"/>
                  </a:cubicBezTo>
                  <a:cubicBezTo>
                    <a:pt x="0" y="23111"/>
                    <a:pt x="0" y="23111"/>
                    <a:pt x="0" y="23111"/>
                  </a:cubicBezTo>
                  <a:cubicBezTo>
                    <a:pt x="0" y="23111"/>
                    <a:pt x="0" y="23111"/>
                    <a:pt x="0" y="23111"/>
                  </a:cubicBezTo>
                  <a:cubicBezTo>
                    <a:pt x="0" y="23111"/>
                    <a:pt x="0" y="23111"/>
                    <a:pt x="0" y="23111"/>
                  </a:cubicBezTo>
                  <a:cubicBezTo>
                    <a:pt x="0" y="24000"/>
                    <a:pt x="0" y="24000"/>
                    <a:pt x="0" y="24000"/>
                  </a:cubicBezTo>
                  <a:cubicBezTo>
                    <a:pt x="0" y="83555"/>
                    <a:pt x="0" y="83555"/>
                    <a:pt x="0" y="83555"/>
                  </a:cubicBezTo>
                  <a:cubicBezTo>
                    <a:pt x="0" y="117333"/>
                    <a:pt x="0" y="117333"/>
                    <a:pt x="0" y="117333"/>
                  </a:cubicBezTo>
                  <a:cubicBezTo>
                    <a:pt x="0" y="118222"/>
                    <a:pt x="0" y="119111"/>
                    <a:pt x="3636" y="119111"/>
                  </a:cubicBezTo>
                  <a:cubicBezTo>
                    <a:pt x="3636" y="119111"/>
                    <a:pt x="7272" y="120000"/>
                    <a:pt x="7272" y="120000"/>
                  </a:cubicBezTo>
                  <a:cubicBezTo>
                    <a:pt x="76363" y="120000"/>
                    <a:pt x="76363" y="120000"/>
                    <a:pt x="76363" y="120000"/>
                  </a:cubicBezTo>
                  <a:cubicBezTo>
                    <a:pt x="83636" y="120000"/>
                    <a:pt x="87272" y="119111"/>
                    <a:pt x="87272" y="117333"/>
                  </a:cubicBezTo>
                  <a:cubicBezTo>
                    <a:pt x="87272" y="115555"/>
                    <a:pt x="87272" y="115555"/>
                    <a:pt x="87272" y="115555"/>
                  </a:cubicBezTo>
                  <a:cubicBezTo>
                    <a:pt x="105454" y="114666"/>
                    <a:pt x="120000" y="110222"/>
                    <a:pt x="120000" y="104888"/>
                  </a:cubicBezTo>
                  <a:cubicBezTo>
                    <a:pt x="120000" y="70222"/>
                    <a:pt x="120000" y="70222"/>
                    <a:pt x="120000" y="70222"/>
                  </a:cubicBezTo>
                  <a:cubicBezTo>
                    <a:pt x="120000" y="69333"/>
                    <a:pt x="116363" y="68444"/>
                    <a:pt x="112727" y="68444"/>
                  </a:cubicBezTo>
                  <a:close/>
                  <a:moveTo>
                    <a:pt x="69090" y="80888"/>
                  </a:moveTo>
                  <a:cubicBezTo>
                    <a:pt x="18181" y="80888"/>
                    <a:pt x="18181" y="80888"/>
                    <a:pt x="18181" y="80888"/>
                  </a:cubicBezTo>
                  <a:cubicBezTo>
                    <a:pt x="18181" y="25777"/>
                    <a:pt x="18181" y="25777"/>
                    <a:pt x="18181" y="25777"/>
                  </a:cubicBezTo>
                  <a:cubicBezTo>
                    <a:pt x="69090" y="25777"/>
                    <a:pt x="69090" y="25777"/>
                    <a:pt x="69090" y="25777"/>
                  </a:cubicBezTo>
                  <a:lnTo>
                    <a:pt x="69090" y="80888"/>
                  </a:lnTo>
                  <a:close/>
                  <a:moveTo>
                    <a:pt x="43636" y="8000"/>
                  </a:moveTo>
                  <a:cubicBezTo>
                    <a:pt x="65454" y="21333"/>
                    <a:pt x="65454" y="21333"/>
                    <a:pt x="65454" y="21333"/>
                  </a:cubicBezTo>
                  <a:cubicBezTo>
                    <a:pt x="21818" y="21333"/>
                    <a:pt x="21818" y="21333"/>
                    <a:pt x="21818" y="21333"/>
                  </a:cubicBezTo>
                  <a:lnTo>
                    <a:pt x="43636" y="8000"/>
                  </a:lnTo>
                  <a:close/>
                  <a:moveTo>
                    <a:pt x="18181" y="115555"/>
                  </a:moveTo>
                  <a:cubicBezTo>
                    <a:pt x="18181" y="85333"/>
                    <a:pt x="18181" y="85333"/>
                    <a:pt x="18181" y="85333"/>
                  </a:cubicBezTo>
                  <a:cubicBezTo>
                    <a:pt x="69090" y="85333"/>
                    <a:pt x="69090" y="85333"/>
                    <a:pt x="69090" y="85333"/>
                  </a:cubicBezTo>
                  <a:cubicBezTo>
                    <a:pt x="69090" y="115555"/>
                    <a:pt x="69090" y="115555"/>
                    <a:pt x="69090" y="115555"/>
                  </a:cubicBezTo>
                  <a:lnTo>
                    <a:pt x="18181" y="115555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207963" y="855663"/>
              <a:ext cx="711300" cy="1701900"/>
            </a:xfrm>
            <a:custGeom>
              <a:rect b="b" l="l" r="r" t="t"/>
              <a:pathLst>
                <a:path extrusionOk="0" h="120000" w="120000">
                  <a:moveTo>
                    <a:pt x="117293" y="84037"/>
                  </a:moveTo>
                  <a:cubicBezTo>
                    <a:pt x="116390" y="83280"/>
                    <a:pt x="101954" y="70788"/>
                    <a:pt x="91127" y="63217"/>
                  </a:cubicBezTo>
                  <a:cubicBezTo>
                    <a:pt x="87518" y="61324"/>
                    <a:pt x="83909" y="59810"/>
                    <a:pt x="79398" y="58675"/>
                  </a:cubicBezTo>
                  <a:cubicBezTo>
                    <a:pt x="79398" y="38611"/>
                    <a:pt x="79398" y="38611"/>
                    <a:pt x="79398" y="38611"/>
                  </a:cubicBezTo>
                  <a:cubicBezTo>
                    <a:pt x="88421" y="38611"/>
                    <a:pt x="88421" y="38611"/>
                    <a:pt x="88421" y="38611"/>
                  </a:cubicBezTo>
                  <a:cubicBezTo>
                    <a:pt x="90225" y="38611"/>
                    <a:pt x="91127" y="38233"/>
                    <a:pt x="91127" y="37476"/>
                  </a:cubicBezTo>
                  <a:cubicBezTo>
                    <a:pt x="91127" y="0"/>
                    <a:pt x="91127" y="0"/>
                    <a:pt x="91127" y="0"/>
                  </a:cubicBezTo>
                  <a:cubicBezTo>
                    <a:pt x="86616" y="0"/>
                    <a:pt x="86616" y="0"/>
                    <a:pt x="86616" y="0"/>
                  </a:cubicBezTo>
                  <a:cubicBezTo>
                    <a:pt x="86616" y="36719"/>
                    <a:pt x="86616" y="36719"/>
                    <a:pt x="86616" y="36719"/>
                  </a:cubicBezTo>
                  <a:cubicBezTo>
                    <a:pt x="9022" y="36719"/>
                    <a:pt x="9022" y="36719"/>
                    <a:pt x="9022" y="36719"/>
                  </a:cubicBezTo>
                  <a:cubicBezTo>
                    <a:pt x="9022" y="0"/>
                    <a:pt x="9022" y="0"/>
                    <a:pt x="9022" y="0"/>
                  </a:cubicBezTo>
                  <a:cubicBezTo>
                    <a:pt x="5413" y="0"/>
                    <a:pt x="5413" y="0"/>
                    <a:pt x="5413" y="0"/>
                  </a:cubicBezTo>
                  <a:cubicBezTo>
                    <a:pt x="5413" y="37476"/>
                    <a:pt x="5413" y="37476"/>
                    <a:pt x="5413" y="37476"/>
                  </a:cubicBezTo>
                  <a:cubicBezTo>
                    <a:pt x="5413" y="38233"/>
                    <a:pt x="6315" y="38611"/>
                    <a:pt x="7218" y="38611"/>
                  </a:cubicBezTo>
                  <a:cubicBezTo>
                    <a:pt x="17142" y="38611"/>
                    <a:pt x="17142" y="38611"/>
                    <a:pt x="17142" y="38611"/>
                  </a:cubicBezTo>
                  <a:cubicBezTo>
                    <a:pt x="17142" y="58675"/>
                    <a:pt x="17142" y="58675"/>
                    <a:pt x="17142" y="58675"/>
                  </a:cubicBezTo>
                  <a:cubicBezTo>
                    <a:pt x="6315" y="61703"/>
                    <a:pt x="0" y="66624"/>
                    <a:pt x="0" y="71545"/>
                  </a:cubicBezTo>
                  <a:cubicBezTo>
                    <a:pt x="0" y="100315"/>
                    <a:pt x="0" y="100315"/>
                    <a:pt x="0" y="100315"/>
                  </a:cubicBezTo>
                  <a:cubicBezTo>
                    <a:pt x="0" y="103343"/>
                    <a:pt x="6315" y="105615"/>
                    <a:pt x="12631" y="105615"/>
                  </a:cubicBezTo>
                  <a:cubicBezTo>
                    <a:pt x="16240" y="105615"/>
                    <a:pt x="18947" y="105236"/>
                    <a:pt x="20751" y="104479"/>
                  </a:cubicBezTo>
                  <a:cubicBezTo>
                    <a:pt x="20751" y="109022"/>
                    <a:pt x="20751" y="109022"/>
                    <a:pt x="20751" y="109022"/>
                  </a:cubicBezTo>
                  <a:cubicBezTo>
                    <a:pt x="20751" y="112050"/>
                    <a:pt x="27067" y="114321"/>
                    <a:pt x="33383" y="114321"/>
                  </a:cubicBezTo>
                  <a:cubicBezTo>
                    <a:pt x="36992" y="114321"/>
                    <a:pt x="39699" y="113943"/>
                    <a:pt x="41503" y="113186"/>
                  </a:cubicBezTo>
                  <a:cubicBezTo>
                    <a:pt x="41503" y="115078"/>
                    <a:pt x="41503" y="115078"/>
                    <a:pt x="41503" y="115078"/>
                  </a:cubicBezTo>
                  <a:cubicBezTo>
                    <a:pt x="41503" y="117728"/>
                    <a:pt x="46917" y="120000"/>
                    <a:pt x="54135" y="120000"/>
                  </a:cubicBezTo>
                  <a:cubicBezTo>
                    <a:pt x="61353" y="120000"/>
                    <a:pt x="66766" y="117728"/>
                    <a:pt x="66766" y="115078"/>
                  </a:cubicBezTo>
                  <a:cubicBezTo>
                    <a:pt x="66766" y="113186"/>
                    <a:pt x="66766" y="113186"/>
                    <a:pt x="66766" y="113186"/>
                  </a:cubicBezTo>
                  <a:cubicBezTo>
                    <a:pt x="68571" y="113943"/>
                    <a:pt x="72180" y="114321"/>
                    <a:pt x="74887" y="114321"/>
                  </a:cubicBezTo>
                  <a:cubicBezTo>
                    <a:pt x="82105" y="114321"/>
                    <a:pt x="87518" y="112050"/>
                    <a:pt x="87518" y="109022"/>
                  </a:cubicBezTo>
                  <a:cubicBezTo>
                    <a:pt x="87518" y="82902"/>
                    <a:pt x="87518" y="82902"/>
                    <a:pt x="87518" y="82902"/>
                  </a:cubicBezTo>
                  <a:cubicBezTo>
                    <a:pt x="101954" y="89716"/>
                    <a:pt x="101954" y="89716"/>
                    <a:pt x="101954" y="89716"/>
                  </a:cubicBezTo>
                  <a:cubicBezTo>
                    <a:pt x="101954" y="89716"/>
                    <a:pt x="101954" y="90094"/>
                    <a:pt x="101954" y="90094"/>
                  </a:cubicBezTo>
                  <a:cubicBezTo>
                    <a:pt x="106466" y="91230"/>
                    <a:pt x="112781" y="91230"/>
                    <a:pt x="116390" y="89716"/>
                  </a:cubicBezTo>
                  <a:cubicBezTo>
                    <a:pt x="120000" y="88201"/>
                    <a:pt x="120000" y="85930"/>
                    <a:pt x="117293" y="84037"/>
                  </a:cubicBezTo>
                  <a:close/>
                  <a:moveTo>
                    <a:pt x="20751" y="38990"/>
                  </a:moveTo>
                  <a:cubicBezTo>
                    <a:pt x="74887" y="38990"/>
                    <a:pt x="74887" y="38990"/>
                    <a:pt x="74887" y="38990"/>
                  </a:cubicBezTo>
                  <a:cubicBezTo>
                    <a:pt x="74887" y="45425"/>
                    <a:pt x="74887" y="45425"/>
                    <a:pt x="74887" y="45425"/>
                  </a:cubicBezTo>
                  <a:cubicBezTo>
                    <a:pt x="61353" y="45425"/>
                    <a:pt x="61353" y="45425"/>
                    <a:pt x="61353" y="45425"/>
                  </a:cubicBezTo>
                  <a:cubicBezTo>
                    <a:pt x="61353" y="43911"/>
                    <a:pt x="61353" y="43911"/>
                    <a:pt x="61353" y="43911"/>
                  </a:cubicBezTo>
                  <a:cubicBezTo>
                    <a:pt x="61353" y="43533"/>
                    <a:pt x="60451" y="42776"/>
                    <a:pt x="59548" y="42776"/>
                  </a:cubicBezTo>
                  <a:cubicBezTo>
                    <a:pt x="36992" y="42776"/>
                    <a:pt x="36992" y="42776"/>
                    <a:pt x="36992" y="42776"/>
                  </a:cubicBezTo>
                  <a:cubicBezTo>
                    <a:pt x="35187" y="42776"/>
                    <a:pt x="34285" y="43533"/>
                    <a:pt x="34285" y="43911"/>
                  </a:cubicBezTo>
                  <a:cubicBezTo>
                    <a:pt x="34285" y="45425"/>
                    <a:pt x="34285" y="45425"/>
                    <a:pt x="34285" y="45425"/>
                  </a:cubicBezTo>
                  <a:cubicBezTo>
                    <a:pt x="20751" y="45425"/>
                    <a:pt x="20751" y="45425"/>
                    <a:pt x="20751" y="45425"/>
                  </a:cubicBezTo>
                  <a:lnTo>
                    <a:pt x="20751" y="38990"/>
                  </a:lnTo>
                  <a:close/>
                  <a:moveTo>
                    <a:pt x="74887" y="47318"/>
                  </a:moveTo>
                  <a:cubicBezTo>
                    <a:pt x="74887" y="49968"/>
                    <a:pt x="74887" y="49968"/>
                    <a:pt x="74887" y="49968"/>
                  </a:cubicBezTo>
                  <a:cubicBezTo>
                    <a:pt x="61353" y="49968"/>
                    <a:pt x="61353" y="49968"/>
                    <a:pt x="61353" y="49968"/>
                  </a:cubicBezTo>
                  <a:cubicBezTo>
                    <a:pt x="61353" y="47318"/>
                    <a:pt x="61353" y="47318"/>
                    <a:pt x="61353" y="47318"/>
                  </a:cubicBezTo>
                  <a:lnTo>
                    <a:pt x="74887" y="47318"/>
                  </a:lnTo>
                  <a:close/>
                  <a:moveTo>
                    <a:pt x="56842" y="45047"/>
                  </a:moveTo>
                  <a:cubicBezTo>
                    <a:pt x="56842" y="52618"/>
                    <a:pt x="56842" y="52618"/>
                    <a:pt x="56842" y="52618"/>
                  </a:cubicBezTo>
                  <a:cubicBezTo>
                    <a:pt x="39699" y="52618"/>
                    <a:pt x="39699" y="52618"/>
                    <a:pt x="39699" y="52618"/>
                  </a:cubicBezTo>
                  <a:cubicBezTo>
                    <a:pt x="39699" y="45047"/>
                    <a:pt x="39699" y="45047"/>
                    <a:pt x="39699" y="45047"/>
                  </a:cubicBezTo>
                  <a:lnTo>
                    <a:pt x="56842" y="45047"/>
                  </a:lnTo>
                  <a:close/>
                  <a:moveTo>
                    <a:pt x="20751" y="47318"/>
                  </a:moveTo>
                  <a:cubicBezTo>
                    <a:pt x="34285" y="47318"/>
                    <a:pt x="34285" y="47318"/>
                    <a:pt x="34285" y="47318"/>
                  </a:cubicBezTo>
                  <a:cubicBezTo>
                    <a:pt x="34285" y="49968"/>
                    <a:pt x="34285" y="49968"/>
                    <a:pt x="34285" y="49968"/>
                  </a:cubicBezTo>
                  <a:cubicBezTo>
                    <a:pt x="20751" y="49968"/>
                    <a:pt x="20751" y="49968"/>
                    <a:pt x="20751" y="49968"/>
                  </a:cubicBezTo>
                  <a:lnTo>
                    <a:pt x="20751" y="47318"/>
                  </a:lnTo>
                  <a:close/>
                  <a:moveTo>
                    <a:pt x="112781" y="88580"/>
                  </a:moveTo>
                  <a:cubicBezTo>
                    <a:pt x="110977" y="89337"/>
                    <a:pt x="107368" y="89337"/>
                    <a:pt x="104661" y="88580"/>
                  </a:cubicBezTo>
                  <a:cubicBezTo>
                    <a:pt x="86616" y="79873"/>
                    <a:pt x="86616" y="79873"/>
                    <a:pt x="86616" y="79873"/>
                  </a:cubicBezTo>
                  <a:cubicBezTo>
                    <a:pt x="86616" y="79495"/>
                    <a:pt x="85714" y="79116"/>
                    <a:pt x="84812" y="79495"/>
                  </a:cubicBezTo>
                  <a:cubicBezTo>
                    <a:pt x="83909" y="79495"/>
                    <a:pt x="83007" y="79873"/>
                    <a:pt x="83007" y="80252"/>
                  </a:cubicBezTo>
                  <a:cubicBezTo>
                    <a:pt x="83007" y="109022"/>
                    <a:pt x="83007" y="109022"/>
                    <a:pt x="83007" y="109022"/>
                  </a:cubicBezTo>
                  <a:cubicBezTo>
                    <a:pt x="83007" y="110914"/>
                    <a:pt x="80300" y="112429"/>
                    <a:pt x="75789" y="112429"/>
                  </a:cubicBezTo>
                  <a:cubicBezTo>
                    <a:pt x="71278" y="112807"/>
                    <a:pt x="66766" y="111293"/>
                    <a:pt x="66766" y="109022"/>
                  </a:cubicBezTo>
                  <a:cubicBezTo>
                    <a:pt x="66766" y="93501"/>
                    <a:pt x="66766" y="93501"/>
                    <a:pt x="66766" y="93501"/>
                  </a:cubicBezTo>
                  <a:cubicBezTo>
                    <a:pt x="66766" y="92744"/>
                    <a:pt x="65864" y="92365"/>
                    <a:pt x="64060" y="92365"/>
                  </a:cubicBezTo>
                  <a:cubicBezTo>
                    <a:pt x="64060" y="92365"/>
                    <a:pt x="64060" y="92365"/>
                    <a:pt x="64060" y="92365"/>
                  </a:cubicBezTo>
                  <a:cubicBezTo>
                    <a:pt x="63157" y="92365"/>
                    <a:pt x="62255" y="92744"/>
                    <a:pt x="62255" y="93501"/>
                  </a:cubicBezTo>
                  <a:cubicBezTo>
                    <a:pt x="62255" y="109022"/>
                    <a:pt x="62255" y="109022"/>
                    <a:pt x="62255" y="109022"/>
                  </a:cubicBezTo>
                  <a:cubicBezTo>
                    <a:pt x="62255" y="114700"/>
                    <a:pt x="62255" y="114700"/>
                    <a:pt x="62255" y="114700"/>
                  </a:cubicBezTo>
                  <a:cubicBezTo>
                    <a:pt x="62255" y="116593"/>
                    <a:pt x="59548" y="118107"/>
                    <a:pt x="55037" y="118485"/>
                  </a:cubicBezTo>
                  <a:cubicBezTo>
                    <a:pt x="50526" y="118485"/>
                    <a:pt x="46015" y="116971"/>
                    <a:pt x="46015" y="115078"/>
                  </a:cubicBezTo>
                  <a:cubicBezTo>
                    <a:pt x="46015" y="109022"/>
                    <a:pt x="46015" y="109022"/>
                    <a:pt x="46015" y="109022"/>
                  </a:cubicBezTo>
                  <a:cubicBezTo>
                    <a:pt x="46015" y="93501"/>
                    <a:pt x="46015" y="93501"/>
                    <a:pt x="46015" y="93501"/>
                  </a:cubicBezTo>
                  <a:cubicBezTo>
                    <a:pt x="46015" y="92744"/>
                    <a:pt x="45112" y="92365"/>
                    <a:pt x="44210" y="92365"/>
                  </a:cubicBezTo>
                  <a:cubicBezTo>
                    <a:pt x="44210" y="92365"/>
                    <a:pt x="44210" y="92365"/>
                    <a:pt x="44210" y="92365"/>
                  </a:cubicBezTo>
                  <a:cubicBezTo>
                    <a:pt x="42406" y="92365"/>
                    <a:pt x="41503" y="92744"/>
                    <a:pt x="41503" y="93501"/>
                  </a:cubicBezTo>
                  <a:cubicBezTo>
                    <a:pt x="41503" y="109022"/>
                    <a:pt x="41503" y="109022"/>
                    <a:pt x="41503" y="109022"/>
                  </a:cubicBezTo>
                  <a:cubicBezTo>
                    <a:pt x="41503" y="110914"/>
                    <a:pt x="38796" y="112429"/>
                    <a:pt x="34285" y="112429"/>
                  </a:cubicBezTo>
                  <a:cubicBezTo>
                    <a:pt x="29774" y="112807"/>
                    <a:pt x="25263" y="111293"/>
                    <a:pt x="25263" y="109022"/>
                  </a:cubicBezTo>
                  <a:cubicBezTo>
                    <a:pt x="25263" y="100315"/>
                    <a:pt x="25263" y="100315"/>
                    <a:pt x="25263" y="100315"/>
                  </a:cubicBezTo>
                  <a:cubicBezTo>
                    <a:pt x="25263" y="88958"/>
                    <a:pt x="25263" y="88958"/>
                    <a:pt x="25263" y="88958"/>
                  </a:cubicBezTo>
                  <a:cubicBezTo>
                    <a:pt x="25263" y="88580"/>
                    <a:pt x="24360" y="88201"/>
                    <a:pt x="23458" y="88201"/>
                  </a:cubicBezTo>
                  <a:cubicBezTo>
                    <a:pt x="23458" y="88201"/>
                    <a:pt x="23458" y="88201"/>
                    <a:pt x="23458" y="88201"/>
                  </a:cubicBezTo>
                  <a:cubicBezTo>
                    <a:pt x="21654" y="88201"/>
                    <a:pt x="20751" y="88580"/>
                    <a:pt x="20751" y="88958"/>
                  </a:cubicBezTo>
                  <a:cubicBezTo>
                    <a:pt x="20751" y="100315"/>
                    <a:pt x="20751" y="100315"/>
                    <a:pt x="20751" y="100315"/>
                  </a:cubicBezTo>
                  <a:cubicBezTo>
                    <a:pt x="20751" y="102208"/>
                    <a:pt x="18045" y="103722"/>
                    <a:pt x="13533" y="103722"/>
                  </a:cubicBezTo>
                  <a:cubicBezTo>
                    <a:pt x="9022" y="104100"/>
                    <a:pt x="4511" y="102586"/>
                    <a:pt x="4511" y="100315"/>
                  </a:cubicBezTo>
                  <a:cubicBezTo>
                    <a:pt x="4511" y="71545"/>
                    <a:pt x="4511" y="71545"/>
                    <a:pt x="4511" y="71545"/>
                  </a:cubicBezTo>
                  <a:cubicBezTo>
                    <a:pt x="4511" y="67003"/>
                    <a:pt x="10827" y="62460"/>
                    <a:pt x="19849" y="60189"/>
                  </a:cubicBezTo>
                  <a:cubicBezTo>
                    <a:pt x="20751" y="59810"/>
                    <a:pt x="20751" y="59810"/>
                    <a:pt x="20751" y="59432"/>
                  </a:cubicBezTo>
                  <a:cubicBezTo>
                    <a:pt x="20751" y="52239"/>
                    <a:pt x="20751" y="52239"/>
                    <a:pt x="20751" y="52239"/>
                  </a:cubicBezTo>
                  <a:cubicBezTo>
                    <a:pt x="34285" y="52239"/>
                    <a:pt x="34285" y="52239"/>
                    <a:pt x="34285" y="52239"/>
                  </a:cubicBezTo>
                  <a:cubicBezTo>
                    <a:pt x="34285" y="53375"/>
                    <a:pt x="34285" y="53375"/>
                    <a:pt x="34285" y="53375"/>
                  </a:cubicBezTo>
                  <a:cubicBezTo>
                    <a:pt x="34285" y="54132"/>
                    <a:pt x="35187" y="54511"/>
                    <a:pt x="36992" y="54511"/>
                  </a:cubicBezTo>
                  <a:cubicBezTo>
                    <a:pt x="59548" y="54511"/>
                    <a:pt x="59548" y="54511"/>
                    <a:pt x="59548" y="54511"/>
                  </a:cubicBezTo>
                  <a:cubicBezTo>
                    <a:pt x="60451" y="54511"/>
                    <a:pt x="61353" y="54132"/>
                    <a:pt x="61353" y="53375"/>
                  </a:cubicBezTo>
                  <a:cubicBezTo>
                    <a:pt x="61353" y="52239"/>
                    <a:pt x="61353" y="52239"/>
                    <a:pt x="61353" y="52239"/>
                  </a:cubicBezTo>
                  <a:cubicBezTo>
                    <a:pt x="74887" y="52239"/>
                    <a:pt x="74887" y="52239"/>
                    <a:pt x="74887" y="52239"/>
                  </a:cubicBezTo>
                  <a:cubicBezTo>
                    <a:pt x="74887" y="59053"/>
                    <a:pt x="74887" y="59053"/>
                    <a:pt x="74887" y="59053"/>
                  </a:cubicBezTo>
                  <a:cubicBezTo>
                    <a:pt x="74887" y="59432"/>
                    <a:pt x="74887" y="59810"/>
                    <a:pt x="75789" y="59810"/>
                  </a:cubicBezTo>
                  <a:cubicBezTo>
                    <a:pt x="80300" y="60946"/>
                    <a:pt x="84812" y="62460"/>
                    <a:pt x="87518" y="64353"/>
                  </a:cubicBezTo>
                  <a:cubicBezTo>
                    <a:pt x="99248" y="71924"/>
                    <a:pt x="113684" y="84794"/>
                    <a:pt x="113684" y="85173"/>
                  </a:cubicBezTo>
                  <a:cubicBezTo>
                    <a:pt x="113684" y="85173"/>
                    <a:pt x="113684" y="85173"/>
                    <a:pt x="113684" y="85173"/>
                  </a:cubicBezTo>
                  <a:cubicBezTo>
                    <a:pt x="115488" y="86309"/>
                    <a:pt x="115488" y="87444"/>
                    <a:pt x="112781" y="8858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8" name="Google Shape;518;p39"/>
          <p:cNvGrpSpPr/>
          <p:nvPr/>
        </p:nvGrpSpPr>
        <p:grpSpPr>
          <a:xfrm>
            <a:off x="3106235" y="3017102"/>
            <a:ext cx="983079" cy="1564615"/>
            <a:chOff x="715963" y="3538538"/>
            <a:chExt cx="1551087" cy="2468625"/>
          </a:xfrm>
        </p:grpSpPr>
        <p:sp>
          <p:nvSpPr>
            <p:cNvPr id="519" name="Google Shape;519;p39"/>
            <p:cNvSpPr/>
            <p:nvPr/>
          </p:nvSpPr>
          <p:spPr>
            <a:xfrm>
              <a:off x="785813" y="4429125"/>
              <a:ext cx="15900" cy="33300"/>
            </a:xfrm>
            <a:custGeom>
              <a:rect b="b" l="l" r="r" t="t"/>
              <a:pathLst>
                <a:path extrusionOk="0" h="120000" w="120000">
                  <a:moveTo>
                    <a:pt x="40000" y="0"/>
                  </a:moveTo>
                  <a:cubicBezTo>
                    <a:pt x="40000" y="0"/>
                    <a:pt x="0" y="20000"/>
                    <a:pt x="0" y="20000"/>
                  </a:cubicBezTo>
                  <a:cubicBezTo>
                    <a:pt x="0" y="100000"/>
                    <a:pt x="0" y="100000"/>
                    <a:pt x="0" y="100000"/>
                  </a:cubicBezTo>
                  <a:cubicBezTo>
                    <a:pt x="0" y="100000"/>
                    <a:pt x="40000" y="120000"/>
                    <a:pt x="40000" y="120000"/>
                  </a:cubicBezTo>
                  <a:cubicBezTo>
                    <a:pt x="80000" y="120000"/>
                    <a:pt x="120000" y="100000"/>
                    <a:pt x="120000" y="100000"/>
                  </a:cubicBezTo>
                  <a:cubicBezTo>
                    <a:pt x="120000" y="20000"/>
                    <a:pt x="120000" y="20000"/>
                    <a:pt x="120000" y="20000"/>
                  </a:cubicBezTo>
                  <a:cubicBezTo>
                    <a:pt x="120000" y="20000"/>
                    <a:pt x="80000" y="0"/>
                    <a:pt x="4000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39"/>
            <p:cNvSpPr/>
            <p:nvPr/>
          </p:nvSpPr>
          <p:spPr>
            <a:xfrm>
              <a:off x="817563" y="4429125"/>
              <a:ext cx="15900" cy="33300"/>
            </a:xfrm>
            <a:custGeom>
              <a:rect b="b" l="l" r="r" t="t"/>
              <a:pathLst>
                <a:path extrusionOk="0" h="120000" w="120000">
                  <a:moveTo>
                    <a:pt x="80000" y="0"/>
                  </a:moveTo>
                  <a:cubicBezTo>
                    <a:pt x="40000" y="0"/>
                    <a:pt x="0" y="20000"/>
                    <a:pt x="0" y="20000"/>
                  </a:cubicBezTo>
                  <a:cubicBezTo>
                    <a:pt x="0" y="100000"/>
                    <a:pt x="0" y="100000"/>
                    <a:pt x="0" y="100000"/>
                  </a:cubicBezTo>
                  <a:cubicBezTo>
                    <a:pt x="0" y="100000"/>
                    <a:pt x="40000" y="120000"/>
                    <a:pt x="80000" y="120000"/>
                  </a:cubicBezTo>
                  <a:cubicBezTo>
                    <a:pt x="120000" y="120000"/>
                    <a:pt x="120000" y="100000"/>
                    <a:pt x="120000" y="100000"/>
                  </a:cubicBezTo>
                  <a:cubicBezTo>
                    <a:pt x="120000" y="20000"/>
                    <a:pt x="120000" y="20000"/>
                    <a:pt x="120000" y="20000"/>
                  </a:cubicBezTo>
                  <a:cubicBezTo>
                    <a:pt x="120000" y="20000"/>
                    <a:pt x="120000" y="0"/>
                    <a:pt x="8000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715963" y="4392613"/>
              <a:ext cx="187200" cy="401700"/>
            </a:xfrm>
            <a:custGeom>
              <a:rect b="b" l="l" r="r" t="t"/>
              <a:pathLst>
                <a:path extrusionOk="0" h="120000" w="120000">
                  <a:moveTo>
                    <a:pt x="113142" y="24000"/>
                  </a:moveTo>
                  <a:cubicBezTo>
                    <a:pt x="99428" y="24000"/>
                    <a:pt x="99428" y="24000"/>
                    <a:pt x="99428" y="24000"/>
                  </a:cubicBezTo>
                  <a:cubicBezTo>
                    <a:pt x="99428" y="3200"/>
                    <a:pt x="99428" y="3200"/>
                    <a:pt x="99428" y="3200"/>
                  </a:cubicBezTo>
                  <a:cubicBezTo>
                    <a:pt x="99428" y="1600"/>
                    <a:pt x="96000" y="0"/>
                    <a:pt x="92571" y="0"/>
                  </a:cubicBezTo>
                  <a:cubicBezTo>
                    <a:pt x="27428" y="0"/>
                    <a:pt x="27428" y="0"/>
                    <a:pt x="27428" y="0"/>
                  </a:cubicBezTo>
                  <a:cubicBezTo>
                    <a:pt x="24000" y="0"/>
                    <a:pt x="20571" y="1600"/>
                    <a:pt x="20571" y="3200"/>
                  </a:cubicBezTo>
                  <a:cubicBezTo>
                    <a:pt x="20571" y="24000"/>
                    <a:pt x="20571" y="24000"/>
                    <a:pt x="20571" y="24000"/>
                  </a:cubicBezTo>
                  <a:cubicBezTo>
                    <a:pt x="6857" y="24000"/>
                    <a:pt x="6857" y="24000"/>
                    <a:pt x="6857" y="24000"/>
                  </a:cubicBezTo>
                  <a:cubicBezTo>
                    <a:pt x="3428" y="24000"/>
                    <a:pt x="0" y="25600"/>
                    <a:pt x="0" y="28800"/>
                  </a:cubicBezTo>
                  <a:cubicBezTo>
                    <a:pt x="0" y="97600"/>
                    <a:pt x="0" y="97600"/>
                    <a:pt x="0" y="97600"/>
                  </a:cubicBezTo>
                  <a:cubicBezTo>
                    <a:pt x="0" y="110400"/>
                    <a:pt x="20571" y="120000"/>
                    <a:pt x="48000" y="120000"/>
                  </a:cubicBezTo>
                  <a:cubicBezTo>
                    <a:pt x="72000" y="120000"/>
                    <a:pt x="72000" y="120000"/>
                    <a:pt x="72000" y="120000"/>
                  </a:cubicBezTo>
                  <a:cubicBezTo>
                    <a:pt x="99428" y="120000"/>
                    <a:pt x="120000" y="110400"/>
                    <a:pt x="120000" y="97600"/>
                  </a:cubicBezTo>
                  <a:cubicBezTo>
                    <a:pt x="120000" y="28800"/>
                    <a:pt x="120000" y="28800"/>
                    <a:pt x="120000" y="28800"/>
                  </a:cubicBezTo>
                  <a:cubicBezTo>
                    <a:pt x="120000" y="25600"/>
                    <a:pt x="116571" y="24000"/>
                    <a:pt x="113142" y="24000"/>
                  </a:cubicBezTo>
                  <a:close/>
                  <a:moveTo>
                    <a:pt x="37714" y="8000"/>
                  </a:moveTo>
                  <a:cubicBezTo>
                    <a:pt x="82285" y="8000"/>
                    <a:pt x="82285" y="8000"/>
                    <a:pt x="82285" y="8000"/>
                  </a:cubicBezTo>
                  <a:cubicBezTo>
                    <a:pt x="82285" y="24000"/>
                    <a:pt x="82285" y="24000"/>
                    <a:pt x="82285" y="24000"/>
                  </a:cubicBezTo>
                  <a:cubicBezTo>
                    <a:pt x="37714" y="24000"/>
                    <a:pt x="37714" y="24000"/>
                    <a:pt x="37714" y="24000"/>
                  </a:cubicBezTo>
                  <a:lnTo>
                    <a:pt x="37714" y="8000"/>
                  </a:lnTo>
                  <a:close/>
                  <a:moveTo>
                    <a:pt x="72000" y="113600"/>
                  </a:moveTo>
                  <a:cubicBezTo>
                    <a:pt x="48000" y="113600"/>
                    <a:pt x="48000" y="113600"/>
                    <a:pt x="48000" y="113600"/>
                  </a:cubicBezTo>
                  <a:cubicBezTo>
                    <a:pt x="30857" y="113600"/>
                    <a:pt x="17142" y="105600"/>
                    <a:pt x="17142" y="97600"/>
                  </a:cubicBezTo>
                  <a:cubicBezTo>
                    <a:pt x="17142" y="32000"/>
                    <a:pt x="17142" y="32000"/>
                    <a:pt x="17142" y="32000"/>
                  </a:cubicBezTo>
                  <a:cubicBezTo>
                    <a:pt x="27428" y="32000"/>
                    <a:pt x="27428" y="32000"/>
                    <a:pt x="27428" y="32000"/>
                  </a:cubicBezTo>
                  <a:cubicBezTo>
                    <a:pt x="92571" y="32000"/>
                    <a:pt x="92571" y="32000"/>
                    <a:pt x="92571" y="32000"/>
                  </a:cubicBezTo>
                  <a:cubicBezTo>
                    <a:pt x="102857" y="32000"/>
                    <a:pt x="102857" y="32000"/>
                    <a:pt x="102857" y="32000"/>
                  </a:cubicBezTo>
                  <a:cubicBezTo>
                    <a:pt x="102857" y="97600"/>
                    <a:pt x="102857" y="97600"/>
                    <a:pt x="102857" y="97600"/>
                  </a:cubicBezTo>
                  <a:cubicBezTo>
                    <a:pt x="102857" y="105600"/>
                    <a:pt x="89142" y="113600"/>
                    <a:pt x="72000" y="1136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758825" y="4521200"/>
              <a:ext cx="101700" cy="27000"/>
            </a:xfrm>
            <a:custGeom>
              <a:rect b="b" l="l" r="r" t="t"/>
              <a:pathLst>
                <a:path extrusionOk="0" h="120000" w="120000">
                  <a:moveTo>
                    <a:pt x="107368" y="0"/>
                  </a:moveTo>
                  <a:cubicBezTo>
                    <a:pt x="12631" y="0"/>
                    <a:pt x="12631" y="0"/>
                    <a:pt x="12631" y="0"/>
                  </a:cubicBezTo>
                  <a:cubicBezTo>
                    <a:pt x="6315" y="0"/>
                    <a:pt x="0" y="24000"/>
                    <a:pt x="0" y="72000"/>
                  </a:cubicBezTo>
                  <a:cubicBezTo>
                    <a:pt x="0" y="96000"/>
                    <a:pt x="6315" y="120000"/>
                    <a:pt x="12631" y="120000"/>
                  </a:cubicBezTo>
                  <a:cubicBezTo>
                    <a:pt x="107368" y="120000"/>
                    <a:pt x="107368" y="120000"/>
                    <a:pt x="107368" y="120000"/>
                  </a:cubicBezTo>
                  <a:cubicBezTo>
                    <a:pt x="113684" y="120000"/>
                    <a:pt x="120000" y="96000"/>
                    <a:pt x="120000" y="72000"/>
                  </a:cubicBezTo>
                  <a:cubicBezTo>
                    <a:pt x="120000" y="24000"/>
                    <a:pt x="113684" y="0"/>
                    <a:pt x="1073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39"/>
            <p:cNvSpPr/>
            <p:nvPr/>
          </p:nvSpPr>
          <p:spPr>
            <a:xfrm>
              <a:off x="1293813" y="4230688"/>
              <a:ext cx="523800" cy="371400"/>
            </a:xfrm>
            <a:custGeom>
              <a:rect b="b" l="l" r="r" t="t"/>
              <a:pathLst>
                <a:path extrusionOk="0" h="120000" w="120000">
                  <a:moveTo>
                    <a:pt x="2448" y="120000"/>
                  </a:moveTo>
                  <a:cubicBezTo>
                    <a:pt x="105306" y="120000"/>
                    <a:pt x="105306" y="120000"/>
                    <a:pt x="105306" y="120000"/>
                  </a:cubicBezTo>
                  <a:cubicBezTo>
                    <a:pt x="105306" y="116521"/>
                    <a:pt x="106530" y="113043"/>
                    <a:pt x="107755" y="111304"/>
                  </a:cubicBezTo>
                  <a:cubicBezTo>
                    <a:pt x="105306" y="111304"/>
                    <a:pt x="105306" y="111304"/>
                    <a:pt x="105306" y="111304"/>
                  </a:cubicBezTo>
                  <a:cubicBezTo>
                    <a:pt x="105306" y="8695"/>
                    <a:pt x="105306" y="8695"/>
                    <a:pt x="105306" y="8695"/>
                  </a:cubicBezTo>
                  <a:cubicBezTo>
                    <a:pt x="115102" y="8695"/>
                    <a:pt x="115102" y="8695"/>
                    <a:pt x="115102" y="8695"/>
                  </a:cubicBezTo>
                  <a:cubicBezTo>
                    <a:pt x="115102" y="102608"/>
                    <a:pt x="115102" y="102608"/>
                    <a:pt x="115102" y="102608"/>
                  </a:cubicBezTo>
                  <a:cubicBezTo>
                    <a:pt x="116326" y="102608"/>
                    <a:pt x="118775" y="100869"/>
                    <a:pt x="119999" y="100869"/>
                  </a:cubicBezTo>
                  <a:cubicBezTo>
                    <a:pt x="119999" y="3478"/>
                    <a:pt x="119999" y="3478"/>
                    <a:pt x="119999" y="3478"/>
                  </a:cubicBezTo>
                  <a:cubicBezTo>
                    <a:pt x="119999" y="1739"/>
                    <a:pt x="118775" y="0"/>
                    <a:pt x="117551" y="0"/>
                  </a:cubicBezTo>
                  <a:cubicBezTo>
                    <a:pt x="101632" y="0"/>
                    <a:pt x="101632" y="0"/>
                    <a:pt x="101632" y="0"/>
                  </a:cubicBezTo>
                  <a:cubicBezTo>
                    <a:pt x="100408" y="0"/>
                    <a:pt x="99183" y="1739"/>
                    <a:pt x="99183" y="3478"/>
                  </a:cubicBezTo>
                  <a:cubicBezTo>
                    <a:pt x="99183" y="111304"/>
                    <a:pt x="99183" y="111304"/>
                    <a:pt x="99183" y="111304"/>
                  </a:cubicBezTo>
                  <a:cubicBezTo>
                    <a:pt x="89387" y="111304"/>
                    <a:pt x="89387" y="111304"/>
                    <a:pt x="89387" y="111304"/>
                  </a:cubicBezTo>
                  <a:cubicBezTo>
                    <a:pt x="89387" y="55652"/>
                    <a:pt x="89387" y="55652"/>
                    <a:pt x="89387" y="55652"/>
                  </a:cubicBezTo>
                  <a:cubicBezTo>
                    <a:pt x="89387" y="53913"/>
                    <a:pt x="88163" y="52173"/>
                    <a:pt x="85714" y="52173"/>
                  </a:cubicBezTo>
                  <a:cubicBezTo>
                    <a:pt x="69795" y="52173"/>
                    <a:pt x="69795" y="52173"/>
                    <a:pt x="69795" y="52173"/>
                  </a:cubicBezTo>
                  <a:cubicBezTo>
                    <a:pt x="68571" y="52173"/>
                    <a:pt x="67346" y="53913"/>
                    <a:pt x="67346" y="55652"/>
                  </a:cubicBezTo>
                  <a:cubicBezTo>
                    <a:pt x="67346" y="111304"/>
                    <a:pt x="67346" y="111304"/>
                    <a:pt x="67346" y="111304"/>
                  </a:cubicBezTo>
                  <a:cubicBezTo>
                    <a:pt x="57551" y="111304"/>
                    <a:pt x="57551" y="111304"/>
                    <a:pt x="57551" y="111304"/>
                  </a:cubicBezTo>
                  <a:cubicBezTo>
                    <a:pt x="57551" y="41739"/>
                    <a:pt x="57551" y="41739"/>
                    <a:pt x="57551" y="41739"/>
                  </a:cubicBezTo>
                  <a:cubicBezTo>
                    <a:pt x="57551" y="38260"/>
                    <a:pt x="56326" y="36521"/>
                    <a:pt x="55102" y="36521"/>
                  </a:cubicBezTo>
                  <a:cubicBezTo>
                    <a:pt x="39183" y="36521"/>
                    <a:pt x="39183" y="36521"/>
                    <a:pt x="39183" y="36521"/>
                  </a:cubicBezTo>
                  <a:cubicBezTo>
                    <a:pt x="37959" y="36521"/>
                    <a:pt x="35510" y="38260"/>
                    <a:pt x="35510" y="41739"/>
                  </a:cubicBezTo>
                  <a:cubicBezTo>
                    <a:pt x="35510" y="111304"/>
                    <a:pt x="35510" y="111304"/>
                    <a:pt x="35510" y="111304"/>
                  </a:cubicBezTo>
                  <a:cubicBezTo>
                    <a:pt x="25714" y="111304"/>
                    <a:pt x="25714" y="111304"/>
                    <a:pt x="25714" y="111304"/>
                  </a:cubicBezTo>
                  <a:cubicBezTo>
                    <a:pt x="25714" y="78260"/>
                    <a:pt x="25714" y="78260"/>
                    <a:pt x="25714" y="78260"/>
                  </a:cubicBezTo>
                  <a:cubicBezTo>
                    <a:pt x="25714" y="76521"/>
                    <a:pt x="24489" y="74782"/>
                    <a:pt x="23265" y="74782"/>
                  </a:cubicBezTo>
                  <a:cubicBezTo>
                    <a:pt x="7346" y="74782"/>
                    <a:pt x="7346" y="74782"/>
                    <a:pt x="7346" y="74782"/>
                  </a:cubicBezTo>
                  <a:cubicBezTo>
                    <a:pt x="6122" y="74782"/>
                    <a:pt x="4897" y="76521"/>
                    <a:pt x="4897" y="78260"/>
                  </a:cubicBezTo>
                  <a:cubicBezTo>
                    <a:pt x="4897" y="111304"/>
                    <a:pt x="4897" y="111304"/>
                    <a:pt x="4897" y="111304"/>
                  </a:cubicBezTo>
                  <a:cubicBezTo>
                    <a:pt x="2448" y="111304"/>
                    <a:pt x="2448" y="111304"/>
                    <a:pt x="2448" y="111304"/>
                  </a:cubicBezTo>
                  <a:cubicBezTo>
                    <a:pt x="1224" y="111304"/>
                    <a:pt x="0" y="113043"/>
                    <a:pt x="0" y="114782"/>
                  </a:cubicBezTo>
                  <a:cubicBezTo>
                    <a:pt x="0" y="118260"/>
                    <a:pt x="1224" y="120000"/>
                    <a:pt x="2448" y="120000"/>
                  </a:cubicBezTo>
                  <a:close/>
                  <a:moveTo>
                    <a:pt x="73469" y="60869"/>
                  </a:moveTo>
                  <a:cubicBezTo>
                    <a:pt x="83265" y="60869"/>
                    <a:pt x="83265" y="60869"/>
                    <a:pt x="83265" y="60869"/>
                  </a:cubicBezTo>
                  <a:cubicBezTo>
                    <a:pt x="83265" y="111304"/>
                    <a:pt x="83265" y="111304"/>
                    <a:pt x="83265" y="111304"/>
                  </a:cubicBezTo>
                  <a:cubicBezTo>
                    <a:pt x="73469" y="111304"/>
                    <a:pt x="73469" y="111304"/>
                    <a:pt x="73469" y="111304"/>
                  </a:cubicBezTo>
                  <a:lnTo>
                    <a:pt x="73469" y="60869"/>
                  </a:lnTo>
                  <a:close/>
                  <a:moveTo>
                    <a:pt x="41632" y="45217"/>
                  </a:moveTo>
                  <a:cubicBezTo>
                    <a:pt x="51428" y="45217"/>
                    <a:pt x="51428" y="45217"/>
                    <a:pt x="51428" y="45217"/>
                  </a:cubicBezTo>
                  <a:cubicBezTo>
                    <a:pt x="51428" y="111304"/>
                    <a:pt x="51428" y="111304"/>
                    <a:pt x="51428" y="111304"/>
                  </a:cubicBezTo>
                  <a:cubicBezTo>
                    <a:pt x="41632" y="111304"/>
                    <a:pt x="41632" y="111304"/>
                    <a:pt x="41632" y="111304"/>
                  </a:cubicBezTo>
                  <a:lnTo>
                    <a:pt x="41632" y="45217"/>
                  </a:lnTo>
                  <a:close/>
                  <a:moveTo>
                    <a:pt x="11020" y="83478"/>
                  </a:moveTo>
                  <a:cubicBezTo>
                    <a:pt x="20816" y="83478"/>
                    <a:pt x="20816" y="83478"/>
                    <a:pt x="20816" y="83478"/>
                  </a:cubicBezTo>
                  <a:cubicBezTo>
                    <a:pt x="20816" y="111304"/>
                    <a:pt x="20816" y="111304"/>
                    <a:pt x="20816" y="111304"/>
                  </a:cubicBezTo>
                  <a:cubicBezTo>
                    <a:pt x="11020" y="111304"/>
                    <a:pt x="11020" y="111304"/>
                    <a:pt x="11020" y="111304"/>
                  </a:cubicBezTo>
                  <a:lnTo>
                    <a:pt x="11020" y="8347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39"/>
            <p:cNvSpPr/>
            <p:nvPr/>
          </p:nvSpPr>
          <p:spPr>
            <a:xfrm>
              <a:off x="1106488" y="3538538"/>
              <a:ext cx="936600" cy="1255800"/>
            </a:xfrm>
            <a:custGeom>
              <a:rect b="b" l="l" r="r" t="t"/>
              <a:pathLst>
                <a:path extrusionOk="0" h="120000" w="120000">
                  <a:moveTo>
                    <a:pt x="82971" y="117948"/>
                  </a:moveTo>
                  <a:cubicBezTo>
                    <a:pt x="3428" y="117948"/>
                    <a:pt x="3428" y="117948"/>
                    <a:pt x="3428" y="117948"/>
                  </a:cubicBezTo>
                  <a:cubicBezTo>
                    <a:pt x="3428" y="2564"/>
                    <a:pt x="3428" y="2564"/>
                    <a:pt x="3428" y="2564"/>
                  </a:cubicBezTo>
                  <a:cubicBezTo>
                    <a:pt x="75428" y="2564"/>
                    <a:pt x="75428" y="2564"/>
                    <a:pt x="75428" y="2564"/>
                  </a:cubicBezTo>
                  <a:cubicBezTo>
                    <a:pt x="75428" y="31794"/>
                    <a:pt x="75428" y="31794"/>
                    <a:pt x="75428" y="31794"/>
                  </a:cubicBezTo>
                  <a:cubicBezTo>
                    <a:pt x="75428" y="32820"/>
                    <a:pt x="76114" y="33333"/>
                    <a:pt x="76800" y="33333"/>
                  </a:cubicBezTo>
                  <a:cubicBezTo>
                    <a:pt x="116571" y="33333"/>
                    <a:pt x="116571" y="33333"/>
                    <a:pt x="116571" y="33333"/>
                  </a:cubicBezTo>
                  <a:cubicBezTo>
                    <a:pt x="116571" y="92307"/>
                    <a:pt x="116571" y="92307"/>
                    <a:pt x="116571" y="92307"/>
                  </a:cubicBezTo>
                  <a:cubicBezTo>
                    <a:pt x="117257" y="92820"/>
                    <a:pt x="117257" y="94358"/>
                    <a:pt x="117257" y="95384"/>
                  </a:cubicBezTo>
                  <a:cubicBezTo>
                    <a:pt x="117257" y="97435"/>
                    <a:pt x="117257" y="97435"/>
                    <a:pt x="117257" y="97435"/>
                  </a:cubicBezTo>
                  <a:cubicBezTo>
                    <a:pt x="117942" y="97435"/>
                    <a:pt x="118628" y="96923"/>
                    <a:pt x="119999" y="96410"/>
                  </a:cubicBezTo>
                  <a:cubicBezTo>
                    <a:pt x="119999" y="31794"/>
                    <a:pt x="119999" y="31794"/>
                    <a:pt x="119999" y="31794"/>
                  </a:cubicBezTo>
                  <a:cubicBezTo>
                    <a:pt x="119999" y="31794"/>
                    <a:pt x="119999" y="31794"/>
                    <a:pt x="119999" y="31794"/>
                  </a:cubicBezTo>
                  <a:cubicBezTo>
                    <a:pt x="119999" y="31794"/>
                    <a:pt x="119999" y="31794"/>
                    <a:pt x="119999" y="31794"/>
                  </a:cubicBezTo>
                  <a:cubicBezTo>
                    <a:pt x="119314" y="31794"/>
                    <a:pt x="119314" y="31282"/>
                    <a:pt x="119314" y="31282"/>
                  </a:cubicBezTo>
                  <a:cubicBezTo>
                    <a:pt x="119314" y="31282"/>
                    <a:pt x="119314" y="31282"/>
                    <a:pt x="119314" y="31282"/>
                  </a:cubicBezTo>
                  <a:cubicBezTo>
                    <a:pt x="119314" y="31282"/>
                    <a:pt x="119314" y="31282"/>
                    <a:pt x="119314" y="31282"/>
                  </a:cubicBezTo>
                  <a:cubicBezTo>
                    <a:pt x="119314" y="31282"/>
                    <a:pt x="119314" y="31282"/>
                    <a:pt x="119314" y="31282"/>
                  </a:cubicBezTo>
                  <a:cubicBezTo>
                    <a:pt x="78171" y="512"/>
                    <a:pt x="78171" y="512"/>
                    <a:pt x="78171" y="512"/>
                  </a:cubicBezTo>
                  <a:cubicBezTo>
                    <a:pt x="78171" y="512"/>
                    <a:pt x="78171" y="512"/>
                    <a:pt x="78171" y="0"/>
                  </a:cubicBezTo>
                  <a:cubicBezTo>
                    <a:pt x="78171" y="0"/>
                    <a:pt x="78171" y="0"/>
                    <a:pt x="78171" y="0"/>
                  </a:cubicBezTo>
                  <a:cubicBezTo>
                    <a:pt x="78171" y="0"/>
                    <a:pt x="77485" y="0"/>
                    <a:pt x="77485" y="0"/>
                  </a:cubicBezTo>
                  <a:cubicBezTo>
                    <a:pt x="77485" y="0"/>
                    <a:pt x="77485" y="0"/>
                    <a:pt x="77485" y="0"/>
                  </a:cubicBezTo>
                  <a:cubicBezTo>
                    <a:pt x="77485" y="0"/>
                    <a:pt x="77485" y="0"/>
                    <a:pt x="77485" y="0"/>
                  </a:cubicBezTo>
                  <a:cubicBezTo>
                    <a:pt x="77485" y="0"/>
                    <a:pt x="77485" y="0"/>
                    <a:pt x="76800" y="0"/>
                  </a:cubicBezTo>
                  <a:cubicBezTo>
                    <a:pt x="2057" y="0"/>
                    <a:pt x="2057" y="0"/>
                    <a:pt x="2057" y="0"/>
                  </a:cubicBezTo>
                  <a:cubicBezTo>
                    <a:pt x="685" y="0"/>
                    <a:pt x="0" y="512"/>
                    <a:pt x="0" y="1538"/>
                  </a:cubicBezTo>
                  <a:cubicBezTo>
                    <a:pt x="0" y="118974"/>
                    <a:pt x="0" y="118974"/>
                    <a:pt x="0" y="118974"/>
                  </a:cubicBezTo>
                  <a:cubicBezTo>
                    <a:pt x="0" y="119487"/>
                    <a:pt x="685" y="120000"/>
                    <a:pt x="2057" y="120000"/>
                  </a:cubicBezTo>
                  <a:cubicBezTo>
                    <a:pt x="82971" y="120000"/>
                    <a:pt x="82971" y="120000"/>
                    <a:pt x="82971" y="120000"/>
                  </a:cubicBezTo>
                  <a:lnTo>
                    <a:pt x="82971" y="117948"/>
                  </a:lnTo>
                  <a:close/>
                  <a:moveTo>
                    <a:pt x="78857" y="4102"/>
                  </a:moveTo>
                  <a:cubicBezTo>
                    <a:pt x="113828" y="30769"/>
                    <a:pt x="113828" y="30769"/>
                    <a:pt x="113828" y="30769"/>
                  </a:cubicBezTo>
                  <a:cubicBezTo>
                    <a:pt x="78857" y="30769"/>
                    <a:pt x="78857" y="30769"/>
                    <a:pt x="78857" y="30769"/>
                  </a:cubicBezTo>
                  <a:lnTo>
                    <a:pt x="78857" y="4102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39"/>
            <p:cNvSpPr/>
            <p:nvPr/>
          </p:nvSpPr>
          <p:spPr>
            <a:xfrm>
              <a:off x="1293813" y="3748088"/>
              <a:ext cx="250800" cy="22200"/>
            </a:xfrm>
            <a:custGeom>
              <a:rect b="b" l="l" r="r" t="t"/>
              <a:pathLst>
                <a:path extrusionOk="0" h="120000" w="120000">
                  <a:moveTo>
                    <a:pt x="5106" y="120000"/>
                  </a:moveTo>
                  <a:cubicBezTo>
                    <a:pt x="114893" y="120000"/>
                    <a:pt x="114893" y="120000"/>
                    <a:pt x="114893" y="120000"/>
                  </a:cubicBezTo>
                  <a:cubicBezTo>
                    <a:pt x="117446" y="120000"/>
                    <a:pt x="120000" y="90000"/>
                    <a:pt x="120000" y="60000"/>
                  </a:cubicBezTo>
                  <a:cubicBezTo>
                    <a:pt x="120000" y="30000"/>
                    <a:pt x="117446" y="0"/>
                    <a:pt x="114893" y="0"/>
                  </a:cubicBezTo>
                  <a:cubicBezTo>
                    <a:pt x="5106" y="0"/>
                    <a:pt x="5106" y="0"/>
                    <a:pt x="5106" y="0"/>
                  </a:cubicBezTo>
                  <a:cubicBezTo>
                    <a:pt x="2553" y="0"/>
                    <a:pt x="0" y="30000"/>
                    <a:pt x="0" y="60000"/>
                  </a:cubicBezTo>
                  <a:cubicBezTo>
                    <a:pt x="0" y="90000"/>
                    <a:pt x="2553" y="120000"/>
                    <a:pt x="5106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1293813" y="3919538"/>
              <a:ext cx="250800" cy="27000"/>
            </a:xfrm>
            <a:custGeom>
              <a:rect b="b" l="l" r="r" t="t"/>
              <a:pathLst>
                <a:path extrusionOk="0" h="120000" w="120000">
                  <a:moveTo>
                    <a:pt x="5106" y="120000"/>
                  </a:moveTo>
                  <a:cubicBezTo>
                    <a:pt x="114893" y="120000"/>
                    <a:pt x="114893" y="120000"/>
                    <a:pt x="114893" y="120000"/>
                  </a:cubicBezTo>
                  <a:cubicBezTo>
                    <a:pt x="117446" y="120000"/>
                    <a:pt x="120000" y="96000"/>
                    <a:pt x="120000" y="48000"/>
                  </a:cubicBezTo>
                  <a:cubicBezTo>
                    <a:pt x="120000" y="24000"/>
                    <a:pt x="117446" y="0"/>
                    <a:pt x="114893" y="0"/>
                  </a:cubicBezTo>
                  <a:cubicBezTo>
                    <a:pt x="5106" y="0"/>
                    <a:pt x="5106" y="0"/>
                    <a:pt x="5106" y="0"/>
                  </a:cubicBezTo>
                  <a:cubicBezTo>
                    <a:pt x="2553" y="0"/>
                    <a:pt x="0" y="24000"/>
                    <a:pt x="0" y="48000"/>
                  </a:cubicBezTo>
                  <a:cubicBezTo>
                    <a:pt x="0" y="96000"/>
                    <a:pt x="2553" y="120000"/>
                    <a:pt x="5106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39"/>
            <p:cNvSpPr/>
            <p:nvPr/>
          </p:nvSpPr>
          <p:spPr>
            <a:xfrm>
              <a:off x="1325563" y="4048125"/>
              <a:ext cx="480900" cy="301500"/>
            </a:xfrm>
            <a:custGeom>
              <a:rect b="b" l="l" r="r" t="t"/>
              <a:pathLst>
                <a:path extrusionOk="0" h="120000" w="120000">
                  <a:moveTo>
                    <a:pt x="77333" y="64285"/>
                  </a:moveTo>
                  <a:cubicBezTo>
                    <a:pt x="74666" y="64285"/>
                    <a:pt x="72000" y="66428"/>
                    <a:pt x="70666" y="68571"/>
                  </a:cubicBezTo>
                  <a:cubicBezTo>
                    <a:pt x="52000" y="59999"/>
                    <a:pt x="52000" y="59999"/>
                    <a:pt x="52000" y="59999"/>
                  </a:cubicBezTo>
                  <a:cubicBezTo>
                    <a:pt x="52000" y="51428"/>
                    <a:pt x="48000" y="44999"/>
                    <a:pt x="42666" y="44999"/>
                  </a:cubicBezTo>
                  <a:cubicBezTo>
                    <a:pt x="38666" y="44999"/>
                    <a:pt x="34666" y="51428"/>
                    <a:pt x="34666" y="59999"/>
                  </a:cubicBezTo>
                  <a:cubicBezTo>
                    <a:pt x="34666" y="62142"/>
                    <a:pt x="34666" y="62142"/>
                    <a:pt x="34666" y="64285"/>
                  </a:cubicBezTo>
                  <a:cubicBezTo>
                    <a:pt x="13333" y="92142"/>
                    <a:pt x="13333" y="92142"/>
                    <a:pt x="13333" y="92142"/>
                  </a:cubicBezTo>
                  <a:cubicBezTo>
                    <a:pt x="12000" y="92142"/>
                    <a:pt x="10666" y="92142"/>
                    <a:pt x="9333" y="92142"/>
                  </a:cubicBezTo>
                  <a:cubicBezTo>
                    <a:pt x="4000" y="92142"/>
                    <a:pt x="0" y="98571"/>
                    <a:pt x="0" y="104999"/>
                  </a:cubicBezTo>
                  <a:cubicBezTo>
                    <a:pt x="0" y="113571"/>
                    <a:pt x="4000" y="119999"/>
                    <a:pt x="9333" y="119999"/>
                  </a:cubicBezTo>
                  <a:cubicBezTo>
                    <a:pt x="13333" y="119999"/>
                    <a:pt x="17333" y="113571"/>
                    <a:pt x="17333" y="104999"/>
                  </a:cubicBezTo>
                  <a:cubicBezTo>
                    <a:pt x="17333" y="102857"/>
                    <a:pt x="17333" y="102857"/>
                    <a:pt x="17333" y="100714"/>
                  </a:cubicBezTo>
                  <a:cubicBezTo>
                    <a:pt x="38666" y="72857"/>
                    <a:pt x="38666" y="72857"/>
                    <a:pt x="38666" y="72857"/>
                  </a:cubicBezTo>
                  <a:cubicBezTo>
                    <a:pt x="40000" y="72857"/>
                    <a:pt x="41333" y="75000"/>
                    <a:pt x="42666" y="75000"/>
                  </a:cubicBezTo>
                  <a:cubicBezTo>
                    <a:pt x="45333" y="75000"/>
                    <a:pt x="48000" y="72857"/>
                    <a:pt x="49333" y="68571"/>
                  </a:cubicBezTo>
                  <a:cubicBezTo>
                    <a:pt x="68000" y="79285"/>
                    <a:pt x="68000" y="79285"/>
                    <a:pt x="68000" y="79285"/>
                  </a:cubicBezTo>
                  <a:cubicBezTo>
                    <a:pt x="68000" y="85714"/>
                    <a:pt x="72000" y="92142"/>
                    <a:pt x="77333" y="92142"/>
                  </a:cubicBezTo>
                  <a:cubicBezTo>
                    <a:pt x="82666" y="92142"/>
                    <a:pt x="86666" y="85714"/>
                    <a:pt x="86666" y="77142"/>
                  </a:cubicBezTo>
                  <a:cubicBezTo>
                    <a:pt x="86666" y="75000"/>
                    <a:pt x="85333" y="72857"/>
                    <a:pt x="85333" y="70714"/>
                  </a:cubicBezTo>
                  <a:cubicBezTo>
                    <a:pt x="108000" y="27857"/>
                    <a:pt x="108000" y="27857"/>
                    <a:pt x="108000" y="27857"/>
                  </a:cubicBezTo>
                  <a:cubicBezTo>
                    <a:pt x="109333" y="27857"/>
                    <a:pt x="110666" y="27857"/>
                    <a:pt x="112000" y="27857"/>
                  </a:cubicBezTo>
                  <a:cubicBezTo>
                    <a:pt x="116000" y="27857"/>
                    <a:pt x="120000" y="21428"/>
                    <a:pt x="120000" y="12857"/>
                  </a:cubicBezTo>
                  <a:cubicBezTo>
                    <a:pt x="120000" y="6428"/>
                    <a:pt x="116000" y="0"/>
                    <a:pt x="112000" y="0"/>
                  </a:cubicBezTo>
                  <a:cubicBezTo>
                    <a:pt x="106666" y="0"/>
                    <a:pt x="102666" y="6428"/>
                    <a:pt x="102666" y="12857"/>
                  </a:cubicBezTo>
                  <a:cubicBezTo>
                    <a:pt x="102666" y="17142"/>
                    <a:pt x="102666" y="19285"/>
                    <a:pt x="104000" y="21428"/>
                  </a:cubicBezTo>
                  <a:cubicBezTo>
                    <a:pt x="80000" y="64285"/>
                    <a:pt x="80000" y="64285"/>
                    <a:pt x="80000" y="64285"/>
                  </a:cubicBezTo>
                  <a:cubicBezTo>
                    <a:pt x="78666" y="64285"/>
                    <a:pt x="78666" y="64285"/>
                    <a:pt x="77333" y="64285"/>
                  </a:cubicBezTo>
                  <a:close/>
                  <a:moveTo>
                    <a:pt x="9333" y="109285"/>
                  </a:moveTo>
                  <a:cubicBezTo>
                    <a:pt x="8000" y="109285"/>
                    <a:pt x="6666" y="107142"/>
                    <a:pt x="6666" y="104999"/>
                  </a:cubicBezTo>
                  <a:cubicBezTo>
                    <a:pt x="6666" y="102857"/>
                    <a:pt x="8000" y="100714"/>
                    <a:pt x="9333" y="100714"/>
                  </a:cubicBezTo>
                  <a:cubicBezTo>
                    <a:pt x="10666" y="100714"/>
                    <a:pt x="10666" y="102857"/>
                    <a:pt x="10666" y="104999"/>
                  </a:cubicBezTo>
                  <a:cubicBezTo>
                    <a:pt x="10666" y="107142"/>
                    <a:pt x="10666" y="109285"/>
                    <a:pt x="9333" y="109285"/>
                  </a:cubicBezTo>
                  <a:close/>
                  <a:moveTo>
                    <a:pt x="42666" y="64285"/>
                  </a:moveTo>
                  <a:cubicBezTo>
                    <a:pt x="41333" y="64285"/>
                    <a:pt x="40000" y="62142"/>
                    <a:pt x="40000" y="59999"/>
                  </a:cubicBezTo>
                  <a:cubicBezTo>
                    <a:pt x="40000" y="57857"/>
                    <a:pt x="41333" y="55714"/>
                    <a:pt x="42666" y="55714"/>
                  </a:cubicBezTo>
                  <a:cubicBezTo>
                    <a:pt x="44000" y="55714"/>
                    <a:pt x="45333" y="57857"/>
                    <a:pt x="45333" y="59999"/>
                  </a:cubicBezTo>
                  <a:cubicBezTo>
                    <a:pt x="45333" y="62142"/>
                    <a:pt x="44000" y="64285"/>
                    <a:pt x="42666" y="64285"/>
                  </a:cubicBezTo>
                  <a:close/>
                  <a:moveTo>
                    <a:pt x="77333" y="81428"/>
                  </a:moveTo>
                  <a:cubicBezTo>
                    <a:pt x="76000" y="81428"/>
                    <a:pt x="74666" y="79285"/>
                    <a:pt x="74666" y="77142"/>
                  </a:cubicBezTo>
                  <a:cubicBezTo>
                    <a:pt x="74666" y="77142"/>
                    <a:pt x="74666" y="77142"/>
                    <a:pt x="74666" y="77142"/>
                  </a:cubicBezTo>
                  <a:cubicBezTo>
                    <a:pt x="74666" y="77142"/>
                    <a:pt x="74666" y="77142"/>
                    <a:pt x="74666" y="77142"/>
                  </a:cubicBezTo>
                  <a:cubicBezTo>
                    <a:pt x="74666" y="77142"/>
                    <a:pt x="74666" y="77142"/>
                    <a:pt x="74666" y="75000"/>
                  </a:cubicBezTo>
                  <a:cubicBezTo>
                    <a:pt x="76000" y="75000"/>
                    <a:pt x="76000" y="75000"/>
                    <a:pt x="77333" y="75000"/>
                  </a:cubicBezTo>
                  <a:cubicBezTo>
                    <a:pt x="78666" y="75000"/>
                    <a:pt x="80000" y="75000"/>
                    <a:pt x="80000" y="77142"/>
                  </a:cubicBezTo>
                  <a:cubicBezTo>
                    <a:pt x="80000" y="79285"/>
                    <a:pt x="78666" y="81428"/>
                    <a:pt x="77333" y="81428"/>
                  </a:cubicBezTo>
                  <a:close/>
                  <a:moveTo>
                    <a:pt x="112000" y="10714"/>
                  </a:moveTo>
                  <a:cubicBezTo>
                    <a:pt x="113333" y="10714"/>
                    <a:pt x="113333" y="10714"/>
                    <a:pt x="113333" y="12857"/>
                  </a:cubicBezTo>
                  <a:cubicBezTo>
                    <a:pt x="113333" y="14999"/>
                    <a:pt x="113333" y="17142"/>
                    <a:pt x="112000" y="17142"/>
                  </a:cubicBezTo>
                  <a:cubicBezTo>
                    <a:pt x="109333" y="17142"/>
                    <a:pt x="109333" y="14999"/>
                    <a:pt x="109333" y="12857"/>
                  </a:cubicBezTo>
                  <a:cubicBezTo>
                    <a:pt x="109333" y="10714"/>
                    <a:pt x="109333" y="10714"/>
                    <a:pt x="112000" y="107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39"/>
            <p:cNvSpPr/>
            <p:nvPr/>
          </p:nvSpPr>
          <p:spPr>
            <a:xfrm>
              <a:off x="1293813" y="3833813"/>
              <a:ext cx="250800" cy="22200"/>
            </a:xfrm>
            <a:custGeom>
              <a:rect b="b" l="l" r="r" t="t"/>
              <a:pathLst>
                <a:path extrusionOk="0" h="120000" w="120000">
                  <a:moveTo>
                    <a:pt x="5106" y="120000"/>
                  </a:moveTo>
                  <a:cubicBezTo>
                    <a:pt x="114893" y="120000"/>
                    <a:pt x="114893" y="120000"/>
                    <a:pt x="114893" y="120000"/>
                  </a:cubicBezTo>
                  <a:cubicBezTo>
                    <a:pt x="117446" y="120000"/>
                    <a:pt x="120000" y="90000"/>
                    <a:pt x="120000" y="60000"/>
                  </a:cubicBezTo>
                  <a:cubicBezTo>
                    <a:pt x="120000" y="30000"/>
                    <a:pt x="117446" y="0"/>
                    <a:pt x="114893" y="0"/>
                  </a:cubicBezTo>
                  <a:cubicBezTo>
                    <a:pt x="5106" y="0"/>
                    <a:pt x="5106" y="0"/>
                    <a:pt x="5106" y="0"/>
                  </a:cubicBezTo>
                  <a:cubicBezTo>
                    <a:pt x="2553" y="0"/>
                    <a:pt x="0" y="30000"/>
                    <a:pt x="0" y="60000"/>
                  </a:cubicBezTo>
                  <a:cubicBezTo>
                    <a:pt x="0" y="90000"/>
                    <a:pt x="2553" y="120000"/>
                    <a:pt x="5106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1555750" y="4462463"/>
              <a:ext cx="711300" cy="1544700"/>
            </a:xfrm>
            <a:custGeom>
              <a:rect b="b" l="l" r="r" t="t"/>
              <a:pathLst>
                <a:path extrusionOk="0" h="120000" w="120000">
                  <a:moveTo>
                    <a:pt x="29774" y="62500"/>
                  </a:moveTo>
                  <a:cubicBezTo>
                    <a:pt x="32481" y="64583"/>
                    <a:pt x="36090" y="66250"/>
                    <a:pt x="41503" y="67916"/>
                  </a:cubicBezTo>
                  <a:cubicBezTo>
                    <a:pt x="41503" y="76250"/>
                    <a:pt x="41503" y="76250"/>
                    <a:pt x="41503" y="76250"/>
                  </a:cubicBezTo>
                  <a:cubicBezTo>
                    <a:pt x="31578" y="76250"/>
                    <a:pt x="31578" y="76250"/>
                    <a:pt x="31578" y="76250"/>
                  </a:cubicBezTo>
                  <a:cubicBezTo>
                    <a:pt x="30676" y="76250"/>
                    <a:pt x="29774" y="77083"/>
                    <a:pt x="29774" y="77500"/>
                  </a:cubicBezTo>
                  <a:cubicBezTo>
                    <a:pt x="29774" y="89166"/>
                    <a:pt x="29774" y="89166"/>
                    <a:pt x="29774" y="89166"/>
                  </a:cubicBezTo>
                  <a:cubicBezTo>
                    <a:pt x="29774" y="120000"/>
                    <a:pt x="29774" y="120000"/>
                    <a:pt x="29774" y="120000"/>
                  </a:cubicBezTo>
                  <a:cubicBezTo>
                    <a:pt x="34285" y="120000"/>
                    <a:pt x="34285" y="120000"/>
                    <a:pt x="34285" y="120000"/>
                  </a:cubicBezTo>
                  <a:cubicBezTo>
                    <a:pt x="34285" y="90000"/>
                    <a:pt x="34285" y="90000"/>
                    <a:pt x="34285" y="90000"/>
                  </a:cubicBezTo>
                  <a:cubicBezTo>
                    <a:pt x="110977" y="90000"/>
                    <a:pt x="110977" y="90000"/>
                    <a:pt x="110977" y="90000"/>
                  </a:cubicBezTo>
                  <a:cubicBezTo>
                    <a:pt x="110977" y="120000"/>
                    <a:pt x="110977" y="120000"/>
                    <a:pt x="110977" y="120000"/>
                  </a:cubicBezTo>
                  <a:cubicBezTo>
                    <a:pt x="115488" y="120000"/>
                    <a:pt x="115488" y="120000"/>
                    <a:pt x="115488" y="120000"/>
                  </a:cubicBezTo>
                  <a:cubicBezTo>
                    <a:pt x="115488" y="89166"/>
                    <a:pt x="115488" y="89166"/>
                    <a:pt x="115488" y="89166"/>
                  </a:cubicBezTo>
                  <a:cubicBezTo>
                    <a:pt x="115488" y="77500"/>
                    <a:pt x="115488" y="77500"/>
                    <a:pt x="115488" y="77500"/>
                  </a:cubicBezTo>
                  <a:cubicBezTo>
                    <a:pt x="115488" y="77083"/>
                    <a:pt x="114586" y="76250"/>
                    <a:pt x="112781" y="76250"/>
                  </a:cubicBezTo>
                  <a:cubicBezTo>
                    <a:pt x="103759" y="76250"/>
                    <a:pt x="103759" y="76250"/>
                    <a:pt x="103759" y="76250"/>
                  </a:cubicBezTo>
                  <a:cubicBezTo>
                    <a:pt x="103759" y="67500"/>
                    <a:pt x="103759" y="67500"/>
                    <a:pt x="103759" y="67500"/>
                  </a:cubicBezTo>
                  <a:cubicBezTo>
                    <a:pt x="113684" y="64166"/>
                    <a:pt x="120000" y="59166"/>
                    <a:pt x="120000" y="53333"/>
                  </a:cubicBezTo>
                  <a:cubicBezTo>
                    <a:pt x="120000" y="21666"/>
                    <a:pt x="120000" y="21666"/>
                    <a:pt x="120000" y="21666"/>
                  </a:cubicBezTo>
                  <a:cubicBezTo>
                    <a:pt x="120000" y="18333"/>
                    <a:pt x="114586" y="15833"/>
                    <a:pt x="107368" y="15833"/>
                  </a:cubicBezTo>
                  <a:cubicBezTo>
                    <a:pt x="104661" y="15833"/>
                    <a:pt x="101954" y="16250"/>
                    <a:pt x="99248" y="17083"/>
                  </a:cubicBezTo>
                  <a:cubicBezTo>
                    <a:pt x="99248" y="12083"/>
                    <a:pt x="99248" y="12083"/>
                    <a:pt x="99248" y="12083"/>
                  </a:cubicBezTo>
                  <a:cubicBezTo>
                    <a:pt x="99248" y="8750"/>
                    <a:pt x="93834" y="6250"/>
                    <a:pt x="86616" y="6250"/>
                  </a:cubicBezTo>
                  <a:cubicBezTo>
                    <a:pt x="83909" y="6250"/>
                    <a:pt x="81203" y="6666"/>
                    <a:pt x="78496" y="7500"/>
                  </a:cubicBezTo>
                  <a:cubicBezTo>
                    <a:pt x="78496" y="5833"/>
                    <a:pt x="78496" y="5833"/>
                    <a:pt x="78496" y="5833"/>
                  </a:cubicBezTo>
                  <a:cubicBezTo>
                    <a:pt x="78496" y="2500"/>
                    <a:pt x="73082" y="0"/>
                    <a:pt x="65864" y="0"/>
                  </a:cubicBezTo>
                  <a:cubicBezTo>
                    <a:pt x="59548" y="0"/>
                    <a:pt x="54135" y="2500"/>
                    <a:pt x="54135" y="5833"/>
                  </a:cubicBezTo>
                  <a:cubicBezTo>
                    <a:pt x="54135" y="7500"/>
                    <a:pt x="54135" y="7500"/>
                    <a:pt x="54135" y="7500"/>
                  </a:cubicBezTo>
                  <a:cubicBezTo>
                    <a:pt x="51428" y="6666"/>
                    <a:pt x="48721" y="6250"/>
                    <a:pt x="45112" y="6250"/>
                  </a:cubicBezTo>
                  <a:cubicBezTo>
                    <a:pt x="38796" y="6250"/>
                    <a:pt x="33383" y="8750"/>
                    <a:pt x="33383" y="12083"/>
                  </a:cubicBezTo>
                  <a:cubicBezTo>
                    <a:pt x="33383" y="41250"/>
                    <a:pt x="33383" y="41250"/>
                    <a:pt x="33383" y="41250"/>
                  </a:cubicBezTo>
                  <a:cubicBezTo>
                    <a:pt x="18947" y="33333"/>
                    <a:pt x="18947" y="33333"/>
                    <a:pt x="18947" y="33333"/>
                  </a:cubicBezTo>
                  <a:cubicBezTo>
                    <a:pt x="18947" y="33333"/>
                    <a:pt x="18045" y="33333"/>
                    <a:pt x="18045" y="33333"/>
                  </a:cubicBezTo>
                  <a:cubicBezTo>
                    <a:pt x="14436" y="31666"/>
                    <a:pt x="8120" y="31666"/>
                    <a:pt x="4511" y="33333"/>
                  </a:cubicBezTo>
                  <a:cubicBezTo>
                    <a:pt x="902" y="35000"/>
                    <a:pt x="0" y="37500"/>
                    <a:pt x="2706" y="39583"/>
                  </a:cubicBezTo>
                  <a:cubicBezTo>
                    <a:pt x="4511" y="40833"/>
                    <a:pt x="18045" y="54166"/>
                    <a:pt x="29774" y="62500"/>
                  </a:cubicBezTo>
                  <a:close/>
                  <a:moveTo>
                    <a:pt x="110977" y="78333"/>
                  </a:moveTo>
                  <a:cubicBezTo>
                    <a:pt x="110977" y="88333"/>
                    <a:pt x="110977" y="88333"/>
                    <a:pt x="110977" y="88333"/>
                  </a:cubicBezTo>
                  <a:cubicBezTo>
                    <a:pt x="34285" y="88333"/>
                    <a:pt x="34285" y="88333"/>
                    <a:pt x="34285" y="88333"/>
                  </a:cubicBezTo>
                  <a:cubicBezTo>
                    <a:pt x="34285" y="78333"/>
                    <a:pt x="34285" y="78333"/>
                    <a:pt x="34285" y="78333"/>
                  </a:cubicBezTo>
                  <a:lnTo>
                    <a:pt x="110977" y="78333"/>
                  </a:lnTo>
                  <a:close/>
                  <a:moveTo>
                    <a:pt x="7218" y="35000"/>
                  </a:moveTo>
                  <a:cubicBezTo>
                    <a:pt x="9022" y="33750"/>
                    <a:pt x="12631" y="33750"/>
                    <a:pt x="15338" y="34583"/>
                  </a:cubicBezTo>
                  <a:cubicBezTo>
                    <a:pt x="33383" y="44583"/>
                    <a:pt x="33383" y="44583"/>
                    <a:pt x="33383" y="44583"/>
                  </a:cubicBezTo>
                  <a:cubicBezTo>
                    <a:pt x="34285" y="45000"/>
                    <a:pt x="35187" y="45000"/>
                    <a:pt x="36090" y="45000"/>
                  </a:cubicBezTo>
                  <a:cubicBezTo>
                    <a:pt x="36992" y="44583"/>
                    <a:pt x="36992" y="44166"/>
                    <a:pt x="36992" y="43750"/>
                  </a:cubicBezTo>
                  <a:cubicBezTo>
                    <a:pt x="36992" y="12083"/>
                    <a:pt x="36992" y="12083"/>
                    <a:pt x="36992" y="12083"/>
                  </a:cubicBezTo>
                  <a:cubicBezTo>
                    <a:pt x="36992" y="10416"/>
                    <a:pt x="40601" y="8750"/>
                    <a:pt x="44210" y="8333"/>
                  </a:cubicBezTo>
                  <a:cubicBezTo>
                    <a:pt x="49624" y="7916"/>
                    <a:pt x="54135" y="10000"/>
                    <a:pt x="54135" y="12083"/>
                  </a:cubicBezTo>
                  <a:cubicBezTo>
                    <a:pt x="54135" y="29583"/>
                    <a:pt x="54135" y="29583"/>
                    <a:pt x="54135" y="29583"/>
                  </a:cubicBezTo>
                  <a:cubicBezTo>
                    <a:pt x="54135" y="30000"/>
                    <a:pt x="55037" y="30416"/>
                    <a:pt x="55939" y="30416"/>
                  </a:cubicBezTo>
                  <a:cubicBezTo>
                    <a:pt x="55939" y="30416"/>
                    <a:pt x="55939" y="30416"/>
                    <a:pt x="55939" y="30416"/>
                  </a:cubicBezTo>
                  <a:cubicBezTo>
                    <a:pt x="56842" y="30416"/>
                    <a:pt x="57744" y="30000"/>
                    <a:pt x="57744" y="29583"/>
                  </a:cubicBezTo>
                  <a:cubicBezTo>
                    <a:pt x="57744" y="12083"/>
                    <a:pt x="57744" y="12083"/>
                    <a:pt x="57744" y="12083"/>
                  </a:cubicBezTo>
                  <a:cubicBezTo>
                    <a:pt x="57744" y="5833"/>
                    <a:pt x="57744" y="5833"/>
                    <a:pt x="57744" y="5833"/>
                  </a:cubicBezTo>
                  <a:cubicBezTo>
                    <a:pt x="57744" y="3750"/>
                    <a:pt x="61353" y="2083"/>
                    <a:pt x="64962" y="2083"/>
                  </a:cubicBezTo>
                  <a:cubicBezTo>
                    <a:pt x="70375" y="1666"/>
                    <a:pt x="73984" y="3333"/>
                    <a:pt x="73984" y="5833"/>
                  </a:cubicBezTo>
                  <a:cubicBezTo>
                    <a:pt x="73984" y="12083"/>
                    <a:pt x="73984" y="12083"/>
                    <a:pt x="73984" y="12083"/>
                  </a:cubicBezTo>
                  <a:cubicBezTo>
                    <a:pt x="73984" y="29583"/>
                    <a:pt x="73984" y="29583"/>
                    <a:pt x="73984" y="29583"/>
                  </a:cubicBezTo>
                  <a:cubicBezTo>
                    <a:pt x="73984" y="30000"/>
                    <a:pt x="75789" y="30416"/>
                    <a:pt x="76691" y="30416"/>
                  </a:cubicBezTo>
                  <a:cubicBezTo>
                    <a:pt x="76691" y="30416"/>
                    <a:pt x="76691" y="30416"/>
                    <a:pt x="76691" y="30416"/>
                  </a:cubicBezTo>
                  <a:cubicBezTo>
                    <a:pt x="77593" y="30416"/>
                    <a:pt x="78496" y="30000"/>
                    <a:pt x="78496" y="29583"/>
                  </a:cubicBezTo>
                  <a:cubicBezTo>
                    <a:pt x="78496" y="12083"/>
                    <a:pt x="78496" y="12083"/>
                    <a:pt x="78496" y="12083"/>
                  </a:cubicBezTo>
                  <a:cubicBezTo>
                    <a:pt x="78496" y="10416"/>
                    <a:pt x="82105" y="8750"/>
                    <a:pt x="85714" y="8333"/>
                  </a:cubicBezTo>
                  <a:cubicBezTo>
                    <a:pt x="91127" y="7916"/>
                    <a:pt x="94736" y="10000"/>
                    <a:pt x="94736" y="12083"/>
                  </a:cubicBezTo>
                  <a:cubicBezTo>
                    <a:pt x="94736" y="21666"/>
                    <a:pt x="94736" y="21666"/>
                    <a:pt x="94736" y="21666"/>
                  </a:cubicBezTo>
                  <a:cubicBezTo>
                    <a:pt x="94736" y="34166"/>
                    <a:pt x="94736" y="34166"/>
                    <a:pt x="94736" y="34166"/>
                  </a:cubicBezTo>
                  <a:cubicBezTo>
                    <a:pt x="94736" y="34583"/>
                    <a:pt x="95639" y="35416"/>
                    <a:pt x="97443" y="35416"/>
                  </a:cubicBezTo>
                  <a:cubicBezTo>
                    <a:pt x="97443" y="35416"/>
                    <a:pt x="97443" y="35416"/>
                    <a:pt x="97443" y="35416"/>
                  </a:cubicBezTo>
                  <a:cubicBezTo>
                    <a:pt x="98345" y="35416"/>
                    <a:pt x="99248" y="34583"/>
                    <a:pt x="99248" y="34166"/>
                  </a:cubicBezTo>
                  <a:cubicBezTo>
                    <a:pt x="99248" y="21666"/>
                    <a:pt x="99248" y="21666"/>
                    <a:pt x="99248" y="21666"/>
                  </a:cubicBezTo>
                  <a:cubicBezTo>
                    <a:pt x="99248" y="20000"/>
                    <a:pt x="101954" y="17916"/>
                    <a:pt x="106466" y="17916"/>
                  </a:cubicBezTo>
                  <a:cubicBezTo>
                    <a:pt x="110977" y="17500"/>
                    <a:pt x="115488" y="19166"/>
                    <a:pt x="115488" y="21666"/>
                  </a:cubicBezTo>
                  <a:cubicBezTo>
                    <a:pt x="115488" y="53333"/>
                    <a:pt x="115488" y="53333"/>
                    <a:pt x="115488" y="53333"/>
                  </a:cubicBezTo>
                  <a:cubicBezTo>
                    <a:pt x="115488" y="58750"/>
                    <a:pt x="110075" y="63333"/>
                    <a:pt x="100150" y="65833"/>
                  </a:cubicBezTo>
                  <a:cubicBezTo>
                    <a:pt x="100150" y="66250"/>
                    <a:pt x="99248" y="66666"/>
                    <a:pt x="99248" y="67083"/>
                  </a:cubicBezTo>
                  <a:cubicBezTo>
                    <a:pt x="99248" y="76250"/>
                    <a:pt x="99248" y="76250"/>
                    <a:pt x="99248" y="76250"/>
                  </a:cubicBezTo>
                  <a:cubicBezTo>
                    <a:pt x="46015" y="76250"/>
                    <a:pt x="46015" y="76250"/>
                    <a:pt x="46015" y="76250"/>
                  </a:cubicBezTo>
                  <a:cubicBezTo>
                    <a:pt x="46015" y="67083"/>
                    <a:pt x="46015" y="67083"/>
                    <a:pt x="46015" y="67083"/>
                  </a:cubicBezTo>
                  <a:cubicBezTo>
                    <a:pt x="46015" y="66666"/>
                    <a:pt x="45112" y="66666"/>
                    <a:pt x="44210" y="66250"/>
                  </a:cubicBezTo>
                  <a:cubicBezTo>
                    <a:pt x="39699" y="65000"/>
                    <a:pt x="36090" y="63333"/>
                    <a:pt x="33383" y="61250"/>
                  </a:cubicBezTo>
                  <a:cubicBezTo>
                    <a:pt x="21654" y="52916"/>
                    <a:pt x="7218" y="38750"/>
                    <a:pt x="7218" y="38750"/>
                  </a:cubicBezTo>
                  <a:cubicBezTo>
                    <a:pt x="6315" y="38750"/>
                    <a:pt x="6315" y="38750"/>
                    <a:pt x="6315" y="38333"/>
                  </a:cubicBezTo>
                  <a:cubicBezTo>
                    <a:pt x="4511" y="37500"/>
                    <a:pt x="5413" y="35833"/>
                    <a:pt x="7218" y="35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0" name="Google Shape;530;p39"/>
          <p:cNvGrpSpPr/>
          <p:nvPr/>
        </p:nvGrpSpPr>
        <p:grpSpPr>
          <a:xfrm>
            <a:off x="724990" y="3401518"/>
            <a:ext cx="1362282" cy="1180199"/>
            <a:chOff x="3305175" y="4144963"/>
            <a:chExt cx="2149388" cy="1862100"/>
          </a:xfrm>
        </p:grpSpPr>
        <p:sp>
          <p:nvSpPr>
            <p:cNvPr id="531" name="Google Shape;531;p39"/>
            <p:cNvSpPr/>
            <p:nvPr/>
          </p:nvSpPr>
          <p:spPr>
            <a:xfrm>
              <a:off x="5224463" y="4338638"/>
              <a:ext cx="230100" cy="155700"/>
            </a:xfrm>
            <a:custGeom>
              <a:rect b="b" l="l" r="r" t="t"/>
              <a:pathLst>
                <a:path extrusionOk="0" h="120000" w="120000">
                  <a:moveTo>
                    <a:pt x="120000" y="41379"/>
                  </a:moveTo>
                  <a:cubicBezTo>
                    <a:pt x="120000" y="20689"/>
                    <a:pt x="108837" y="0"/>
                    <a:pt x="94883" y="0"/>
                  </a:cubicBezTo>
                  <a:cubicBezTo>
                    <a:pt x="50232" y="0"/>
                    <a:pt x="50232" y="0"/>
                    <a:pt x="50232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20689"/>
                    <a:pt x="0" y="20689"/>
                    <a:pt x="0" y="20689"/>
                  </a:cubicBezTo>
                  <a:cubicBezTo>
                    <a:pt x="41860" y="20689"/>
                    <a:pt x="41860" y="20689"/>
                    <a:pt x="41860" y="20689"/>
                  </a:cubicBezTo>
                  <a:cubicBezTo>
                    <a:pt x="41860" y="49655"/>
                    <a:pt x="41860" y="49655"/>
                    <a:pt x="41860" y="49655"/>
                  </a:cubicBezTo>
                  <a:cubicBezTo>
                    <a:pt x="0" y="49655"/>
                    <a:pt x="0" y="49655"/>
                    <a:pt x="0" y="49655"/>
                  </a:cubicBezTo>
                  <a:cubicBezTo>
                    <a:pt x="0" y="70344"/>
                    <a:pt x="0" y="70344"/>
                    <a:pt x="0" y="70344"/>
                  </a:cubicBezTo>
                  <a:cubicBezTo>
                    <a:pt x="41860" y="70344"/>
                    <a:pt x="41860" y="70344"/>
                    <a:pt x="41860" y="70344"/>
                  </a:cubicBezTo>
                  <a:cubicBezTo>
                    <a:pt x="41860" y="99310"/>
                    <a:pt x="41860" y="99310"/>
                    <a:pt x="41860" y="99310"/>
                  </a:cubicBezTo>
                  <a:cubicBezTo>
                    <a:pt x="0" y="99310"/>
                    <a:pt x="0" y="99310"/>
                    <a:pt x="0" y="9931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50232" y="120000"/>
                    <a:pt x="50232" y="120000"/>
                    <a:pt x="50232" y="120000"/>
                  </a:cubicBezTo>
                  <a:cubicBezTo>
                    <a:pt x="94883" y="120000"/>
                    <a:pt x="94883" y="120000"/>
                    <a:pt x="94883" y="120000"/>
                  </a:cubicBezTo>
                  <a:cubicBezTo>
                    <a:pt x="94883" y="120000"/>
                    <a:pt x="94883" y="120000"/>
                    <a:pt x="94883" y="120000"/>
                  </a:cubicBezTo>
                  <a:cubicBezTo>
                    <a:pt x="100465" y="120000"/>
                    <a:pt x="108837" y="115862"/>
                    <a:pt x="114418" y="107586"/>
                  </a:cubicBezTo>
                  <a:cubicBezTo>
                    <a:pt x="117209" y="99310"/>
                    <a:pt x="120000" y="86896"/>
                    <a:pt x="120000" y="78620"/>
                  </a:cubicBezTo>
                  <a:lnTo>
                    <a:pt x="120000" y="41379"/>
                  </a:lnTo>
                  <a:close/>
                  <a:moveTo>
                    <a:pt x="64186" y="99310"/>
                  </a:moveTo>
                  <a:cubicBezTo>
                    <a:pt x="55813" y="99310"/>
                    <a:pt x="55813" y="99310"/>
                    <a:pt x="55813" y="99310"/>
                  </a:cubicBezTo>
                  <a:cubicBezTo>
                    <a:pt x="55813" y="20689"/>
                    <a:pt x="55813" y="20689"/>
                    <a:pt x="55813" y="20689"/>
                  </a:cubicBezTo>
                  <a:cubicBezTo>
                    <a:pt x="64186" y="20689"/>
                    <a:pt x="64186" y="20689"/>
                    <a:pt x="64186" y="20689"/>
                  </a:cubicBezTo>
                  <a:lnTo>
                    <a:pt x="64186" y="99310"/>
                  </a:lnTo>
                  <a:close/>
                  <a:moveTo>
                    <a:pt x="103255" y="91034"/>
                  </a:moveTo>
                  <a:cubicBezTo>
                    <a:pt x="100465" y="95172"/>
                    <a:pt x="97674" y="99310"/>
                    <a:pt x="94883" y="99310"/>
                  </a:cubicBezTo>
                  <a:cubicBezTo>
                    <a:pt x="94883" y="99310"/>
                    <a:pt x="94883" y="99310"/>
                    <a:pt x="94883" y="99310"/>
                  </a:cubicBezTo>
                  <a:cubicBezTo>
                    <a:pt x="78139" y="99310"/>
                    <a:pt x="78139" y="99310"/>
                    <a:pt x="78139" y="99310"/>
                  </a:cubicBezTo>
                  <a:cubicBezTo>
                    <a:pt x="78139" y="20689"/>
                    <a:pt x="78139" y="20689"/>
                    <a:pt x="78139" y="20689"/>
                  </a:cubicBezTo>
                  <a:cubicBezTo>
                    <a:pt x="94883" y="20689"/>
                    <a:pt x="94883" y="20689"/>
                    <a:pt x="94883" y="20689"/>
                  </a:cubicBezTo>
                  <a:cubicBezTo>
                    <a:pt x="100465" y="20689"/>
                    <a:pt x="106046" y="33103"/>
                    <a:pt x="106046" y="41379"/>
                  </a:cubicBezTo>
                  <a:cubicBezTo>
                    <a:pt x="106046" y="78620"/>
                    <a:pt x="106046" y="78620"/>
                    <a:pt x="106046" y="78620"/>
                  </a:cubicBezTo>
                  <a:cubicBezTo>
                    <a:pt x="106046" y="82758"/>
                    <a:pt x="106046" y="86896"/>
                    <a:pt x="103255" y="9103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4395788" y="4338638"/>
              <a:ext cx="347700" cy="155700"/>
            </a:xfrm>
            <a:custGeom>
              <a:rect b="b" l="l" r="r" t="t"/>
              <a:pathLst>
                <a:path extrusionOk="0" h="120000" w="120000">
                  <a:moveTo>
                    <a:pt x="42461" y="4137"/>
                  </a:moveTo>
                  <a:cubicBezTo>
                    <a:pt x="1846" y="49655"/>
                    <a:pt x="1846" y="49655"/>
                    <a:pt x="1846" y="49655"/>
                  </a:cubicBezTo>
                  <a:cubicBezTo>
                    <a:pt x="0" y="53793"/>
                    <a:pt x="0" y="57931"/>
                    <a:pt x="0" y="62068"/>
                  </a:cubicBezTo>
                  <a:cubicBezTo>
                    <a:pt x="0" y="62068"/>
                    <a:pt x="0" y="66206"/>
                    <a:pt x="1846" y="70344"/>
                  </a:cubicBezTo>
                  <a:cubicBezTo>
                    <a:pt x="42461" y="115862"/>
                    <a:pt x="42461" y="115862"/>
                    <a:pt x="42461" y="115862"/>
                  </a:cubicBezTo>
                  <a:cubicBezTo>
                    <a:pt x="42461" y="120000"/>
                    <a:pt x="44307" y="120000"/>
                    <a:pt x="44307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99310"/>
                    <a:pt x="120000" y="99310"/>
                    <a:pt x="120000" y="99310"/>
                  </a:cubicBezTo>
                  <a:cubicBezTo>
                    <a:pt x="49846" y="99310"/>
                    <a:pt x="49846" y="99310"/>
                    <a:pt x="49846" y="99310"/>
                  </a:cubicBezTo>
                  <a:cubicBezTo>
                    <a:pt x="49846" y="91034"/>
                    <a:pt x="49846" y="91034"/>
                    <a:pt x="49846" y="91034"/>
                  </a:cubicBezTo>
                  <a:cubicBezTo>
                    <a:pt x="59076" y="70344"/>
                    <a:pt x="59076" y="70344"/>
                    <a:pt x="59076" y="70344"/>
                  </a:cubicBezTo>
                  <a:cubicBezTo>
                    <a:pt x="120000" y="70344"/>
                    <a:pt x="120000" y="70344"/>
                    <a:pt x="120000" y="70344"/>
                  </a:cubicBezTo>
                  <a:cubicBezTo>
                    <a:pt x="120000" y="49655"/>
                    <a:pt x="120000" y="49655"/>
                    <a:pt x="120000" y="49655"/>
                  </a:cubicBezTo>
                  <a:cubicBezTo>
                    <a:pt x="59076" y="49655"/>
                    <a:pt x="59076" y="49655"/>
                    <a:pt x="59076" y="49655"/>
                  </a:cubicBezTo>
                  <a:cubicBezTo>
                    <a:pt x="49846" y="28965"/>
                    <a:pt x="49846" y="28965"/>
                    <a:pt x="49846" y="28965"/>
                  </a:cubicBezTo>
                  <a:cubicBezTo>
                    <a:pt x="49846" y="20689"/>
                    <a:pt x="49846" y="20689"/>
                    <a:pt x="49846" y="20689"/>
                  </a:cubicBezTo>
                  <a:cubicBezTo>
                    <a:pt x="120000" y="20689"/>
                    <a:pt x="120000" y="20689"/>
                    <a:pt x="120000" y="20689"/>
                  </a:cubicBezTo>
                  <a:cubicBezTo>
                    <a:pt x="120000" y="0"/>
                    <a:pt x="120000" y="0"/>
                    <a:pt x="120000" y="0"/>
                  </a:cubicBezTo>
                  <a:cubicBezTo>
                    <a:pt x="44307" y="0"/>
                    <a:pt x="44307" y="0"/>
                    <a:pt x="44307" y="0"/>
                  </a:cubicBezTo>
                  <a:cubicBezTo>
                    <a:pt x="44307" y="0"/>
                    <a:pt x="42461" y="0"/>
                    <a:pt x="42461" y="4137"/>
                  </a:cubicBezTo>
                  <a:close/>
                  <a:moveTo>
                    <a:pt x="18461" y="66206"/>
                  </a:moveTo>
                  <a:cubicBezTo>
                    <a:pt x="14769" y="62068"/>
                    <a:pt x="14769" y="62068"/>
                    <a:pt x="14769" y="62068"/>
                  </a:cubicBezTo>
                  <a:cubicBezTo>
                    <a:pt x="18461" y="53793"/>
                    <a:pt x="18461" y="53793"/>
                    <a:pt x="18461" y="53793"/>
                  </a:cubicBezTo>
                  <a:lnTo>
                    <a:pt x="18461" y="66206"/>
                  </a:lnTo>
                  <a:close/>
                  <a:moveTo>
                    <a:pt x="49846" y="62068"/>
                  </a:moveTo>
                  <a:cubicBezTo>
                    <a:pt x="40615" y="78620"/>
                    <a:pt x="40615" y="78620"/>
                    <a:pt x="40615" y="78620"/>
                  </a:cubicBezTo>
                  <a:cubicBezTo>
                    <a:pt x="40615" y="82758"/>
                    <a:pt x="40615" y="82758"/>
                    <a:pt x="40615" y="86896"/>
                  </a:cubicBezTo>
                  <a:cubicBezTo>
                    <a:pt x="40615" y="91034"/>
                    <a:pt x="40615" y="91034"/>
                    <a:pt x="40615" y="91034"/>
                  </a:cubicBezTo>
                  <a:cubicBezTo>
                    <a:pt x="27692" y="74482"/>
                    <a:pt x="27692" y="74482"/>
                    <a:pt x="27692" y="74482"/>
                  </a:cubicBezTo>
                  <a:cubicBezTo>
                    <a:pt x="27692" y="45517"/>
                    <a:pt x="27692" y="45517"/>
                    <a:pt x="27692" y="45517"/>
                  </a:cubicBezTo>
                  <a:cubicBezTo>
                    <a:pt x="40615" y="28965"/>
                    <a:pt x="40615" y="28965"/>
                    <a:pt x="40615" y="28965"/>
                  </a:cubicBezTo>
                  <a:cubicBezTo>
                    <a:pt x="40615" y="33103"/>
                    <a:pt x="40615" y="33103"/>
                    <a:pt x="40615" y="33103"/>
                  </a:cubicBezTo>
                  <a:cubicBezTo>
                    <a:pt x="40615" y="37241"/>
                    <a:pt x="40615" y="37241"/>
                    <a:pt x="40615" y="41379"/>
                  </a:cubicBezTo>
                  <a:lnTo>
                    <a:pt x="49846" y="6206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3305175" y="4622800"/>
              <a:ext cx="1106400" cy="831900"/>
            </a:xfrm>
            <a:custGeom>
              <a:rect b="b" l="l" r="r" t="t"/>
              <a:pathLst>
                <a:path extrusionOk="0" h="120000" w="120000">
                  <a:moveTo>
                    <a:pt x="120000" y="14709"/>
                  </a:moveTo>
                  <a:cubicBezTo>
                    <a:pt x="120000" y="6193"/>
                    <a:pt x="115362" y="0"/>
                    <a:pt x="108985" y="0"/>
                  </a:cubicBezTo>
                  <a:cubicBezTo>
                    <a:pt x="11594" y="0"/>
                    <a:pt x="11594" y="0"/>
                    <a:pt x="11594" y="0"/>
                  </a:cubicBezTo>
                  <a:cubicBezTo>
                    <a:pt x="5217" y="0"/>
                    <a:pt x="0" y="6193"/>
                    <a:pt x="0" y="14709"/>
                  </a:cubicBezTo>
                  <a:cubicBezTo>
                    <a:pt x="0" y="100645"/>
                    <a:pt x="0" y="100645"/>
                    <a:pt x="0" y="100645"/>
                  </a:cubicBezTo>
                  <a:cubicBezTo>
                    <a:pt x="0" y="102193"/>
                    <a:pt x="579" y="102967"/>
                    <a:pt x="1739" y="102967"/>
                  </a:cubicBezTo>
                  <a:cubicBezTo>
                    <a:pt x="9855" y="102967"/>
                    <a:pt x="9855" y="102967"/>
                    <a:pt x="9855" y="102967"/>
                  </a:cubicBezTo>
                  <a:cubicBezTo>
                    <a:pt x="9855" y="117677"/>
                    <a:pt x="9855" y="117677"/>
                    <a:pt x="9855" y="117677"/>
                  </a:cubicBezTo>
                  <a:cubicBezTo>
                    <a:pt x="9855" y="119225"/>
                    <a:pt x="10434" y="120000"/>
                    <a:pt x="11594" y="120000"/>
                  </a:cubicBezTo>
                  <a:cubicBezTo>
                    <a:pt x="108985" y="120000"/>
                    <a:pt x="108985" y="120000"/>
                    <a:pt x="108985" y="120000"/>
                  </a:cubicBezTo>
                  <a:cubicBezTo>
                    <a:pt x="109565" y="120000"/>
                    <a:pt x="110144" y="119225"/>
                    <a:pt x="110144" y="117677"/>
                  </a:cubicBezTo>
                  <a:cubicBezTo>
                    <a:pt x="110144" y="29419"/>
                    <a:pt x="110144" y="29419"/>
                    <a:pt x="110144" y="29419"/>
                  </a:cubicBezTo>
                  <a:cubicBezTo>
                    <a:pt x="115942" y="28645"/>
                    <a:pt x="120000" y="22451"/>
                    <a:pt x="120000" y="14709"/>
                  </a:cubicBezTo>
                  <a:close/>
                  <a:moveTo>
                    <a:pt x="2898" y="99096"/>
                  </a:moveTo>
                  <a:cubicBezTo>
                    <a:pt x="2898" y="14709"/>
                    <a:pt x="2898" y="14709"/>
                    <a:pt x="2898" y="14709"/>
                  </a:cubicBezTo>
                  <a:cubicBezTo>
                    <a:pt x="2898" y="8516"/>
                    <a:pt x="6956" y="3870"/>
                    <a:pt x="11594" y="3870"/>
                  </a:cubicBezTo>
                  <a:cubicBezTo>
                    <a:pt x="16231" y="3870"/>
                    <a:pt x="19710" y="8516"/>
                    <a:pt x="19710" y="14709"/>
                  </a:cubicBezTo>
                  <a:cubicBezTo>
                    <a:pt x="19710" y="15483"/>
                    <a:pt x="19710" y="16258"/>
                    <a:pt x="19710" y="17032"/>
                  </a:cubicBezTo>
                  <a:cubicBezTo>
                    <a:pt x="11594" y="17032"/>
                    <a:pt x="11594" y="17032"/>
                    <a:pt x="11594" y="17032"/>
                  </a:cubicBezTo>
                  <a:cubicBezTo>
                    <a:pt x="10434" y="17032"/>
                    <a:pt x="9855" y="17806"/>
                    <a:pt x="9855" y="19354"/>
                  </a:cubicBezTo>
                  <a:cubicBezTo>
                    <a:pt x="9855" y="99096"/>
                    <a:pt x="9855" y="99096"/>
                    <a:pt x="9855" y="99096"/>
                  </a:cubicBezTo>
                  <a:lnTo>
                    <a:pt x="2898" y="99096"/>
                  </a:lnTo>
                  <a:close/>
                  <a:moveTo>
                    <a:pt x="12753" y="25548"/>
                  </a:moveTo>
                  <a:cubicBezTo>
                    <a:pt x="12753" y="20903"/>
                    <a:pt x="12753" y="20903"/>
                    <a:pt x="12753" y="20903"/>
                  </a:cubicBezTo>
                  <a:cubicBezTo>
                    <a:pt x="17971" y="20903"/>
                    <a:pt x="17971" y="20903"/>
                    <a:pt x="17971" y="20903"/>
                  </a:cubicBezTo>
                  <a:cubicBezTo>
                    <a:pt x="16811" y="23225"/>
                    <a:pt x="15072" y="25548"/>
                    <a:pt x="12753" y="25548"/>
                  </a:cubicBezTo>
                  <a:close/>
                  <a:moveTo>
                    <a:pt x="107246" y="116129"/>
                  </a:moveTo>
                  <a:cubicBezTo>
                    <a:pt x="12753" y="116129"/>
                    <a:pt x="12753" y="116129"/>
                    <a:pt x="12753" y="116129"/>
                  </a:cubicBezTo>
                  <a:cubicBezTo>
                    <a:pt x="12753" y="30193"/>
                    <a:pt x="12753" y="30193"/>
                    <a:pt x="12753" y="30193"/>
                  </a:cubicBezTo>
                  <a:cubicBezTo>
                    <a:pt x="107246" y="30193"/>
                    <a:pt x="107246" y="30193"/>
                    <a:pt x="107246" y="30193"/>
                  </a:cubicBezTo>
                  <a:lnTo>
                    <a:pt x="107246" y="116129"/>
                  </a:lnTo>
                  <a:close/>
                  <a:moveTo>
                    <a:pt x="108985" y="25548"/>
                  </a:moveTo>
                  <a:cubicBezTo>
                    <a:pt x="108985" y="26322"/>
                    <a:pt x="108985" y="26322"/>
                    <a:pt x="108985" y="26322"/>
                  </a:cubicBezTo>
                  <a:cubicBezTo>
                    <a:pt x="108985" y="26322"/>
                    <a:pt x="108985" y="26322"/>
                    <a:pt x="108985" y="26322"/>
                  </a:cubicBezTo>
                  <a:cubicBezTo>
                    <a:pt x="19130" y="26322"/>
                    <a:pt x="19130" y="26322"/>
                    <a:pt x="19130" y="26322"/>
                  </a:cubicBezTo>
                  <a:cubicBezTo>
                    <a:pt x="21449" y="23225"/>
                    <a:pt x="22608" y="19354"/>
                    <a:pt x="22608" y="14709"/>
                  </a:cubicBezTo>
                  <a:cubicBezTo>
                    <a:pt x="22608" y="10064"/>
                    <a:pt x="21449" y="6193"/>
                    <a:pt x="19130" y="3870"/>
                  </a:cubicBezTo>
                  <a:cubicBezTo>
                    <a:pt x="108985" y="3870"/>
                    <a:pt x="108985" y="3870"/>
                    <a:pt x="108985" y="3870"/>
                  </a:cubicBezTo>
                  <a:cubicBezTo>
                    <a:pt x="113623" y="3870"/>
                    <a:pt x="117101" y="8516"/>
                    <a:pt x="117101" y="14709"/>
                  </a:cubicBezTo>
                  <a:cubicBezTo>
                    <a:pt x="117101" y="20903"/>
                    <a:pt x="113623" y="25548"/>
                    <a:pt x="108985" y="2554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39"/>
            <p:cNvSpPr/>
            <p:nvPr/>
          </p:nvSpPr>
          <p:spPr>
            <a:xfrm>
              <a:off x="3517900" y="4938713"/>
              <a:ext cx="381000" cy="381000"/>
            </a:xfrm>
            <a:custGeom>
              <a:rect b="b" l="l" r="r" t="t"/>
              <a:pathLst>
                <a:path extrusionOk="0" h="120000" w="120000">
                  <a:moveTo>
                    <a:pt x="59154" y="120000"/>
                  </a:moveTo>
                  <a:cubicBezTo>
                    <a:pt x="92957" y="120000"/>
                    <a:pt x="120000" y="92957"/>
                    <a:pt x="120000" y="60845"/>
                  </a:cubicBezTo>
                  <a:cubicBezTo>
                    <a:pt x="120000" y="27042"/>
                    <a:pt x="92957" y="0"/>
                    <a:pt x="59154" y="0"/>
                  </a:cubicBezTo>
                  <a:cubicBezTo>
                    <a:pt x="27042" y="0"/>
                    <a:pt x="0" y="27042"/>
                    <a:pt x="0" y="60845"/>
                  </a:cubicBezTo>
                  <a:cubicBezTo>
                    <a:pt x="0" y="92957"/>
                    <a:pt x="27042" y="120000"/>
                    <a:pt x="59154" y="120000"/>
                  </a:cubicBezTo>
                  <a:close/>
                  <a:moveTo>
                    <a:pt x="96338" y="23661"/>
                  </a:moveTo>
                  <a:cubicBezTo>
                    <a:pt x="94647" y="27042"/>
                    <a:pt x="92957" y="33802"/>
                    <a:pt x="87887" y="35492"/>
                  </a:cubicBezTo>
                  <a:cubicBezTo>
                    <a:pt x="81126" y="35492"/>
                    <a:pt x="74366" y="37183"/>
                    <a:pt x="70985" y="40563"/>
                  </a:cubicBezTo>
                  <a:cubicBezTo>
                    <a:pt x="70985" y="38873"/>
                    <a:pt x="70985" y="38873"/>
                    <a:pt x="70985" y="38873"/>
                  </a:cubicBezTo>
                  <a:cubicBezTo>
                    <a:pt x="72676" y="23661"/>
                    <a:pt x="69295" y="20281"/>
                    <a:pt x="69295" y="20281"/>
                  </a:cubicBezTo>
                  <a:cubicBezTo>
                    <a:pt x="65915" y="18591"/>
                    <a:pt x="64225" y="18591"/>
                    <a:pt x="62535" y="20281"/>
                  </a:cubicBezTo>
                  <a:cubicBezTo>
                    <a:pt x="60845" y="20281"/>
                    <a:pt x="60845" y="20281"/>
                    <a:pt x="59154" y="20281"/>
                  </a:cubicBezTo>
                  <a:cubicBezTo>
                    <a:pt x="59154" y="20281"/>
                    <a:pt x="59154" y="18591"/>
                    <a:pt x="59154" y="18591"/>
                  </a:cubicBezTo>
                  <a:cubicBezTo>
                    <a:pt x="59154" y="16901"/>
                    <a:pt x="67605" y="13521"/>
                    <a:pt x="76056" y="11830"/>
                  </a:cubicBezTo>
                  <a:cubicBezTo>
                    <a:pt x="82816" y="13521"/>
                    <a:pt x="89577" y="18591"/>
                    <a:pt x="96338" y="23661"/>
                  </a:cubicBezTo>
                  <a:close/>
                  <a:moveTo>
                    <a:pt x="72676" y="79436"/>
                  </a:moveTo>
                  <a:cubicBezTo>
                    <a:pt x="69295" y="82816"/>
                    <a:pt x="67605" y="82816"/>
                    <a:pt x="67605" y="82816"/>
                  </a:cubicBezTo>
                  <a:cubicBezTo>
                    <a:pt x="65915" y="82816"/>
                    <a:pt x="64225" y="84507"/>
                    <a:pt x="64225" y="86197"/>
                  </a:cubicBezTo>
                  <a:cubicBezTo>
                    <a:pt x="64225" y="89577"/>
                    <a:pt x="64225" y="94647"/>
                    <a:pt x="55774" y="94647"/>
                  </a:cubicBezTo>
                  <a:cubicBezTo>
                    <a:pt x="54084" y="92957"/>
                    <a:pt x="52394" y="87887"/>
                    <a:pt x="52394" y="87887"/>
                  </a:cubicBezTo>
                  <a:cubicBezTo>
                    <a:pt x="52394" y="86197"/>
                    <a:pt x="52394" y="86197"/>
                    <a:pt x="52394" y="84507"/>
                  </a:cubicBezTo>
                  <a:cubicBezTo>
                    <a:pt x="52394" y="84507"/>
                    <a:pt x="54084" y="81126"/>
                    <a:pt x="54084" y="79436"/>
                  </a:cubicBezTo>
                  <a:cubicBezTo>
                    <a:pt x="54084" y="76056"/>
                    <a:pt x="52394" y="72676"/>
                    <a:pt x="49014" y="70985"/>
                  </a:cubicBezTo>
                  <a:cubicBezTo>
                    <a:pt x="49014" y="67605"/>
                    <a:pt x="47323" y="64225"/>
                    <a:pt x="45633" y="62535"/>
                  </a:cubicBezTo>
                  <a:cubicBezTo>
                    <a:pt x="42253" y="60845"/>
                    <a:pt x="37183" y="60845"/>
                    <a:pt x="33802" y="60845"/>
                  </a:cubicBezTo>
                  <a:cubicBezTo>
                    <a:pt x="32112" y="60845"/>
                    <a:pt x="32112" y="60845"/>
                    <a:pt x="30422" y="60845"/>
                  </a:cubicBezTo>
                  <a:cubicBezTo>
                    <a:pt x="27042" y="60845"/>
                    <a:pt x="27042" y="55774"/>
                    <a:pt x="27042" y="55774"/>
                  </a:cubicBezTo>
                  <a:cubicBezTo>
                    <a:pt x="27042" y="55774"/>
                    <a:pt x="27042" y="42253"/>
                    <a:pt x="35492" y="40563"/>
                  </a:cubicBezTo>
                  <a:cubicBezTo>
                    <a:pt x="40563" y="38873"/>
                    <a:pt x="42253" y="38873"/>
                    <a:pt x="43943" y="40563"/>
                  </a:cubicBezTo>
                  <a:cubicBezTo>
                    <a:pt x="43943" y="40563"/>
                    <a:pt x="43943" y="40563"/>
                    <a:pt x="43943" y="42253"/>
                  </a:cubicBezTo>
                  <a:cubicBezTo>
                    <a:pt x="49014" y="47323"/>
                    <a:pt x="57464" y="45633"/>
                    <a:pt x="62535" y="43943"/>
                  </a:cubicBezTo>
                  <a:cubicBezTo>
                    <a:pt x="64225" y="43943"/>
                    <a:pt x="65915" y="42253"/>
                    <a:pt x="67605" y="42253"/>
                  </a:cubicBezTo>
                  <a:cubicBezTo>
                    <a:pt x="67605" y="42253"/>
                    <a:pt x="67605" y="42253"/>
                    <a:pt x="67605" y="42253"/>
                  </a:cubicBezTo>
                  <a:cubicBezTo>
                    <a:pt x="67605" y="43943"/>
                    <a:pt x="65915" y="45633"/>
                    <a:pt x="67605" y="47323"/>
                  </a:cubicBezTo>
                  <a:cubicBezTo>
                    <a:pt x="67605" y="49014"/>
                    <a:pt x="69295" y="49014"/>
                    <a:pt x="69295" y="49014"/>
                  </a:cubicBezTo>
                  <a:cubicBezTo>
                    <a:pt x="70985" y="50704"/>
                    <a:pt x="70985" y="54084"/>
                    <a:pt x="72676" y="55774"/>
                  </a:cubicBezTo>
                  <a:cubicBezTo>
                    <a:pt x="72676" y="57464"/>
                    <a:pt x="72676" y="57464"/>
                    <a:pt x="72676" y="59154"/>
                  </a:cubicBezTo>
                  <a:cubicBezTo>
                    <a:pt x="76056" y="60845"/>
                    <a:pt x="77746" y="60845"/>
                    <a:pt x="79436" y="60845"/>
                  </a:cubicBezTo>
                  <a:cubicBezTo>
                    <a:pt x="79436" y="62535"/>
                    <a:pt x="77746" y="64225"/>
                    <a:pt x="74366" y="67605"/>
                  </a:cubicBezTo>
                  <a:cubicBezTo>
                    <a:pt x="70985" y="70985"/>
                    <a:pt x="69295" y="72676"/>
                    <a:pt x="69295" y="74366"/>
                  </a:cubicBezTo>
                  <a:cubicBezTo>
                    <a:pt x="69295" y="77746"/>
                    <a:pt x="70985" y="79436"/>
                    <a:pt x="72676" y="79436"/>
                  </a:cubicBezTo>
                  <a:close/>
                  <a:moveTo>
                    <a:pt x="57464" y="8450"/>
                  </a:moveTo>
                  <a:cubicBezTo>
                    <a:pt x="52394" y="11830"/>
                    <a:pt x="49014" y="15211"/>
                    <a:pt x="50704" y="18591"/>
                  </a:cubicBezTo>
                  <a:cubicBezTo>
                    <a:pt x="50704" y="23661"/>
                    <a:pt x="52394" y="27042"/>
                    <a:pt x="55774" y="28732"/>
                  </a:cubicBezTo>
                  <a:cubicBezTo>
                    <a:pt x="57464" y="28732"/>
                    <a:pt x="60845" y="28732"/>
                    <a:pt x="62535" y="28732"/>
                  </a:cubicBezTo>
                  <a:cubicBezTo>
                    <a:pt x="62535" y="30422"/>
                    <a:pt x="62535" y="32112"/>
                    <a:pt x="62535" y="33802"/>
                  </a:cubicBezTo>
                  <a:cubicBezTo>
                    <a:pt x="62535" y="33802"/>
                    <a:pt x="60845" y="35492"/>
                    <a:pt x="60845" y="35492"/>
                  </a:cubicBezTo>
                  <a:cubicBezTo>
                    <a:pt x="57464" y="35492"/>
                    <a:pt x="52394" y="37183"/>
                    <a:pt x="50704" y="35492"/>
                  </a:cubicBezTo>
                  <a:cubicBezTo>
                    <a:pt x="50704" y="35492"/>
                    <a:pt x="50704" y="33802"/>
                    <a:pt x="49014" y="33802"/>
                  </a:cubicBezTo>
                  <a:cubicBezTo>
                    <a:pt x="45633" y="30422"/>
                    <a:pt x="40563" y="30422"/>
                    <a:pt x="33802" y="32112"/>
                  </a:cubicBezTo>
                  <a:cubicBezTo>
                    <a:pt x="18591" y="35492"/>
                    <a:pt x="18591" y="54084"/>
                    <a:pt x="18591" y="55774"/>
                  </a:cubicBezTo>
                  <a:cubicBezTo>
                    <a:pt x="18591" y="62535"/>
                    <a:pt x="21971" y="69295"/>
                    <a:pt x="30422" y="69295"/>
                  </a:cubicBezTo>
                  <a:cubicBezTo>
                    <a:pt x="32112" y="69295"/>
                    <a:pt x="32112" y="69295"/>
                    <a:pt x="33802" y="69295"/>
                  </a:cubicBezTo>
                  <a:cubicBezTo>
                    <a:pt x="35492" y="69295"/>
                    <a:pt x="38873" y="69295"/>
                    <a:pt x="40563" y="69295"/>
                  </a:cubicBezTo>
                  <a:cubicBezTo>
                    <a:pt x="40563" y="69295"/>
                    <a:pt x="40563" y="69295"/>
                    <a:pt x="40563" y="72676"/>
                  </a:cubicBezTo>
                  <a:cubicBezTo>
                    <a:pt x="40563" y="74366"/>
                    <a:pt x="40563" y="74366"/>
                    <a:pt x="42253" y="76056"/>
                  </a:cubicBezTo>
                  <a:cubicBezTo>
                    <a:pt x="43943" y="77746"/>
                    <a:pt x="45633" y="79436"/>
                    <a:pt x="45633" y="79436"/>
                  </a:cubicBezTo>
                  <a:cubicBezTo>
                    <a:pt x="45633" y="81126"/>
                    <a:pt x="45633" y="81126"/>
                    <a:pt x="43943" y="81126"/>
                  </a:cubicBezTo>
                  <a:cubicBezTo>
                    <a:pt x="43943" y="82816"/>
                    <a:pt x="42253" y="84507"/>
                    <a:pt x="42253" y="86197"/>
                  </a:cubicBezTo>
                  <a:cubicBezTo>
                    <a:pt x="42253" y="89577"/>
                    <a:pt x="49014" y="103098"/>
                    <a:pt x="54084" y="103098"/>
                  </a:cubicBezTo>
                  <a:cubicBezTo>
                    <a:pt x="65915" y="103098"/>
                    <a:pt x="72676" y="98028"/>
                    <a:pt x="72676" y="89577"/>
                  </a:cubicBezTo>
                  <a:cubicBezTo>
                    <a:pt x="74366" y="89577"/>
                    <a:pt x="77746" y="87887"/>
                    <a:pt x="79436" y="84507"/>
                  </a:cubicBezTo>
                  <a:cubicBezTo>
                    <a:pt x="81126" y="82816"/>
                    <a:pt x="82816" y="81126"/>
                    <a:pt x="82816" y="79436"/>
                  </a:cubicBezTo>
                  <a:cubicBezTo>
                    <a:pt x="81126" y="77746"/>
                    <a:pt x="81126" y="76056"/>
                    <a:pt x="79436" y="74366"/>
                  </a:cubicBezTo>
                  <a:cubicBezTo>
                    <a:pt x="79436" y="74366"/>
                    <a:pt x="79436" y="74366"/>
                    <a:pt x="81126" y="74366"/>
                  </a:cubicBezTo>
                  <a:cubicBezTo>
                    <a:pt x="84507" y="69295"/>
                    <a:pt x="94647" y="59154"/>
                    <a:pt x="86197" y="52394"/>
                  </a:cubicBezTo>
                  <a:cubicBezTo>
                    <a:pt x="86197" y="50704"/>
                    <a:pt x="82816" y="50704"/>
                    <a:pt x="81126" y="50704"/>
                  </a:cubicBezTo>
                  <a:cubicBezTo>
                    <a:pt x="81126" y="52394"/>
                    <a:pt x="81126" y="52394"/>
                    <a:pt x="79436" y="52394"/>
                  </a:cubicBezTo>
                  <a:cubicBezTo>
                    <a:pt x="79436" y="49014"/>
                    <a:pt x="79436" y="47323"/>
                    <a:pt x="77746" y="45633"/>
                  </a:cubicBezTo>
                  <a:cubicBezTo>
                    <a:pt x="81126" y="45633"/>
                    <a:pt x="84507" y="43943"/>
                    <a:pt x="87887" y="45633"/>
                  </a:cubicBezTo>
                  <a:cubicBezTo>
                    <a:pt x="87887" y="45633"/>
                    <a:pt x="89577" y="45633"/>
                    <a:pt x="91267" y="43943"/>
                  </a:cubicBezTo>
                  <a:cubicBezTo>
                    <a:pt x="96338" y="42253"/>
                    <a:pt x="99718" y="35492"/>
                    <a:pt x="103098" y="32112"/>
                  </a:cubicBezTo>
                  <a:cubicBezTo>
                    <a:pt x="108169" y="40563"/>
                    <a:pt x="111549" y="49014"/>
                    <a:pt x="111549" y="60845"/>
                  </a:cubicBezTo>
                  <a:cubicBezTo>
                    <a:pt x="111549" y="87887"/>
                    <a:pt x="87887" y="111549"/>
                    <a:pt x="59154" y="111549"/>
                  </a:cubicBezTo>
                  <a:cubicBezTo>
                    <a:pt x="30422" y="111549"/>
                    <a:pt x="8450" y="87887"/>
                    <a:pt x="8450" y="60845"/>
                  </a:cubicBezTo>
                  <a:cubicBezTo>
                    <a:pt x="8450" y="32112"/>
                    <a:pt x="30422" y="10140"/>
                    <a:pt x="57464" y="845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3978275" y="4949825"/>
              <a:ext cx="214200" cy="270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3978275" y="5041900"/>
              <a:ext cx="214200" cy="270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39"/>
            <p:cNvSpPr/>
            <p:nvPr/>
          </p:nvSpPr>
          <p:spPr>
            <a:xfrm>
              <a:off x="3978275" y="5132388"/>
              <a:ext cx="214200" cy="270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39"/>
            <p:cNvSpPr/>
            <p:nvPr/>
          </p:nvSpPr>
          <p:spPr>
            <a:xfrm>
              <a:off x="3978275" y="5224463"/>
              <a:ext cx="214200" cy="255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4630738" y="4144963"/>
              <a:ext cx="593700" cy="1862100"/>
            </a:xfrm>
            <a:custGeom>
              <a:rect b="b" l="l" r="r" t="t"/>
              <a:pathLst>
                <a:path extrusionOk="0" h="120000" w="120000">
                  <a:moveTo>
                    <a:pt x="25945" y="43919"/>
                  </a:moveTo>
                  <a:cubicBezTo>
                    <a:pt x="25945" y="56714"/>
                    <a:pt x="25945" y="56714"/>
                    <a:pt x="25945" y="56714"/>
                  </a:cubicBezTo>
                  <a:cubicBezTo>
                    <a:pt x="12972" y="56714"/>
                    <a:pt x="12972" y="56714"/>
                    <a:pt x="12972" y="56714"/>
                  </a:cubicBezTo>
                  <a:cubicBezTo>
                    <a:pt x="11891" y="56714"/>
                    <a:pt x="10810" y="57060"/>
                    <a:pt x="10810" y="57752"/>
                  </a:cubicBezTo>
                  <a:cubicBezTo>
                    <a:pt x="10810" y="120000"/>
                    <a:pt x="10810" y="120000"/>
                    <a:pt x="10810" y="120000"/>
                  </a:cubicBezTo>
                  <a:cubicBezTo>
                    <a:pt x="16216" y="120000"/>
                    <a:pt x="16216" y="120000"/>
                    <a:pt x="16216" y="120000"/>
                  </a:cubicBezTo>
                  <a:cubicBezTo>
                    <a:pt x="16216" y="58443"/>
                    <a:pt x="16216" y="58443"/>
                    <a:pt x="16216" y="58443"/>
                  </a:cubicBezTo>
                  <a:cubicBezTo>
                    <a:pt x="114594" y="58443"/>
                    <a:pt x="114594" y="58443"/>
                    <a:pt x="114594" y="58443"/>
                  </a:cubicBezTo>
                  <a:cubicBezTo>
                    <a:pt x="114594" y="120000"/>
                    <a:pt x="114594" y="120000"/>
                    <a:pt x="114594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57752"/>
                    <a:pt x="120000" y="57752"/>
                    <a:pt x="120000" y="57752"/>
                  </a:cubicBezTo>
                  <a:cubicBezTo>
                    <a:pt x="120000" y="57060"/>
                    <a:pt x="118918" y="56714"/>
                    <a:pt x="117837" y="56714"/>
                  </a:cubicBezTo>
                  <a:cubicBezTo>
                    <a:pt x="104864" y="56714"/>
                    <a:pt x="104864" y="56714"/>
                    <a:pt x="104864" y="56714"/>
                  </a:cubicBezTo>
                  <a:cubicBezTo>
                    <a:pt x="104864" y="43919"/>
                    <a:pt x="104864" y="43919"/>
                    <a:pt x="104864" y="43919"/>
                  </a:cubicBezTo>
                  <a:cubicBezTo>
                    <a:pt x="113513" y="41498"/>
                    <a:pt x="120000" y="37694"/>
                    <a:pt x="120000" y="33544"/>
                  </a:cubicBezTo>
                  <a:cubicBezTo>
                    <a:pt x="120000" y="26282"/>
                    <a:pt x="120000" y="26282"/>
                    <a:pt x="120000" y="26282"/>
                  </a:cubicBezTo>
                  <a:cubicBezTo>
                    <a:pt x="120000" y="20403"/>
                    <a:pt x="120000" y="20403"/>
                    <a:pt x="120000" y="20403"/>
                  </a:cubicBezTo>
                  <a:cubicBezTo>
                    <a:pt x="120000" y="11757"/>
                    <a:pt x="120000" y="11757"/>
                    <a:pt x="120000" y="11757"/>
                  </a:cubicBezTo>
                  <a:cubicBezTo>
                    <a:pt x="120000" y="9337"/>
                    <a:pt x="113513" y="7262"/>
                    <a:pt x="104864" y="7262"/>
                  </a:cubicBezTo>
                  <a:cubicBezTo>
                    <a:pt x="101621" y="7262"/>
                    <a:pt x="99459" y="7608"/>
                    <a:pt x="97297" y="8299"/>
                  </a:cubicBezTo>
                  <a:cubicBezTo>
                    <a:pt x="97297" y="6916"/>
                    <a:pt x="97297" y="6916"/>
                    <a:pt x="97297" y="6916"/>
                  </a:cubicBezTo>
                  <a:cubicBezTo>
                    <a:pt x="97297" y="4495"/>
                    <a:pt x="90810" y="2420"/>
                    <a:pt x="82162" y="2420"/>
                  </a:cubicBezTo>
                  <a:cubicBezTo>
                    <a:pt x="78918" y="2420"/>
                    <a:pt x="75675" y="2766"/>
                    <a:pt x="73513" y="3458"/>
                  </a:cubicBezTo>
                  <a:cubicBezTo>
                    <a:pt x="72432" y="1383"/>
                    <a:pt x="67027" y="0"/>
                    <a:pt x="59459" y="0"/>
                  </a:cubicBezTo>
                  <a:cubicBezTo>
                    <a:pt x="52972" y="0"/>
                    <a:pt x="47567" y="1383"/>
                    <a:pt x="46486" y="3458"/>
                  </a:cubicBezTo>
                  <a:cubicBezTo>
                    <a:pt x="43243" y="2766"/>
                    <a:pt x="40000" y="2420"/>
                    <a:pt x="36756" y="2420"/>
                  </a:cubicBezTo>
                  <a:cubicBezTo>
                    <a:pt x="29189" y="2420"/>
                    <a:pt x="22702" y="4495"/>
                    <a:pt x="22702" y="6916"/>
                  </a:cubicBezTo>
                  <a:cubicBezTo>
                    <a:pt x="22702" y="28703"/>
                    <a:pt x="22702" y="28703"/>
                    <a:pt x="22702" y="28703"/>
                  </a:cubicBezTo>
                  <a:cubicBezTo>
                    <a:pt x="28108" y="28703"/>
                    <a:pt x="28108" y="28703"/>
                    <a:pt x="28108" y="28703"/>
                  </a:cubicBezTo>
                  <a:cubicBezTo>
                    <a:pt x="28108" y="6916"/>
                    <a:pt x="28108" y="6916"/>
                    <a:pt x="28108" y="6916"/>
                  </a:cubicBezTo>
                  <a:cubicBezTo>
                    <a:pt x="28108" y="5533"/>
                    <a:pt x="32432" y="4149"/>
                    <a:pt x="36756" y="4149"/>
                  </a:cubicBezTo>
                  <a:cubicBezTo>
                    <a:pt x="42162" y="4149"/>
                    <a:pt x="45405" y="5533"/>
                    <a:pt x="45405" y="6916"/>
                  </a:cubicBezTo>
                  <a:cubicBezTo>
                    <a:pt x="45405" y="14178"/>
                    <a:pt x="45405" y="14178"/>
                    <a:pt x="45405" y="14178"/>
                  </a:cubicBezTo>
                  <a:cubicBezTo>
                    <a:pt x="45405" y="19020"/>
                    <a:pt x="45405" y="19020"/>
                    <a:pt x="45405" y="19020"/>
                  </a:cubicBezTo>
                  <a:cubicBezTo>
                    <a:pt x="50810" y="19020"/>
                    <a:pt x="50810" y="19020"/>
                    <a:pt x="50810" y="19020"/>
                  </a:cubicBezTo>
                  <a:cubicBezTo>
                    <a:pt x="50810" y="14178"/>
                    <a:pt x="50810" y="14178"/>
                    <a:pt x="50810" y="14178"/>
                  </a:cubicBezTo>
                  <a:cubicBezTo>
                    <a:pt x="50810" y="6916"/>
                    <a:pt x="50810" y="6916"/>
                    <a:pt x="50810" y="6916"/>
                  </a:cubicBezTo>
                  <a:cubicBezTo>
                    <a:pt x="50810" y="4495"/>
                    <a:pt x="50810" y="4495"/>
                    <a:pt x="50810" y="4495"/>
                  </a:cubicBezTo>
                  <a:cubicBezTo>
                    <a:pt x="50810" y="3112"/>
                    <a:pt x="55135" y="1729"/>
                    <a:pt x="59459" y="1729"/>
                  </a:cubicBezTo>
                  <a:cubicBezTo>
                    <a:pt x="64864" y="1729"/>
                    <a:pt x="68108" y="3112"/>
                    <a:pt x="68108" y="4495"/>
                  </a:cubicBezTo>
                  <a:cubicBezTo>
                    <a:pt x="68108" y="6916"/>
                    <a:pt x="68108" y="6916"/>
                    <a:pt x="68108" y="6916"/>
                  </a:cubicBezTo>
                  <a:cubicBezTo>
                    <a:pt x="68108" y="14178"/>
                    <a:pt x="68108" y="14178"/>
                    <a:pt x="68108" y="14178"/>
                  </a:cubicBezTo>
                  <a:cubicBezTo>
                    <a:pt x="68108" y="19020"/>
                    <a:pt x="68108" y="19020"/>
                    <a:pt x="68108" y="19020"/>
                  </a:cubicBezTo>
                  <a:cubicBezTo>
                    <a:pt x="73513" y="19020"/>
                    <a:pt x="73513" y="19020"/>
                    <a:pt x="73513" y="19020"/>
                  </a:cubicBezTo>
                  <a:cubicBezTo>
                    <a:pt x="73513" y="14178"/>
                    <a:pt x="73513" y="14178"/>
                    <a:pt x="73513" y="14178"/>
                  </a:cubicBezTo>
                  <a:cubicBezTo>
                    <a:pt x="73513" y="6916"/>
                    <a:pt x="73513" y="6916"/>
                    <a:pt x="73513" y="6916"/>
                  </a:cubicBezTo>
                  <a:cubicBezTo>
                    <a:pt x="73513" y="5533"/>
                    <a:pt x="77837" y="4149"/>
                    <a:pt x="82162" y="4149"/>
                  </a:cubicBezTo>
                  <a:cubicBezTo>
                    <a:pt x="87567" y="4149"/>
                    <a:pt x="90810" y="5533"/>
                    <a:pt x="90810" y="6916"/>
                  </a:cubicBezTo>
                  <a:cubicBezTo>
                    <a:pt x="90810" y="11757"/>
                    <a:pt x="90810" y="11757"/>
                    <a:pt x="90810" y="11757"/>
                  </a:cubicBezTo>
                  <a:cubicBezTo>
                    <a:pt x="90810" y="19020"/>
                    <a:pt x="90810" y="19020"/>
                    <a:pt x="90810" y="19020"/>
                  </a:cubicBezTo>
                  <a:cubicBezTo>
                    <a:pt x="90810" y="21440"/>
                    <a:pt x="90810" y="21440"/>
                    <a:pt x="90810" y="21440"/>
                  </a:cubicBezTo>
                  <a:cubicBezTo>
                    <a:pt x="97297" y="21440"/>
                    <a:pt x="97297" y="21440"/>
                    <a:pt x="97297" y="21440"/>
                  </a:cubicBezTo>
                  <a:cubicBezTo>
                    <a:pt x="97297" y="19020"/>
                    <a:pt x="97297" y="19020"/>
                    <a:pt x="97297" y="19020"/>
                  </a:cubicBezTo>
                  <a:cubicBezTo>
                    <a:pt x="97297" y="11757"/>
                    <a:pt x="97297" y="11757"/>
                    <a:pt x="97297" y="11757"/>
                  </a:cubicBezTo>
                  <a:cubicBezTo>
                    <a:pt x="97297" y="10374"/>
                    <a:pt x="100540" y="8991"/>
                    <a:pt x="104864" y="8991"/>
                  </a:cubicBezTo>
                  <a:cubicBezTo>
                    <a:pt x="110270" y="8991"/>
                    <a:pt x="113513" y="10374"/>
                    <a:pt x="113513" y="11757"/>
                  </a:cubicBezTo>
                  <a:cubicBezTo>
                    <a:pt x="113513" y="20403"/>
                    <a:pt x="113513" y="20403"/>
                    <a:pt x="113513" y="20403"/>
                  </a:cubicBezTo>
                  <a:cubicBezTo>
                    <a:pt x="113513" y="26282"/>
                    <a:pt x="113513" y="26282"/>
                    <a:pt x="113513" y="26282"/>
                  </a:cubicBezTo>
                  <a:cubicBezTo>
                    <a:pt x="113513" y="33544"/>
                    <a:pt x="113513" y="33544"/>
                    <a:pt x="113513" y="33544"/>
                  </a:cubicBezTo>
                  <a:cubicBezTo>
                    <a:pt x="113513" y="37348"/>
                    <a:pt x="108108" y="40806"/>
                    <a:pt x="98378" y="42881"/>
                  </a:cubicBezTo>
                  <a:cubicBezTo>
                    <a:pt x="98378" y="43919"/>
                    <a:pt x="98378" y="43919"/>
                    <a:pt x="98378" y="43919"/>
                  </a:cubicBezTo>
                  <a:cubicBezTo>
                    <a:pt x="98378" y="44956"/>
                    <a:pt x="98378" y="44956"/>
                    <a:pt x="98378" y="44956"/>
                  </a:cubicBezTo>
                  <a:cubicBezTo>
                    <a:pt x="98378" y="56714"/>
                    <a:pt x="98378" y="56714"/>
                    <a:pt x="98378" y="56714"/>
                  </a:cubicBezTo>
                  <a:cubicBezTo>
                    <a:pt x="32432" y="56714"/>
                    <a:pt x="32432" y="56714"/>
                    <a:pt x="32432" y="56714"/>
                  </a:cubicBezTo>
                  <a:cubicBezTo>
                    <a:pt x="32432" y="44956"/>
                    <a:pt x="32432" y="44956"/>
                    <a:pt x="32432" y="44956"/>
                  </a:cubicBezTo>
                  <a:cubicBezTo>
                    <a:pt x="32432" y="44265"/>
                    <a:pt x="32432" y="44265"/>
                    <a:pt x="32432" y="44265"/>
                  </a:cubicBezTo>
                  <a:cubicBezTo>
                    <a:pt x="32432" y="42881"/>
                    <a:pt x="32432" y="42881"/>
                    <a:pt x="32432" y="42881"/>
                  </a:cubicBezTo>
                  <a:cubicBezTo>
                    <a:pt x="16216" y="39769"/>
                    <a:pt x="5405" y="34582"/>
                    <a:pt x="5405" y="31123"/>
                  </a:cubicBezTo>
                  <a:cubicBezTo>
                    <a:pt x="5405" y="22478"/>
                    <a:pt x="5405" y="22478"/>
                    <a:pt x="5405" y="22478"/>
                  </a:cubicBezTo>
                  <a:cubicBezTo>
                    <a:pt x="0" y="22478"/>
                    <a:pt x="0" y="22478"/>
                    <a:pt x="0" y="22478"/>
                  </a:cubicBezTo>
                  <a:cubicBezTo>
                    <a:pt x="0" y="31123"/>
                    <a:pt x="0" y="31123"/>
                    <a:pt x="0" y="31123"/>
                  </a:cubicBezTo>
                  <a:cubicBezTo>
                    <a:pt x="0" y="34582"/>
                    <a:pt x="10810" y="40461"/>
                    <a:pt x="25945" y="4391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0" name="Google Shape;540;p39"/>
          <p:cNvGrpSpPr/>
          <p:nvPr/>
        </p:nvGrpSpPr>
        <p:grpSpPr>
          <a:xfrm rot="10800000">
            <a:off x="3049043" y="1161145"/>
            <a:ext cx="1193271" cy="1550402"/>
            <a:chOff x="3357563" y="850900"/>
            <a:chExt cx="1882725" cy="2446200"/>
          </a:xfrm>
        </p:grpSpPr>
        <p:sp>
          <p:nvSpPr>
            <p:cNvPr id="541" name="Google Shape;541;p39"/>
            <p:cNvSpPr/>
            <p:nvPr/>
          </p:nvSpPr>
          <p:spPr>
            <a:xfrm>
              <a:off x="3833813" y="2476500"/>
              <a:ext cx="27000" cy="27000"/>
            </a:xfrm>
            <a:custGeom>
              <a:rect b="b" l="l" r="r" t="t"/>
              <a:pathLst>
                <a:path extrusionOk="0" h="120000" w="120000">
                  <a:moveTo>
                    <a:pt x="98823" y="0"/>
                  </a:moveTo>
                  <a:lnTo>
                    <a:pt x="0" y="0"/>
                  </a:lnTo>
                  <a:lnTo>
                    <a:pt x="0" y="120000"/>
                  </a:lnTo>
                  <a:lnTo>
                    <a:pt x="120000" y="120000"/>
                  </a:lnTo>
                  <a:lnTo>
                    <a:pt x="988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3736975" y="2476500"/>
              <a:ext cx="577800" cy="579300"/>
            </a:xfrm>
            <a:custGeom>
              <a:rect b="b" l="l" r="r" t="t"/>
              <a:pathLst>
                <a:path extrusionOk="0" h="120000" w="120000">
                  <a:moveTo>
                    <a:pt x="120000" y="35555"/>
                  </a:moveTo>
                  <a:cubicBezTo>
                    <a:pt x="84444" y="1111"/>
                    <a:pt x="84444" y="1111"/>
                    <a:pt x="84444" y="1111"/>
                  </a:cubicBezTo>
                  <a:cubicBezTo>
                    <a:pt x="84444" y="1111"/>
                    <a:pt x="83333" y="0"/>
                    <a:pt x="82222" y="0"/>
                  </a:cubicBezTo>
                  <a:cubicBezTo>
                    <a:pt x="55555" y="0"/>
                    <a:pt x="55555" y="0"/>
                    <a:pt x="55555" y="0"/>
                  </a:cubicBezTo>
                  <a:cubicBezTo>
                    <a:pt x="55555" y="5555"/>
                    <a:pt x="55555" y="5555"/>
                    <a:pt x="55555" y="5555"/>
                  </a:cubicBezTo>
                  <a:cubicBezTo>
                    <a:pt x="80000" y="5555"/>
                    <a:pt x="80000" y="5555"/>
                    <a:pt x="80000" y="5555"/>
                  </a:cubicBezTo>
                  <a:cubicBezTo>
                    <a:pt x="80000" y="37777"/>
                    <a:pt x="80000" y="37777"/>
                    <a:pt x="80000" y="37777"/>
                  </a:cubicBezTo>
                  <a:cubicBezTo>
                    <a:pt x="80000" y="40000"/>
                    <a:pt x="81111" y="41111"/>
                    <a:pt x="82222" y="41111"/>
                  </a:cubicBezTo>
                  <a:cubicBezTo>
                    <a:pt x="114444" y="41111"/>
                    <a:pt x="114444" y="41111"/>
                    <a:pt x="114444" y="41111"/>
                  </a:cubicBezTo>
                  <a:cubicBezTo>
                    <a:pt x="114444" y="114444"/>
                    <a:pt x="114444" y="114444"/>
                    <a:pt x="114444" y="114444"/>
                  </a:cubicBezTo>
                  <a:cubicBezTo>
                    <a:pt x="5555" y="114444"/>
                    <a:pt x="5555" y="114444"/>
                    <a:pt x="5555" y="114444"/>
                  </a:cubicBezTo>
                  <a:cubicBezTo>
                    <a:pt x="5555" y="42222"/>
                    <a:pt x="5555" y="42222"/>
                    <a:pt x="5555" y="42222"/>
                  </a:cubicBezTo>
                  <a:cubicBezTo>
                    <a:pt x="5555" y="42222"/>
                    <a:pt x="5555" y="42222"/>
                    <a:pt x="4444" y="42222"/>
                  </a:cubicBezTo>
                  <a:cubicBezTo>
                    <a:pt x="3333" y="42222"/>
                    <a:pt x="2222" y="42222"/>
                    <a:pt x="0" y="42222"/>
                  </a:cubicBezTo>
                  <a:cubicBezTo>
                    <a:pt x="0" y="117777"/>
                    <a:pt x="0" y="117777"/>
                    <a:pt x="0" y="117777"/>
                  </a:cubicBezTo>
                  <a:cubicBezTo>
                    <a:pt x="0" y="118888"/>
                    <a:pt x="1111" y="120000"/>
                    <a:pt x="3333" y="120000"/>
                  </a:cubicBezTo>
                  <a:cubicBezTo>
                    <a:pt x="117777" y="120000"/>
                    <a:pt x="117777" y="120000"/>
                    <a:pt x="117777" y="120000"/>
                  </a:cubicBezTo>
                  <a:cubicBezTo>
                    <a:pt x="118888" y="120000"/>
                    <a:pt x="120000" y="118888"/>
                    <a:pt x="120000" y="117777"/>
                  </a:cubicBezTo>
                  <a:cubicBezTo>
                    <a:pt x="120000" y="37777"/>
                    <a:pt x="120000" y="37777"/>
                    <a:pt x="120000" y="37777"/>
                  </a:cubicBezTo>
                  <a:cubicBezTo>
                    <a:pt x="120000" y="37777"/>
                    <a:pt x="120000" y="36666"/>
                    <a:pt x="120000" y="35555"/>
                  </a:cubicBezTo>
                  <a:close/>
                  <a:moveTo>
                    <a:pt x="85555" y="35555"/>
                  </a:moveTo>
                  <a:cubicBezTo>
                    <a:pt x="85555" y="10000"/>
                    <a:pt x="85555" y="10000"/>
                    <a:pt x="85555" y="10000"/>
                  </a:cubicBezTo>
                  <a:cubicBezTo>
                    <a:pt x="111111" y="35555"/>
                    <a:pt x="111111" y="35555"/>
                    <a:pt x="111111" y="35555"/>
                  </a:cubicBezTo>
                  <a:lnTo>
                    <a:pt x="85555" y="3555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4829175" y="2943225"/>
              <a:ext cx="250800" cy="252300"/>
            </a:xfrm>
            <a:custGeom>
              <a:rect b="b" l="l" r="r" t="t"/>
              <a:pathLst>
                <a:path extrusionOk="0" h="120000" w="120000">
                  <a:moveTo>
                    <a:pt x="58723" y="120000"/>
                  </a:moveTo>
                  <a:cubicBezTo>
                    <a:pt x="25531" y="120000"/>
                    <a:pt x="0" y="91914"/>
                    <a:pt x="0" y="58723"/>
                  </a:cubicBezTo>
                  <a:cubicBezTo>
                    <a:pt x="0" y="28085"/>
                    <a:pt x="25531" y="0"/>
                    <a:pt x="58723" y="0"/>
                  </a:cubicBezTo>
                  <a:cubicBezTo>
                    <a:pt x="91914" y="0"/>
                    <a:pt x="120000" y="28085"/>
                    <a:pt x="120000" y="58723"/>
                  </a:cubicBezTo>
                  <a:cubicBezTo>
                    <a:pt x="120000" y="91914"/>
                    <a:pt x="91914" y="120000"/>
                    <a:pt x="58723" y="120000"/>
                  </a:cubicBezTo>
                  <a:close/>
                  <a:moveTo>
                    <a:pt x="58723" y="12765"/>
                  </a:moveTo>
                  <a:cubicBezTo>
                    <a:pt x="33191" y="12765"/>
                    <a:pt x="12765" y="33191"/>
                    <a:pt x="12765" y="58723"/>
                  </a:cubicBezTo>
                  <a:cubicBezTo>
                    <a:pt x="12765" y="86808"/>
                    <a:pt x="33191" y="107234"/>
                    <a:pt x="58723" y="107234"/>
                  </a:cubicBezTo>
                  <a:cubicBezTo>
                    <a:pt x="84255" y="107234"/>
                    <a:pt x="104680" y="86808"/>
                    <a:pt x="104680" y="58723"/>
                  </a:cubicBezTo>
                  <a:cubicBezTo>
                    <a:pt x="104680" y="33191"/>
                    <a:pt x="84255" y="12765"/>
                    <a:pt x="58723" y="1276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39"/>
            <p:cNvSpPr/>
            <p:nvPr/>
          </p:nvSpPr>
          <p:spPr>
            <a:xfrm>
              <a:off x="4887913" y="2825750"/>
              <a:ext cx="250800" cy="252300"/>
            </a:xfrm>
            <a:custGeom>
              <a:rect b="b" l="l" r="r" t="t"/>
              <a:pathLst>
                <a:path extrusionOk="0" h="120000" w="120000">
                  <a:moveTo>
                    <a:pt x="102127" y="40851"/>
                  </a:moveTo>
                  <a:cubicBezTo>
                    <a:pt x="104680" y="45957"/>
                    <a:pt x="104680" y="53617"/>
                    <a:pt x="104680" y="58723"/>
                  </a:cubicBezTo>
                  <a:cubicBezTo>
                    <a:pt x="104680" y="84255"/>
                    <a:pt x="84255" y="107234"/>
                    <a:pt x="58723" y="107234"/>
                  </a:cubicBezTo>
                  <a:cubicBezTo>
                    <a:pt x="33191" y="107234"/>
                    <a:pt x="12765" y="84255"/>
                    <a:pt x="12765" y="58723"/>
                  </a:cubicBezTo>
                  <a:cubicBezTo>
                    <a:pt x="12765" y="33191"/>
                    <a:pt x="33191" y="12765"/>
                    <a:pt x="58723" y="12765"/>
                  </a:cubicBezTo>
                  <a:cubicBezTo>
                    <a:pt x="66382" y="12765"/>
                    <a:pt x="74042" y="15319"/>
                    <a:pt x="79148" y="17872"/>
                  </a:cubicBezTo>
                  <a:cubicBezTo>
                    <a:pt x="79148" y="15319"/>
                    <a:pt x="79148" y="10212"/>
                    <a:pt x="76595" y="7659"/>
                  </a:cubicBezTo>
                  <a:cubicBezTo>
                    <a:pt x="76595" y="5106"/>
                    <a:pt x="76595" y="5106"/>
                    <a:pt x="76595" y="2553"/>
                  </a:cubicBezTo>
                  <a:cubicBezTo>
                    <a:pt x="71489" y="0"/>
                    <a:pt x="66382" y="0"/>
                    <a:pt x="58723" y="0"/>
                  </a:cubicBezTo>
                  <a:cubicBezTo>
                    <a:pt x="25531" y="0"/>
                    <a:pt x="0" y="25531"/>
                    <a:pt x="0" y="58723"/>
                  </a:cubicBezTo>
                  <a:cubicBezTo>
                    <a:pt x="0" y="91914"/>
                    <a:pt x="25531" y="120000"/>
                    <a:pt x="58723" y="120000"/>
                  </a:cubicBezTo>
                  <a:cubicBezTo>
                    <a:pt x="91914" y="120000"/>
                    <a:pt x="120000" y="91914"/>
                    <a:pt x="120000" y="58723"/>
                  </a:cubicBezTo>
                  <a:cubicBezTo>
                    <a:pt x="120000" y="53617"/>
                    <a:pt x="117446" y="45957"/>
                    <a:pt x="114893" y="38297"/>
                  </a:cubicBezTo>
                  <a:cubicBezTo>
                    <a:pt x="109787" y="38297"/>
                    <a:pt x="107234" y="40851"/>
                    <a:pt x="102127" y="4085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39"/>
            <p:cNvSpPr/>
            <p:nvPr/>
          </p:nvSpPr>
          <p:spPr>
            <a:xfrm>
              <a:off x="4770438" y="2825750"/>
              <a:ext cx="250800" cy="252300"/>
            </a:xfrm>
            <a:custGeom>
              <a:rect b="b" l="l" r="r" t="t"/>
              <a:pathLst>
                <a:path extrusionOk="0" h="120000" w="120000">
                  <a:moveTo>
                    <a:pt x="58723" y="120000"/>
                  </a:moveTo>
                  <a:cubicBezTo>
                    <a:pt x="25531" y="120000"/>
                    <a:pt x="0" y="91914"/>
                    <a:pt x="0" y="58723"/>
                  </a:cubicBezTo>
                  <a:cubicBezTo>
                    <a:pt x="0" y="25531"/>
                    <a:pt x="25531" y="0"/>
                    <a:pt x="58723" y="0"/>
                  </a:cubicBezTo>
                  <a:cubicBezTo>
                    <a:pt x="91914" y="0"/>
                    <a:pt x="120000" y="25531"/>
                    <a:pt x="120000" y="58723"/>
                  </a:cubicBezTo>
                  <a:cubicBezTo>
                    <a:pt x="120000" y="91914"/>
                    <a:pt x="91914" y="120000"/>
                    <a:pt x="58723" y="120000"/>
                  </a:cubicBezTo>
                  <a:close/>
                  <a:moveTo>
                    <a:pt x="58723" y="12765"/>
                  </a:moveTo>
                  <a:cubicBezTo>
                    <a:pt x="33191" y="12765"/>
                    <a:pt x="12765" y="33191"/>
                    <a:pt x="12765" y="58723"/>
                  </a:cubicBezTo>
                  <a:cubicBezTo>
                    <a:pt x="12765" y="84255"/>
                    <a:pt x="33191" y="107234"/>
                    <a:pt x="58723" y="107234"/>
                  </a:cubicBezTo>
                  <a:cubicBezTo>
                    <a:pt x="84255" y="107234"/>
                    <a:pt x="104680" y="84255"/>
                    <a:pt x="104680" y="58723"/>
                  </a:cubicBezTo>
                  <a:cubicBezTo>
                    <a:pt x="104680" y="33191"/>
                    <a:pt x="84255" y="12765"/>
                    <a:pt x="58723" y="1276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4448175" y="1768475"/>
              <a:ext cx="577800" cy="579300"/>
            </a:xfrm>
            <a:custGeom>
              <a:rect b="b" l="l" r="r" t="t"/>
              <a:pathLst>
                <a:path extrusionOk="0" h="120000" w="120000">
                  <a:moveTo>
                    <a:pt x="116666" y="120000"/>
                  </a:moveTo>
                  <a:cubicBezTo>
                    <a:pt x="2222" y="120000"/>
                    <a:pt x="2222" y="120000"/>
                    <a:pt x="2222" y="120000"/>
                  </a:cubicBezTo>
                  <a:cubicBezTo>
                    <a:pt x="1111" y="120000"/>
                    <a:pt x="0" y="118888"/>
                    <a:pt x="0" y="116666"/>
                  </a:cubicBezTo>
                  <a:cubicBezTo>
                    <a:pt x="0" y="2222"/>
                    <a:pt x="0" y="2222"/>
                    <a:pt x="0" y="2222"/>
                  </a:cubicBezTo>
                  <a:cubicBezTo>
                    <a:pt x="0" y="1111"/>
                    <a:pt x="1111" y="0"/>
                    <a:pt x="2222" y="0"/>
                  </a:cubicBezTo>
                  <a:cubicBezTo>
                    <a:pt x="82222" y="0"/>
                    <a:pt x="82222" y="0"/>
                    <a:pt x="82222" y="0"/>
                  </a:cubicBezTo>
                  <a:cubicBezTo>
                    <a:pt x="83333" y="0"/>
                    <a:pt x="83333" y="0"/>
                    <a:pt x="84444" y="1111"/>
                  </a:cubicBezTo>
                  <a:cubicBezTo>
                    <a:pt x="118888" y="35555"/>
                    <a:pt x="118888" y="35555"/>
                    <a:pt x="118888" y="35555"/>
                  </a:cubicBezTo>
                  <a:cubicBezTo>
                    <a:pt x="120000" y="35555"/>
                    <a:pt x="120000" y="36666"/>
                    <a:pt x="120000" y="37777"/>
                  </a:cubicBezTo>
                  <a:cubicBezTo>
                    <a:pt x="120000" y="116666"/>
                    <a:pt x="120000" y="116666"/>
                    <a:pt x="120000" y="116666"/>
                  </a:cubicBezTo>
                  <a:cubicBezTo>
                    <a:pt x="120000" y="118888"/>
                    <a:pt x="118888" y="120000"/>
                    <a:pt x="116666" y="120000"/>
                  </a:cubicBezTo>
                  <a:close/>
                  <a:moveTo>
                    <a:pt x="5555" y="114444"/>
                  </a:moveTo>
                  <a:cubicBezTo>
                    <a:pt x="114444" y="114444"/>
                    <a:pt x="114444" y="114444"/>
                    <a:pt x="114444" y="114444"/>
                  </a:cubicBezTo>
                  <a:cubicBezTo>
                    <a:pt x="114444" y="38888"/>
                    <a:pt x="114444" y="38888"/>
                    <a:pt x="114444" y="38888"/>
                  </a:cubicBezTo>
                  <a:cubicBezTo>
                    <a:pt x="81111" y="5555"/>
                    <a:pt x="81111" y="5555"/>
                    <a:pt x="81111" y="5555"/>
                  </a:cubicBezTo>
                  <a:cubicBezTo>
                    <a:pt x="5555" y="5555"/>
                    <a:pt x="5555" y="5555"/>
                    <a:pt x="5555" y="5555"/>
                  </a:cubicBezTo>
                  <a:lnTo>
                    <a:pt x="5555" y="11444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39"/>
            <p:cNvSpPr/>
            <p:nvPr/>
          </p:nvSpPr>
          <p:spPr>
            <a:xfrm>
              <a:off x="4829175" y="1779588"/>
              <a:ext cx="180900" cy="182700"/>
            </a:xfrm>
            <a:custGeom>
              <a:rect b="b" l="l" r="r" t="t"/>
              <a:pathLst>
                <a:path extrusionOk="0" h="120000" w="120000">
                  <a:moveTo>
                    <a:pt x="120000" y="120000"/>
                  </a:moveTo>
                  <a:cubicBezTo>
                    <a:pt x="10588" y="120000"/>
                    <a:pt x="10588" y="120000"/>
                    <a:pt x="10588" y="120000"/>
                  </a:cubicBezTo>
                  <a:cubicBezTo>
                    <a:pt x="3529" y="120000"/>
                    <a:pt x="0" y="116470"/>
                    <a:pt x="0" y="11294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7647" y="0"/>
                    <a:pt x="17647" y="0"/>
                    <a:pt x="17647" y="0"/>
                  </a:cubicBezTo>
                  <a:cubicBezTo>
                    <a:pt x="17647" y="102352"/>
                    <a:pt x="17647" y="102352"/>
                    <a:pt x="17647" y="102352"/>
                  </a:cubicBezTo>
                  <a:cubicBezTo>
                    <a:pt x="120000" y="102352"/>
                    <a:pt x="120000" y="102352"/>
                    <a:pt x="120000" y="102352"/>
                  </a:cubicBezTo>
                  <a:lnTo>
                    <a:pt x="120000" y="1200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4662488" y="2717800"/>
              <a:ext cx="577800" cy="579300"/>
            </a:xfrm>
            <a:custGeom>
              <a:rect b="b" l="l" r="r" t="t"/>
              <a:pathLst>
                <a:path extrusionOk="0" h="120000" w="120000">
                  <a:moveTo>
                    <a:pt x="117777" y="120000"/>
                  </a:moveTo>
                  <a:cubicBezTo>
                    <a:pt x="3333" y="120000"/>
                    <a:pt x="3333" y="120000"/>
                    <a:pt x="3333" y="120000"/>
                  </a:cubicBezTo>
                  <a:cubicBezTo>
                    <a:pt x="1111" y="120000"/>
                    <a:pt x="0" y="118888"/>
                    <a:pt x="0" y="117777"/>
                  </a:cubicBezTo>
                  <a:cubicBezTo>
                    <a:pt x="0" y="3333"/>
                    <a:pt x="0" y="3333"/>
                    <a:pt x="0" y="3333"/>
                  </a:cubicBezTo>
                  <a:cubicBezTo>
                    <a:pt x="0" y="2222"/>
                    <a:pt x="1111" y="0"/>
                    <a:pt x="3333" y="0"/>
                  </a:cubicBezTo>
                  <a:cubicBezTo>
                    <a:pt x="82222" y="0"/>
                    <a:pt x="82222" y="0"/>
                    <a:pt x="82222" y="0"/>
                  </a:cubicBezTo>
                  <a:cubicBezTo>
                    <a:pt x="83333" y="0"/>
                    <a:pt x="84444" y="1111"/>
                    <a:pt x="84444" y="1111"/>
                  </a:cubicBezTo>
                  <a:cubicBezTo>
                    <a:pt x="120000" y="35555"/>
                    <a:pt x="120000" y="35555"/>
                    <a:pt x="120000" y="35555"/>
                  </a:cubicBezTo>
                  <a:cubicBezTo>
                    <a:pt x="120000" y="36666"/>
                    <a:pt x="120000" y="37777"/>
                    <a:pt x="120000" y="37777"/>
                  </a:cubicBezTo>
                  <a:cubicBezTo>
                    <a:pt x="120000" y="117777"/>
                    <a:pt x="120000" y="117777"/>
                    <a:pt x="120000" y="117777"/>
                  </a:cubicBezTo>
                  <a:cubicBezTo>
                    <a:pt x="120000" y="118888"/>
                    <a:pt x="118888" y="120000"/>
                    <a:pt x="117777" y="120000"/>
                  </a:cubicBezTo>
                  <a:close/>
                  <a:moveTo>
                    <a:pt x="5555" y="114444"/>
                  </a:moveTo>
                  <a:cubicBezTo>
                    <a:pt x="114444" y="114444"/>
                    <a:pt x="114444" y="114444"/>
                    <a:pt x="114444" y="114444"/>
                  </a:cubicBezTo>
                  <a:cubicBezTo>
                    <a:pt x="114444" y="38888"/>
                    <a:pt x="114444" y="38888"/>
                    <a:pt x="114444" y="38888"/>
                  </a:cubicBezTo>
                  <a:cubicBezTo>
                    <a:pt x="81111" y="6666"/>
                    <a:pt x="81111" y="6666"/>
                    <a:pt x="81111" y="6666"/>
                  </a:cubicBezTo>
                  <a:cubicBezTo>
                    <a:pt x="5555" y="6666"/>
                    <a:pt x="5555" y="6666"/>
                    <a:pt x="5555" y="6666"/>
                  </a:cubicBezTo>
                  <a:lnTo>
                    <a:pt x="5555" y="11444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5048250" y="2733675"/>
              <a:ext cx="180900" cy="182700"/>
            </a:xfrm>
            <a:custGeom>
              <a:rect b="b" l="l" r="r" t="t"/>
              <a:pathLst>
                <a:path extrusionOk="0" h="120000" w="120000">
                  <a:moveTo>
                    <a:pt x="120000" y="120000"/>
                  </a:moveTo>
                  <a:cubicBezTo>
                    <a:pt x="7058" y="120000"/>
                    <a:pt x="7058" y="120000"/>
                    <a:pt x="7058" y="120000"/>
                  </a:cubicBezTo>
                  <a:cubicBezTo>
                    <a:pt x="3529" y="120000"/>
                    <a:pt x="0" y="116470"/>
                    <a:pt x="0" y="10941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7647" y="0"/>
                    <a:pt x="17647" y="0"/>
                    <a:pt x="17647" y="0"/>
                  </a:cubicBezTo>
                  <a:cubicBezTo>
                    <a:pt x="17647" y="102352"/>
                    <a:pt x="17647" y="102352"/>
                    <a:pt x="17647" y="102352"/>
                  </a:cubicBezTo>
                  <a:cubicBezTo>
                    <a:pt x="120000" y="102352"/>
                    <a:pt x="120000" y="102352"/>
                    <a:pt x="120000" y="102352"/>
                  </a:cubicBezTo>
                  <a:lnTo>
                    <a:pt x="120000" y="1200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4529138" y="2149475"/>
              <a:ext cx="379500" cy="81000"/>
            </a:xfrm>
            <a:custGeom>
              <a:rect b="b" l="l" r="r" t="t"/>
              <a:pathLst>
                <a:path extrusionOk="0" h="120000" w="120000">
                  <a:moveTo>
                    <a:pt x="81126" y="112000"/>
                  </a:moveTo>
                  <a:cubicBezTo>
                    <a:pt x="76056" y="112000"/>
                    <a:pt x="69295" y="104000"/>
                    <a:pt x="67605" y="88000"/>
                  </a:cubicBezTo>
                  <a:cubicBezTo>
                    <a:pt x="65915" y="80000"/>
                    <a:pt x="65915" y="72000"/>
                    <a:pt x="65915" y="64000"/>
                  </a:cubicBezTo>
                  <a:cubicBezTo>
                    <a:pt x="64225" y="64000"/>
                    <a:pt x="64225" y="56000"/>
                    <a:pt x="64225" y="56000"/>
                  </a:cubicBezTo>
                  <a:cubicBezTo>
                    <a:pt x="60845" y="48000"/>
                    <a:pt x="57464" y="56000"/>
                    <a:pt x="54084" y="64000"/>
                  </a:cubicBezTo>
                  <a:cubicBezTo>
                    <a:pt x="54084" y="64000"/>
                    <a:pt x="52394" y="72000"/>
                    <a:pt x="50704" y="72000"/>
                  </a:cubicBezTo>
                  <a:cubicBezTo>
                    <a:pt x="49014" y="88000"/>
                    <a:pt x="47323" y="96000"/>
                    <a:pt x="42253" y="104000"/>
                  </a:cubicBezTo>
                  <a:cubicBezTo>
                    <a:pt x="35492" y="120000"/>
                    <a:pt x="25352" y="104000"/>
                    <a:pt x="20281" y="80000"/>
                  </a:cubicBezTo>
                  <a:cubicBezTo>
                    <a:pt x="18591" y="72000"/>
                    <a:pt x="18591" y="72000"/>
                    <a:pt x="18591" y="64000"/>
                  </a:cubicBezTo>
                  <a:cubicBezTo>
                    <a:pt x="16901" y="56000"/>
                    <a:pt x="15211" y="48000"/>
                    <a:pt x="15211" y="48000"/>
                  </a:cubicBezTo>
                  <a:cubicBezTo>
                    <a:pt x="13521" y="48000"/>
                    <a:pt x="11830" y="56000"/>
                    <a:pt x="10140" y="56000"/>
                  </a:cubicBezTo>
                  <a:cubicBezTo>
                    <a:pt x="10140" y="64000"/>
                    <a:pt x="10140" y="72000"/>
                    <a:pt x="10140" y="80000"/>
                  </a:cubicBezTo>
                  <a:cubicBezTo>
                    <a:pt x="10140" y="80000"/>
                    <a:pt x="10140" y="88000"/>
                    <a:pt x="8450" y="96000"/>
                  </a:cubicBezTo>
                  <a:cubicBezTo>
                    <a:pt x="0" y="88000"/>
                    <a:pt x="0" y="88000"/>
                    <a:pt x="0" y="88000"/>
                  </a:cubicBezTo>
                  <a:cubicBezTo>
                    <a:pt x="1690" y="80000"/>
                    <a:pt x="1690" y="72000"/>
                    <a:pt x="1690" y="72000"/>
                  </a:cubicBezTo>
                  <a:cubicBezTo>
                    <a:pt x="1690" y="64000"/>
                    <a:pt x="1690" y="48000"/>
                    <a:pt x="3380" y="40000"/>
                  </a:cubicBezTo>
                  <a:cubicBezTo>
                    <a:pt x="5070" y="24000"/>
                    <a:pt x="10140" y="0"/>
                    <a:pt x="16901" y="8000"/>
                  </a:cubicBezTo>
                  <a:cubicBezTo>
                    <a:pt x="21971" y="8000"/>
                    <a:pt x="23661" y="32000"/>
                    <a:pt x="25352" y="40000"/>
                  </a:cubicBezTo>
                  <a:cubicBezTo>
                    <a:pt x="25352" y="48000"/>
                    <a:pt x="27042" y="48000"/>
                    <a:pt x="27042" y="56000"/>
                  </a:cubicBezTo>
                  <a:cubicBezTo>
                    <a:pt x="28732" y="64000"/>
                    <a:pt x="35492" y="72000"/>
                    <a:pt x="38873" y="64000"/>
                  </a:cubicBezTo>
                  <a:cubicBezTo>
                    <a:pt x="42253" y="64000"/>
                    <a:pt x="43943" y="56000"/>
                    <a:pt x="45633" y="48000"/>
                  </a:cubicBezTo>
                  <a:cubicBezTo>
                    <a:pt x="47323" y="40000"/>
                    <a:pt x="49014" y="32000"/>
                    <a:pt x="49014" y="32000"/>
                  </a:cubicBezTo>
                  <a:cubicBezTo>
                    <a:pt x="54084" y="8000"/>
                    <a:pt x="62535" y="0"/>
                    <a:pt x="67605" y="16000"/>
                  </a:cubicBezTo>
                  <a:cubicBezTo>
                    <a:pt x="70985" y="32000"/>
                    <a:pt x="72676" y="40000"/>
                    <a:pt x="72676" y="48000"/>
                  </a:cubicBezTo>
                  <a:cubicBezTo>
                    <a:pt x="72676" y="56000"/>
                    <a:pt x="74366" y="56000"/>
                    <a:pt x="74366" y="64000"/>
                  </a:cubicBezTo>
                  <a:cubicBezTo>
                    <a:pt x="76056" y="72000"/>
                    <a:pt x="82816" y="80000"/>
                    <a:pt x="86197" y="64000"/>
                  </a:cubicBezTo>
                  <a:cubicBezTo>
                    <a:pt x="86197" y="64000"/>
                    <a:pt x="87887" y="64000"/>
                    <a:pt x="87887" y="56000"/>
                  </a:cubicBezTo>
                  <a:cubicBezTo>
                    <a:pt x="91267" y="48000"/>
                    <a:pt x="92957" y="40000"/>
                    <a:pt x="96338" y="32000"/>
                  </a:cubicBezTo>
                  <a:cubicBezTo>
                    <a:pt x="101408" y="24000"/>
                    <a:pt x="104788" y="32000"/>
                    <a:pt x="109859" y="40000"/>
                  </a:cubicBezTo>
                  <a:cubicBezTo>
                    <a:pt x="111549" y="48000"/>
                    <a:pt x="114929" y="48000"/>
                    <a:pt x="116619" y="48000"/>
                  </a:cubicBezTo>
                  <a:cubicBezTo>
                    <a:pt x="120000" y="88000"/>
                    <a:pt x="120000" y="88000"/>
                    <a:pt x="120000" y="88000"/>
                  </a:cubicBezTo>
                  <a:cubicBezTo>
                    <a:pt x="114929" y="96000"/>
                    <a:pt x="109859" y="88000"/>
                    <a:pt x="106478" y="80000"/>
                  </a:cubicBezTo>
                  <a:cubicBezTo>
                    <a:pt x="103098" y="72000"/>
                    <a:pt x="101408" y="72000"/>
                    <a:pt x="99718" y="72000"/>
                  </a:cubicBezTo>
                  <a:cubicBezTo>
                    <a:pt x="98028" y="72000"/>
                    <a:pt x="96338" y="80000"/>
                    <a:pt x="94647" y="88000"/>
                  </a:cubicBezTo>
                  <a:cubicBezTo>
                    <a:pt x="92957" y="88000"/>
                    <a:pt x="91267" y="96000"/>
                    <a:pt x="89577" y="104000"/>
                  </a:cubicBezTo>
                  <a:cubicBezTo>
                    <a:pt x="87887" y="112000"/>
                    <a:pt x="84507" y="112000"/>
                    <a:pt x="81126" y="112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39"/>
            <p:cNvSpPr/>
            <p:nvPr/>
          </p:nvSpPr>
          <p:spPr>
            <a:xfrm>
              <a:off x="4529138" y="2063750"/>
              <a:ext cx="401700" cy="63600"/>
            </a:xfrm>
            <a:custGeom>
              <a:rect b="b" l="l" r="r" t="t"/>
              <a:pathLst>
                <a:path extrusionOk="0" h="120000" w="120000">
                  <a:moveTo>
                    <a:pt x="46400" y="120000"/>
                  </a:moveTo>
                  <a:cubicBezTo>
                    <a:pt x="41600" y="120000"/>
                    <a:pt x="36800" y="100000"/>
                    <a:pt x="32000" y="90000"/>
                  </a:cubicBezTo>
                  <a:cubicBezTo>
                    <a:pt x="28800" y="80000"/>
                    <a:pt x="27200" y="80000"/>
                    <a:pt x="24000" y="70000"/>
                  </a:cubicBezTo>
                  <a:cubicBezTo>
                    <a:pt x="17600" y="60000"/>
                    <a:pt x="9600" y="60000"/>
                    <a:pt x="4800" y="80000"/>
                  </a:cubicBezTo>
                  <a:cubicBezTo>
                    <a:pt x="0" y="40000"/>
                    <a:pt x="0" y="40000"/>
                    <a:pt x="0" y="40000"/>
                  </a:cubicBezTo>
                  <a:cubicBezTo>
                    <a:pt x="8000" y="10000"/>
                    <a:pt x="17600" y="10000"/>
                    <a:pt x="27200" y="20000"/>
                  </a:cubicBezTo>
                  <a:cubicBezTo>
                    <a:pt x="28800" y="30000"/>
                    <a:pt x="32000" y="40000"/>
                    <a:pt x="35200" y="40000"/>
                  </a:cubicBezTo>
                  <a:cubicBezTo>
                    <a:pt x="40000" y="60000"/>
                    <a:pt x="44800" y="70000"/>
                    <a:pt x="48000" y="70000"/>
                  </a:cubicBezTo>
                  <a:cubicBezTo>
                    <a:pt x="51200" y="60000"/>
                    <a:pt x="54400" y="50000"/>
                    <a:pt x="57600" y="40000"/>
                  </a:cubicBezTo>
                  <a:cubicBezTo>
                    <a:pt x="60800" y="30000"/>
                    <a:pt x="62400" y="20000"/>
                    <a:pt x="64000" y="20000"/>
                  </a:cubicBezTo>
                  <a:cubicBezTo>
                    <a:pt x="68800" y="0"/>
                    <a:pt x="75200" y="0"/>
                    <a:pt x="80000" y="10000"/>
                  </a:cubicBezTo>
                  <a:cubicBezTo>
                    <a:pt x="81600" y="20000"/>
                    <a:pt x="84800" y="30000"/>
                    <a:pt x="84800" y="40000"/>
                  </a:cubicBezTo>
                  <a:cubicBezTo>
                    <a:pt x="92800" y="40000"/>
                    <a:pt x="100800" y="40000"/>
                    <a:pt x="108800" y="40000"/>
                  </a:cubicBezTo>
                  <a:cubicBezTo>
                    <a:pt x="110400" y="40000"/>
                    <a:pt x="112000" y="30000"/>
                    <a:pt x="112000" y="30000"/>
                  </a:cubicBezTo>
                  <a:cubicBezTo>
                    <a:pt x="112000" y="30000"/>
                    <a:pt x="112000" y="40000"/>
                    <a:pt x="112000" y="40000"/>
                  </a:cubicBezTo>
                  <a:cubicBezTo>
                    <a:pt x="120000" y="40000"/>
                    <a:pt x="120000" y="40000"/>
                    <a:pt x="120000" y="40000"/>
                  </a:cubicBezTo>
                  <a:cubicBezTo>
                    <a:pt x="120000" y="70000"/>
                    <a:pt x="116800" y="90000"/>
                    <a:pt x="110400" y="90000"/>
                  </a:cubicBezTo>
                  <a:cubicBezTo>
                    <a:pt x="100800" y="100000"/>
                    <a:pt x="91200" y="100000"/>
                    <a:pt x="83200" y="90000"/>
                  </a:cubicBezTo>
                  <a:cubicBezTo>
                    <a:pt x="80000" y="90000"/>
                    <a:pt x="80000" y="80000"/>
                    <a:pt x="78400" y="70000"/>
                  </a:cubicBezTo>
                  <a:cubicBezTo>
                    <a:pt x="78400" y="70000"/>
                    <a:pt x="78400" y="70000"/>
                    <a:pt x="76800" y="60000"/>
                  </a:cubicBezTo>
                  <a:cubicBezTo>
                    <a:pt x="73600" y="60000"/>
                    <a:pt x="70400" y="60000"/>
                    <a:pt x="67200" y="60000"/>
                  </a:cubicBezTo>
                  <a:cubicBezTo>
                    <a:pt x="65600" y="70000"/>
                    <a:pt x="64000" y="80000"/>
                    <a:pt x="62400" y="80000"/>
                  </a:cubicBezTo>
                  <a:cubicBezTo>
                    <a:pt x="59200" y="100000"/>
                    <a:pt x="54400" y="110000"/>
                    <a:pt x="49600" y="120000"/>
                  </a:cubicBezTo>
                  <a:cubicBezTo>
                    <a:pt x="48000" y="120000"/>
                    <a:pt x="48000" y="120000"/>
                    <a:pt x="46400" y="120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4540250" y="1982788"/>
              <a:ext cx="203100" cy="54000"/>
            </a:xfrm>
            <a:custGeom>
              <a:rect b="b" l="l" r="r" t="t"/>
              <a:pathLst>
                <a:path extrusionOk="0" h="120000" w="120000">
                  <a:moveTo>
                    <a:pt x="9473" y="120000"/>
                  </a:moveTo>
                  <a:cubicBezTo>
                    <a:pt x="6315" y="120000"/>
                    <a:pt x="3157" y="120000"/>
                    <a:pt x="0" y="120000"/>
                  </a:cubicBezTo>
                  <a:cubicBezTo>
                    <a:pt x="0" y="48000"/>
                    <a:pt x="0" y="48000"/>
                    <a:pt x="0" y="48000"/>
                  </a:cubicBezTo>
                  <a:cubicBezTo>
                    <a:pt x="9473" y="60000"/>
                    <a:pt x="18947" y="60000"/>
                    <a:pt x="25263" y="36000"/>
                  </a:cubicBezTo>
                  <a:cubicBezTo>
                    <a:pt x="25263" y="36000"/>
                    <a:pt x="28421" y="36000"/>
                    <a:pt x="28421" y="36000"/>
                  </a:cubicBezTo>
                  <a:cubicBezTo>
                    <a:pt x="28421" y="24000"/>
                    <a:pt x="31578" y="24000"/>
                    <a:pt x="34736" y="24000"/>
                  </a:cubicBezTo>
                  <a:cubicBezTo>
                    <a:pt x="41052" y="0"/>
                    <a:pt x="53684" y="0"/>
                    <a:pt x="63157" y="24000"/>
                  </a:cubicBezTo>
                  <a:cubicBezTo>
                    <a:pt x="66315" y="24000"/>
                    <a:pt x="69473" y="24000"/>
                    <a:pt x="72631" y="36000"/>
                  </a:cubicBezTo>
                  <a:cubicBezTo>
                    <a:pt x="75789" y="36000"/>
                    <a:pt x="82105" y="48000"/>
                    <a:pt x="85263" y="48000"/>
                  </a:cubicBezTo>
                  <a:cubicBezTo>
                    <a:pt x="94736" y="48000"/>
                    <a:pt x="101052" y="48000"/>
                    <a:pt x="113684" y="24000"/>
                  </a:cubicBezTo>
                  <a:cubicBezTo>
                    <a:pt x="120000" y="72000"/>
                    <a:pt x="120000" y="72000"/>
                    <a:pt x="120000" y="72000"/>
                  </a:cubicBezTo>
                  <a:cubicBezTo>
                    <a:pt x="113684" y="96000"/>
                    <a:pt x="97894" y="120000"/>
                    <a:pt x="85263" y="108000"/>
                  </a:cubicBezTo>
                  <a:cubicBezTo>
                    <a:pt x="75789" y="108000"/>
                    <a:pt x="69473" y="96000"/>
                    <a:pt x="63157" y="84000"/>
                  </a:cubicBezTo>
                  <a:cubicBezTo>
                    <a:pt x="63157" y="84000"/>
                    <a:pt x="60000" y="84000"/>
                    <a:pt x="60000" y="72000"/>
                  </a:cubicBezTo>
                  <a:cubicBezTo>
                    <a:pt x="53684" y="72000"/>
                    <a:pt x="47368" y="60000"/>
                    <a:pt x="41052" y="72000"/>
                  </a:cubicBezTo>
                  <a:cubicBezTo>
                    <a:pt x="41052" y="72000"/>
                    <a:pt x="41052" y="84000"/>
                    <a:pt x="37894" y="84000"/>
                  </a:cubicBezTo>
                  <a:cubicBezTo>
                    <a:pt x="37894" y="84000"/>
                    <a:pt x="34736" y="84000"/>
                    <a:pt x="34736" y="96000"/>
                  </a:cubicBezTo>
                  <a:cubicBezTo>
                    <a:pt x="28421" y="108000"/>
                    <a:pt x="18947" y="120000"/>
                    <a:pt x="9473" y="120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39"/>
            <p:cNvSpPr/>
            <p:nvPr/>
          </p:nvSpPr>
          <p:spPr>
            <a:xfrm>
              <a:off x="3357563" y="850900"/>
              <a:ext cx="807900" cy="1830300"/>
            </a:xfrm>
            <a:custGeom>
              <a:rect b="b" l="l" r="r" t="t"/>
              <a:pathLst>
                <a:path extrusionOk="0" h="120000" w="120000">
                  <a:moveTo>
                    <a:pt x="85827" y="64046"/>
                  </a:moveTo>
                  <a:cubicBezTo>
                    <a:pt x="85827" y="64046"/>
                    <a:pt x="85827" y="64046"/>
                    <a:pt x="85827" y="64046"/>
                  </a:cubicBezTo>
                  <a:cubicBezTo>
                    <a:pt x="84238" y="63343"/>
                    <a:pt x="82649" y="62639"/>
                    <a:pt x="81059" y="62287"/>
                  </a:cubicBezTo>
                  <a:cubicBezTo>
                    <a:pt x="81059" y="49970"/>
                    <a:pt x="81059" y="49970"/>
                    <a:pt x="81059" y="49970"/>
                  </a:cubicBezTo>
                  <a:cubicBezTo>
                    <a:pt x="93774" y="49970"/>
                    <a:pt x="93774" y="49970"/>
                    <a:pt x="93774" y="49970"/>
                  </a:cubicBezTo>
                  <a:cubicBezTo>
                    <a:pt x="94569" y="49970"/>
                    <a:pt x="95364" y="49266"/>
                    <a:pt x="95364" y="48914"/>
                  </a:cubicBezTo>
                  <a:cubicBezTo>
                    <a:pt x="95364" y="0"/>
                    <a:pt x="95364" y="0"/>
                    <a:pt x="95364" y="0"/>
                  </a:cubicBezTo>
                  <a:cubicBezTo>
                    <a:pt x="91390" y="0"/>
                    <a:pt x="91390" y="0"/>
                    <a:pt x="91390" y="0"/>
                  </a:cubicBezTo>
                  <a:cubicBezTo>
                    <a:pt x="91390" y="38005"/>
                    <a:pt x="91390" y="38005"/>
                    <a:pt x="91390" y="38005"/>
                  </a:cubicBezTo>
                  <a:cubicBezTo>
                    <a:pt x="19072" y="38005"/>
                    <a:pt x="19072" y="38005"/>
                    <a:pt x="19072" y="38005"/>
                  </a:cubicBezTo>
                  <a:cubicBezTo>
                    <a:pt x="19072" y="0"/>
                    <a:pt x="19072" y="0"/>
                    <a:pt x="19072" y="0"/>
                  </a:cubicBezTo>
                  <a:cubicBezTo>
                    <a:pt x="15099" y="0"/>
                    <a:pt x="15099" y="0"/>
                    <a:pt x="15099" y="0"/>
                  </a:cubicBezTo>
                  <a:cubicBezTo>
                    <a:pt x="15099" y="48914"/>
                    <a:pt x="15099" y="48914"/>
                    <a:pt x="15099" y="48914"/>
                  </a:cubicBezTo>
                  <a:cubicBezTo>
                    <a:pt x="15099" y="49266"/>
                    <a:pt x="15894" y="49970"/>
                    <a:pt x="16688" y="49970"/>
                  </a:cubicBezTo>
                  <a:cubicBezTo>
                    <a:pt x="29403" y="49970"/>
                    <a:pt x="29403" y="49970"/>
                    <a:pt x="29403" y="49970"/>
                  </a:cubicBezTo>
                  <a:cubicBezTo>
                    <a:pt x="29403" y="62287"/>
                    <a:pt x="29403" y="62287"/>
                    <a:pt x="29403" y="62287"/>
                  </a:cubicBezTo>
                  <a:cubicBezTo>
                    <a:pt x="21456" y="64750"/>
                    <a:pt x="17483" y="69677"/>
                    <a:pt x="17483" y="76715"/>
                  </a:cubicBezTo>
                  <a:cubicBezTo>
                    <a:pt x="17483" y="78826"/>
                    <a:pt x="16688" y="80586"/>
                    <a:pt x="14304" y="82697"/>
                  </a:cubicBezTo>
                  <a:cubicBezTo>
                    <a:pt x="2384" y="92903"/>
                    <a:pt x="2384" y="92903"/>
                    <a:pt x="2384" y="92903"/>
                  </a:cubicBezTo>
                  <a:cubicBezTo>
                    <a:pt x="794" y="93958"/>
                    <a:pt x="0" y="95014"/>
                    <a:pt x="794" y="96422"/>
                  </a:cubicBezTo>
                  <a:cubicBezTo>
                    <a:pt x="1589" y="97478"/>
                    <a:pt x="3178" y="98533"/>
                    <a:pt x="5562" y="99237"/>
                  </a:cubicBezTo>
                  <a:cubicBezTo>
                    <a:pt x="10331" y="100645"/>
                    <a:pt x="17483" y="99941"/>
                    <a:pt x="20662" y="97829"/>
                  </a:cubicBezTo>
                  <a:cubicBezTo>
                    <a:pt x="30198" y="90791"/>
                    <a:pt x="30198" y="90791"/>
                    <a:pt x="30198" y="90791"/>
                  </a:cubicBezTo>
                  <a:cubicBezTo>
                    <a:pt x="23046" y="108387"/>
                    <a:pt x="23046" y="108387"/>
                    <a:pt x="23046" y="108387"/>
                  </a:cubicBezTo>
                  <a:cubicBezTo>
                    <a:pt x="22251" y="109794"/>
                    <a:pt x="23046" y="110850"/>
                    <a:pt x="24635" y="111906"/>
                  </a:cubicBezTo>
                  <a:cubicBezTo>
                    <a:pt x="26225" y="112961"/>
                    <a:pt x="28609" y="113665"/>
                    <a:pt x="30993" y="114017"/>
                  </a:cubicBezTo>
                  <a:cubicBezTo>
                    <a:pt x="33377" y="114369"/>
                    <a:pt x="36556" y="114017"/>
                    <a:pt x="38940" y="113313"/>
                  </a:cubicBezTo>
                  <a:cubicBezTo>
                    <a:pt x="41324" y="112609"/>
                    <a:pt x="42913" y="111554"/>
                    <a:pt x="43708" y="110498"/>
                  </a:cubicBezTo>
                  <a:cubicBezTo>
                    <a:pt x="49271" y="99589"/>
                    <a:pt x="49271" y="99589"/>
                    <a:pt x="49271" y="99589"/>
                  </a:cubicBezTo>
                  <a:cubicBezTo>
                    <a:pt x="49271" y="115425"/>
                    <a:pt x="49271" y="115425"/>
                    <a:pt x="49271" y="115425"/>
                  </a:cubicBezTo>
                  <a:cubicBezTo>
                    <a:pt x="49271" y="117888"/>
                    <a:pt x="54039" y="119999"/>
                    <a:pt x="59602" y="119999"/>
                  </a:cubicBezTo>
                  <a:cubicBezTo>
                    <a:pt x="65960" y="119999"/>
                    <a:pt x="70728" y="117888"/>
                    <a:pt x="70728" y="115425"/>
                  </a:cubicBezTo>
                  <a:cubicBezTo>
                    <a:pt x="70728" y="99941"/>
                    <a:pt x="70728" y="99941"/>
                    <a:pt x="70728" y="99941"/>
                  </a:cubicBezTo>
                  <a:cubicBezTo>
                    <a:pt x="76291" y="111202"/>
                    <a:pt x="76291" y="111202"/>
                    <a:pt x="76291" y="111202"/>
                  </a:cubicBezTo>
                  <a:cubicBezTo>
                    <a:pt x="76291" y="112609"/>
                    <a:pt x="77880" y="113665"/>
                    <a:pt x="80264" y="114369"/>
                  </a:cubicBezTo>
                  <a:cubicBezTo>
                    <a:pt x="82649" y="115073"/>
                    <a:pt x="85827" y="115073"/>
                    <a:pt x="88211" y="115073"/>
                  </a:cubicBezTo>
                  <a:cubicBezTo>
                    <a:pt x="91390" y="114721"/>
                    <a:pt x="93774" y="114017"/>
                    <a:pt x="95364" y="112961"/>
                  </a:cubicBezTo>
                  <a:cubicBezTo>
                    <a:pt x="96953" y="111906"/>
                    <a:pt x="96953" y="110498"/>
                    <a:pt x="96953" y="109442"/>
                  </a:cubicBezTo>
                  <a:cubicBezTo>
                    <a:pt x="88211" y="83401"/>
                    <a:pt x="88211" y="83401"/>
                    <a:pt x="88211" y="83401"/>
                  </a:cubicBezTo>
                  <a:cubicBezTo>
                    <a:pt x="100927" y="88680"/>
                    <a:pt x="100927" y="88680"/>
                    <a:pt x="100927" y="88680"/>
                  </a:cubicBezTo>
                  <a:cubicBezTo>
                    <a:pt x="103311" y="89384"/>
                    <a:pt x="105695" y="89736"/>
                    <a:pt x="108874" y="89736"/>
                  </a:cubicBezTo>
                  <a:cubicBezTo>
                    <a:pt x="111258" y="89736"/>
                    <a:pt x="114437" y="89032"/>
                    <a:pt x="116026" y="88328"/>
                  </a:cubicBezTo>
                  <a:cubicBezTo>
                    <a:pt x="120000" y="86217"/>
                    <a:pt x="120000" y="83401"/>
                    <a:pt x="116026" y="81642"/>
                  </a:cubicBezTo>
                  <a:lnTo>
                    <a:pt x="85827" y="64046"/>
                  </a:lnTo>
                  <a:close/>
                  <a:moveTo>
                    <a:pt x="19072" y="47859"/>
                  </a:moveTo>
                  <a:cubicBezTo>
                    <a:pt x="19072" y="39765"/>
                    <a:pt x="19072" y="39765"/>
                    <a:pt x="19072" y="39765"/>
                  </a:cubicBezTo>
                  <a:cubicBezTo>
                    <a:pt x="91390" y="39765"/>
                    <a:pt x="91390" y="39765"/>
                    <a:pt x="91390" y="39765"/>
                  </a:cubicBezTo>
                  <a:cubicBezTo>
                    <a:pt x="91390" y="47859"/>
                    <a:pt x="91390" y="47859"/>
                    <a:pt x="91390" y="47859"/>
                  </a:cubicBezTo>
                  <a:lnTo>
                    <a:pt x="19072" y="47859"/>
                  </a:lnTo>
                  <a:close/>
                  <a:moveTo>
                    <a:pt x="112847" y="86920"/>
                  </a:moveTo>
                  <a:cubicBezTo>
                    <a:pt x="112052" y="87624"/>
                    <a:pt x="110463" y="87976"/>
                    <a:pt x="108874" y="87976"/>
                  </a:cubicBezTo>
                  <a:cubicBezTo>
                    <a:pt x="106490" y="87976"/>
                    <a:pt x="104900" y="87624"/>
                    <a:pt x="104105" y="87272"/>
                  </a:cubicBezTo>
                  <a:cubicBezTo>
                    <a:pt x="86622" y="80586"/>
                    <a:pt x="86622" y="80586"/>
                    <a:pt x="86622" y="80586"/>
                  </a:cubicBezTo>
                  <a:cubicBezTo>
                    <a:pt x="85827" y="80234"/>
                    <a:pt x="85033" y="80234"/>
                    <a:pt x="84238" y="80586"/>
                  </a:cubicBezTo>
                  <a:cubicBezTo>
                    <a:pt x="83443" y="80586"/>
                    <a:pt x="83443" y="80938"/>
                    <a:pt x="83443" y="81290"/>
                  </a:cubicBezTo>
                  <a:cubicBezTo>
                    <a:pt x="92980" y="109794"/>
                    <a:pt x="92980" y="109794"/>
                    <a:pt x="92980" y="109794"/>
                  </a:cubicBezTo>
                  <a:cubicBezTo>
                    <a:pt x="92980" y="109794"/>
                    <a:pt x="92980" y="109794"/>
                    <a:pt x="92980" y="109794"/>
                  </a:cubicBezTo>
                  <a:cubicBezTo>
                    <a:pt x="92980" y="110498"/>
                    <a:pt x="92980" y="111202"/>
                    <a:pt x="92185" y="111906"/>
                  </a:cubicBezTo>
                  <a:cubicBezTo>
                    <a:pt x="90596" y="112609"/>
                    <a:pt x="89801" y="112961"/>
                    <a:pt x="87417" y="113313"/>
                  </a:cubicBezTo>
                  <a:cubicBezTo>
                    <a:pt x="85827" y="113313"/>
                    <a:pt x="84238" y="113313"/>
                    <a:pt x="82649" y="112961"/>
                  </a:cubicBezTo>
                  <a:cubicBezTo>
                    <a:pt x="81059" y="112258"/>
                    <a:pt x="80264" y="111554"/>
                    <a:pt x="80264" y="110850"/>
                  </a:cubicBezTo>
                  <a:cubicBezTo>
                    <a:pt x="70728" y="91143"/>
                    <a:pt x="70728" y="91143"/>
                    <a:pt x="70728" y="91143"/>
                  </a:cubicBezTo>
                  <a:cubicBezTo>
                    <a:pt x="69933" y="90791"/>
                    <a:pt x="69139" y="90439"/>
                    <a:pt x="68344" y="90439"/>
                  </a:cubicBezTo>
                  <a:cubicBezTo>
                    <a:pt x="66754" y="90439"/>
                    <a:pt x="65960" y="90791"/>
                    <a:pt x="65960" y="91495"/>
                  </a:cubicBezTo>
                  <a:cubicBezTo>
                    <a:pt x="65960" y="115425"/>
                    <a:pt x="65960" y="115425"/>
                    <a:pt x="65960" y="115425"/>
                  </a:cubicBezTo>
                  <a:cubicBezTo>
                    <a:pt x="65960" y="117184"/>
                    <a:pt x="63576" y="118240"/>
                    <a:pt x="59602" y="118240"/>
                  </a:cubicBezTo>
                  <a:cubicBezTo>
                    <a:pt x="56423" y="118240"/>
                    <a:pt x="53245" y="117184"/>
                    <a:pt x="53245" y="115425"/>
                  </a:cubicBezTo>
                  <a:cubicBezTo>
                    <a:pt x="53245" y="91495"/>
                    <a:pt x="53245" y="91495"/>
                    <a:pt x="53245" y="91495"/>
                  </a:cubicBezTo>
                  <a:cubicBezTo>
                    <a:pt x="53245" y="90791"/>
                    <a:pt x="52450" y="90439"/>
                    <a:pt x="51655" y="90439"/>
                  </a:cubicBezTo>
                  <a:cubicBezTo>
                    <a:pt x="51655" y="90439"/>
                    <a:pt x="51655" y="90439"/>
                    <a:pt x="50860" y="90439"/>
                  </a:cubicBezTo>
                  <a:cubicBezTo>
                    <a:pt x="50066" y="90439"/>
                    <a:pt x="49271" y="90791"/>
                    <a:pt x="49271" y="91143"/>
                  </a:cubicBezTo>
                  <a:cubicBezTo>
                    <a:pt x="39735" y="110146"/>
                    <a:pt x="39735" y="110146"/>
                    <a:pt x="39735" y="110146"/>
                  </a:cubicBezTo>
                  <a:cubicBezTo>
                    <a:pt x="38940" y="110850"/>
                    <a:pt x="38145" y="111554"/>
                    <a:pt x="36556" y="111906"/>
                  </a:cubicBezTo>
                  <a:cubicBezTo>
                    <a:pt x="34966" y="112258"/>
                    <a:pt x="33377" y="112258"/>
                    <a:pt x="31788" y="112258"/>
                  </a:cubicBezTo>
                  <a:cubicBezTo>
                    <a:pt x="30198" y="112258"/>
                    <a:pt x="28609" y="111554"/>
                    <a:pt x="27814" y="110850"/>
                  </a:cubicBezTo>
                  <a:cubicBezTo>
                    <a:pt x="27019" y="110498"/>
                    <a:pt x="26225" y="109442"/>
                    <a:pt x="27019" y="108739"/>
                  </a:cubicBezTo>
                  <a:cubicBezTo>
                    <a:pt x="35761" y="86568"/>
                    <a:pt x="35761" y="86568"/>
                    <a:pt x="35761" y="86568"/>
                  </a:cubicBezTo>
                  <a:cubicBezTo>
                    <a:pt x="36556" y="86217"/>
                    <a:pt x="35761" y="85513"/>
                    <a:pt x="34966" y="85513"/>
                  </a:cubicBezTo>
                  <a:cubicBezTo>
                    <a:pt x="34172" y="85161"/>
                    <a:pt x="32582" y="85513"/>
                    <a:pt x="32582" y="85865"/>
                  </a:cubicBezTo>
                  <a:cubicBezTo>
                    <a:pt x="16688" y="96774"/>
                    <a:pt x="16688" y="96774"/>
                    <a:pt x="16688" y="96774"/>
                  </a:cubicBezTo>
                  <a:cubicBezTo>
                    <a:pt x="15099" y="98181"/>
                    <a:pt x="11125" y="98533"/>
                    <a:pt x="7947" y="97478"/>
                  </a:cubicBezTo>
                  <a:cubicBezTo>
                    <a:pt x="6357" y="97126"/>
                    <a:pt x="5562" y="96774"/>
                    <a:pt x="4768" y="95718"/>
                  </a:cubicBezTo>
                  <a:cubicBezTo>
                    <a:pt x="4768" y="95014"/>
                    <a:pt x="4768" y="94310"/>
                    <a:pt x="5562" y="93607"/>
                  </a:cubicBezTo>
                  <a:cubicBezTo>
                    <a:pt x="18278" y="83401"/>
                    <a:pt x="18278" y="83401"/>
                    <a:pt x="18278" y="83401"/>
                  </a:cubicBezTo>
                  <a:cubicBezTo>
                    <a:pt x="20662" y="81290"/>
                    <a:pt x="21456" y="78826"/>
                    <a:pt x="21456" y="76715"/>
                  </a:cubicBezTo>
                  <a:cubicBezTo>
                    <a:pt x="21456" y="69677"/>
                    <a:pt x="25430" y="65102"/>
                    <a:pt x="33377" y="63343"/>
                  </a:cubicBezTo>
                  <a:cubicBezTo>
                    <a:pt x="33377" y="62287"/>
                    <a:pt x="33377" y="62287"/>
                    <a:pt x="33377" y="62287"/>
                  </a:cubicBezTo>
                  <a:cubicBezTo>
                    <a:pt x="33377" y="61231"/>
                    <a:pt x="33377" y="61231"/>
                    <a:pt x="33377" y="61231"/>
                  </a:cubicBezTo>
                  <a:cubicBezTo>
                    <a:pt x="33377" y="49970"/>
                    <a:pt x="33377" y="49970"/>
                    <a:pt x="33377" y="49970"/>
                  </a:cubicBezTo>
                  <a:cubicBezTo>
                    <a:pt x="77086" y="49970"/>
                    <a:pt x="77086" y="49970"/>
                    <a:pt x="77086" y="49970"/>
                  </a:cubicBezTo>
                  <a:cubicBezTo>
                    <a:pt x="77086" y="61231"/>
                    <a:pt x="77086" y="61231"/>
                    <a:pt x="77086" y="61231"/>
                  </a:cubicBezTo>
                  <a:cubicBezTo>
                    <a:pt x="77086" y="61935"/>
                    <a:pt x="77086" y="61935"/>
                    <a:pt x="77086" y="61935"/>
                  </a:cubicBezTo>
                  <a:cubicBezTo>
                    <a:pt x="77086" y="63343"/>
                    <a:pt x="77086" y="63343"/>
                    <a:pt x="77086" y="63343"/>
                  </a:cubicBezTo>
                  <a:cubicBezTo>
                    <a:pt x="79470" y="63695"/>
                    <a:pt x="81059" y="64398"/>
                    <a:pt x="82649" y="65102"/>
                  </a:cubicBezTo>
                  <a:cubicBezTo>
                    <a:pt x="112847" y="82697"/>
                    <a:pt x="112847" y="82697"/>
                    <a:pt x="112847" y="82697"/>
                  </a:cubicBezTo>
                  <a:cubicBezTo>
                    <a:pt x="112847" y="82697"/>
                    <a:pt x="112847" y="83049"/>
                    <a:pt x="112847" y="83049"/>
                  </a:cubicBezTo>
                  <a:cubicBezTo>
                    <a:pt x="115231" y="84105"/>
                    <a:pt x="115231" y="85865"/>
                    <a:pt x="112847" y="8692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4" name="Google Shape;554;p39"/>
          <p:cNvGrpSpPr/>
          <p:nvPr/>
        </p:nvGrpSpPr>
        <p:grpSpPr>
          <a:xfrm rot="10800000">
            <a:off x="662076" y="1272726"/>
            <a:ext cx="1488099" cy="1438821"/>
            <a:chOff x="6545263" y="855663"/>
            <a:chExt cx="2347900" cy="2270150"/>
          </a:xfrm>
        </p:grpSpPr>
        <p:sp>
          <p:nvSpPr>
            <p:cNvPr id="555" name="Google Shape;555;p39"/>
            <p:cNvSpPr/>
            <p:nvPr/>
          </p:nvSpPr>
          <p:spPr>
            <a:xfrm>
              <a:off x="6913563" y="2535238"/>
              <a:ext cx="176100" cy="27000"/>
            </a:xfrm>
            <a:custGeom>
              <a:rect b="b" l="l" r="r" t="t"/>
              <a:pathLst>
                <a:path extrusionOk="0" h="120000" w="120000">
                  <a:moveTo>
                    <a:pt x="112727" y="0"/>
                  </a:moveTo>
                  <a:cubicBezTo>
                    <a:pt x="7272" y="0"/>
                    <a:pt x="7272" y="0"/>
                    <a:pt x="7272" y="0"/>
                  </a:cubicBezTo>
                  <a:cubicBezTo>
                    <a:pt x="3636" y="0"/>
                    <a:pt x="0" y="24000"/>
                    <a:pt x="0" y="48000"/>
                  </a:cubicBezTo>
                  <a:cubicBezTo>
                    <a:pt x="0" y="72000"/>
                    <a:pt x="3636" y="120000"/>
                    <a:pt x="7272" y="120000"/>
                  </a:cubicBezTo>
                  <a:cubicBezTo>
                    <a:pt x="112727" y="120000"/>
                    <a:pt x="112727" y="120000"/>
                    <a:pt x="112727" y="120000"/>
                  </a:cubicBezTo>
                  <a:cubicBezTo>
                    <a:pt x="116363" y="120000"/>
                    <a:pt x="120000" y="72000"/>
                    <a:pt x="120000" y="48000"/>
                  </a:cubicBezTo>
                  <a:cubicBezTo>
                    <a:pt x="120000" y="24000"/>
                    <a:pt x="116363" y="0"/>
                    <a:pt x="11272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39"/>
            <p:cNvSpPr/>
            <p:nvPr/>
          </p:nvSpPr>
          <p:spPr>
            <a:xfrm>
              <a:off x="6913563" y="2636838"/>
              <a:ext cx="176100" cy="27000"/>
            </a:xfrm>
            <a:custGeom>
              <a:rect b="b" l="l" r="r" t="t"/>
              <a:pathLst>
                <a:path extrusionOk="0" h="120000" w="120000">
                  <a:moveTo>
                    <a:pt x="112727" y="0"/>
                  </a:moveTo>
                  <a:cubicBezTo>
                    <a:pt x="7272" y="0"/>
                    <a:pt x="7272" y="0"/>
                    <a:pt x="7272" y="0"/>
                  </a:cubicBezTo>
                  <a:cubicBezTo>
                    <a:pt x="3636" y="0"/>
                    <a:pt x="0" y="24000"/>
                    <a:pt x="0" y="48000"/>
                  </a:cubicBezTo>
                  <a:cubicBezTo>
                    <a:pt x="0" y="96000"/>
                    <a:pt x="3636" y="120000"/>
                    <a:pt x="7272" y="120000"/>
                  </a:cubicBezTo>
                  <a:cubicBezTo>
                    <a:pt x="112727" y="120000"/>
                    <a:pt x="112727" y="120000"/>
                    <a:pt x="112727" y="120000"/>
                  </a:cubicBezTo>
                  <a:cubicBezTo>
                    <a:pt x="116363" y="120000"/>
                    <a:pt x="120000" y="96000"/>
                    <a:pt x="120000" y="48000"/>
                  </a:cubicBezTo>
                  <a:cubicBezTo>
                    <a:pt x="120000" y="24000"/>
                    <a:pt x="116363" y="0"/>
                    <a:pt x="11272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6721475" y="2084388"/>
              <a:ext cx="1112700" cy="960300"/>
            </a:xfrm>
            <a:custGeom>
              <a:rect b="b" l="l" r="r" t="t"/>
              <a:pathLst>
                <a:path extrusionOk="0" h="120000" w="120000">
                  <a:moveTo>
                    <a:pt x="0" y="1340"/>
                  </a:moveTo>
                  <a:cubicBezTo>
                    <a:pt x="0" y="2011"/>
                    <a:pt x="0" y="2011"/>
                    <a:pt x="0" y="2011"/>
                  </a:cubicBezTo>
                  <a:cubicBezTo>
                    <a:pt x="0" y="2011"/>
                    <a:pt x="0" y="2681"/>
                    <a:pt x="0" y="2681"/>
                  </a:cubicBezTo>
                  <a:cubicBezTo>
                    <a:pt x="0" y="118659"/>
                    <a:pt x="0" y="118659"/>
                    <a:pt x="0" y="118659"/>
                  </a:cubicBezTo>
                  <a:cubicBezTo>
                    <a:pt x="0" y="119329"/>
                    <a:pt x="576" y="120000"/>
                    <a:pt x="1153" y="120000"/>
                  </a:cubicBezTo>
                  <a:cubicBezTo>
                    <a:pt x="118269" y="120000"/>
                    <a:pt x="118269" y="120000"/>
                    <a:pt x="118269" y="120000"/>
                  </a:cubicBezTo>
                  <a:cubicBezTo>
                    <a:pt x="118846" y="120000"/>
                    <a:pt x="120000" y="119329"/>
                    <a:pt x="120000" y="118659"/>
                  </a:cubicBezTo>
                  <a:cubicBezTo>
                    <a:pt x="120000" y="2011"/>
                    <a:pt x="120000" y="2011"/>
                    <a:pt x="120000" y="2011"/>
                  </a:cubicBezTo>
                  <a:cubicBezTo>
                    <a:pt x="120000" y="670"/>
                    <a:pt x="118846" y="0"/>
                    <a:pt x="118269" y="0"/>
                  </a:cubicBezTo>
                  <a:cubicBezTo>
                    <a:pt x="40961" y="0"/>
                    <a:pt x="40961" y="0"/>
                    <a:pt x="40961" y="0"/>
                  </a:cubicBezTo>
                  <a:cubicBezTo>
                    <a:pt x="40961" y="3351"/>
                    <a:pt x="40961" y="3351"/>
                    <a:pt x="40961" y="3351"/>
                  </a:cubicBezTo>
                  <a:cubicBezTo>
                    <a:pt x="117115" y="3351"/>
                    <a:pt x="117115" y="3351"/>
                    <a:pt x="117115" y="3351"/>
                  </a:cubicBezTo>
                  <a:cubicBezTo>
                    <a:pt x="117115" y="116648"/>
                    <a:pt x="117115" y="116648"/>
                    <a:pt x="117115" y="116648"/>
                  </a:cubicBezTo>
                  <a:cubicBezTo>
                    <a:pt x="2884" y="116648"/>
                    <a:pt x="2884" y="116648"/>
                    <a:pt x="2884" y="116648"/>
                  </a:cubicBezTo>
                  <a:cubicBezTo>
                    <a:pt x="2884" y="3351"/>
                    <a:pt x="2884" y="3351"/>
                    <a:pt x="2884" y="3351"/>
                  </a:cubicBezTo>
                  <a:cubicBezTo>
                    <a:pt x="24230" y="3351"/>
                    <a:pt x="24230" y="3351"/>
                    <a:pt x="24230" y="3351"/>
                  </a:cubicBezTo>
                  <a:cubicBezTo>
                    <a:pt x="24230" y="0"/>
                    <a:pt x="24230" y="0"/>
                    <a:pt x="24230" y="0"/>
                  </a:cubicBezTo>
                  <a:cubicBezTo>
                    <a:pt x="1730" y="0"/>
                    <a:pt x="1730" y="0"/>
                    <a:pt x="1730" y="0"/>
                  </a:cubicBezTo>
                  <a:cubicBezTo>
                    <a:pt x="1153" y="0"/>
                    <a:pt x="576" y="670"/>
                    <a:pt x="0" y="134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39"/>
            <p:cNvSpPr/>
            <p:nvPr/>
          </p:nvSpPr>
          <p:spPr>
            <a:xfrm>
              <a:off x="6913563" y="2740025"/>
              <a:ext cx="176100" cy="27000"/>
            </a:xfrm>
            <a:custGeom>
              <a:rect b="b" l="l" r="r" t="t"/>
              <a:pathLst>
                <a:path extrusionOk="0" h="120000" w="120000">
                  <a:moveTo>
                    <a:pt x="112727" y="0"/>
                  </a:moveTo>
                  <a:cubicBezTo>
                    <a:pt x="7272" y="0"/>
                    <a:pt x="7272" y="0"/>
                    <a:pt x="7272" y="0"/>
                  </a:cubicBezTo>
                  <a:cubicBezTo>
                    <a:pt x="3636" y="0"/>
                    <a:pt x="0" y="24000"/>
                    <a:pt x="0" y="72000"/>
                  </a:cubicBezTo>
                  <a:cubicBezTo>
                    <a:pt x="0" y="96000"/>
                    <a:pt x="3636" y="120000"/>
                    <a:pt x="7272" y="120000"/>
                  </a:cubicBezTo>
                  <a:cubicBezTo>
                    <a:pt x="112727" y="120000"/>
                    <a:pt x="112727" y="120000"/>
                    <a:pt x="112727" y="120000"/>
                  </a:cubicBezTo>
                  <a:cubicBezTo>
                    <a:pt x="116363" y="120000"/>
                    <a:pt x="120000" y="96000"/>
                    <a:pt x="120000" y="72000"/>
                  </a:cubicBezTo>
                  <a:cubicBezTo>
                    <a:pt x="120000" y="24000"/>
                    <a:pt x="116363" y="0"/>
                    <a:pt x="11272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39"/>
            <p:cNvSpPr/>
            <p:nvPr/>
          </p:nvSpPr>
          <p:spPr>
            <a:xfrm>
              <a:off x="7854950" y="2519363"/>
              <a:ext cx="96900" cy="96900"/>
            </a:xfrm>
            <a:custGeom>
              <a:rect b="b" l="l" r="r" t="t"/>
              <a:pathLst>
                <a:path extrusionOk="0" h="120000" w="120000">
                  <a:moveTo>
                    <a:pt x="120000" y="60000"/>
                  </a:moveTo>
                  <a:cubicBezTo>
                    <a:pt x="120000" y="26666"/>
                    <a:pt x="93333" y="0"/>
                    <a:pt x="60000" y="0"/>
                  </a:cubicBezTo>
                  <a:cubicBezTo>
                    <a:pt x="26666" y="0"/>
                    <a:pt x="0" y="26666"/>
                    <a:pt x="0" y="60000"/>
                  </a:cubicBezTo>
                  <a:cubicBezTo>
                    <a:pt x="0" y="93333"/>
                    <a:pt x="26666" y="120000"/>
                    <a:pt x="60000" y="120000"/>
                  </a:cubicBezTo>
                  <a:cubicBezTo>
                    <a:pt x="93333" y="120000"/>
                    <a:pt x="120000" y="93333"/>
                    <a:pt x="120000" y="60000"/>
                  </a:cubicBezTo>
                  <a:close/>
                  <a:moveTo>
                    <a:pt x="33333" y="60000"/>
                  </a:moveTo>
                  <a:cubicBezTo>
                    <a:pt x="33333" y="46666"/>
                    <a:pt x="46666" y="33333"/>
                    <a:pt x="60000" y="33333"/>
                  </a:cubicBezTo>
                  <a:cubicBezTo>
                    <a:pt x="80000" y="33333"/>
                    <a:pt x="86666" y="46666"/>
                    <a:pt x="86666" y="60000"/>
                  </a:cubicBezTo>
                  <a:cubicBezTo>
                    <a:pt x="86666" y="73333"/>
                    <a:pt x="80000" y="86666"/>
                    <a:pt x="60000" y="86666"/>
                  </a:cubicBezTo>
                  <a:cubicBezTo>
                    <a:pt x="46666" y="86666"/>
                    <a:pt x="33333" y="73333"/>
                    <a:pt x="33333" y="6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6635750" y="2417763"/>
              <a:ext cx="27000" cy="300000"/>
            </a:xfrm>
            <a:custGeom>
              <a:rect b="b" l="l" r="r" t="t"/>
              <a:pathLst>
                <a:path extrusionOk="0" h="120000" w="120000">
                  <a:moveTo>
                    <a:pt x="0" y="6428"/>
                  </a:moveTo>
                  <a:cubicBezTo>
                    <a:pt x="0" y="113571"/>
                    <a:pt x="0" y="113571"/>
                    <a:pt x="0" y="113571"/>
                  </a:cubicBezTo>
                  <a:cubicBezTo>
                    <a:pt x="0" y="115714"/>
                    <a:pt x="24000" y="119999"/>
                    <a:pt x="48000" y="119999"/>
                  </a:cubicBezTo>
                  <a:cubicBezTo>
                    <a:pt x="72000" y="119999"/>
                    <a:pt x="120000" y="115714"/>
                    <a:pt x="120000" y="113571"/>
                  </a:cubicBezTo>
                  <a:cubicBezTo>
                    <a:pt x="120000" y="6428"/>
                    <a:pt x="120000" y="6428"/>
                    <a:pt x="120000" y="6428"/>
                  </a:cubicBezTo>
                  <a:cubicBezTo>
                    <a:pt x="120000" y="2142"/>
                    <a:pt x="72000" y="0"/>
                    <a:pt x="48000" y="0"/>
                  </a:cubicBezTo>
                  <a:cubicBezTo>
                    <a:pt x="24000" y="0"/>
                    <a:pt x="0" y="2142"/>
                    <a:pt x="0" y="642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7218363" y="2325688"/>
              <a:ext cx="444600" cy="441300"/>
            </a:xfrm>
            <a:custGeom>
              <a:rect b="b" l="l" r="r" t="t"/>
              <a:pathLst>
                <a:path extrusionOk="0" h="120000" w="120000">
                  <a:moveTo>
                    <a:pt x="89638" y="112682"/>
                  </a:moveTo>
                  <a:cubicBezTo>
                    <a:pt x="89638" y="112682"/>
                    <a:pt x="89638" y="112682"/>
                    <a:pt x="89638" y="112682"/>
                  </a:cubicBezTo>
                  <a:cubicBezTo>
                    <a:pt x="89638" y="112682"/>
                    <a:pt x="89638" y="112682"/>
                    <a:pt x="89638" y="112682"/>
                  </a:cubicBezTo>
                  <a:cubicBezTo>
                    <a:pt x="106987" y="100975"/>
                    <a:pt x="119999" y="81951"/>
                    <a:pt x="119999" y="60000"/>
                  </a:cubicBezTo>
                  <a:cubicBezTo>
                    <a:pt x="119999" y="26341"/>
                    <a:pt x="92530" y="0"/>
                    <a:pt x="59277" y="0"/>
                  </a:cubicBezTo>
                  <a:cubicBezTo>
                    <a:pt x="56385" y="0"/>
                    <a:pt x="53493" y="0"/>
                    <a:pt x="50602" y="1463"/>
                  </a:cubicBezTo>
                  <a:cubicBezTo>
                    <a:pt x="50602" y="1463"/>
                    <a:pt x="50602" y="1463"/>
                    <a:pt x="50602" y="1463"/>
                  </a:cubicBezTo>
                  <a:cubicBezTo>
                    <a:pt x="50602" y="1463"/>
                    <a:pt x="50602" y="1463"/>
                    <a:pt x="50602" y="1463"/>
                  </a:cubicBezTo>
                  <a:cubicBezTo>
                    <a:pt x="21686" y="5853"/>
                    <a:pt x="0" y="30731"/>
                    <a:pt x="0" y="60000"/>
                  </a:cubicBezTo>
                  <a:cubicBezTo>
                    <a:pt x="0" y="93658"/>
                    <a:pt x="27469" y="120000"/>
                    <a:pt x="59277" y="120000"/>
                  </a:cubicBezTo>
                  <a:cubicBezTo>
                    <a:pt x="70843" y="120000"/>
                    <a:pt x="80963" y="117073"/>
                    <a:pt x="89638" y="112682"/>
                  </a:cubicBezTo>
                  <a:close/>
                  <a:moveTo>
                    <a:pt x="59277" y="7317"/>
                  </a:moveTo>
                  <a:cubicBezTo>
                    <a:pt x="88192" y="7317"/>
                    <a:pt x="112771" y="30731"/>
                    <a:pt x="112771" y="60000"/>
                  </a:cubicBezTo>
                  <a:cubicBezTo>
                    <a:pt x="112771" y="79024"/>
                    <a:pt x="102650" y="95121"/>
                    <a:pt x="88192" y="103902"/>
                  </a:cubicBezTo>
                  <a:cubicBezTo>
                    <a:pt x="63614" y="58536"/>
                    <a:pt x="63614" y="58536"/>
                    <a:pt x="63614" y="58536"/>
                  </a:cubicBezTo>
                  <a:cubicBezTo>
                    <a:pt x="54939" y="7317"/>
                    <a:pt x="54939" y="7317"/>
                    <a:pt x="54939" y="7317"/>
                  </a:cubicBezTo>
                  <a:cubicBezTo>
                    <a:pt x="56385" y="7317"/>
                    <a:pt x="57831" y="7317"/>
                    <a:pt x="59277" y="7317"/>
                  </a:cubicBezTo>
                  <a:close/>
                  <a:moveTo>
                    <a:pt x="47710" y="8780"/>
                  </a:moveTo>
                  <a:cubicBezTo>
                    <a:pt x="56385" y="57073"/>
                    <a:pt x="56385" y="57073"/>
                    <a:pt x="56385" y="57073"/>
                  </a:cubicBezTo>
                  <a:cubicBezTo>
                    <a:pt x="7228" y="57073"/>
                    <a:pt x="7228" y="57073"/>
                    <a:pt x="7228" y="57073"/>
                  </a:cubicBezTo>
                  <a:cubicBezTo>
                    <a:pt x="10120" y="33658"/>
                    <a:pt x="26024" y="14634"/>
                    <a:pt x="47710" y="8780"/>
                  </a:cubicBezTo>
                  <a:close/>
                  <a:moveTo>
                    <a:pt x="7228" y="64390"/>
                  </a:moveTo>
                  <a:cubicBezTo>
                    <a:pt x="57831" y="64390"/>
                    <a:pt x="57831" y="64390"/>
                    <a:pt x="57831" y="64390"/>
                  </a:cubicBezTo>
                  <a:cubicBezTo>
                    <a:pt x="82409" y="108292"/>
                    <a:pt x="82409" y="108292"/>
                    <a:pt x="82409" y="108292"/>
                  </a:cubicBezTo>
                  <a:cubicBezTo>
                    <a:pt x="75180" y="111219"/>
                    <a:pt x="67951" y="112682"/>
                    <a:pt x="59277" y="112682"/>
                  </a:cubicBezTo>
                  <a:cubicBezTo>
                    <a:pt x="31807" y="112682"/>
                    <a:pt x="10120" y="90731"/>
                    <a:pt x="7228" y="6439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6550025" y="2005013"/>
              <a:ext cx="1465200" cy="1120800"/>
            </a:xfrm>
            <a:custGeom>
              <a:rect b="b" l="l" r="r" t="t"/>
              <a:pathLst>
                <a:path extrusionOk="0" h="120000" w="120000">
                  <a:moveTo>
                    <a:pt x="110364" y="0"/>
                  </a:moveTo>
                  <a:cubicBezTo>
                    <a:pt x="45109" y="0"/>
                    <a:pt x="45109" y="0"/>
                    <a:pt x="45109" y="0"/>
                  </a:cubicBezTo>
                  <a:cubicBezTo>
                    <a:pt x="45109" y="2870"/>
                    <a:pt x="45109" y="2870"/>
                    <a:pt x="45109" y="2870"/>
                  </a:cubicBezTo>
                  <a:cubicBezTo>
                    <a:pt x="110364" y="2870"/>
                    <a:pt x="110364" y="2870"/>
                    <a:pt x="110364" y="2870"/>
                  </a:cubicBezTo>
                  <a:cubicBezTo>
                    <a:pt x="114306" y="2870"/>
                    <a:pt x="117810" y="7464"/>
                    <a:pt x="117810" y="12631"/>
                  </a:cubicBezTo>
                  <a:cubicBezTo>
                    <a:pt x="117810" y="107942"/>
                    <a:pt x="117810" y="107942"/>
                    <a:pt x="117810" y="107942"/>
                  </a:cubicBezTo>
                  <a:cubicBezTo>
                    <a:pt x="117810" y="113110"/>
                    <a:pt x="114306" y="117129"/>
                    <a:pt x="110364" y="117129"/>
                  </a:cubicBezTo>
                  <a:cubicBezTo>
                    <a:pt x="9635" y="117129"/>
                    <a:pt x="9635" y="117129"/>
                    <a:pt x="9635" y="117129"/>
                  </a:cubicBezTo>
                  <a:cubicBezTo>
                    <a:pt x="5693" y="117129"/>
                    <a:pt x="2189" y="113110"/>
                    <a:pt x="2189" y="107942"/>
                  </a:cubicBezTo>
                  <a:cubicBezTo>
                    <a:pt x="2627" y="12631"/>
                    <a:pt x="2627" y="12631"/>
                    <a:pt x="2627" y="12631"/>
                  </a:cubicBezTo>
                  <a:cubicBezTo>
                    <a:pt x="2627" y="7464"/>
                    <a:pt x="5693" y="2870"/>
                    <a:pt x="9635" y="2870"/>
                  </a:cubicBezTo>
                  <a:cubicBezTo>
                    <a:pt x="24525" y="2870"/>
                    <a:pt x="24525" y="2870"/>
                    <a:pt x="24525" y="2870"/>
                  </a:cubicBezTo>
                  <a:cubicBezTo>
                    <a:pt x="23649" y="2296"/>
                    <a:pt x="22773" y="1722"/>
                    <a:pt x="22335" y="0"/>
                  </a:cubicBezTo>
                  <a:cubicBezTo>
                    <a:pt x="9635" y="0"/>
                    <a:pt x="9635" y="0"/>
                    <a:pt x="9635" y="0"/>
                  </a:cubicBezTo>
                  <a:cubicBezTo>
                    <a:pt x="4379" y="0"/>
                    <a:pt x="437" y="5741"/>
                    <a:pt x="437" y="12631"/>
                  </a:cubicBezTo>
                  <a:cubicBezTo>
                    <a:pt x="0" y="107942"/>
                    <a:pt x="0" y="107942"/>
                    <a:pt x="0" y="107942"/>
                  </a:cubicBezTo>
                  <a:cubicBezTo>
                    <a:pt x="0" y="107942"/>
                    <a:pt x="0" y="107942"/>
                    <a:pt x="0" y="107942"/>
                  </a:cubicBezTo>
                  <a:cubicBezTo>
                    <a:pt x="0" y="114832"/>
                    <a:pt x="4379" y="119999"/>
                    <a:pt x="9635" y="119999"/>
                  </a:cubicBezTo>
                  <a:cubicBezTo>
                    <a:pt x="110364" y="119999"/>
                    <a:pt x="110364" y="119999"/>
                    <a:pt x="110364" y="119999"/>
                  </a:cubicBezTo>
                  <a:cubicBezTo>
                    <a:pt x="115620" y="119999"/>
                    <a:pt x="120000" y="114832"/>
                    <a:pt x="120000" y="107942"/>
                  </a:cubicBezTo>
                  <a:cubicBezTo>
                    <a:pt x="120000" y="12631"/>
                    <a:pt x="120000" y="12631"/>
                    <a:pt x="120000" y="12631"/>
                  </a:cubicBezTo>
                  <a:cubicBezTo>
                    <a:pt x="120000" y="5741"/>
                    <a:pt x="115620" y="0"/>
                    <a:pt x="11036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39"/>
            <p:cNvSpPr/>
            <p:nvPr/>
          </p:nvSpPr>
          <p:spPr>
            <a:xfrm>
              <a:off x="8234363" y="2009775"/>
              <a:ext cx="658800" cy="547800"/>
            </a:xfrm>
            <a:custGeom>
              <a:rect b="b" l="l" r="r" t="t"/>
              <a:pathLst>
                <a:path extrusionOk="0" h="120000" w="120000">
                  <a:moveTo>
                    <a:pt x="120000" y="65882"/>
                  </a:moveTo>
                  <a:cubicBezTo>
                    <a:pt x="120000" y="45882"/>
                    <a:pt x="106341" y="29411"/>
                    <a:pt x="89756" y="27058"/>
                  </a:cubicBezTo>
                  <a:cubicBezTo>
                    <a:pt x="89756" y="27058"/>
                    <a:pt x="89756" y="27058"/>
                    <a:pt x="89756" y="27058"/>
                  </a:cubicBezTo>
                  <a:cubicBezTo>
                    <a:pt x="89756" y="11764"/>
                    <a:pt x="80000" y="0"/>
                    <a:pt x="67317" y="0"/>
                  </a:cubicBezTo>
                  <a:cubicBezTo>
                    <a:pt x="22439" y="0"/>
                    <a:pt x="22439" y="0"/>
                    <a:pt x="22439" y="0"/>
                  </a:cubicBezTo>
                  <a:cubicBezTo>
                    <a:pt x="10731" y="0"/>
                    <a:pt x="0" y="11764"/>
                    <a:pt x="0" y="27058"/>
                  </a:cubicBezTo>
                  <a:cubicBezTo>
                    <a:pt x="0" y="117647"/>
                    <a:pt x="0" y="117647"/>
                    <a:pt x="0" y="117647"/>
                  </a:cubicBezTo>
                  <a:cubicBezTo>
                    <a:pt x="0" y="118823"/>
                    <a:pt x="975" y="120000"/>
                    <a:pt x="2926" y="120000"/>
                  </a:cubicBezTo>
                  <a:cubicBezTo>
                    <a:pt x="87804" y="120000"/>
                    <a:pt x="87804" y="120000"/>
                    <a:pt x="87804" y="120000"/>
                  </a:cubicBezTo>
                  <a:cubicBezTo>
                    <a:pt x="88780" y="120000"/>
                    <a:pt x="89756" y="118823"/>
                    <a:pt x="89756" y="117647"/>
                  </a:cubicBezTo>
                  <a:cubicBezTo>
                    <a:pt x="89756" y="104705"/>
                    <a:pt x="89756" y="104705"/>
                    <a:pt x="89756" y="104705"/>
                  </a:cubicBezTo>
                  <a:cubicBezTo>
                    <a:pt x="106341" y="103529"/>
                    <a:pt x="120000" y="87058"/>
                    <a:pt x="120000" y="65882"/>
                  </a:cubicBezTo>
                  <a:close/>
                  <a:moveTo>
                    <a:pt x="89756" y="48235"/>
                  </a:moveTo>
                  <a:cubicBezTo>
                    <a:pt x="96585" y="49411"/>
                    <a:pt x="102439" y="57647"/>
                    <a:pt x="102439" y="65882"/>
                  </a:cubicBezTo>
                  <a:cubicBezTo>
                    <a:pt x="102439" y="75294"/>
                    <a:pt x="96585" y="82352"/>
                    <a:pt x="89756" y="84705"/>
                  </a:cubicBezTo>
                  <a:lnTo>
                    <a:pt x="89756" y="48235"/>
                  </a:lnTo>
                  <a:close/>
                  <a:moveTo>
                    <a:pt x="22439" y="5882"/>
                  </a:moveTo>
                  <a:cubicBezTo>
                    <a:pt x="67317" y="5882"/>
                    <a:pt x="67317" y="5882"/>
                    <a:pt x="67317" y="5882"/>
                  </a:cubicBezTo>
                  <a:cubicBezTo>
                    <a:pt x="77073" y="5882"/>
                    <a:pt x="84878" y="15294"/>
                    <a:pt x="84878" y="27058"/>
                  </a:cubicBezTo>
                  <a:cubicBezTo>
                    <a:pt x="84878" y="114117"/>
                    <a:pt x="84878" y="114117"/>
                    <a:pt x="84878" y="114117"/>
                  </a:cubicBezTo>
                  <a:cubicBezTo>
                    <a:pt x="4878" y="114117"/>
                    <a:pt x="4878" y="114117"/>
                    <a:pt x="4878" y="114117"/>
                  </a:cubicBezTo>
                  <a:cubicBezTo>
                    <a:pt x="4878" y="27058"/>
                    <a:pt x="4878" y="27058"/>
                    <a:pt x="4878" y="27058"/>
                  </a:cubicBezTo>
                  <a:cubicBezTo>
                    <a:pt x="4878" y="15294"/>
                    <a:pt x="12682" y="5882"/>
                    <a:pt x="22439" y="5882"/>
                  </a:cubicBezTo>
                  <a:close/>
                  <a:moveTo>
                    <a:pt x="89756" y="98823"/>
                  </a:moveTo>
                  <a:cubicBezTo>
                    <a:pt x="89756" y="90588"/>
                    <a:pt x="89756" y="90588"/>
                    <a:pt x="89756" y="90588"/>
                  </a:cubicBezTo>
                  <a:cubicBezTo>
                    <a:pt x="99512" y="88235"/>
                    <a:pt x="107317" y="78823"/>
                    <a:pt x="107317" y="65882"/>
                  </a:cubicBezTo>
                  <a:cubicBezTo>
                    <a:pt x="107317" y="54117"/>
                    <a:pt x="99512" y="43529"/>
                    <a:pt x="89756" y="42352"/>
                  </a:cubicBezTo>
                  <a:cubicBezTo>
                    <a:pt x="89756" y="32941"/>
                    <a:pt x="89756" y="32941"/>
                    <a:pt x="89756" y="32941"/>
                  </a:cubicBezTo>
                  <a:cubicBezTo>
                    <a:pt x="104390" y="35294"/>
                    <a:pt x="115121" y="49411"/>
                    <a:pt x="115121" y="65882"/>
                  </a:cubicBezTo>
                  <a:cubicBezTo>
                    <a:pt x="115121" y="83529"/>
                    <a:pt x="104390" y="97647"/>
                    <a:pt x="89756" y="9882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39"/>
            <p:cNvSpPr/>
            <p:nvPr/>
          </p:nvSpPr>
          <p:spPr>
            <a:xfrm>
              <a:off x="8320088" y="2133600"/>
              <a:ext cx="27000" cy="327000"/>
            </a:xfrm>
            <a:custGeom>
              <a:rect b="b" l="l" r="r" t="t"/>
              <a:pathLst>
                <a:path extrusionOk="0" h="120000" w="120000">
                  <a:moveTo>
                    <a:pt x="48000" y="120000"/>
                  </a:moveTo>
                  <a:cubicBezTo>
                    <a:pt x="72000" y="120000"/>
                    <a:pt x="120000" y="118032"/>
                    <a:pt x="120000" y="116065"/>
                  </a:cubicBezTo>
                  <a:cubicBezTo>
                    <a:pt x="120000" y="5901"/>
                    <a:pt x="120000" y="5901"/>
                    <a:pt x="120000" y="5901"/>
                  </a:cubicBezTo>
                  <a:cubicBezTo>
                    <a:pt x="120000" y="1967"/>
                    <a:pt x="72000" y="0"/>
                    <a:pt x="48000" y="0"/>
                  </a:cubicBezTo>
                  <a:cubicBezTo>
                    <a:pt x="24000" y="0"/>
                    <a:pt x="0" y="1967"/>
                    <a:pt x="0" y="5901"/>
                  </a:cubicBezTo>
                  <a:cubicBezTo>
                    <a:pt x="0" y="116065"/>
                    <a:pt x="0" y="116065"/>
                    <a:pt x="0" y="116065"/>
                  </a:cubicBezTo>
                  <a:cubicBezTo>
                    <a:pt x="0" y="118032"/>
                    <a:pt x="24000" y="120000"/>
                    <a:pt x="48000" y="120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39"/>
            <p:cNvSpPr/>
            <p:nvPr/>
          </p:nvSpPr>
          <p:spPr>
            <a:xfrm>
              <a:off x="8389938" y="2620963"/>
              <a:ext cx="81000" cy="430200"/>
            </a:xfrm>
            <a:custGeom>
              <a:rect b="b" l="l" r="r" t="t"/>
              <a:pathLst>
                <a:path extrusionOk="0" h="120000" w="120000">
                  <a:moveTo>
                    <a:pt x="80000" y="19500"/>
                  </a:moveTo>
                  <a:cubicBezTo>
                    <a:pt x="96000" y="16500"/>
                    <a:pt x="120000" y="12000"/>
                    <a:pt x="120000" y="3000"/>
                  </a:cubicBezTo>
                  <a:cubicBezTo>
                    <a:pt x="120000" y="1500"/>
                    <a:pt x="112000" y="0"/>
                    <a:pt x="104000" y="0"/>
                  </a:cubicBezTo>
                  <a:cubicBezTo>
                    <a:pt x="96000" y="0"/>
                    <a:pt x="80000" y="1500"/>
                    <a:pt x="80000" y="3000"/>
                  </a:cubicBezTo>
                  <a:cubicBezTo>
                    <a:pt x="80000" y="9000"/>
                    <a:pt x="72000" y="10500"/>
                    <a:pt x="48000" y="15000"/>
                  </a:cubicBezTo>
                  <a:cubicBezTo>
                    <a:pt x="32000" y="18000"/>
                    <a:pt x="0" y="22500"/>
                    <a:pt x="0" y="31500"/>
                  </a:cubicBezTo>
                  <a:cubicBezTo>
                    <a:pt x="0" y="40500"/>
                    <a:pt x="32000" y="45000"/>
                    <a:pt x="48000" y="48000"/>
                  </a:cubicBezTo>
                  <a:cubicBezTo>
                    <a:pt x="72000" y="51000"/>
                    <a:pt x="80000" y="54000"/>
                    <a:pt x="80000" y="60000"/>
                  </a:cubicBezTo>
                  <a:cubicBezTo>
                    <a:pt x="80000" y="64500"/>
                    <a:pt x="72000" y="67500"/>
                    <a:pt x="48000" y="70500"/>
                  </a:cubicBezTo>
                  <a:cubicBezTo>
                    <a:pt x="32000" y="75000"/>
                    <a:pt x="0" y="79500"/>
                    <a:pt x="0" y="87000"/>
                  </a:cubicBezTo>
                  <a:cubicBezTo>
                    <a:pt x="0" y="96000"/>
                    <a:pt x="32000" y="100500"/>
                    <a:pt x="48000" y="105000"/>
                  </a:cubicBezTo>
                  <a:cubicBezTo>
                    <a:pt x="72000" y="108000"/>
                    <a:pt x="80000" y="111000"/>
                    <a:pt x="80000" y="115500"/>
                  </a:cubicBezTo>
                  <a:cubicBezTo>
                    <a:pt x="80000" y="118500"/>
                    <a:pt x="96000" y="120000"/>
                    <a:pt x="104000" y="120000"/>
                  </a:cubicBezTo>
                  <a:cubicBezTo>
                    <a:pt x="112000" y="120000"/>
                    <a:pt x="120000" y="118500"/>
                    <a:pt x="120000" y="115500"/>
                  </a:cubicBezTo>
                  <a:cubicBezTo>
                    <a:pt x="120000" y="106500"/>
                    <a:pt x="96000" y="102000"/>
                    <a:pt x="80000" y="99000"/>
                  </a:cubicBezTo>
                  <a:cubicBezTo>
                    <a:pt x="56000" y="96000"/>
                    <a:pt x="40000" y="93000"/>
                    <a:pt x="40000" y="87000"/>
                  </a:cubicBezTo>
                  <a:cubicBezTo>
                    <a:pt x="40000" y="82500"/>
                    <a:pt x="56000" y="79500"/>
                    <a:pt x="80000" y="76500"/>
                  </a:cubicBezTo>
                  <a:cubicBezTo>
                    <a:pt x="96000" y="72000"/>
                    <a:pt x="120000" y="67500"/>
                    <a:pt x="120000" y="60000"/>
                  </a:cubicBezTo>
                  <a:cubicBezTo>
                    <a:pt x="120000" y="51000"/>
                    <a:pt x="96000" y="46500"/>
                    <a:pt x="80000" y="42000"/>
                  </a:cubicBezTo>
                  <a:cubicBezTo>
                    <a:pt x="56000" y="39000"/>
                    <a:pt x="40000" y="36000"/>
                    <a:pt x="40000" y="31500"/>
                  </a:cubicBezTo>
                  <a:cubicBezTo>
                    <a:pt x="40000" y="25500"/>
                    <a:pt x="56000" y="24000"/>
                    <a:pt x="80000" y="195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8518525" y="2620963"/>
              <a:ext cx="58800" cy="258900"/>
            </a:xfrm>
            <a:custGeom>
              <a:rect b="b" l="l" r="r" t="t"/>
              <a:pathLst>
                <a:path extrusionOk="0" h="120000" w="120000">
                  <a:moveTo>
                    <a:pt x="120000" y="5000"/>
                  </a:moveTo>
                  <a:cubicBezTo>
                    <a:pt x="120000" y="2500"/>
                    <a:pt x="109090" y="0"/>
                    <a:pt x="98181" y="0"/>
                  </a:cubicBezTo>
                  <a:cubicBezTo>
                    <a:pt x="87272" y="0"/>
                    <a:pt x="65454" y="2500"/>
                    <a:pt x="65454" y="5000"/>
                  </a:cubicBezTo>
                  <a:cubicBezTo>
                    <a:pt x="65454" y="12500"/>
                    <a:pt x="54545" y="15000"/>
                    <a:pt x="43636" y="20000"/>
                  </a:cubicBezTo>
                  <a:cubicBezTo>
                    <a:pt x="21818" y="25000"/>
                    <a:pt x="0" y="30000"/>
                    <a:pt x="0" y="42500"/>
                  </a:cubicBezTo>
                  <a:cubicBezTo>
                    <a:pt x="0" y="52500"/>
                    <a:pt x="21818" y="60000"/>
                    <a:pt x="43636" y="62500"/>
                  </a:cubicBezTo>
                  <a:cubicBezTo>
                    <a:pt x="54545" y="67500"/>
                    <a:pt x="65454" y="70000"/>
                    <a:pt x="65454" y="77500"/>
                  </a:cubicBezTo>
                  <a:cubicBezTo>
                    <a:pt x="65454" y="85000"/>
                    <a:pt x="54545" y="87500"/>
                    <a:pt x="43636" y="92500"/>
                  </a:cubicBezTo>
                  <a:cubicBezTo>
                    <a:pt x="21818" y="95000"/>
                    <a:pt x="0" y="102500"/>
                    <a:pt x="0" y="112500"/>
                  </a:cubicBezTo>
                  <a:cubicBezTo>
                    <a:pt x="0" y="117500"/>
                    <a:pt x="10909" y="120000"/>
                    <a:pt x="21818" y="120000"/>
                  </a:cubicBezTo>
                  <a:cubicBezTo>
                    <a:pt x="43636" y="120000"/>
                    <a:pt x="54545" y="117500"/>
                    <a:pt x="54545" y="112500"/>
                  </a:cubicBezTo>
                  <a:cubicBezTo>
                    <a:pt x="54545" y="107500"/>
                    <a:pt x="65454" y="105000"/>
                    <a:pt x="76363" y="100000"/>
                  </a:cubicBezTo>
                  <a:cubicBezTo>
                    <a:pt x="98181" y="95000"/>
                    <a:pt x="120000" y="90000"/>
                    <a:pt x="120000" y="77500"/>
                  </a:cubicBezTo>
                  <a:cubicBezTo>
                    <a:pt x="120000" y="65000"/>
                    <a:pt x="98181" y="60000"/>
                    <a:pt x="76363" y="55000"/>
                  </a:cubicBezTo>
                  <a:cubicBezTo>
                    <a:pt x="65454" y="50000"/>
                    <a:pt x="54545" y="47500"/>
                    <a:pt x="54545" y="42500"/>
                  </a:cubicBezTo>
                  <a:cubicBezTo>
                    <a:pt x="54545" y="35000"/>
                    <a:pt x="65454" y="32500"/>
                    <a:pt x="76363" y="27500"/>
                  </a:cubicBezTo>
                  <a:cubicBezTo>
                    <a:pt x="98181" y="22500"/>
                    <a:pt x="120000" y="17500"/>
                    <a:pt x="120000" y="5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6545263" y="855663"/>
              <a:ext cx="765300" cy="1444500"/>
            </a:xfrm>
            <a:custGeom>
              <a:rect b="b" l="l" r="r" t="t"/>
              <a:pathLst>
                <a:path extrusionOk="0" h="120000" w="120000">
                  <a:moveTo>
                    <a:pt x="83076" y="44609"/>
                  </a:moveTo>
                  <a:cubicBezTo>
                    <a:pt x="91468" y="44609"/>
                    <a:pt x="91468" y="44609"/>
                    <a:pt x="91468" y="44609"/>
                  </a:cubicBezTo>
                  <a:cubicBezTo>
                    <a:pt x="93146" y="44609"/>
                    <a:pt x="93986" y="44163"/>
                    <a:pt x="93986" y="43271"/>
                  </a:cubicBezTo>
                  <a:cubicBezTo>
                    <a:pt x="93986" y="0"/>
                    <a:pt x="93986" y="0"/>
                    <a:pt x="93986" y="0"/>
                  </a:cubicBezTo>
                  <a:cubicBezTo>
                    <a:pt x="89790" y="0"/>
                    <a:pt x="89790" y="0"/>
                    <a:pt x="89790" y="0"/>
                  </a:cubicBezTo>
                  <a:cubicBezTo>
                    <a:pt x="89790" y="42379"/>
                    <a:pt x="89790" y="42379"/>
                    <a:pt x="89790" y="42379"/>
                  </a:cubicBezTo>
                  <a:cubicBezTo>
                    <a:pt x="79720" y="42379"/>
                    <a:pt x="79720" y="42379"/>
                    <a:pt x="79720" y="42379"/>
                  </a:cubicBezTo>
                  <a:cubicBezTo>
                    <a:pt x="78881" y="42379"/>
                    <a:pt x="78881" y="42379"/>
                    <a:pt x="78881" y="42379"/>
                  </a:cubicBezTo>
                  <a:cubicBezTo>
                    <a:pt x="17622" y="42379"/>
                    <a:pt x="17622" y="42379"/>
                    <a:pt x="17622" y="42379"/>
                  </a:cubicBezTo>
                  <a:cubicBezTo>
                    <a:pt x="17622" y="42379"/>
                    <a:pt x="16783" y="42379"/>
                    <a:pt x="16783" y="42379"/>
                  </a:cubicBezTo>
                  <a:cubicBezTo>
                    <a:pt x="4195" y="42379"/>
                    <a:pt x="4195" y="42379"/>
                    <a:pt x="4195" y="42379"/>
                  </a:cubicBezTo>
                  <a:cubicBezTo>
                    <a:pt x="4195" y="0"/>
                    <a:pt x="4195" y="0"/>
                    <a:pt x="4195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3271"/>
                    <a:pt x="0" y="43271"/>
                    <a:pt x="0" y="43271"/>
                  </a:cubicBezTo>
                  <a:cubicBezTo>
                    <a:pt x="0" y="44163"/>
                    <a:pt x="839" y="44609"/>
                    <a:pt x="2517" y="44609"/>
                  </a:cubicBezTo>
                  <a:cubicBezTo>
                    <a:pt x="15104" y="44609"/>
                    <a:pt x="15104" y="44609"/>
                    <a:pt x="15104" y="44609"/>
                  </a:cubicBezTo>
                  <a:cubicBezTo>
                    <a:pt x="5034" y="63345"/>
                    <a:pt x="5034" y="63345"/>
                    <a:pt x="5034" y="63345"/>
                  </a:cubicBezTo>
                  <a:cubicBezTo>
                    <a:pt x="3356" y="66468"/>
                    <a:pt x="1678" y="70037"/>
                    <a:pt x="1678" y="73605"/>
                  </a:cubicBezTo>
                  <a:cubicBezTo>
                    <a:pt x="1678" y="84758"/>
                    <a:pt x="1678" y="84758"/>
                    <a:pt x="1678" y="84758"/>
                  </a:cubicBezTo>
                  <a:cubicBezTo>
                    <a:pt x="1678" y="88327"/>
                    <a:pt x="7552" y="91003"/>
                    <a:pt x="14265" y="91003"/>
                  </a:cubicBezTo>
                  <a:cubicBezTo>
                    <a:pt x="22657" y="91003"/>
                    <a:pt x="22657" y="91003"/>
                    <a:pt x="22657" y="91003"/>
                  </a:cubicBezTo>
                  <a:cubicBezTo>
                    <a:pt x="23496" y="93234"/>
                    <a:pt x="26853" y="94572"/>
                    <a:pt x="31048" y="94572"/>
                  </a:cubicBezTo>
                  <a:cubicBezTo>
                    <a:pt x="42797" y="94572"/>
                    <a:pt x="42797" y="94572"/>
                    <a:pt x="42797" y="94572"/>
                  </a:cubicBezTo>
                  <a:cubicBezTo>
                    <a:pt x="43636" y="96802"/>
                    <a:pt x="46993" y="98141"/>
                    <a:pt x="51188" y="98141"/>
                  </a:cubicBezTo>
                  <a:cubicBezTo>
                    <a:pt x="62937" y="98141"/>
                    <a:pt x="62937" y="98141"/>
                    <a:pt x="62937" y="98141"/>
                  </a:cubicBezTo>
                  <a:cubicBezTo>
                    <a:pt x="62937" y="113308"/>
                    <a:pt x="62937" y="113308"/>
                    <a:pt x="62937" y="113308"/>
                  </a:cubicBezTo>
                  <a:cubicBezTo>
                    <a:pt x="62937" y="116877"/>
                    <a:pt x="67972" y="120000"/>
                    <a:pt x="74685" y="120000"/>
                  </a:cubicBezTo>
                  <a:cubicBezTo>
                    <a:pt x="82237" y="120000"/>
                    <a:pt x="87272" y="116877"/>
                    <a:pt x="87272" y="113308"/>
                  </a:cubicBezTo>
                  <a:cubicBezTo>
                    <a:pt x="87272" y="74498"/>
                    <a:pt x="87272" y="74498"/>
                    <a:pt x="87272" y="74498"/>
                  </a:cubicBezTo>
                  <a:cubicBezTo>
                    <a:pt x="101538" y="81189"/>
                    <a:pt x="101538" y="81189"/>
                    <a:pt x="101538" y="81189"/>
                  </a:cubicBezTo>
                  <a:cubicBezTo>
                    <a:pt x="105734" y="82973"/>
                    <a:pt x="111608" y="82973"/>
                    <a:pt x="115804" y="80743"/>
                  </a:cubicBezTo>
                  <a:cubicBezTo>
                    <a:pt x="119160" y="78959"/>
                    <a:pt x="120000" y="75836"/>
                    <a:pt x="116643" y="74052"/>
                  </a:cubicBezTo>
                  <a:cubicBezTo>
                    <a:pt x="115804" y="72713"/>
                    <a:pt x="93986" y="53085"/>
                    <a:pt x="83076" y="44609"/>
                  </a:cubicBezTo>
                  <a:close/>
                  <a:moveTo>
                    <a:pt x="112447" y="79405"/>
                  </a:moveTo>
                  <a:cubicBezTo>
                    <a:pt x="110769" y="80297"/>
                    <a:pt x="106573" y="80297"/>
                    <a:pt x="104895" y="79405"/>
                  </a:cubicBezTo>
                  <a:cubicBezTo>
                    <a:pt x="86433" y="71375"/>
                    <a:pt x="86433" y="71375"/>
                    <a:pt x="86433" y="71375"/>
                  </a:cubicBezTo>
                  <a:cubicBezTo>
                    <a:pt x="85594" y="70929"/>
                    <a:pt x="84755" y="70929"/>
                    <a:pt x="84755" y="70929"/>
                  </a:cubicBezTo>
                  <a:cubicBezTo>
                    <a:pt x="83916" y="71375"/>
                    <a:pt x="83076" y="71375"/>
                    <a:pt x="83076" y="71821"/>
                  </a:cubicBezTo>
                  <a:cubicBezTo>
                    <a:pt x="83076" y="113308"/>
                    <a:pt x="83076" y="113308"/>
                    <a:pt x="83076" y="113308"/>
                  </a:cubicBezTo>
                  <a:cubicBezTo>
                    <a:pt x="83076" y="115539"/>
                    <a:pt x="79720" y="117769"/>
                    <a:pt x="74685" y="117769"/>
                  </a:cubicBezTo>
                  <a:cubicBezTo>
                    <a:pt x="70489" y="117769"/>
                    <a:pt x="67132" y="115539"/>
                    <a:pt x="67132" y="113308"/>
                  </a:cubicBezTo>
                  <a:cubicBezTo>
                    <a:pt x="67132" y="86542"/>
                    <a:pt x="67132" y="86542"/>
                    <a:pt x="67132" y="86542"/>
                  </a:cubicBezTo>
                  <a:cubicBezTo>
                    <a:pt x="67132" y="85650"/>
                    <a:pt x="66293" y="85204"/>
                    <a:pt x="64615" y="85204"/>
                  </a:cubicBezTo>
                  <a:cubicBezTo>
                    <a:pt x="63776" y="85204"/>
                    <a:pt x="62937" y="85650"/>
                    <a:pt x="62937" y="86542"/>
                  </a:cubicBezTo>
                  <a:cubicBezTo>
                    <a:pt x="62937" y="95910"/>
                    <a:pt x="62937" y="95910"/>
                    <a:pt x="62937" y="95910"/>
                  </a:cubicBezTo>
                  <a:cubicBezTo>
                    <a:pt x="51188" y="95910"/>
                    <a:pt x="51188" y="95910"/>
                    <a:pt x="51188" y="95910"/>
                  </a:cubicBezTo>
                  <a:cubicBezTo>
                    <a:pt x="48671" y="95910"/>
                    <a:pt x="46993" y="95018"/>
                    <a:pt x="46993" y="93680"/>
                  </a:cubicBezTo>
                  <a:cubicBezTo>
                    <a:pt x="46993" y="86542"/>
                    <a:pt x="46993" y="86542"/>
                    <a:pt x="46993" y="86542"/>
                  </a:cubicBezTo>
                  <a:cubicBezTo>
                    <a:pt x="46993" y="85650"/>
                    <a:pt x="46153" y="85204"/>
                    <a:pt x="44475" y="85204"/>
                  </a:cubicBezTo>
                  <a:cubicBezTo>
                    <a:pt x="43636" y="85204"/>
                    <a:pt x="42797" y="85650"/>
                    <a:pt x="42797" y="86542"/>
                  </a:cubicBezTo>
                  <a:cubicBezTo>
                    <a:pt x="42797" y="92342"/>
                    <a:pt x="42797" y="92342"/>
                    <a:pt x="42797" y="92342"/>
                  </a:cubicBezTo>
                  <a:cubicBezTo>
                    <a:pt x="31048" y="92342"/>
                    <a:pt x="31048" y="92342"/>
                    <a:pt x="31048" y="92342"/>
                  </a:cubicBezTo>
                  <a:cubicBezTo>
                    <a:pt x="28531" y="92342"/>
                    <a:pt x="26853" y="91449"/>
                    <a:pt x="26853" y="90111"/>
                  </a:cubicBezTo>
                  <a:cubicBezTo>
                    <a:pt x="26853" y="82973"/>
                    <a:pt x="26853" y="82973"/>
                    <a:pt x="26853" y="82973"/>
                  </a:cubicBezTo>
                  <a:cubicBezTo>
                    <a:pt x="26853" y="82081"/>
                    <a:pt x="25174" y="81635"/>
                    <a:pt x="24335" y="81635"/>
                  </a:cubicBezTo>
                  <a:cubicBezTo>
                    <a:pt x="23496" y="81635"/>
                    <a:pt x="22657" y="82081"/>
                    <a:pt x="22657" y="82973"/>
                  </a:cubicBezTo>
                  <a:cubicBezTo>
                    <a:pt x="22657" y="88773"/>
                    <a:pt x="22657" y="88773"/>
                    <a:pt x="22657" y="88773"/>
                  </a:cubicBezTo>
                  <a:cubicBezTo>
                    <a:pt x="14265" y="88773"/>
                    <a:pt x="14265" y="88773"/>
                    <a:pt x="14265" y="88773"/>
                  </a:cubicBezTo>
                  <a:cubicBezTo>
                    <a:pt x="10069" y="88773"/>
                    <a:pt x="5874" y="86988"/>
                    <a:pt x="5874" y="84758"/>
                  </a:cubicBezTo>
                  <a:cubicBezTo>
                    <a:pt x="5874" y="73605"/>
                    <a:pt x="5874" y="73605"/>
                    <a:pt x="5874" y="73605"/>
                  </a:cubicBezTo>
                  <a:cubicBezTo>
                    <a:pt x="5874" y="70037"/>
                    <a:pt x="6713" y="66914"/>
                    <a:pt x="8391" y="63791"/>
                  </a:cubicBezTo>
                  <a:cubicBezTo>
                    <a:pt x="19300" y="44609"/>
                    <a:pt x="19300" y="44609"/>
                    <a:pt x="19300" y="44609"/>
                  </a:cubicBezTo>
                  <a:cubicBezTo>
                    <a:pt x="78041" y="44609"/>
                    <a:pt x="78041" y="44609"/>
                    <a:pt x="78041" y="44609"/>
                  </a:cubicBezTo>
                  <a:cubicBezTo>
                    <a:pt x="88111" y="52193"/>
                    <a:pt x="113286" y="74944"/>
                    <a:pt x="113286" y="74944"/>
                  </a:cubicBezTo>
                  <a:cubicBezTo>
                    <a:pt x="113286" y="74944"/>
                    <a:pt x="113286" y="74944"/>
                    <a:pt x="113286" y="74944"/>
                  </a:cubicBezTo>
                  <a:cubicBezTo>
                    <a:pt x="114965" y="76282"/>
                    <a:pt x="114965" y="78066"/>
                    <a:pt x="112447" y="7940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8" name="Google Shape;568;p39"/>
          <p:cNvGrpSpPr/>
          <p:nvPr/>
        </p:nvGrpSpPr>
        <p:grpSpPr>
          <a:xfrm>
            <a:off x="5108276" y="3190217"/>
            <a:ext cx="1097789" cy="1391500"/>
            <a:chOff x="6662738" y="3806825"/>
            <a:chExt cx="1732075" cy="2195488"/>
          </a:xfrm>
        </p:grpSpPr>
        <p:sp>
          <p:nvSpPr>
            <p:cNvPr id="569" name="Google Shape;569;p39"/>
            <p:cNvSpPr/>
            <p:nvPr/>
          </p:nvSpPr>
          <p:spPr>
            <a:xfrm>
              <a:off x="7839075" y="4194175"/>
              <a:ext cx="74700" cy="52500"/>
            </a:xfrm>
            <a:custGeom>
              <a:rect b="b" l="l" r="r" t="t"/>
              <a:pathLst>
                <a:path extrusionOk="0" h="120000" w="120000">
                  <a:moveTo>
                    <a:pt x="85714" y="0"/>
                  </a:moveTo>
                  <a:cubicBezTo>
                    <a:pt x="17142" y="60000"/>
                    <a:pt x="17142" y="60000"/>
                    <a:pt x="17142" y="60000"/>
                  </a:cubicBezTo>
                  <a:cubicBezTo>
                    <a:pt x="0" y="72000"/>
                    <a:pt x="0" y="84000"/>
                    <a:pt x="8571" y="108000"/>
                  </a:cubicBezTo>
                  <a:cubicBezTo>
                    <a:pt x="8571" y="108000"/>
                    <a:pt x="17142" y="120000"/>
                    <a:pt x="25714" y="120000"/>
                  </a:cubicBezTo>
                  <a:cubicBezTo>
                    <a:pt x="25714" y="120000"/>
                    <a:pt x="34285" y="120000"/>
                    <a:pt x="34285" y="120000"/>
                  </a:cubicBezTo>
                  <a:cubicBezTo>
                    <a:pt x="111428" y="60000"/>
                    <a:pt x="111428" y="60000"/>
                    <a:pt x="111428" y="60000"/>
                  </a:cubicBezTo>
                  <a:cubicBezTo>
                    <a:pt x="119999" y="48000"/>
                    <a:pt x="119999" y="24000"/>
                    <a:pt x="119999" y="12000"/>
                  </a:cubicBezTo>
                  <a:cubicBezTo>
                    <a:pt x="111428" y="0"/>
                    <a:pt x="94285" y="0"/>
                    <a:pt x="8571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39"/>
            <p:cNvSpPr/>
            <p:nvPr/>
          </p:nvSpPr>
          <p:spPr>
            <a:xfrm>
              <a:off x="7800975" y="4070350"/>
              <a:ext cx="327000" cy="219000"/>
            </a:xfrm>
            <a:custGeom>
              <a:rect b="b" l="l" r="r" t="t"/>
              <a:pathLst>
                <a:path extrusionOk="0" h="120000" w="120000">
                  <a:moveTo>
                    <a:pt x="11803" y="120000"/>
                  </a:moveTo>
                  <a:cubicBezTo>
                    <a:pt x="11803" y="120000"/>
                    <a:pt x="11803" y="120000"/>
                    <a:pt x="11803" y="120000"/>
                  </a:cubicBezTo>
                  <a:cubicBezTo>
                    <a:pt x="108196" y="120000"/>
                    <a:pt x="108196" y="120000"/>
                    <a:pt x="108196" y="120000"/>
                  </a:cubicBezTo>
                  <a:cubicBezTo>
                    <a:pt x="114098" y="120000"/>
                    <a:pt x="120000" y="114146"/>
                    <a:pt x="120000" y="102439"/>
                  </a:cubicBezTo>
                  <a:cubicBezTo>
                    <a:pt x="120000" y="17560"/>
                    <a:pt x="120000" y="17560"/>
                    <a:pt x="120000" y="17560"/>
                  </a:cubicBezTo>
                  <a:cubicBezTo>
                    <a:pt x="120000" y="8780"/>
                    <a:pt x="114098" y="0"/>
                    <a:pt x="108196" y="0"/>
                  </a:cubicBezTo>
                  <a:cubicBezTo>
                    <a:pt x="11803" y="0"/>
                    <a:pt x="11803" y="0"/>
                    <a:pt x="11803" y="0"/>
                  </a:cubicBezTo>
                  <a:cubicBezTo>
                    <a:pt x="5901" y="0"/>
                    <a:pt x="0" y="8780"/>
                    <a:pt x="0" y="17560"/>
                  </a:cubicBezTo>
                  <a:cubicBezTo>
                    <a:pt x="0" y="90731"/>
                    <a:pt x="0" y="90731"/>
                    <a:pt x="0" y="90731"/>
                  </a:cubicBezTo>
                  <a:cubicBezTo>
                    <a:pt x="3934" y="93658"/>
                    <a:pt x="3934" y="93658"/>
                    <a:pt x="3934" y="93658"/>
                  </a:cubicBezTo>
                  <a:cubicBezTo>
                    <a:pt x="7868" y="99512"/>
                    <a:pt x="11803" y="111219"/>
                    <a:pt x="11803" y="120000"/>
                  </a:cubicBezTo>
                  <a:close/>
                  <a:moveTo>
                    <a:pt x="9836" y="17560"/>
                  </a:moveTo>
                  <a:cubicBezTo>
                    <a:pt x="9836" y="17560"/>
                    <a:pt x="11803" y="14634"/>
                    <a:pt x="11803" y="14634"/>
                  </a:cubicBezTo>
                  <a:cubicBezTo>
                    <a:pt x="108196" y="14634"/>
                    <a:pt x="108196" y="14634"/>
                    <a:pt x="108196" y="14634"/>
                  </a:cubicBezTo>
                  <a:cubicBezTo>
                    <a:pt x="108196" y="14634"/>
                    <a:pt x="110163" y="17560"/>
                    <a:pt x="110163" y="17560"/>
                  </a:cubicBezTo>
                  <a:cubicBezTo>
                    <a:pt x="110163" y="102439"/>
                    <a:pt x="110163" y="102439"/>
                    <a:pt x="110163" y="102439"/>
                  </a:cubicBezTo>
                  <a:cubicBezTo>
                    <a:pt x="110163" y="105365"/>
                    <a:pt x="108196" y="105365"/>
                    <a:pt x="108196" y="105365"/>
                  </a:cubicBezTo>
                  <a:cubicBezTo>
                    <a:pt x="11803" y="105365"/>
                    <a:pt x="11803" y="105365"/>
                    <a:pt x="11803" y="105365"/>
                  </a:cubicBezTo>
                  <a:cubicBezTo>
                    <a:pt x="11803" y="105365"/>
                    <a:pt x="9836" y="105365"/>
                    <a:pt x="9836" y="102439"/>
                  </a:cubicBezTo>
                  <a:lnTo>
                    <a:pt x="9836" y="1756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7839075" y="4117975"/>
              <a:ext cx="250800" cy="103200"/>
            </a:xfrm>
            <a:custGeom>
              <a:rect b="b" l="l" r="r" t="t"/>
              <a:pathLst>
                <a:path extrusionOk="0" h="120000" w="120000">
                  <a:moveTo>
                    <a:pt x="5106" y="31578"/>
                  </a:moveTo>
                  <a:cubicBezTo>
                    <a:pt x="56170" y="120000"/>
                    <a:pt x="56170" y="120000"/>
                    <a:pt x="56170" y="120000"/>
                  </a:cubicBezTo>
                  <a:cubicBezTo>
                    <a:pt x="56170" y="120000"/>
                    <a:pt x="58723" y="120000"/>
                    <a:pt x="58723" y="120000"/>
                  </a:cubicBezTo>
                  <a:cubicBezTo>
                    <a:pt x="61276" y="120000"/>
                    <a:pt x="61276" y="120000"/>
                    <a:pt x="63829" y="120000"/>
                  </a:cubicBezTo>
                  <a:cubicBezTo>
                    <a:pt x="114893" y="31578"/>
                    <a:pt x="114893" y="31578"/>
                    <a:pt x="114893" y="31578"/>
                  </a:cubicBezTo>
                  <a:cubicBezTo>
                    <a:pt x="117446" y="31578"/>
                    <a:pt x="120000" y="18947"/>
                    <a:pt x="117446" y="12631"/>
                  </a:cubicBezTo>
                  <a:cubicBezTo>
                    <a:pt x="114893" y="6315"/>
                    <a:pt x="112340" y="0"/>
                    <a:pt x="109787" y="6315"/>
                  </a:cubicBezTo>
                  <a:cubicBezTo>
                    <a:pt x="58723" y="88421"/>
                    <a:pt x="58723" y="88421"/>
                    <a:pt x="58723" y="88421"/>
                  </a:cubicBezTo>
                  <a:cubicBezTo>
                    <a:pt x="10212" y="6315"/>
                    <a:pt x="10212" y="6315"/>
                    <a:pt x="10212" y="6315"/>
                  </a:cubicBezTo>
                  <a:cubicBezTo>
                    <a:pt x="7659" y="0"/>
                    <a:pt x="5106" y="6315"/>
                    <a:pt x="2553" y="12631"/>
                  </a:cubicBezTo>
                  <a:cubicBezTo>
                    <a:pt x="0" y="18947"/>
                    <a:pt x="0" y="31578"/>
                    <a:pt x="5106" y="3157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8015288" y="4194175"/>
              <a:ext cx="74700" cy="52500"/>
            </a:xfrm>
            <a:custGeom>
              <a:rect b="b" l="l" r="r" t="t"/>
              <a:pathLst>
                <a:path extrusionOk="0" h="120000" w="120000">
                  <a:moveTo>
                    <a:pt x="102857" y="60000"/>
                  </a:moveTo>
                  <a:cubicBezTo>
                    <a:pt x="34285" y="0"/>
                    <a:pt x="34285" y="0"/>
                    <a:pt x="34285" y="0"/>
                  </a:cubicBezTo>
                  <a:cubicBezTo>
                    <a:pt x="25714" y="0"/>
                    <a:pt x="8571" y="0"/>
                    <a:pt x="0" y="12000"/>
                  </a:cubicBezTo>
                  <a:cubicBezTo>
                    <a:pt x="0" y="24000"/>
                    <a:pt x="0" y="48000"/>
                    <a:pt x="8571" y="60000"/>
                  </a:cubicBezTo>
                  <a:cubicBezTo>
                    <a:pt x="85714" y="120000"/>
                    <a:pt x="85714" y="120000"/>
                    <a:pt x="85714" y="120000"/>
                  </a:cubicBezTo>
                  <a:cubicBezTo>
                    <a:pt x="85714" y="120000"/>
                    <a:pt x="94285" y="120000"/>
                    <a:pt x="94285" y="120000"/>
                  </a:cubicBezTo>
                  <a:cubicBezTo>
                    <a:pt x="102857" y="120000"/>
                    <a:pt x="111428" y="108000"/>
                    <a:pt x="111428" y="108000"/>
                  </a:cubicBezTo>
                  <a:cubicBezTo>
                    <a:pt x="119999" y="84000"/>
                    <a:pt x="111428" y="72000"/>
                    <a:pt x="102857" y="6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7699375" y="4440238"/>
              <a:ext cx="525600" cy="273000"/>
            </a:xfrm>
            <a:custGeom>
              <a:rect b="b" l="l" r="r" t="t"/>
              <a:pathLst>
                <a:path extrusionOk="0" h="120000" w="120000">
                  <a:moveTo>
                    <a:pt x="119999" y="0"/>
                  </a:moveTo>
                  <a:cubicBezTo>
                    <a:pt x="119999" y="4705"/>
                    <a:pt x="119999" y="7058"/>
                    <a:pt x="117551" y="7058"/>
                  </a:cubicBezTo>
                  <a:cubicBezTo>
                    <a:pt x="116326" y="9411"/>
                    <a:pt x="115102" y="7058"/>
                    <a:pt x="113877" y="4705"/>
                  </a:cubicBezTo>
                  <a:cubicBezTo>
                    <a:pt x="113877" y="4705"/>
                    <a:pt x="113877" y="2352"/>
                    <a:pt x="113877" y="2352"/>
                  </a:cubicBezTo>
                  <a:cubicBezTo>
                    <a:pt x="113877" y="42352"/>
                    <a:pt x="113877" y="42352"/>
                    <a:pt x="113877" y="42352"/>
                  </a:cubicBezTo>
                  <a:cubicBezTo>
                    <a:pt x="23265" y="42352"/>
                    <a:pt x="23265" y="42352"/>
                    <a:pt x="23265" y="42352"/>
                  </a:cubicBezTo>
                  <a:cubicBezTo>
                    <a:pt x="24489" y="44705"/>
                    <a:pt x="24489" y="49411"/>
                    <a:pt x="24489" y="54117"/>
                  </a:cubicBezTo>
                  <a:cubicBezTo>
                    <a:pt x="113877" y="54117"/>
                    <a:pt x="113877" y="54117"/>
                    <a:pt x="113877" y="54117"/>
                  </a:cubicBezTo>
                  <a:cubicBezTo>
                    <a:pt x="113877" y="82352"/>
                    <a:pt x="113877" y="82352"/>
                    <a:pt x="113877" y="82352"/>
                  </a:cubicBezTo>
                  <a:cubicBezTo>
                    <a:pt x="113877" y="96470"/>
                    <a:pt x="107755" y="108235"/>
                    <a:pt x="99183" y="108235"/>
                  </a:cubicBezTo>
                  <a:cubicBezTo>
                    <a:pt x="20816" y="108235"/>
                    <a:pt x="20816" y="108235"/>
                    <a:pt x="20816" y="108235"/>
                  </a:cubicBezTo>
                  <a:cubicBezTo>
                    <a:pt x="12244" y="108235"/>
                    <a:pt x="6122" y="96470"/>
                    <a:pt x="6122" y="82352"/>
                  </a:cubicBezTo>
                  <a:cubicBezTo>
                    <a:pt x="6122" y="77647"/>
                    <a:pt x="6122" y="77647"/>
                    <a:pt x="6122" y="77647"/>
                  </a:cubicBezTo>
                  <a:cubicBezTo>
                    <a:pt x="3673" y="77647"/>
                    <a:pt x="2448" y="75294"/>
                    <a:pt x="0" y="72941"/>
                  </a:cubicBezTo>
                  <a:cubicBezTo>
                    <a:pt x="0" y="72941"/>
                    <a:pt x="0" y="72941"/>
                    <a:pt x="0" y="72941"/>
                  </a:cubicBezTo>
                  <a:cubicBezTo>
                    <a:pt x="0" y="82352"/>
                    <a:pt x="0" y="82352"/>
                    <a:pt x="0" y="82352"/>
                  </a:cubicBezTo>
                  <a:cubicBezTo>
                    <a:pt x="0" y="103529"/>
                    <a:pt x="9795" y="120000"/>
                    <a:pt x="20816" y="120000"/>
                  </a:cubicBezTo>
                  <a:cubicBezTo>
                    <a:pt x="99183" y="120000"/>
                    <a:pt x="99183" y="120000"/>
                    <a:pt x="99183" y="120000"/>
                  </a:cubicBezTo>
                  <a:cubicBezTo>
                    <a:pt x="111428" y="120000"/>
                    <a:pt x="119999" y="103529"/>
                    <a:pt x="119999" y="82352"/>
                  </a:cubicBezTo>
                  <a:cubicBezTo>
                    <a:pt x="119999" y="0"/>
                    <a:pt x="119999" y="0"/>
                    <a:pt x="119999" y="0"/>
                  </a:cubicBezTo>
                  <a:cubicBezTo>
                    <a:pt x="119999" y="0"/>
                    <a:pt x="119999" y="0"/>
                    <a:pt x="119999" y="0"/>
                  </a:cubicBezTo>
                  <a:cubicBezTo>
                    <a:pt x="119999" y="0"/>
                    <a:pt x="119999" y="0"/>
                    <a:pt x="11999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39"/>
            <p:cNvSpPr/>
            <p:nvPr/>
          </p:nvSpPr>
          <p:spPr>
            <a:xfrm>
              <a:off x="7699375" y="3806825"/>
              <a:ext cx="525600" cy="365100"/>
            </a:xfrm>
            <a:custGeom>
              <a:rect b="b" l="l" r="r" t="t"/>
              <a:pathLst>
                <a:path extrusionOk="0" h="120000" w="120000">
                  <a:moveTo>
                    <a:pt x="99183" y="0"/>
                  </a:moveTo>
                  <a:cubicBezTo>
                    <a:pt x="20816" y="0"/>
                    <a:pt x="20816" y="0"/>
                    <a:pt x="20816" y="0"/>
                  </a:cubicBezTo>
                  <a:cubicBezTo>
                    <a:pt x="9795" y="0"/>
                    <a:pt x="0" y="12352"/>
                    <a:pt x="0" y="30000"/>
                  </a:cubicBezTo>
                  <a:cubicBezTo>
                    <a:pt x="0" y="118235"/>
                    <a:pt x="0" y="118235"/>
                    <a:pt x="0" y="118235"/>
                  </a:cubicBezTo>
                  <a:cubicBezTo>
                    <a:pt x="2448" y="118235"/>
                    <a:pt x="4897" y="118235"/>
                    <a:pt x="6122" y="120000"/>
                  </a:cubicBezTo>
                  <a:cubicBezTo>
                    <a:pt x="6122" y="58235"/>
                    <a:pt x="6122" y="58235"/>
                    <a:pt x="6122" y="58235"/>
                  </a:cubicBezTo>
                  <a:cubicBezTo>
                    <a:pt x="113877" y="58235"/>
                    <a:pt x="113877" y="58235"/>
                    <a:pt x="113877" y="58235"/>
                  </a:cubicBezTo>
                  <a:cubicBezTo>
                    <a:pt x="113877" y="93529"/>
                    <a:pt x="113877" y="93529"/>
                    <a:pt x="113877" y="93529"/>
                  </a:cubicBezTo>
                  <a:cubicBezTo>
                    <a:pt x="116326" y="91764"/>
                    <a:pt x="118775" y="90000"/>
                    <a:pt x="119999" y="90000"/>
                  </a:cubicBezTo>
                  <a:cubicBezTo>
                    <a:pt x="119999" y="30000"/>
                    <a:pt x="119999" y="30000"/>
                    <a:pt x="119999" y="30000"/>
                  </a:cubicBezTo>
                  <a:cubicBezTo>
                    <a:pt x="119999" y="12352"/>
                    <a:pt x="111428" y="0"/>
                    <a:pt x="99183" y="0"/>
                  </a:cubicBezTo>
                  <a:close/>
                  <a:moveTo>
                    <a:pt x="113877" y="49411"/>
                  </a:moveTo>
                  <a:cubicBezTo>
                    <a:pt x="6122" y="49411"/>
                    <a:pt x="6122" y="49411"/>
                    <a:pt x="6122" y="49411"/>
                  </a:cubicBezTo>
                  <a:cubicBezTo>
                    <a:pt x="6122" y="30000"/>
                    <a:pt x="6122" y="30000"/>
                    <a:pt x="6122" y="30000"/>
                  </a:cubicBezTo>
                  <a:cubicBezTo>
                    <a:pt x="6122" y="17647"/>
                    <a:pt x="12244" y="8823"/>
                    <a:pt x="20816" y="8823"/>
                  </a:cubicBezTo>
                  <a:cubicBezTo>
                    <a:pt x="99183" y="8823"/>
                    <a:pt x="99183" y="8823"/>
                    <a:pt x="99183" y="8823"/>
                  </a:cubicBezTo>
                  <a:cubicBezTo>
                    <a:pt x="107755" y="8823"/>
                    <a:pt x="113877" y="17647"/>
                    <a:pt x="113877" y="30000"/>
                  </a:cubicBezTo>
                  <a:lnTo>
                    <a:pt x="113877" y="4941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39"/>
            <p:cNvSpPr/>
            <p:nvPr/>
          </p:nvSpPr>
          <p:spPr>
            <a:xfrm>
              <a:off x="7854950" y="4611688"/>
              <a:ext cx="219000" cy="27000"/>
            </a:xfrm>
            <a:custGeom>
              <a:rect b="b" l="l" r="r" t="t"/>
              <a:pathLst>
                <a:path extrusionOk="0" h="120000" w="120000">
                  <a:moveTo>
                    <a:pt x="111219" y="120000"/>
                  </a:moveTo>
                  <a:cubicBezTo>
                    <a:pt x="114146" y="120000"/>
                    <a:pt x="120000" y="96000"/>
                    <a:pt x="120000" y="72000"/>
                  </a:cubicBezTo>
                  <a:cubicBezTo>
                    <a:pt x="120000" y="24000"/>
                    <a:pt x="114146" y="0"/>
                    <a:pt x="111219" y="0"/>
                  </a:cubicBezTo>
                  <a:cubicBezTo>
                    <a:pt x="5853" y="0"/>
                    <a:pt x="5853" y="0"/>
                    <a:pt x="5853" y="0"/>
                  </a:cubicBezTo>
                  <a:cubicBezTo>
                    <a:pt x="2926" y="0"/>
                    <a:pt x="0" y="24000"/>
                    <a:pt x="0" y="72000"/>
                  </a:cubicBezTo>
                  <a:cubicBezTo>
                    <a:pt x="0" y="96000"/>
                    <a:pt x="2926" y="120000"/>
                    <a:pt x="5853" y="120000"/>
                  </a:cubicBezTo>
                  <a:lnTo>
                    <a:pt x="111219" y="12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39"/>
            <p:cNvSpPr/>
            <p:nvPr/>
          </p:nvSpPr>
          <p:spPr>
            <a:xfrm>
              <a:off x="7929563" y="3865563"/>
              <a:ext cx="65100" cy="651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30000" y="0"/>
                    <a:pt x="0" y="20000"/>
                    <a:pt x="0" y="60000"/>
                  </a:cubicBezTo>
                  <a:cubicBezTo>
                    <a:pt x="0" y="90000"/>
                    <a:pt x="30000" y="120000"/>
                    <a:pt x="60000" y="120000"/>
                  </a:cubicBezTo>
                  <a:cubicBezTo>
                    <a:pt x="100000" y="120000"/>
                    <a:pt x="120000" y="90000"/>
                    <a:pt x="120000" y="60000"/>
                  </a:cubicBezTo>
                  <a:cubicBezTo>
                    <a:pt x="120000" y="20000"/>
                    <a:pt x="100000" y="0"/>
                    <a:pt x="60000" y="0"/>
                  </a:cubicBezTo>
                  <a:close/>
                  <a:moveTo>
                    <a:pt x="60000" y="70000"/>
                  </a:moveTo>
                  <a:cubicBezTo>
                    <a:pt x="60000" y="70000"/>
                    <a:pt x="50000" y="60000"/>
                    <a:pt x="50000" y="60000"/>
                  </a:cubicBezTo>
                  <a:cubicBezTo>
                    <a:pt x="50000" y="50000"/>
                    <a:pt x="60000" y="50000"/>
                    <a:pt x="60000" y="50000"/>
                  </a:cubicBezTo>
                  <a:cubicBezTo>
                    <a:pt x="70000" y="50000"/>
                    <a:pt x="70000" y="50000"/>
                    <a:pt x="70000" y="60000"/>
                  </a:cubicBezTo>
                  <a:cubicBezTo>
                    <a:pt x="70000" y="60000"/>
                    <a:pt x="70000" y="70000"/>
                    <a:pt x="60000" y="7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6662738" y="4949825"/>
              <a:ext cx="566700" cy="681000"/>
            </a:xfrm>
            <a:custGeom>
              <a:rect b="b" l="l" r="r" t="t"/>
              <a:pathLst>
                <a:path extrusionOk="0" h="120000" w="120000">
                  <a:moveTo>
                    <a:pt x="116603" y="0"/>
                  </a:moveTo>
                  <a:cubicBezTo>
                    <a:pt x="2264" y="0"/>
                    <a:pt x="2264" y="0"/>
                    <a:pt x="2264" y="0"/>
                  </a:cubicBezTo>
                  <a:cubicBezTo>
                    <a:pt x="1132" y="0"/>
                    <a:pt x="0" y="944"/>
                    <a:pt x="0" y="1889"/>
                  </a:cubicBezTo>
                  <a:cubicBezTo>
                    <a:pt x="0" y="117165"/>
                    <a:pt x="0" y="117165"/>
                    <a:pt x="0" y="117165"/>
                  </a:cubicBezTo>
                  <a:cubicBezTo>
                    <a:pt x="0" y="119055"/>
                    <a:pt x="1132" y="120000"/>
                    <a:pt x="2264" y="120000"/>
                  </a:cubicBezTo>
                  <a:cubicBezTo>
                    <a:pt x="116603" y="120000"/>
                    <a:pt x="116603" y="120000"/>
                    <a:pt x="116603" y="120000"/>
                  </a:cubicBezTo>
                  <a:cubicBezTo>
                    <a:pt x="118867" y="120000"/>
                    <a:pt x="120000" y="119055"/>
                    <a:pt x="120000" y="117165"/>
                  </a:cubicBezTo>
                  <a:cubicBezTo>
                    <a:pt x="120000" y="1889"/>
                    <a:pt x="120000" y="1889"/>
                    <a:pt x="120000" y="1889"/>
                  </a:cubicBezTo>
                  <a:cubicBezTo>
                    <a:pt x="120000" y="944"/>
                    <a:pt x="118867" y="0"/>
                    <a:pt x="116603" y="0"/>
                  </a:cubicBezTo>
                  <a:close/>
                  <a:moveTo>
                    <a:pt x="96226" y="11338"/>
                  </a:moveTo>
                  <a:cubicBezTo>
                    <a:pt x="97358" y="11338"/>
                    <a:pt x="99622" y="13228"/>
                    <a:pt x="99622" y="14173"/>
                  </a:cubicBezTo>
                  <a:cubicBezTo>
                    <a:pt x="99622" y="16062"/>
                    <a:pt x="97358" y="17007"/>
                    <a:pt x="96226" y="17007"/>
                  </a:cubicBezTo>
                  <a:cubicBezTo>
                    <a:pt x="93962" y="17007"/>
                    <a:pt x="92830" y="16062"/>
                    <a:pt x="92830" y="14173"/>
                  </a:cubicBezTo>
                  <a:cubicBezTo>
                    <a:pt x="92830" y="13228"/>
                    <a:pt x="93962" y="11338"/>
                    <a:pt x="96226" y="11338"/>
                  </a:cubicBezTo>
                  <a:close/>
                  <a:moveTo>
                    <a:pt x="72452" y="11338"/>
                  </a:moveTo>
                  <a:cubicBezTo>
                    <a:pt x="73584" y="11338"/>
                    <a:pt x="74716" y="13228"/>
                    <a:pt x="74716" y="14173"/>
                  </a:cubicBezTo>
                  <a:cubicBezTo>
                    <a:pt x="74716" y="16062"/>
                    <a:pt x="73584" y="17007"/>
                    <a:pt x="72452" y="17007"/>
                  </a:cubicBezTo>
                  <a:cubicBezTo>
                    <a:pt x="70188" y="17007"/>
                    <a:pt x="69056" y="16062"/>
                    <a:pt x="69056" y="14173"/>
                  </a:cubicBezTo>
                  <a:cubicBezTo>
                    <a:pt x="69056" y="13228"/>
                    <a:pt x="70188" y="11338"/>
                    <a:pt x="72452" y="11338"/>
                  </a:cubicBezTo>
                  <a:close/>
                  <a:moveTo>
                    <a:pt x="47547" y="11338"/>
                  </a:moveTo>
                  <a:cubicBezTo>
                    <a:pt x="49811" y="11338"/>
                    <a:pt x="50943" y="13228"/>
                    <a:pt x="50943" y="14173"/>
                  </a:cubicBezTo>
                  <a:cubicBezTo>
                    <a:pt x="50943" y="16062"/>
                    <a:pt x="49811" y="17007"/>
                    <a:pt x="47547" y="17007"/>
                  </a:cubicBezTo>
                  <a:cubicBezTo>
                    <a:pt x="46415" y="17007"/>
                    <a:pt x="44150" y="16062"/>
                    <a:pt x="44150" y="14173"/>
                  </a:cubicBezTo>
                  <a:cubicBezTo>
                    <a:pt x="44150" y="13228"/>
                    <a:pt x="46415" y="11338"/>
                    <a:pt x="47547" y="11338"/>
                  </a:cubicBezTo>
                  <a:close/>
                  <a:moveTo>
                    <a:pt x="23773" y="11338"/>
                  </a:moveTo>
                  <a:cubicBezTo>
                    <a:pt x="26037" y="11338"/>
                    <a:pt x="27169" y="13228"/>
                    <a:pt x="27169" y="14173"/>
                  </a:cubicBezTo>
                  <a:cubicBezTo>
                    <a:pt x="27169" y="16062"/>
                    <a:pt x="26037" y="17007"/>
                    <a:pt x="23773" y="17007"/>
                  </a:cubicBezTo>
                  <a:cubicBezTo>
                    <a:pt x="21509" y="17007"/>
                    <a:pt x="20377" y="16062"/>
                    <a:pt x="20377" y="14173"/>
                  </a:cubicBezTo>
                  <a:cubicBezTo>
                    <a:pt x="20377" y="13228"/>
                    <a:pt x="21509" y="11338"/>
                    <a:pt x="23773" y="11338"/>
                  </a:cubicBezTo>
                  <a:close/>
                  <a:moveTo>
                    <a:pt x="114339" y="115275"/>
                  </a:moveTo>
                  <a:cubicBezTo>
                    <a:pt x="5660" y="115275"/>
                    <a:pt x="5660" y="115275"/>
                    <a:pt x="5660" y="115275"/>
                  </a:cubicBezTo>
                  <a:cubicBezTo>
                    <a:pt x="5660" y="4724"/>
                    <a:pt x="5660" y="4724"/>
                    <a:pt x="5660" y="4724"/>
                  </a:cubicBezTo>
                  <a:cubicBezTo>
                    <a:pt x="21509" y="4724"/>
                    <a:pt x="21509" y="4724"/>
                    <a:pt x="21509" y="4724"/>
                  </a:cubicBezTo>
                  <a:cubicBezTo>
                    <a:pt x="21509" y="7559"/>
                    <a:pt x="21509" y="7559"/>
                    <a:pt x="21509" y="7559"/>
                  </a:cubicBezTo>
                  <a:cubicBezTo>
                    <a:pt x="16981" y="8503"/>
                    <a:pt x="14716" y="11338"/>
                    <a:pt x="14716" y="14173"/>
                  </a:cubicBezTo>
                  <a:cubicBezTo>
                    <a:pt x="14716" y="18897"/>
                    <a:pt x="19245" y="21732"/>
                    <a:pt x="23773" y="21732"/>
                  </a:cubicBezTo>
                  <a:cubicBezTo>
                    <a:pt x="28301" y="21732"/>
                    <a:pt x="32830" y="18897"/>
                    <a:pt x="32830" y="14173"/>
                  </a:cubicBezTo>
                  <a:cubicBezTo>
                    <a:pt x="32830" y="11338"/>
                    <a:pt x="30566" y="8503"/>
                    <a:pt x="27169" y="7559"/>
                  </a:cubicBezTo>
                  <a:cubicBezTo>
                    <a:pt x="27169" y="4724"/>
                    <a:pt x="27169" y="4724"/>
                    <a:pt x="27169" y="4724"/>
                  </a:cubicBezTo>
                  <a:cubicBezTo>
                    <a:pt x="45283" y="4724"/>
                    <a:pt x="45283" y="4724"/>
                    <a:pt x="45283" y="4724"/>
                  </a:cubicBezTo>
                  <a:cubicBezTo>
                    <a:pt x="45283" y="7559"/>
                    <a:pt x="45283" y="7559"/>
                    <a:pt x="45283" y="7559"/>
                  </a:cubicBezTo>
                  <a:cubicBezTo>
                    <a:pt x="41886" y="8503"/>
                    <a:pt x="38490" y="11338"/>
                    <a:pt x="38490" y="14173"/>
                  </a:cubicBezTo>
                  <a:cubicBezTo>
                    <a:pt x="38490" y="18897"/>
                    <a:pt x="43018" y="21732"/>
                    <a:pt x="47547" y="21732"/>
                  </a:cubicBezTo>
                  <a:cubicBezTo>
                    <a:pt x="53207" y="21732"/>
                    <a:pt x="56603" y="18897"/>
                    <a:pt x="56603" y="14173"/>
                  </a:cubicBezTo>
                  <a:cubicBezTo>
                    <a:pt x="56603" y="11338"/>
                    <a:pt x="54339" y="8503"/>
                    <a:pt x="50943" y="7559"/>
                  </a:cubicBezTo>
                  <a:cubicBezTo>
                    <a:pt x="50943" y="4724"/>
                    <a:pt x="50943" y="4724"/>
                    <a:pt x="50943" y="4724"/>
                  </a:cubicBezTo>
                  <a:cubicBezTo>
                    <a:pt x="69056" y="4724"/>
                    <a:pt x="69056" y="4724"/>
                    <a:pt x="69056" y="4724"/>
                  </a:cubicBezTo>
                  <a:cubicBezTo>
                    <a:pt x="69056" y="7559"/>
                    <a:pt x="69056" y="7559"/>
                    <a:pt x="69056" y="7559"/>
                  </a:cubicBezTo>
                  <a:cubicBezTo>
                    <a:pt x="65660" y="8503"/>
                    <a:pt x="63396" y="11338"/>
                    <a:pt x="63396" y="14173"/>
                  </a:cubicBezTo>
                  <a:cubicBezTo>
                    <a:pt x="63396" y="18897"/>
                    <a:pt x="66792" y="21732"/>
                    <a:pt x="72452" y="21732"/>
                  </a:cubicBezTo>
                  <a:cubicBezTo>
                    <a:pt x="76981" y="21732"/>
                    <a:pt x="80377" y="18897"/>
                    <a:pt x="80377" y="14173"/>
                  </a:cubicBezTo>
                  <a:cubicBezTo>
                    <a:pt x="80377" y="11338"/>
                    <a:pt x="78113" y="8503"/>
                    <a:pt x="74716" y="7559"/>
                  </a:cubicBezTo>
                  <a:cubicBezTo>
                    <a:pt x="74716" y="4724"/>
                    <a:pt x="74716" y="4724"/>
                    <a:pt x="74716" y="4724"/>
                  </a:cubicBezTo>
                  <a:cubicBezTo>
                    <a:pt x="92830" y="4724"/>
                    <a:pt x="92830" y="4724"/>
                    <a:pt x="92830" y="4724"/>
                  </a:cubicBezTo>
                  <a:cubicBezTo>
                    <a:pt x="92830" y="7559"/>
                    <a:pt x="92830" y="7559"/>
                    <a:pt x="92830" y="7559"/>
                  </a:cubicBezTo>
                  <a:cubicBezTo>
                    <a:pt x="89433" y="8503"/>
                    <a:pt x="87169" y="11338"/>
                    <a:pt x="87169" y="14173"/>
                  </a:cubicBezTo>
                  <a:cubicBezTo>
                    <a:pt x="87169" y="18897"/>
                    <a:pt x="90566" y="21732"/>
                    <a:pt x="96226" y="21732"/>
                  </a:cubicBezTo>
                  <a:cubicBezTo>
                    <a:pt x="100754" y="21732"/>
                    <a:pt x="105283" y="18897"/>
                    <a:pt x="105283" y="14173"/>
                  </a:cubicBezTo>
                  <a:cubicBezTo>
                    <a:pt x="105283" y="11338"/>
                    <a:pt x="101886" y="8503"/>
                    <a:pt x="98490" y="7559"/>
                  </a:cubicBezTo>
                  <a:cubicBezTo>
                    <a:pt x="98490" y="4724"/>
                    <a:pt x="98490" y="4724"/>
                    <a:pt x="98490" y="4724"/>
                  </a:cubicBezTo>
                  <a:cubicBezTo>
                    <a:pt x="114339" y="4724"/>
                    <a:pt x="114339" y="4724"/>
                    <a:pt x="114339" y="4724"/>
                  </a:cubicBezTo>
                  <a:lnTo>
                    <a:pt x="114339" y="115275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6764338" y="5132388"/>
              <a:ext cx="101700" cy="85800"/>
            </a:xfrm>
            <a:custGeom>
              <a:rect b="b" l="l" r="r" t="t"/>
              <a:pathLst>
                <a:path extrusionOk="0" h="120000" w="120000">
                  <a:moveTo>
                    <a:pt x="25263" y="112500"/>
                  </a:moveTo>
                  <a:cubicBezTo>
                    <a:pt x="25263" y="120000"/>
                    <a:pt x="31578" y="120000"/>
                    <a:pt x="37894" y="120000"/>
                  </a:cubicBezTo>
                  <a:cubicBezTo>
                    <a:pt x="37894" y="120000"/>
                    <a:pt x="44210" y="120000"/>
                    <a:pt x="50526" y="112500"/>
                  </a:cubicBezTo>
                  <a:cubicBezTo>
                    <a:pt x="113684" y="37500"/>
                    <a:pt x="113684" y="37500"/>
                    <a:pt x="113684" y="37500"/>
                  </a:cubicBezTo>
                  <a:cubicBezTo>
                    <a:pt x="120000" y="30000"/>
                    <a:pt x="120000" y="15000"/>
                    <a:pt x="113684" y="7500"/>
                  </a:cubicBezTo>
                  <a:cubicBezTo>
                    <a:pt x="107368" y="0"/>
                    <a:pt x="101052" y="0"/>
                    <a:pt x="94736" y="7500"/>
                  </a:cubicBezTo>
                  <a:cubicBezTo>
                    <a:pt x="37894" y="75000"/>
                    <a:pt x="37894" y="75000"/>
                    <a:pt x="37894" y="75000"/>
                  </a:cubicBezTo>
                  <a:cubicBezTo>
                    <a:pt x="31578" y="67500"/>
                    <a:pt x="31578" y="67500"/>
                    <a:pt x="31578" y="67500"/>
                  </a:cubicBezTo>
                  <a:cubicBezTo>
                    <a:pt x="25263" y="60000"/>
                    <a:pt x="12631" y="60000"/>
                    <a:pt x="6315" y="67500"/>
                  </a:cubicBezTo>
                  <a:cubicBezTo>
                    <a:pt x="0" y="75000"/>
                    <a:pt x="0" y="90000"/>
                    <a:pt x="6315" y="90000"/>
                  </a:cubicBezTo>
                  <a:lnTo>
                    <a:pt x="25263" y="1125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39"/>
            <p:cNvSpPr/>
            <p:nvPr/>
          </p:nvSpPr>
          <p:spPr>
            <a:xfrm>
              <a:off x="6764338" y="5245100"/>
              <a:ext cx="101700" cy="85800"/>
            </a:xfrm>
            <a:custGeom>
              <a:rect b="b" l="l" r="r" t="t"/>
              <a:pathLst>
                <a:path extrusionOk="0" h="120000" w="120000">
                  <a:moveTo>
                    <a:pt x="25263" y="112500"/>
                  </a:moveTo>
                  <a:cubicBezTo>
                    <a:pt x="25263" y="120000"/>
                    <a:pt x="31578" y="120000"/>
                    <a:pt x="37894" y="120000"/>
                  </a:cubicBezTo>
                  <a:cubicBezTo>
                    <a:pt x="37894" y="120000"/>
                    <a:pt x="44210" y="120000"/>
                    <a:pt x="50526" y="112500"/>
                  </a:cubicBezTo>
                  <a:cubicBezTo>
                    <a:pt x="113684" y="37500"/>
                    <a:pt x="113684" y="37500"/>
                    <a:pt x="113684" y="37500"/>
                  </a:cubicBezTo>
                  <a:cubicBezTo>
                    <a:pt x="120000" y="30000"/>
                    <a:pt x="120000" y="15000"/>
                    <a:pt x="113684" y="7500"/>
                  </a:cubicBezTo>
                  <a:cubicBezTo>
                    <a:pt x="107368" y="0"/>
                    <a:pt x="101052" y="0"/>
                    <a:pt x="94736" y="7500"/>
                  </a:cubicBezTo>
                  <a:cubicBezTo>
                    <a:pt x="37894" y="75000"/>
                    <a:pt x="37894" y="75000"/>
                    <a:pt x="37894" y="75000"/>
                  </a:cubicBezTo>
                  <a:cubicBezTo>
                    <a:pt x="31578" y="67500"/>
                    <a:pt x="31578" y="67500"/>
                    <a:pt x="31578" y="67500"/>
                  </a:cubicBezTo>
                  <a:cubicBezTo>
                    <a:pt x="25263" y="60000"/>
                    <a:pt x="12631" y="60000"/>
                    <a:pt x="6315" y="67500"/>
                  </a:cubicBezTo>
                  <a:cubicBezTo>
                    <a:pt x="0" y="75000"/>
                    <a:pt x="0" y="90000"/>
                    <a:pt x="6315" y="97500"/>
                  </a:cubicBezTo>
                  <a:lnTo>
                    <a:pt x="25263" y="1125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39"/>
            <p:cNvSpPr/>
            <p:nvPr/>
          </p:nvSpPr>
          <p:spPr>
            <a:xfrm>
              <a:off x="6892925" y="5154613"/>
              <a:ext cx="246000" cy="52500"/>
            </a:xfrm>
            <a:custGeom>
              <a:rect b="b" l="l" r="r" t="t"/>
              <a:pathLst>
                <a:path extrusionOk="0" h="120000" w="120000">
                  <a:moveTo>
                    <a:pt x="10434" y="84000"/>
                  </a:moveTo>
                  <a:cubicBezTo>
                    <a:pt x="15652" y="72000"/>
                    <a:pt x="20869" y="60000"/>
                    <a:pt x="28695" y="60000"/>
                  </a:cubicBezTo>
                  <a:cubicBezTo>
                    <a:pt x="28695" y="60000"/>
                    <a:pt x="28695" y="60000"/>
                    <a:pt x="28695" y="60000"/>
                  </a:cubicBezTo>
                  <a:cubicBezTo>
                    <a:pt x="28695" y="60000"/>
                    <a:pt x="28695" y="72000"/>
                    <a:pt x="28695" y="72000"/>
                  </a:cubicBezTo>
                  <a:cubicBezTo>
                    <a:pt x="31304" y="96000"/>
                    <a:pt x="39130" y="120000"/>
                    <a:pt x="46956" y="120000"/>
                  </a:cubicBezTo>
                  <a:cubicBezTo>
                    <a:pt x="49565" y="120000"/>
                    <a:pt x="49565" y="108000"/>
                    <a:pt x="52173" y="108000"/>
                  </a:cubicBezTo>
                  <a:cubicBezTo>
                    <a:pt x="57391" y="108000"/>
                    <a:pt x="62608" y="96000"/>
                    <a:pt x="65217" y="84000"/>
                  </a:cubicBezTo>
                  <a:cubicBezTo>
                    <a:pt x="67826" y="84000"/>
                    <a:pt x="67826" y="72000"/>
                    <a:pt x="70434" y="72000"/>
                  </a:cubicBezTo>
                  <a:cubicBezTo>
                    <a:pt x="73043" y="60000"/>
                    <a:pt x="78260" y="60000"/>
                    <a:pt x="80869" y="60000"/>
                  </a:cubicBezTo>
                  <a:cubicBezTo>
                    <a:pt x="83478" y="60000"/>
                    <a:pt x="83478" y="72000"/>
                    <a:pt x="86086" y="72000"/>
                  </a:cubicBezTo>
                  <a:cubicBezTo>
                    <a:pt x="88695" y="84000"/>
                    <a:pt x="88695" y="96000"/>
                    <a:pt x="91304" y="96000"/>
                  </a:cubicBezTo>
                  <a:cubicBezTo>
                    <a:pt x="99130" y="120000"/>
                    <a:pt x="109565" y="108000"/>
                    <a:pt x="117391" y="84000"/>
                  </a:cubicBezTo>
                  <a:cubicBezTo>
                    <a:pt x="120000" y="72000"/>
                    <a:pt x="120000" y="48000"/>
                    <a:pt x="117391" y="36000"/>
                  </a:cubicBezTo>
                  <a:cubicBezTo>
                    <a:pt x="114782" y="24000"/>
                    <a:pt x="109565" y="24000"/>
                    <a:pt x="106956" y="36000"/>
                  </a:cubicBezTo>
                  <a:cubicBezTo>
                    <a:pt x="104347" y="48000"/>
                    <a:pt x="101739" y="48000"/>
                    <a:pt x="99130" y="48000"/>
                  </a:cubicBezTo>
                  <a:cubicBezTo>
                    <a:pt x="96521" y="48000"/>
                    <a:pt x="96521" y="36000"/>
                    <a:pt x="93913" y="36000"/>
                  </a:cubicBezTo>
                  <a:cubicBezTo>
                    <a:pt x="91304" y="24000"/>
                    <a:pt x="91304" y="12000"/>
                    <a:pt x="86086" y="12000"/>
                  </a:cubicBezTo>
                  <a:cubicBezTo>
                    <a:pt x="80869" y="0"/>
                    <a:pt x="73043" y="0"/>
                    <a:pt x="65217" y="24000"/>
                  </a:cubicBezTo>
                  <a:cubicBezTo>
                    <a:pt x="62608" y="24000"/>
                    <a:pt x="60000" y="24000"/>
                    <a:pt x="60000" y="36000"/>
                  </a:cubicBezTo>
                  <a:cubicBezTo>
                    <a:pt x="54782" y="36000"/>
                    <a:pt x="52173" y="48000"/>
                    <a:pt x="49565" y="48000"/>
                  </a:cubicBezTo>
                  <a:cubicBezTo>
                    <a:pt x="44347" y="60000"/>
                    <a:pt x="41739" y="48000"/>
                    <a:pt x="41739" y="48000"/>
                  </a:cubicBezTo>
                  <a:cubicBezTo>
                    <a:pt x="39130" y="48000"/>
                    <a:pt x="39130" y="36000"/>
                    <a:pt x="39130" y="36000"/>
                  </a:cubicBezTo>
                  <a:cubicBezTo>
                    <a:pt x="39130" y="24000"/>
                    <a:pt x="36521" y="12000"/>
                    <a:pt x="33913" y="0"/>
                  </a:cubicBezTo>
                  <a:cubicBezTo>
                    <a:pt x="31304" y="0"/>
                    <a:pt x="28695" y="0"/>
                    <a:pt x="26086" y="0"/>
                  </a:cubicBezTo>
                  <a:cubicBezTo>
                    <a:pt x="18260" y="0"/>
                    <a:pt x="10434" y="12000"/>
                    <a:pt x="5217" y="36000"/>
                  </a:cubicBezTo>
                  <a:cubicBezTo>
                    <a:pt x="2608" y="48000"/>
                    <a:pt x="0" y="60000"/>
                    <a:pt x="2608" y="84000"/>
                  </a:cubicBezTo>
                  <a:cubicBezTo>
                    <a:pt x="5217" y="96000"/>
                    <a:pt x="7826" y="96000"/>
                    <a:pt x="10434" y="84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6881813" y="5256213"/>
              <a:ext cx="273000" cy="63600"/>
            </a:xfrm>
            <a:custGeom>
              <a:rect b="b" l="l" r="r" t="t"/>
              <a:pathLst>
                <a:path extrusionOk="0" h="120000" w="120000">
                  <a:moveTo>
                    <a:pt x="2352" y="110000"/>
                  </a:moveTo>
                  <a:cubicBezTo>
                    <a:pt x="4705" y="120000"/>
                    <a:pt x="4705" y="120000"/>
                    <a:pt x="7058" y="120000"/>
                  </a:cubicBezTo>
                  <a:cubicBezTo>
                    <a:pt x="9411" y="120000"/>
                    <a:pt x="9411" y="110000"/>
                    <a:pt x="11764" y="110000"/>
                  </a:cubicBezTo>
                  <a:cubicBezTo>
                    <a:pt x="14117" y="90000"/>
                    <a:pt x="18823" y="80000"/>
                    <a:pt x="23529" y="80000"/>
                  </a:cubicBezTo>
                  <a:cubicBezTo>
                    <a:pt x="23529" y="80000"/>
                    <a:pt x="23529" y="80000"/>
                    <a:pt x="25882" y="80000"/>
                  </a:cubicBezTo>
                  <a:cubicBezTo>
                    <a:pt x="25882" y="80000"/>
                    <a:pt x="25882" y="80000"/>
                    <a:pt x="25882" y="80000"/>
                  </a:cubicBezTo>
                  <a:cubicBezTo>
                    <a:pt x="25882" y="80000"/>
                    <a:pt x="25882" y="80000"/>
                    <a:pt x="25882" y="80000"/>
                  </a:cubicBezTo>
                  <a:cubicBezTo>
                    <a:pt x="25882" y="80000"/>
                    <a:pt x="28235" y="90000"/>
                    <a:pt x="28235" y="90000"/>
                  </a:cubicBezTo>
                  <a:cubicBezTo>
                    <a:pt x="32941" y="100000"/>
                    <a:pt x="40000" y="100000"/>
                    <a:pt x="47058" y="90000"/>
                  </a:cubicBezTo>
                  <a:cubicBezTo>
                    <a:pt x="49411" y="80000"/>
                    <a:pt x="51764" y="80000"/>
                    <a:pt x="54117" y="70000"/>
                  </a:cubicBezTo>
                  <a:cubicBezTo>
                    <a:pt x="54117" y="60000"/>
                    <a:pt x="56470" y="60000"/>
                    <a:pt x="58823" y="60000"/>
                  </a:cubicBezTo>
                  <a:cubicBezTo>
                    <a:pt x="61176" y="50000"/>
                    <a:pt x="63529" y="50000"/>
                    <a:pt x="65882" y="60000"/>
                  </a:cubicBezTo>
                  <a:cubicBezTo>
                    <a:pt x="65882" y="60000"/>
                    <a:pt x="65882" y="60000"/>
                    <a:pt x="65882" y="60000"/>
                  </a:cubicBezTo>
                  <a:cubicBezTo>
                    <a:pt x="65882" y="70000"/>
                    <a:pt x="68235" y="80000"/>
                    <a:pt x="70588" y="90000"/>
                  </a:cubicBezTo>
                  <a:cubicBezTo>
                    <a:pt x="72941" y="100000"/>
                    <a:pt x="75294" y="100000"/>
                    <a:pt x="77647" y="100000"/>
                  </a:cubicBezTo>
                  <a:cubicBezTo>
                    <a:pt x="89411" y="110000"/>
                    <a:pt x="103529" y="100000"/>
                    <a:pt x="115294" y="90000"/>
                  </a:cubicBezTo>
                  <a:cubicBezTo>
                    <a:pt x="117647" y="90000"/>
                    <a:pt x="120000" y="80000"/>
                    <a:pt x="120000" y="60000"/>
                  </a:cubicBezTo>
                  <a:cubicBezTo>
                    <a:pt x="117647" y="50000"/>
                    <a:pt x="115294" y="40000"/>
                    <a:pt x="112941" y="40000"/>
                  </a:cubicBezTo>
                  <a:cubicBezTo>
                    <a:pt x="101176" y="50000"/>
                    <a:pt x="89411" y="60000"/>
                    <a:pt x="77647" y="50000"/>
                  </a:cubicBezTo>
                  <a:cubicBezTo>
                    <a:pt x="77647" y="50000"/>
                    <a:pt x="77647" y="50000"/>
                    <a:pt x="77647" y="50000"/>
                  </a:cubicBezTo>
                  <a:cubicBezTo>
                    <a:pt x="77647" y="50000"/>
                    <a:pt x="77647" y="50000"/>
                    <a:pt x="77647" y="50000"/>
                  </a:cubicBezTo>
                  <a:cubicBezTo>
                    <a:pt x="75294" y="40000"/>
                    <a:pt x="75294" y="40000"/>
                    <a:pt x="75294" y="30000"/>
                  </a:cubicBezTo>
                  <a:cubicBezTo>
                    <a:pt x="70588" y="0"/>
                    <a:pt x="61176" y="0"/>
                    <a:pt x="54117" y="10000"/>
                  </a:cubicBezTo>
                  <a:cubicBezTo>
                    <a:pt x="51764" y="10000"/>
                    <a:pt x="49411" y="20000"/>
                    <a:pt x="47058" y="30000"/>
                  </a:cubicBezTo>
                  <a:cubicBezTo>
                    <a:pt x="44705" y="30000"/>
                    <a:pt x="42352" y="40000"/>
                    <a:pt x="42352" y="40000"/>
                  </a:cubicBezTo>
                  <a:cubicBezTo>
                    <a:pt x="40000" y="50000"/>
                    <a:pt x="35294" y="50000"/>
                    <a:pt x="35294" y="50000"/>
                  </a:cubicBezTo>
                  <a:cubicBezTo>
                    <a:pt x="35294" y="50000"/>
                    <a:pt x="35294" y="40000"/>
                    <a:pt x="32941" y="40000"/>
                  </a:cubicBezTo>
                  <a:cubicBezTo>
                    <a:pt x="32941" y="40000"/>
                    <a:pt x="32941" y="40000"/>
                    <a:pt x="30588" y="30000"/>
                  </a:cubicBezTo>
                  <a:cubicBezTo>
                    <a:pt x="28235" y="30000"/>
                    <a:pt x="25882" y="30000"/>
                    <a:pt x="23529" y="30000"/>
                  </a:cubicBezTo>
                  <a:cubicBezTo>
                    <a:pt x="14117" y="30000"/>
                    <a:pt x="7058" y="50000"/>
                    <a:pt x="2352" y="80000"/>
                  </a:cubicBezTo>
                  <a:cubicBezTo>
                    <a:pt x="0" y="90000"/>
                    <a:pt x="0" y="100000"/>
                    <a:pt x="2352" y="1100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6753225" y="5400675"/>
              <a:ext cx="406500" cy="92100"/>
            </a:xfrm>
            <a:custGeom>
              <a:rect b="b" l="l" r="r" t="t"/>
              <a:pathLst>
                <a:path extrusionOk="0" h="120000" w="120000">
                  <a:moveTo>
                    <a:pt x="113684" y="49411"/>
                  </a:moveTo>
                  <a:cubicBezTo>
                    <a:pt x="112105" y="49411"/>
                    <a:pt x="110526" y="42352"/>
                    <a:pt x="110526" y="42352"/>
                  </a:cubicBezTo>
                  <a:cubicBezTo>
                    <a:pt x="108947" y="42352"/>
                    <a:pt x="105789" y="35294"/>
                    <a:pt x="104210" y="35294"/>
                  </a:cubicBezTo>
                  <a:cubicBezTo>
                    <a:pt x="99473" y="35294"/>
                    <a:pt x="96315" y="42352"/>
                    <a:pt x="94736" y="56470"/>
                  </a:cubicBezTo>
                  <a:cubicBezTo>
                    <a:pt x="93157" y="56470"/>
                    <a:pt x="93157" y="56470"/>
                    <a:pt x="93157" y="56470"/>
                  </a:cubicBezTo>
                  <a:cubicBezTo>
                    <a:pt x="91578" y="63529"/>
                    <a:pt x="90000" y="63529"/>
                    <a:pt x="88421" y="63529"/>
                  </a:cubicBezTo>
                  <a:cubicBezTo>
                    <a:pt x="88421" y="63529"/>
                    <a:pt x="90000" y="56470"/>
                    <a:pt x="90000" y="49411"/>
                  </a:cubicBezTo>
                  <a:cubicBezTo>
                    <a:pt x="90000" y="35294"/>
                    <a:pt x="91578" y="21176"/>
                    <a:pt x="88421" y="7058"/>
                  </a:cubicBezTo>
                  <a:cubicBezTo>
                    <a:pt x="88421" y="0"/>
                    <a:pt x="85263" y="0"/>
                    <a:pt x="83684" y="0"/>
                  </a:cubicBezTo>
                  <a:cubicBezTo>
                    <a:pt x="48947" y="77647"/>
                    <a:pt x="48947" y="77647"/>
                    <a:pt x="48947" y="77647"/>
                  </a:cubicBezTo>
                  <a:cubicBezTo>
                    <a:pt x="52105" y="35294"/>
                    <a:pt x="52105" y="35294"/>
                    <a:pt x="52105" y="35294"/>
                  </a:cubicBezTo>
                  <a:cubicBezTo>
                    <a:pt x="52105" y="28235"/>
                    <a:pt x="52105" y="21176"/>
                    <a:pt x="50526" y="14117"/>
                  </a:cubicBezTo>
                  <a:cubicBezTo>
                    <a:pt x="48947" y="14117"/>
                    <a:pt x="48947" y="7058"/>
                    <a:pt x="47368" y="14117"/>
                  </a:cubicBezTo>
                  <a:cubicBezTo>
                    <a:pt x="37894" y="14117"/>
                    <a:pt x="28421" y="35294"/>
                    <a:pt x="22105" y="63529"/>
                  </a:cubicBezTo>
                  <a:cubicBezTo>
                    <a:pt x="22105" y="63529"/>
                    <a:pt x="22105" y="63529"/>
                    <a:pt x="22105" y="63529"/>
                  </a:cubicBezTo>
                  <a:cubicBezTo>
                    <a:pt x="22105" y="49411"/>
                    <a:pt x="22105" y="42352"/>
                    <a:pt x="22105" y="35294"/>
                  </a:cubicBezTo>
                  <a:cubicBezTo>
                    <a:pt x="22105" y="28235"/>
                    <a:pt x="20526" y="21176"/>
                    <a:pt x="20526" y="21176"/>
                  </a:cubicBezTo>
                  <a:cubicBezTo>
                    <a:pt x="18947" y="14117"/>
                    <a:pt x="17368" y="14117"/>
                    <a:pt x="15789" y="21176"/>
                  </a:cubicBezTo>
                  <a:cubicBezTo>
                    <a:pt x="11052" y="28235"/>
                    <a:pt x="6315" y="49411"/>
                    <a:pt x="1578" y="63529"/>
                  </a:cubicBezTo>
                  <a:cubicBezTo>
                    <a:pt x="0" y="70588"/>
                    <a:pt x="0" y="84705"/>
                    <a:pt x="1578" y="91764"/>
                  </a:cubicBezTo>
                  <a:cubicBezTo>
                    <a:pt x="3157" y="98823"/>
                    <a:pt x="6315" y="98823"/>
                    <a:pt x="7894" y="91764"/>
                  </a:cubicBezTo>
                  <a:cubicBezTo>
                    <a:pt x="9473" y="84705"/>
                    <a:pt x="11052" y="77647"/>
                    <a:pt x="12631" y="70588"/>
                  </a:cubicBezTo>
                  <a:cubicBezTo>
                    <a:pt x="12631" y="70588"/>
                    <a:pt x="12631" y="77647"/>
                    <a:pt x="12631" y="77647"/>
                  </a:cubicBezTo>
                  <a:cubicBezTo>
                    <a:pt x="12631" y="84705"/>
                    <a:pt x="12631" y="91764"/>
                    <a:pt x="14210" y="91764"/>
                  </a:cubicBezTo>
                  <a:cubicBezTo>
                    <a:pt x="15789" y="98823"/>
                    <a:pt x="18947" y="112941"/>
                    <a:pt x="26842" y="84705"/>
                  </a:cubicBezTo>
                  <a:cubicBezTo>
                    <a:pt x="31578" y="70588"/>
                    <a:pt x="36315" y="56470"/>
                    <a:pt x="42631" y="49411"/>
                  </a:cubicBezTo>
                  <a:cubicBezTo>
                    <a:pt x="39473" y="84705"/>
                    <a:pt x="39473" y="84705"/>
                    <a:pt x="39473" y="84705"/>
                  </a:cubicBezTo>
                  <a:cubicBezTo>
                    <a:pt x="39473" y="91764"/>
                    <a:pt x="39473" y="105882"/>
                    <a:pt x="41052" y="112941"/>
                  </a:cubicBezTo>
                  <a:cubicBezTo>
                    <a:pt x="42631" y="120000"/>
                    <a:pt x="42631" y="120000"/>
                    <a:pt x="45789" y="120000"/>
                  </a:cubicBezTo>
                  <a:cubicBezTo>
                    <a:pt x="45789" y="120000"/>
                    <a:pt x="47368" y="120000"/>
                    <a:pt x="48947" y="120000"/>
                  </a:cubicBezTo>
                  <a:cubicBezTo>
                    <a:pt x="82105" y="49411"/>
                    <a:pt x="82105" y="49411"/>
                    <a:pt x="82105" y="49411"/>
                  </a:cubicBezTo>
                  <a:cubicBezTo>
                    <a:pt x="80526" y="56470"/>
                    <a:pt x="80526" y="70588"/>
                    <a:pt x="82105" y="77647"/>
                  </a:cubicBezTo>
                  <a:cubicBezTo>
                    <a:pt x="83684" y="91764"/>
                    <a:pt x="85263" y="91764"/>
                    <a:pt x="86842" y="98823"/>
                  </a:cubicBezTo>
                  <a:cubicBezTo>
                    <a:pt x="90000" y="98823"/>
                    <a:pt x="94736" y="98823"/>
                    <a:pt x="96315" y="91764"/>
                  </a:cubicBezTo>
                  <a:cubicBezTo>
                    <a:pt x="97894" y="84705"/>
                    <a:pt x="97894" y="84705"/>
                    <a:pt x="99473" y="84705"/>
                  </a:cubicBezTo>
                  <a:cubicBezTo>
                    <a:pt x="101052" y="77647"/>
                    <a:pt x="102631" y="70588"/>
                    <a:pt x="104210" y="70588"/>
                  </a:cubicBezTo>
                  <a:cubicBezTo>
                    <a:pt x="104210" y="70588"/>
                    <a:pt x="105789" y="77647"/>
                    <a:pt x="107368" y="77647"/>
                  </a:cubicBezTo>
                  <a:cubicBezTo>
                    <a:pt x="110526" y="84705"/>
                    <a:pt x="115263" y="91764"/>
                    <a:pt x="118421" y="70588"/>
                  </a:cubicBezTo>
                  <a:cubicBezTo>
                    <a:pt x="120000" y="63529"/>
                    <a:pt x="120000" y="56470"/>
                    <a:pt x="118421" y="49411"/>
                  </a:cubicBezTo>
                  <a:cubicBezTo>
                    <a:pt x="116842" y="42352"/>
                    <a:pt x="115263" y="42352"/>
                    <a:pt x="113684" y="4941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7326313" y="4976813"/>
              <a:ext cx="165000" cy="611100"/>
            </a:xfrm>
            <a:custGeom>
              <a:rect b="b" l="l" r="r" t="t"/>
              <a:pathLst>
                <a:path extrusionOk="0" h="120000" w="120000">
                  <a:moveTo>
                    <a:pt x="81290" y="5263"/>
                  </a:moveTo>
                  <a:cubicBezTo>
                    <a:pt x="73548" y="5263"/>
                    <a:pt x="73548" y="5263"/>
                    <a:pt x="73548" y="5263"/>
                  </a:cubicBezTo>
                  <a:cubicBezTo>
                    <a:pt x="65806" y="2105"/>
                    <a:pt x="54193" y="0"/>
                    <a:pt x="38709" y="0"/>
                  </a:cubicBezTo>
                  <a:cubicBezTo>
                    <a:pt x="15483" y="0"/>
                    <a:pt x="0" y="4210"/>
                    <a:pt x="0" y="10526"/>
                  </a:cubicBezTo>
                  <a:cubicBezTo>
                    <a:pt x="0" y="91578"/>
                    <a:pt x="0" y="91578"/>
                    <a:pt x="0" y="91578"/>
                  </a:cubicBezTo>
                  <a:cubicBezTo>
                    <a:pt x="0" y="91578"/>
                    <a:pt x="0" y="92631"/>
                    <a:pt x="0" y="92631"/>
                  </a:cubicBezTo>
                  <a:cubicBezTo>
                    <a:pt x="30967" y="117894"/>
                    <a:pt x="30967" y="117894"/>
                    <a:pt x="30967" y="117894"/>
                  </a:cubicBezTo>
                  <a:cubicBezTo>
                    <a:pt x="30967" y="118947"/>
                    <a:pt x="34838" y="119999"/>
                    <a:pt x="38709" y="119999"/>
                  </a:cubicBezTo>
                  <a:cubicBezTo>
                    <a:pt x="42580" y="119999"/>
                    <a:pt x="46451" y="118947"/>
                    <a:pt x="46451" y="117894"/>
                  </a:cubicBezTo>
                  <a:cubicBezTo>
                    <a:pt x="77419" y="92631"/>
                    <a:pt x="77419" y="92631"/>
                    <a:pt x="77419" y="92631"/>
                  </a:cubicBezTo>
                  <a:cubicBezTo>
                    <a:pt x="77419" y="92631"/>
                    <a:pt x="81290" y="91578"/>
                    <a:pt x="81290" y="91578"/>
                  </a:cubicBezTo>
                  <a:cubicBezTo>
                    <a:pt x="81290" y="10526"/>
                    <a:pt x="81290" y="10526"/>
                    <a:pt x="81290" y="10526"/>
                  </a:cubicBezTo>
                  <a:cubicBezTo>
                    <a:pt x="81290" y="10526"/>
                    <a:pt x="81290" y="10526"/>
                    <a:pt x="81290" y="10526"/>
                  </a:cubicBezTo>
                  <a:cubicBezTo>
                    <a:pt x="81290" y="10526"/>
                    <a:pt x="81290" y="10526"/>
                    <a:pt x="81290" y="10526"/>
                  </a:cubicBezTo>
                  <a:cubicBezTo>
                    <a:pt x="92903" y="10526"/>
                    <a:pt x="100645" y="12631"/>
                    <a:pt x="100645" y="15789"/>
                  </a:cubicBezTo>
                  <a:cubicBezTo>
                    <a:pt x="100645" y="57894"/>
                    <a:pt x="100645" y="57894"/>
                    <a:pt x="100645" y="57894"/>
                  </a:cubicBezTo>
                  <a:cubicBezTo>
                    <a:pt x="100645" y="59999"/>
                    <a:pt x="104516" y="61052"/>
                    <a:pt x="112258" y="61052"/>
                  </a:cubicBezTo>
                  <a:cubicBezTo>
                    <a:pt x="116129" y="61052"/>
                    <a:pt x="120000" y="59999"/>
                    <a:pt x="120000" y="57894"/>
                  </a:cubicBezTo>
                  <a:cubicBezTo>
                    <a:pt x="120000" y="15789"/>
                    <a:pt x="120000" y="15789"/>
                    <a:pt x="120000" y="15789"/>
                  </a:cubicBezTo>
                  <a:cubicBezTo>
                    <a:pt x="120000" y="10526"/>
                    <a:pt x="100645" y="5263"/>
                    <a:pt x="81290" y="5263"/>
                  </a:cubicBezTo>
                  <a:close/>
                  <a:moveTo>
                    <a:pt x="38709" y="108421"/>
                  </a:moveTo>
                  <a:cubicBezTo>
                    <a:pt x="19354" y="91578"/>
                    <a:pt x="19354" y="91578"/>
                    <a:pt x="19354" y="91578"/>
                  </a:cubicBezTo>
                  <a:cubicBezTo>
                    <a:pt x="58064" y="91578"/>
                    <a:pt x="58064" y="91578"/>
                    <a:pt x="58064" y="91578"/>
                  </a:cubicBezTo>
                  <a:lnTo>
                    <a:pt x="38709" y="108421"/>
                  </a:lnTo>
                  <a:close/>
                  <a:moveTo>
                    <a:pt x="61935" y="86315"/>
                  </a:moveTo>
                  <a:cubicBezTo>
                    <a:pt x="19354" y="86315"/>
                    <a:pt x="19354" y="86315"/>
                    <a:pt x="19354" y="86315"/>
                  </a:cubicBezTo>
                  <a:cubicBezTo>
                    <a:pt x="19354" y="52631"/>
                    <a:pt x="19354" y="52631"/>
                    <a:pt x="19354" y="52631"/>
                  </a:cubicBezTo>
                  <a:cubicBezTo>
                    <a:pt x="61935" y="52631"/>
                    <a:pt x="61935" y="52631"/>
                    <a:pt x="61935" y="52631"/>
                  </a:cubicBezTo>
                  <a:lnTo>
                    <a:pt x="61935" y="86315"/>
                  </a:lnTo>
                  <a:close/>
                  <a:moveTo>
                    <a:pt x="61935" y="47368"/>
                  </a:moveTo>
                  <a:cubicBezTo>
                    <a:pt x="19354" y="47368"/>
                    <a:pt x="19354" y="47368"/>
                    <a:pt x="19354" y="47368"/>
                  </a:cubicBezTo>
                  <a:cubicBezTo>
                    <a:pt x="19354" y="10526"/>
                    <a:pt x="19354" y="10526"/>
                    <a:pt x="19354" y="10526"/>
                  </a:cubicBezTo>
                  <a:cubicBezTo>
                    <a:pt x="19354" y="7368"/>
                    <a:pt x="27096" y="5263"/>
                    <a:pt x="38709" y="5263"/>
                  </a:cubicBezTo>
                  <a:cubicBezTo>
                    <a:pt x="50322" y="5263"/>
                    <a:pt x="61935" y="7368"/>
                    <a:pt x="61935" y="10526"/>
                  </a:cubicBezTo>
                  <a:lnTo>
                    <a:pt x="61935" y="47368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7556500" y="3984625"/>
              <a:ext cx="282600" cy="638100"/>
            </a:xfrm>
            <a:custGeom>
              <a:rect b="b" l="l" r="r" t="t"/>
              <a:pathLst>
                <a:path extrusionOk="0" h="120000" w="120000">
                  <a:moveTo>
                    <a:pt x="27169" y="29243"/>
                  </a:moveTo>
                  <a:cubicBezTo>
                    <a:pt x="58867" y="34285"/>
                    <a:pt x="58867" y="34285"/>
                    <a:pt x="58867" y="34285"/>
                  </a:cubicBezTo>
                  <a:cubicBezTo>
                    <a:pt x="58867" y="34285"/>
                    <a:pt x="58867" y="34285"/>
                    <a:pt x="56603" y="34285"/>
                  </a:cubicBezTo>
                  <a:cubicBezTo>
                    <a:pt x="49811" y="34285"/>
                    <a:pt x="43018" y="35294"/>
                    <a:pt x="38490" y="38319"/>
                  </a:cubicBezTo>
                  <a:cubicBezTo>
                    <a:pt x="33962" y="40336"/>
                    <a:pt x="29433" y="44369"/>
                    <a:pt x="31698" y="47394"/>
                  </a:cubicBezTo>
                  <a:cubicBezTo>
                    <a:pt x="31698" y="51428"/>
                    <a:pt x="36226" y="54453"/>
                    <a:pt x="40754" y="56470"/>
                  </a:cubicBezTo>
                  <a:cubicBezTo>
                    <a:pt x="56603" y="61512"/>
                    <a:pt x="56603" y="61512"/>
                    <a:pt x="56603" y="61512"/>
                  </a:cubicBezTo>
                  <a:cubicBezTo>
                    <a:pt x="49811" y="62521"/>
                    <a:pt x="43018" y="63529"/>
                    <a:pt x="38490" y="66554"/>
                  </a:cubicBezTo>
                  <a:cubicBezTo>
                    <a:pt x="33962" y="68571"/>
                    <a:pt x="29433" y="72605"/>
                    <a:pt x="31698" y="75630"/>
                  </a:cubicBezTo>
                  <a:cubicBezTo>
                    <a:pt x="31698" y="78655"/>
                    <a:pt x="36226" y="81680"/>
                    <a:pt x="40754" y="84705"/>
                  </a:cubicBezTo>
                  <a:cubicBezTo>
                    <a:pt x="52075" y="88739"/>
                    <a:pt x="52075" y="88739"/>
                    <a:pt x="52075" y="88739"/>
                  </a:cubicBezTo>
                  <a:cubicBezTo>
                    <a:pt x="47547" y="88739"/>
                    <a:pt x="43018" y="90756"/>
                    <a:pt x="38490" y="91764"/>
                  </a:cubicBezTo>
                  <a:cubicBezTo>
                    <a:pt x="33962" y="94789"/>
                    <a:pt x="31698" y="97815"/>
                    <a:pt x="31698" y="100840"/>
                  </a:cubicBezTo>
                  <a:cubicBezTo>
                    <a:pt x="33962" y="103865"/>
                    <a:pt x="36226" y="106890"/>
                    <a:pt x="40754" y="108907"/>
                  </a:cubicBezTo>
                  <a:cubicBezTo>
                    <a:pt x="61132" y="116974"/>
                    <a:pt x="61132" y="116974"/>
                    <a:pt x="61132" y="116974"/>
                  </a:cubicBezTo>
                  <a:cubicBezTo>
                    <a:pt x="67924" y="118991"/>
                    <a:pt x="72452" y="120000"/>
                    <a:pt x="79245" y="120000"/>
                  </a:cubicBezTo>
                  <a:cubicBezTo>
                    <a:pt x="88301" y="120000"/>
                    <a:pt x="95094" y="117983"/>
                    <a:pt x="99622" y="115966"/>
                  </a:cubicBezTo>
                  <a:cubicBezTo>
                    <a:pt x="108679" y="110924"/>
                    <a:pt x="108679" y="102857"/>
                    <a:pt x="97358" y="98823"/>
                  </a:cubicBezTo>
                  <a:cubicBezTo>
                    <a:pt x="86037" y="94789"/>
                    <a:pt x="86037" y="94789"/>
                    <a:pt x="86037" y="94789"/>
                  </a:cubicBezTo>
                  <a:cubicBezTo>
                    <a:pt x="92830" y="93781"/>
                    <a:pt x="97358" y="92773"/>
                    <a:pt x="101886" y="90756"/>
                  </a:cubicBezTo>
                  <a:cubicBezTo>
                    <a:pt x="106415" y="87731"/>
                    <a:pt x="108679" y="84705"/>
                    <a:pt x="108679" y="81680"/>
                  </a:cubicBezTo>
                  <a:cubicBezTo>
                    <a:pt x="108679" y="77647"/>
                    <a:pt x="104150" y="74621"/>
                    <a:pt x="99622" y="72605"/>
                  </a:cubicBezTo>
                  <a:cubicBezTo>
                    <a:pt x="92830" y="70588"/>
                    <a:pt x="92830" y="70588"/>
                    <a:pt x="92830" y="70588"/>
                  </a:cubicBezTo>
                  <a:cubicBezTo>
                    <a:pt x="99622" y="70588"/>
                    <a:pt x="106415" y="68571"/>
                    <a:pt x="110943" y="66554"/>
                  </a:cubicBezTo>
                  <a:cubicBezTo>
                    <a:pt x="120000" y="60504"/>
                    <a:pt x="120000" y="52436"/>
                    <a:pt x="108679" y="48403"/>
                  </a:cubicBezTo>
                  <a:cubicBezTo>
                    <a:pt x="79245" y="37310"/>
                    <a:pt x="79245" y="37310"/>
                    <a:pt x="79245" y="37310"/>
                  </a:cubicBezTo>
                  <a:cubicBezTo>
                    <a:pt x="74716" y="35294"/>
                    <a:pt x="67924" y="34285"/>
                    <a:pt x="61132" y="34285"/>
                  </a:cubicBezTo>
                  <a:cubicBezTo>
                    <a:pt x="61132" y="29243"/>
                    <a:pt x="61132" y="29243"/>
                    <a:pt x="61132" y="29243"/>
                  </a:cubicBezTo>
                  <a:cubicBezTo>
                    <a:pt x="31698" y="25210"/>
                    <a:pt x="31698" y="25210"/>
                    <a:pt x="31698" y="25210"/>
                  </a:cubicBezTo>
                  <a:cubicBezTo>
                    <a:pt x="20377" y="23193"/>
                    <a:pt x="13584" y="18151"/>
                    <a:pt x="18113" y="13109"/>
                  </a:cubicBezTo>
                  <a:cubicBezTo>
                    <a:pt x="20377" y="8067"/>
                    <a:pt x="31698" y="6050"/>
                    <a:pt x="43018" y="7058"/>
                  </a:cubicBezTo>
                  <a:cubicBezTo>
                    <a:pt x="61132" y="9075"/>
                    <a:pt x="61132" y="9075"/>
                    <a:pt x="61132" y="9075"/>
                  </a:cubicBezTo>
                  <a:cubicBezTo>
                    <a:pt x="61132" y="4033"/>
                    <a:pt x="61132" y="4033"/>
                    <a:pt x="61132" y="4033"/>
                  </a:cubicBezTo>
                  <a:cubicBezTo>
                    <a:pt x="45283" y="2016"/>
                    <a:pt x="45283" y="2016"/>
                    <a:pt x="45283" y="2016"/>
                  </a:cubicBezTo>
                  <a:cubicBezTo>
                    <a:pt x="29433" y="0"/>
                    <a:pt x="11320" y="4033"/>
                    <a:pt x="6792" y="12100"/>
                  </a:cubicBezTo>
                  <a:cubicBezTo>
                    <a:pt x="0" y="19159"/>
                    <a:pt x="11320" y="27226"/>
                    <a:pt x="27169" y="29243"/>
                  </a:cubicBezTo>
                  <a:close/>
                  <a:moveTo>
                    <a:pt x="90566" y="102857"/>
                  </a:moveTo>
                  <a:cubicBezTo>
                    <a:pt x="97358" y="104873"/>
                    <a:pt x="97358" y="109915"/>
                    <a:pt x="90566" y="111932"/>
                  </a:cubicBezTo>
                  <a:cubicBezTo>
                    <a:pt x="86037" y="114957"/>
                    <a:pt x="76981" y="115966"/>
                    <a:pt x="70188" y="112941"/>
                  </a:cubicBezTo>
                  <a:cubicBezTo>
                    <a:pt x="49811" y="104873"/>
                    <a:pt x="49811" y="104873"/>
                    <a:pt x="49811" y="104873"/>
                  </a:cubicBezTo>
                  <a:cubicBezTo>
                    <a:pt x="45283" y="103865"/>
                    <a:pt x="45283" y="102857"/>
                    <a:pt x="43018" y="100840"/>
                  </a:cubicBezTo>
                  <a:cubicBezTo>
                    <a:pt x="43018" y="98823"/>
                    <a:pt x="45283" y="96806"/>
                    <a:pt x="47547" y="95798"/>
                  </a:cubicBezTo>
                  <a:cubicBezTo>
                    <a:pt x="54339" y="92773"/>
                    <a:pt x="63396" y="92773"/>
                    <a:pt x="70188" y="94789"/>
                  </a:cubicBezTo>
                  <a:lnTo>
                    <a:pt x="90566" y="102857"/>
                  </a:lnTo>
                  <a:close/>
                  <a:moveTo>
                    <a:pt x="97358" y="81680"/>
                  </a:moveTo>
                  <a:cubicBezTo>
                    <a:pt x="97358" y="83697"/>
                    <a:pt x="95094" y="85714"/>
                    <a:pt x="92830" y="87731"/>
                  </a:cubicBezTo>
                  <a:cubicBezTo>
                    <a:pt x="90566" y="88739"/>
                    <a:pt x="86037" y="89747"/>
                    <a:pt x="81509" y="89747"/>
                  </a:cubicBezTo>
                  <a:cubicBezTo>
                    <a:pt x="76981" y="90756"/>
                    <a:pt x="72452" y="89747"/>
                    <a:pt x="67924" y="88739"/>
                  </a:cubicBezTo>
                  <a:cubicBezTo>
                    <a:pt x="47547" y="80672"/>
                    <a:pt x="47547" y="80672"/>
                    <a:pt x="47547" y="80672"/>
                  </a:cubicBezTo>
                  <a:cubicBezTo>
                    <a:pt x="45283" y="78655"/>
                    <a:pt x="43018" y="77647"/>
                    <a:pt x="43018" y="75630"/>
                  </a:cubicBezTo>
                  <a:cubicBezTo>
                    <a:pt x="43018" y="73613"/>
                    <a:pt x="43018" y="71596"/>
                    <a:pt x="47547" y="69579"/>
                  </a:cubicBezTo>
                  <a:cubicBezTo>
                    <a:pt x="49811" y="67563"/>
                    <a:pt x="54339" y="66554"/>
                    <a:pt x="58867" y="66554"/>
                  </a:cubicBezTo>
                  <a:cubicBezTo>
                    <a:pt x="58867" y="66554"/>
                    <a:pt x="58867" y="66554"/>
                    <a:pt x="58867" y="66554"/>
                  </a:cubicBezTo>
                  <a:cubicBezTo>
                    <a:pt x="63396" y="66554"/>
                    <a:pt x="67924" y="67563"/>
                    <a:pt x="70188" y="68571"/>
                  </a:cubicBezTo>
                  <a:cubicBezTo>
                    <a:pt x="90566" y="76638"/>
                    <a:pt x="90566" y="76638"/>
                    <a:pt x="90566" y="76638"/>
                  </a:cubicBezTo>
                  <a:cubicBezTo>
                    <a:pt x="95094" y="77647"/>
                    <a:pt x="97358" y="79663"/>
                    <a:pt x="97358" y="81680"/>
                  </a:cubicBezTo>
                  <a:close/>
                  <a:moveTo>
                    <a:pt x="70188" y="40336"/>
                  </a:moveTo>
                  <a:cubicBezTo>
                    <a:pt x="99622" y="52436"/>
                    <a:pt x="99622" y="52436"/>
                    <a:pt x="99622" y="52436"/>
                  </a:cubicBezTo>
                  <a:cubicBezTo>
                    <a:pt x="108679" y="54453"/>
                    <a:pt x="108679" y="59495"/>
                    <a:pt x="101886" y="62521"/>
                  </a:cubicBezTo>
                  <a:cubicBezTo>
                    <a:pt x="95094" y="66554"/>
                    <a:pt x="86037" y="66554"/>
                    <a:pt x="76981" y="63529"/>
                  </a:cubicBezTo>
                  <a:cubicBezTo>
                    <a:pt x="47547" y="52436"/>
                    <a:pt x="47547" y="52436"/>
                    <a:pt x="47547" y="52436"/>
                  </a:cubicBezTo>
                  <a:cubicBezTo>
                    <a:pt x="45283" y="51428"/>
                    <a:pt x="43018" y="49411"/>
                    <a:pt x="43018" y="47394"/>
                  </a:cubicBezTo>
                  <a:cubicBezTo>
                    <a:pt x="43018" y="45378"/>
                    <a:pt x="43018" y="43361"/>
                    <a:pt x="47547" y="41344"/>
                  </a:cubicBezTo>
                  <a:cubicBezTo>
                    <a:pt x="49811" y="40336"/>
                    <a:pt x="54339" y="39327"/>
                    <a:pt x="58867" y="39327"/>
                  </a:cubicBezTo>
                  <a:cubicBezTo>
                    <a:pt x="63396" y="38319"/>
                    <a:pt x="67924" y="39327"/>
                    <a:pt x="70188" y="4033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39"/>
            <p:cNvSpPr/>
            <p:nvPr/>
          </p:nvSpPr>
          <p:spPr>
            <a:xfrm>
              <a:off x="7732713" y="4075113"/>
              <a:ext cx="662100" cy="1927200"/>
            </a:xfrm>
            <a:custGeom>
              <a:rect b="b" l="l" r="r" t="t"/>
              <a:pathLst>
                <a:path extrusionOk="0" h="120000" w="120000">
                  <a:moveTo>
                    <a:pt x="0" y="38774"/>
                  </a:moveTo>
                  <a:cubicBezTo>
                    <a:pt x="30000" y="52479"/>
                    <a:pt x="30000" y="52479"/>
                    <a:pt x="30000" y="52479"/>
                  </a:cubicBezTo>
                  <a:cubicBezTo>
                    <a:pt x="30000" y="57493"/>
                    <a:pt x="30000" y="57493"/>
                    <a:pt x="30000" y="57493"/>
                  </a:cubicBezTo>
                  <a:cubicBezTo>
                    <a:pt x="13548" y="57493"/>
                    <a:pt x="13548" y="57493"/>
                    <a:pt x="13548" y="57493"/>
                  </a:cubicBezTo>
                  <a:cubicBezTo>
                    <a:pt x="12580" y="57493"/>
                    <a:pt x="11612" y="57827"/>
                    <a:pt x="11612" y="58161"/>
                  </a:cubicBezTo>
                  <a:cubicBezTo>
                    <a:pt x="11612" y="120000"/>
                    <a:pt x="11612" y="120000"/>
                    <a:pt x="11612" y="120000"/>
                  </a:cubicBezTo>
                  <a:cubicBezTo>
                    <a:pt x="16451" y="120000"/>
                    <a:pt x="16451" y="120000"/>
                    <a:pt x="16451" y="120000"/>
                  </a:cubicBezTo>
                  <a:cubicBezTo>
                    <a:pt x="16451" y="75208"/>
                    <a:pt x="16451" y="75208"/>
                    <a:pt x="16451" y="75208"/>
                  </a:cubicBezTo>
                  <a:cubicBezTo>
                    <a:pt x="115161" y="75208"/>
                    <a:pt x="115161" y="75208"/>
                    <a:pt x="115161" y="75208"/>
                  </a:cubicBezTo>
                  <a:cubicBezTo>
                    <a:pt x="115161" y="120000"/>
                    <a:pt x="115161" y="120000"/>
                    <a:pt x="115161" y="120000"/>
                  </a:cubicBezTo>
                  <a:cubicBezTo>
                    <a:pt x="120000" y="120000"/>
                    <a:pt x="120000" y="120000"/>
                    <a:pt x="120000" y="120000"/>
                  </a:cubicBezTo>
                  <a:cubicBezTo>
                    <a:pt x="120000" y="58161"/>
                    <a:pt x="120000" y="58161"/>
                    <a:pt x="120000" y="58161"/>
                  </a:cubicBezTo>
                  <a:cubicBezTo>
                    <a:pt x="120000" y="57827"/>
                    <a:pt x="119032" y="57493"/>
                    <a:pt x="117096" y="57493"/>
                  </a:cubicBezTo>
                  <a:cubicBezTo>
                    <a:pt x="104516" y="57493"/>
                    <a:pt x="104516" y="57493"/>
                    <a:pt x="104516" y="57493"/>
                  </a:cubicBezTo>
                  <a:cubicBezTo>
                    <a:pt x="104516" y="45459"/>
                    <a:pt x="104516" y="45459"/>
                    <a:pt x="104516" y="45459"/>
                  </a:cubicBezTo>
                  <a:cubicBezTo>
                    <a:pt x="117096" y="32089"/>
                    <a:pt x="117096" y="32089"/>
                    <a:pt x="117096" y="32089"/>
                  </a:cubicBezTo>
                  <a:cubicBezTo>
                    <a:pt x="118064" y="31086"/>
                    <a:pt x="118064" y="29749"/>
                    <a:pt x="117096" y="28412"/>
                  </a:cubicBezTo>
                  <a:cubicBezTo>
                    <a:pt x="94838" y="668"/>
                    <a:pt x="94838" y="668"/>
                    <a:pt x="94838" y="668"/>
                  </a:cubicBezTo>
                  <a:cubicBezTo>
                    <a:pt x="93870" y="334"/>
                    <a:pt x="92903" y="0"/>
                    <a:pt x="91935" y="0"/>
                  </a:cubicBezTo>
                  <a:cubicBezTo>
                    <a:pt x="91935" y="0"/>
                    <a:pt x="84193" y="334"/>
                    <a:pt x="79354" y="2339"/>
                  </a:cubicBezTo>
                  <a:cubicBezTo>
                    <a:pt x="76451" y="4011"/>
                    <a:pt x="74516" y="6350"/>
                    <a:pt x="75483" y="9025"/>
                  </a:cubicBezTo>
                  <a:cubicBezTo>
                    <a:pt x="78387" y="16044"/>
                    <a:pt x="84193" y="23064"/>
                    <a:pt x="84193" y="23398"/>
                  </a:cubicBezTo>
                  <a:cubicBezTo>
                    <a:pt x="85161" y="23732"/>
                    <a:pt x="86129" y="24066"/>
                    <a:pt x="87096" y="23732"/>
                  </a:cubicBezTo>
                  <a:cubicBezTo>
                    <a:pt x="89032" y="23732"/>
                    <a:pt x="89032" y="23398"/>
                    <a:pt x="89032" y="22729"/>
                  </a:cubicBezTo>
                  <a:cubicBezTo>
                    <a:pt x="89032" y="22729"/>
                    <a:pt x="83225" y="15710"/>
                    <a:pt x="80322" y="8690"/>
                  </a:cubicBezTo>
                  <a:cubicBezTo>
                    <a:pt x="79354" y="6350"/>
                    <a:pt x="80322" y="4679"/>
                    <a:pt x="83225" y="3676"/>
                  </a:cubicBezTo>
                  <a:cubicBezTo>
                    <a:pt x="86129" y="2674"/>
                    <a:pt x="89032" y="2005"/>
                    <a:pt x="90967" y="2005"/>
                  </a:cubicBezTo>
                  <a:cubicBezTo>
                    <a:pt x="112258" y="28746"/>
                    <a:pt x="112258" y="28746"/>
                    <a:pt x="112258" y="28746"/>
                  </a:cubicBezTo>
                  <a:cubicBezTo>
                    <a:pt x="113225" y="29749"/>
                    <a:pt x="113225" y="30752"/>
                    <a:pt x="112258" y="31754"/>
                  </a:cubicBezTo>
                  <a:cubicBezTo>
                    <a:pt x="99677" y="45125"/>
                    <a:pt x="99677" y="45125"/>
                    <a:pt x="99677" y="45125"/>
                  </a:cubicBezTo>
                  <a:cubicBezTo>
                    <a:pt x="99677" y="45125"/>
                    <a:pt x="99677" y="45459"/>
                    <a:pt x="99677" y="45459"/>
                  </a:cubicBezTo>
                  <a:cubicBezTo>
                    <a:pt x="99677" y="57493"/>
                    <a:pt x="99677" y="57493"/>
                    <a:pt x="99677" y="57493"/>
                  </a:cubicBezTo>
                  <a:cubicBezTo>
                    <a:pt x="34838" y="57493"/>
                    <a:pt x="34838" y="57493"/>
                    <a:pt x="34838" y="57493"/>
                  </a:cubicBezTo>
                  <a:cubicBezTo>
                    <a:pt x="34838" y="52144"/>
                    <a:pt x="34838" y="52144"/>
                    <a:pt x="34838" y="52144"/>
                  </a:cubicBezTo>
                  <a:cubicBezTo>
                    <a:pt x="34838" y="52144"/>
                    <a:pt x="34838" y="51810"/>
                    <a:pt x="34838" y="51810"/>
                  </a:cubicBezTo>
                  <a:cubicBezTo>
                    <a:pt x="8709" y="39777"/>
                    <a:pt x="8709" y="39777"/>
                    <a:pt x="8709" y="39777"/>
                  </a:cubicBezTo>
                  <a:cubicBezTo>
                    <a:pt x="5806" y="39777"/>
                    <a:pt x="2903" y="39442"/>
                    <a:pt x="0" y="38774"/>
                  </a:cubicBezTo>
                  <a:close/>
                  <a:moveTo>
                    <a:pt x="115161" y="59164"/>
                  </a:moveTo>
                  <a:cubicBezTo>
                    <a:pt x="115161" y="73537"/>
                    <a:pt x="115161" y="73537"/>
                    <a:pt x="115161" y="73537"/>
                  </a:cubicBezTo>
                  <a:cubicBezTo>
                    <a:pt x="16451" y="73537"/>
                    <a:pt x="16451" y="73537"/>
                    <a:pt x="16451" y="73537"/>
                  </a:cubicBezTo>
                  <a:cubicBezTo>
                    <a:pt x="16451" y="59164"/>
                    <a:pt x="16451" y="59164"/>
                    <a:pt x="16451" y="59164"/>
                  </a:cubicBezTo>
                  <a:lnTo>
                    <a:pt x="115161" y="59164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39"/>
            <p:cNvSpPr/>
            <p:nvPr/>
          </p:nvSpPr>
          <p:spPr>
            <a:xfrm>
              <a:off x="7886700" y="5111750"/>
              <a:ext cx="65100" cy="58800"/>
            </a:xfrm>
            <a:custGeom>
              <a:rect b="b" l="l" r="r" t="t"/>
              <a:pathLst>
                <a:path extrusionOk="0" h="120000" w="120000">
                  <a:moveTo>
                    <a:pt x="60000" y="120000"/>
                  </a:moveTo>
                  <a:cubicBezTo>
                    <a:pt x="90000" y="120000"/>
                    <a:pt x="120000" y="98181"/>
                    <a:pt x="120000" y="54545"/>
                  </a:cubicBezTo>
                  <a:cubicBezTo>
                    <a:pt x="120000" y="21818"/>
                    <a:pt x="90000" y="0"/>
                    <a:pt x="60000" y="0"/>
                  </a:cubicBezTo>
                  <a:cubicBezTo>
                    <a:pt x="30000" y="0"/>
                    <a:pt x="0" y="21818"/>
                    <a:pt x="0" y="54545"/>
                  </a:cubicBezTo>
                  <a:cubicBezTo>
                    <a:pt x="0" y="98181"/>
                    <a:pt x="30000" y="120000"/>
                    <a:pt x="60000" y="120000"/>
                  </a:cubicBezTo>
                  <a:close/>
                  <a:moveTo>
                    <a:pt x="60000" y="54545"/>
                  </a:moveTo>
                  <a:cubicBezTo>
                    <a:pt x="70000" y="54545"/>
                    <a:pt x="70000" y="54545"/>
                    <a:pt x="70000" y="54545"/>
                  </a:cubicBezTo>
                  <a:cubicBezTo>
                    <a:pt x="70000" y="65454"/>
                    <a:pt x="70000" y="65454"/>
                    <a:pt x="60000" y="65454"/>
                  </a:cubicBezTo>
                  <a:cubicBezTo>
                    <a:pt x="60000" y="65454"/>
                    <a:pt x="50000" y="65454"/>
                    <a:pt x="50000" y="54545"/>
                  </a:cubicBezTo>
                  <a:cubicBezTo>
                    <a:pt x="50000" y="54545"/>
                    <a:pt x="60000" y="54545"/>
                    <a:pt x="60000" y="5454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7" name="Google Shape;587;p39"/>
          <p:cNvGrpSpPr/>
          <p:nvPr/>
        </p:nvGrpSpPr>
        <p:grpSpPr>
          <a:xfrm flipH="1" rot="10800000">
            <a:off x="7087421" y="1599747"/>
            <a:ext cx="1436785" cy="1111812"/>
            <a:chOff x="9598025" y="882650"/>
            <a:chExt cx="2266938" cy="1754200"/>
          </a:xfrm>
        </p:grpSpPr>
        <p:sp>
          <p:nvSpPr>
            <p:cNvPr id="588" name="Google Shape;588;p39"/>
            <p:cNvSpPr/>
            <p:nvPr/>
          </p:nvSpPr>
          <p:spPr>
            <a:xfrm>
              <a:off x="10239375" y="1881188"/>
              <a:ext cx="139800" cy="90600"/>
            </a:xfrm>
            <a:custGeom>
              <a:rect b="b" l="l" r="r" t="t"/>
              <a:pathLst>
                <a:path extrusionOk="0" h="120000" w="120000">
                  <a:moveTo>
                    <a:pt x="106153" y="28235"/>
                  </a:moveTo>
                  <a:cubicBezTo>
                    <a:pt x="50769" y="28235"/>
                    <a:pt x="50769" y="28235"/>
                    <a:pt x="50769" y="28235"/>
                  </a:cubicBezTo>
                  <a:cubicBezTo>
                    <a:pt x="110769" y="91764"/>
                    <a:pt x="110769" y="91764"/>
                    <a:pt x="110769" y="91764"/>
                  </a:cubicBezTo>
                  <a:cubicBezTo>
                    <a:pt x="115384" y="91764"/>
                    <a:pt x="120000" y="105882"/>
                    <a:pt x="115384" y="112941"/>
                  </a:cubicBezTo>
                  <a:cubicBezTo>
                    <a:pt x="110769" y="120000"/>
                    <a:pt x="106153" y="120000"/>
                    <a:pt x="101538" y="120000"/>
                  </a:cubicBezTo>
                  <a:cubicBezTo>
                    <a:pt x="4615" y="28235"/>
                    <a:pt x="4615" y="28235"/>
                    <a:pt x="4615" y="28235"/>
                  </a:cubicBezTo>
                  <a:cubicBezTo>
                    <a:pt x="4615" y="28235"/>
                    <a:pt x="0" y="14117"/>
                    <a:pt x="0" y="7058"/>
                  </a:cubicBezTo>
                  <a:cubicBezTo>
                    <a:pt x="4615" y="0"/>
                    <a:pt x="9230" y="0"/>
                    <a:pt x="13846" y="0"/>
                  </a:cubicBezTo>
                  <a:cubicBezTo>
                    <a:pt x="106153" y="0"/>
                    <a:pt x="106153" y="0"/>
                    <a:pt x="106153" y="0"/>
                  </a:cubicBezTo>
                  <a:cubicBezTo>
                    <a:pt x="110769" y="0"/>
                    <a:pt x="115384" y="7058"/>
                    <a:pt x="115384" y="14117"/>
                  </a:cubicBezTo>
                  <a:cubicBezTo>
                    <a:pt x="115384" y="21176"/>
                    <a:pt x="110769" y="28235"/>
                    <a:pt x="106153" y="2823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9598025" y="882650"/>
              <a:ext cx="995400" cy="1546200"/>
            </a:xfrm>
            <a:custGeom>
              <a:rect b="b" l="l" r="r" t="t"/>
              <a:pathLst>
                <a:path extrusionOk="0" h="120000" w="120000">
                  <a:moveTo>
                    <a:pt x="119354" y="70000"/>
                  </a:moveTo>
                  <a:cubicBezTo>
                    <a:pt x="119354" y="69583"/>
                    <a:pt x="120000" y="69166"/>
                    <a:pt x="119354" y="69166"/>
                  </a:cubicBezTo>
                  <a:cubicBezTo>
                    <a:pt x="119354" y="68750"/>
                    <a:pt x="119354" y="68333"/>
                    <a:pt x="118709" y="68333"/>
                  </a:cubicBezTo>
                  <a:cubicBezTo>
                    <a:pt x="107096" y="65833"/>
                    <a:pt x="107096" y="65833"/>
                    <a:pt x="107096" y="65833"/>
                  </a:cubicBezTo>
                  <a:cubicBezTo>
                    <a:pt x="109677" y="60833"/>
                    <a:pt x="109677" y="60833"/>
                    <a:pt x="109677" y="60833"/>
                  </a:cubicBezTo>
                  <a:cubicBezTo>
                    <a:pt x="110322" y="60833"/>
                    <a:pt x="110322" y="60416"/>
                    <a:pt x="109677" y="60416"/>
                  </a:cubicBezTo>
                  <a:cubicBezTo>
                    <a:pt x="109677" y="60000"/>
                    <a:pt x="109032" y="60000"/>
                    <a:pt x="109032" y="59583"/>
                  </a:cubicBezTo>
                  <a:cubicBezTo>
                    <a:pt x="81290" y="55416"/>
                    <a:pt x="81290" y="55416"/>
                    <a:pt x="81290" y="55416"/>
                  </a:cubicBezTo>
                  <a:cubicBezTo>
                    <a:pt x="101935" y="48333"/>
                    <a:pt x="101935" y="48333"/>
                    <a:pt x="101935" y="48333"/>
                  </a:cubicBezTo>
                  <a:cubicBezTo>
                    <a:pt x="101935" y="48333"/>
                    <a:pt x="102580" y="47916"/>
                    <a:pt x="102580" y="47500"/>
                  </a:cubicBezTo>
                  <a:cubicBezTo>
                    <a:pt x="102580" y="47500"/>
                    <a:pt x="103225" y="43333"/>
                    <a:pt x="98064" y="39166"/>
                  </a:cubicBezTo>
                  <a:cubicBezTo>
                    <a:pt x="92903" y="35833"/>
                    <a:pt x="85161" y="33750"/>
                    <a:pt x="73548" y="33750"/>
                  </a:cubicBezTo>
                  <a:cubicBezTo>
                    <a:pt x="73548" y="25416"/>
                    <a:pt x="73548" y="25416"/>
                    <a:pt x="73548" y="25416"/>
                  </a:cubicBezTo>
                  <a:cubicBezTo>
                    <a:pt x="100000" y="0"/>
                    <a:pt x="100000" y="0"/>
                    <a:pt x="100000" y="0"/>
                  </a:cubicBezTo>
                  <a:cubicBezTo>
                    <a:pt x="96129" y="0"/>
                    <a:pt x="96129" y="0"/>
                    <a:pt x="96129" y="0"/>
                  </a:cubicBezTo>
                  <a:cubicBezTo>
                    <a:pt x="70967" y="24166"/>
                    <a:pt x="70967" y="24166"/>
                    <a:pt x="70967" y="24166"/>
                  </a:cubicBezTo>
                  <a:cubicBezTo>
                    <a:pt x="70322" y="24583"/>
                    <a:pt x="70322" y="24583"/>
                    <a:pt x="70322" y="25000"/>
                  </a:cubicBezTo>
                  <a:cubicBezTo>
                    <a:pt x="70322" y="34583"/>
                    <a:pt x="70322" y="34583"/>
                    <a:pt x="70322" y="34583"/>
                  </a:cubicBezTo>
                  <a:cubicBezTo>
                    <a:pt x="70322" y="35416"/>
                    <a:pt x="70967" y="35833"/>
                    <a:pt x="72258" y="35833"/>
                  </a:cubicBezTo>
                  <a:cubicBezTo>
                    <a:pt x="83225" y="35833"/>
                    <a:pt x="90967" y="37500"/>
                    <a:pt x="95483" y="40416"/>
                  </a:cubicBezTo>
                  <a:cubicBezTo>
                    <a:pt x="99354" y="42916"/>
                    <a:pt x="99354" y="45833"/>
                    <a:pt x="99354" y="47083"/>
                  </a:cubicBezTo>
                  <a:cubicBezTo>
                    <a:pt x="76129" y="54583"/>
                    <a:pt x="76129" y="54583"/>
                    <a:pt x="76129" y="54583"/>
                  </a:cubicBezTo>
                  <a:cubicBezTo>
                    <a:pt x="76129" y="55000"/>
                    <a:pt x="75483" y="55416"/>
                    <a:pt x="75483" y="55833"/>
                  </a:cubicBezTo>
                  <a:cubicBezTo>
                    <a:pt x="75483" y="56250"/>
                    <a:pt x="76129" y="56250"/>
                    <a:pt x="76774" y="56666"/>
                  </a:cubicBezTo>
                  <a:cubicBezTo>
                    <a:pt x="106451" y="61250"/>
                    <a:pt x="106451" y="61250"/>
                    <a:pt x="106451" y="61250"/>
                  </a:cubicBezTo>
                  <a:cubicBezTo>
                    <a:pt x="103870" y="66250"/>
                    <a:pt x="103870" y="66250"/>
                    <a:pt x="103870" y="66250"/>
                  </a:cubicBezTo>
                  <a:cubicBezTo>
                    <a:pt x="103870" y="66666"/>
                    <a:pt x="103870" y="66666"/>
                    <a:pt x="103870" y="67083"/>
                  </a:cubicBezTo>
                  <a:cubicBezTo>
                    <a:pt x="104516" y="67500"/>
                    <a:pt x="104516" y="67500"/>
                    <a:pt x="105161" y="67500"/>
                  </a:cubicBezTo>
                  <a:cubicBezTo>
                    <a:pt x="115483" y="70000"/>
                    <a:pt x="115483" y="70000"/>
                    <a:pt x="115483" y="70000"/>
                  </a:cubicBezTo>
                  <a:cubicBezTo>
                    <a:pt x="101935" y="81666"/>
                    <a:pt x="101935" y="81666"/>
                    <a:pt x="101935" y="81666"/>
                  </a:cubicBezTo>
                  <a:cubicBezTo>
                    <a:pt x="101935" y="82083"/>
                    <a:pt x="101935" y="82083"/>
                    <a:pt x="101935" y="82500"/>
                  </a:cubicBezTo>
                  <a:cubicBezTo>
                    <a:pt x="101935" y="96666"/>
                    <a:pt x="97419" y="102083"/>
                    <a:pt x="97419" y="102083"/>
                  </a:cubicBezTo>
                  <a:cubicBezTo>
                    <a:pt x="96774" y="102500"/>
                    <a:pt x="96774" y="102916"/>
                    <a:pt x="96774" y="102916"/>
                  </a:cubicBezTo>
                  <a:cubicBezTo>
                    <a:pt x="97419" y="103333"/>
                    <a:pt x="97419" y="103333"/>
                    <a:pt x="98064" y="103750"/>
                  </a:cubicBezTo>
                  <a:cubicBezTo>
                    <a:pt x="111612" y="105833"/>
                    <a:pt x="113548" y="112916"/>
                    <a:pt x="114193" y="116666"/>
                  </a:cubicBezTo>
                  <a:cubicBezTo>
                    <a:pt x="105806" y="112083"/>
                    <a:pt x="101935" y="112083"/>
                    <a:pt x="89677" y="111666"/>
                  </a:cubicBezTo>
                  <a:cubicBezTo>
                    <a:pt x="82580" y="111666"/>
                    <a:pt x="73548" y="111666"/>
                    <a:pt x="60000" y="110833"/>
                  </a:cubicBezTo>
                  <a:cubicBezTo>
                    <a:pt x="40000" y="109166"/>
                    <a:pt x="25806" y="104166"/>
                    <a:pt x="18709" y="95833"/>
                  </a:cubicBezTo>
                  <a:cubicBezTo>
                    <a:pt x="13548" y="89583"/>
                    <a:pt x="14193" y="83333"/>
                    <a:pt x="14193" y="83333"/>
                  </a:cubicBezTo>
                  <a:cubicBezTo>
                    <a:pt x="14193" y="83333"/>
                    <a:pt x="14193" y="83333"/>
                    <a:pt x="14193" y="83333"/>
                  </a:cubicBezTo>
                  <a:cubicBezTo>
                    <a:pt x="14193" y="83333"/>
                    <a:pt x="14193" y="78333"/>
                    <a:pt x="14193" y="69583"/>
                  </a:cubicBezTo>
                  <a:cubicBezTo>
                    <a:pt x="14193" y="53750"/>
                    <a:pt x="26451" y="49166"/>
                    <a:pt x="27096" y="49166"/>
                  </a:cubicBezTo>
                  <a:cubicBezTo>
                    <a:pt x="27096" y="49166"/>
                    <a:pt x="27741" y="48750"/>
                    <a:pt x="27741" y="48333"/>
                  </a:cubicBezTo>
                  <a:cubicBezTo>
                    <a:pt x="27741" y="32500"/>
                    <a:pt x="27741" y="32500"/>
                    <a:pt x="27741" y="32500"/>
                  </a:cubicBezTo>
                  <a:cubicBezTo>
                    <a:pt x="27741" y="32083"/>
                    <a:pt x="27741" y="32083"/>
                    <a:pt x="27096" y="31666"/>
                  </a:cubicBezTo>
                  <a:cubicBezTo>
                    <a:pt x="21935" y="28333"/>
                    <a:pt x="21935" y="28333"/>
                    <a:pt x="21935" y="28333"/>
                  </a:cubicBezTo>
                  <a:cubicBezTo>
                    <a:pt x="10322" y="20833"/>
                    <a:pt x="3225" y="10833"/>
                    <a:pt x="3225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645" y="11250"/>
                    <a:pt x="7096" y="21666"/>
                    <a:pt x="19354" y="29583"/>
                  </a:cubicBezTo>
                  <a:cubicBezTo>
                    <a:pt x="24516" y="32916"/>
                    <a:pt x="24516" y="32916"/>
                    <a:pt x="24516" y="32916"/>
                  </a:cubicBezTo>
                  <a:cubicBezTo>
                    <a:pt x="24516" y="47916"/>
                    <a:pt x="24516" y="47916"/>
                    <a:pt x="24516" y="47916"/>
                  </a:cubicBezTo>
                  <a:cubicBezTo>
                    <a:pt x="21290" y="49166"/>
                    <a:pt x="10967" y="54583"/>
                    <a:pt x="10967" y="69583"/>
                  </a:cubicBezTo>
                  <a:cubicBezTo>
                    <a:pt x="10967" y="77916"/>
                    <a:pt x="10967" y="82916"/>
                    <a:pt x="10967" y="83333"/>
                  </a:cubicBezTo>
                  <a:cubicBezTo>
                    <a:pt x="10967" y="84583"/>
                    <a:pt x="9677" y="109166"/>
                    <a:pt x="60000" y="112500"/>
                  </a:cubicBezTo>
                  <a:cubicBezTo>
                    <a:pt x="73548" y="113333"/>
                    <a:pt x="82580" y="113750"/>
                    <a:pt x="89677" y="113750"/>
                  </a:cubicBezTo>
                  <a:cubicBezTo>
                    <a:pt x="103225" y="114166"/>
                    <a:pt x="105161" y="114166"/>
                    <a:pt x="114193" y="119583"/>
                  </a:cubicBezTo>
                  <a:cubicBezTo>
                    <a:pt x="114838" y="119583"/>
                    <a:pt x="115483" y="120000"/>
                    <a:pt x="116129" y="119583"/>
                  </a:cubicBezTo>
                  <a:cubicBezTo>
                    <a:pt x="116774" y="119583"/>
                    <a:pt x="116774" y="119166"/>
                    <a:pt x="116774" y="118750"/>
                  </a:cubicBezTo>
                  <a:cubicBezTo>
                    <a:pt x="116774" y="118750"/>
                    <a:pt x="118709" y="105833"/>
                    <a:pt x="100645" y="102083"/>
                  </a:cubicBezTo>
                  <a:cubicBezTo>
                    <a:pt x="101935" y="99583"/>
                    <a:pt x="104516" y="93750"/>
                    <a:pt x="105161" y="82500"/>
                  </a:cubicBezTo>
                  <a:lnTo>
                    <a:pt x="119354" y="7000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39"/>
            <p:cNvSpPr/>
            <p:nvPr/>
          </p:nvSpPr>
          <p:spPr>
            <a:xfrm>
              <a:off x="10672763" y="1581150"/>
              <a:ext cx="1192200" cy="1055700"/>
            </a:xfrm>
            <a:custGeom>
              <a:rect b="b" l="l" r="r" t="t"/>
              <a:pathLst>
                <a:path extrusionOk="0" h="120000" w="120000">
                  <a:moveTo>
                    <a:pt x="59730" y="120000"/>
                  </a:moveTo>
                  <a:cubicBezTo>
                    <a:pt x="26905" y="120000"/>
                    <a:pt x="0" y="95025"/>
                    <a:pt x="0" y="64568"/>
                  </a:cubicBezTo>
                  <a:cubicBezTo>
                    <a:pt x="0" y="49949"/>
                    <a:pt x="5919" y="35939"/>
                    <a:pt x="17219" y="25583"/>
                  </a:cubicBezTo>
                  <a:cubicBezTo>
                    <a:pt x="2152" y="2436"/>
                    <a:pt x="2152" y="2436"/>
                    <a:pt x="2152" y="2436"/>
                  </a:cubicBezTo>
                  <a:cubicBezTo>
                    <a:pt x="1614" y="1827"/>
                    <a:pt x="1614" y="1218"/>
                    <a:pt x="2152" y="609"/>
                  </a:cubicBezTo>
                  <a:cubicBezTo>
                    <a:pt x="2152" y="609"/>
                    <a:pt x="2690" y="0"/>
                    <a:pt x="2690" y="0"/>
                  </a:cubicBezTo>
                  <a:cubicBezTo>
                    <a:pt x="3228" y="0"/>
                    <a:pt x="3228" y="0"/>
                    <a:pt x="3228" y="0"/>
                  </a:cubicBezTo>
                  <a:cubicBezTo>
                    <a:pt x="39282" y="12182"/>
                    <a:pt x="39282" y="12182"/>
                    <a:pt x="39282" y="12182"/>
                  </a:cubicBezTo>
                  <a:cubicBezTo>
                    <a:pt x="45739" y="9746"/>
                    <a:pt x="52735" y="9137"/>
                    <a:pt x="59730" y="9137"/>
                  </a:cubicBezTo>
                  <a:cubicBezTo>
                    <a:pt x="93094" y="9137"/>
                    <a:pt x="119999" y="34111"/>
                    <a:pt x="119999" y="64568"/>
                  </a:cubicBezTo>
                  <a:cubicBezTo>
                    <a:pt x="119999" y="95025"/>
                    <a:pt x="93094" y="120000"/>
                    <a:pt x="59730" y="120000"/>
                  </a:cubicBezTo>
                  <a:close/>
                  <a:moveTo>
                    <a:pt x="59730" y="11573"/>
                  </a:moveTo>
                  <a:cubicBezTo>
                    <a:pt x="52735" y="11573"/>
                    <a:pt x="46278" y="12791"/>
                    <a:pt x="39820" y="15228"/>
                  </a:cubicBezTo>
                  <a:cubicBezTo>
                    <a:pt x="39282" y="15228"/>
                    <a:pt x="39282" y="15228"/>
                    <a:pt x="38744" y="15228"/>
                  </a:cubicBezTo>
                  <a:cubicBezTo>
                    <a:pt x="6457" y="4263"/>
                    <a:pt x="6457" y="4263"/>
                    <a:pt x="6457" y="4263"/>
                  </a:cubicBezTo>
                  <a:cubicBezTo>
                    <a:pt x="19910" y="24974"/>
                    <a:pt x="19910" y="24974"/>
                    <a:pt x="19910" y="24974"/>
                  </a:cubicBezTo>
                  <a:cubicBezTo>
                    <a:pt x="19910" y="25583"/>
                    <a:pt x="19910" y="26192"/>
                    <a:pt x="19372" y="26802"/>
                  </a:cubicBezTo>
                  <a:cubicBezTo>
                    <a:pt x="8609" y="37157"/>
                    <a:pt x="2152" y="50558"/>
                    <a:pt x="2152" y="64568"/>
                  </a:cubicBezTo>
                  <a:cubicBezTo>
                    <a:pt x="2152" y="93807"/>
                    <a:pt x="27982" y="117563"/>
                    <a:pt x="59730" y="117563"/>
                  </a:cubicBezTo>
                  <a:cubicBezTo>
                    <a:pt x="91479" y="117563"/>
                    <a:pt x="117309" y="93807"/>
                    <a:pt x="117309" y="64568"/>
                  </a:cubicBezTo>
                  <a:cubicBezTo>
                    <a:pt x="117309" y="35329"/>
                    <a:pt x="91479" y="11573"/>
                    <a:pt x="59730" y="1157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10914063" y="1881188"/>
              <a:ext cx="679500" cy="531900"/>
            </a:xfrm>
            <a:custGeom>
              <a:rect b="b" l="l" r="r" t="t"/>
              <a:pathLst>
                <a:path extrusionOk="0" h="120000" w="120000">
                  <a:moveTo>
                    <a:pt x="92598" y="86060"/>
                  </a:moveTo>
                  <a:cubicBezTo>
                    <a:pt x="90708" y="84848"/>
                    <a:pt x="87874" y="84848"/>
                    <a:pt x="85984" y="86060"/>
                  </a:cubicBezTo>
                  <a:cubicBezTo>
                    <a:pt x="79370" y="76363"/>
                    <a:pt x="79370" y="76363"/>
                    <a:pt x="79370" y="76363"/>
                  </a:cubicBezTo>
                  <a:cubicBezTo>
                    <a:pt x="80314" y="73939"/>
                    <a:pt x="82204" y="71515"/>
                    <a:pt x="83149" y="69090"/>
                  </a:cubicBezTo>
                  <a:cubicBezTo>
                    <a:pt x="85039" y="64242"/>
                    <a:pt x="85984" y="59393"/>
                    <a:pt x="85039" y="54545"/>
                  </a:cubicBezTo>
                  <a:cubicBezTo>
                    <a:pt x="104881" y="47272"/>
                    <a:pt x="104881" y="47272"/>
                    <a:pt x="104881" y="47272"/>
                  </a:cubicBezTo>
                  <a:cubicBezTo>
                    <a:pt x="105826" y="48484"/>
                    <a:pt x="106771" y="49696"/>
                    <a:pt x="107716" y="50909"/>
                  </a:cubicBezTo>
                  <a:cubicBezTo>
                    <a:pt x="111496" y="53333"/>
                    <a:pt x="116220" y="50909"/>
                    <a:pt x="118110" y="46060"/>
                  </a:cubicBezTo>
                  <a:cubicBezTo>
                    <a:pt x="120000" y="41212"/>
                    <a:pt x="119055" y="35151"/>
                    <a:pt x="115275" y="32727"/>
                  </a:cubicBezTo>
                  <a:cubicBezTo>
                    <a:pt x="111496" y="30303"/>
                    <a:pt x="106771" y="31515"/>
                    <a:pt x="104881" y="36363"/>
                  </a:cubicBezTo>
                  <a:cubicBezTo>
                    <a:pt x="103937" y="38787"/>
                    <a:pt x="103937" y="40000"/>
                    <a:pt x="103937" y="41212"/>
                  </a:cubicBezTo>
                  <a:cubicBezTo>
                    <a:pt x="84094" y="49696"/>
                    <a:pt x="84094" y="49696"/>
                    <a:pt x="84094" y="49696"/>
                  </a:cubicBezTo>
                  <a:cubicBezTo>
                    <a:pt x="82204" y="44848"/>
                    <a:pt x="79370" y="41212"/>
                    <a:pt x="76535" y="38787"/>
                  </a:cubicBezTo>
                  <a:cubicBezTo>
                    <a:pt x="70866" y="35151"/>
                    <a:pt x="64251" y="36363"/>
                    <a:pt x="58582" y="40000"/>
                  </a:cubicBezTo>
                  <a:cubicBezTo>
                    <a:pt x="44409" y="16969"/>
                    <a:pt x="44409" y="16969"/>
                    <a:pt x="44409" y="16969"/>
                  </a:cubicBezTo>
                  <a:cubicBezTo>
                    <a:pt x="45354" y="16969"/>
                    <a:pt x="45354" y="16969"/>
                    <a:pt x="45354" y="15757"/>
                  </a:cubicBezTo>
                  <a:cubicBezTo>
                    <a:pt x="47244" y="10909"/>
                    <a:pt x="46299" y="4848"/>
                    <a:pt x="42519" y="2424"/>
                  </a:cubicBezTo>
                  <a:cubicBezTo>
                    <a:pt x="37795" y="0"/>
                    <a:pt x="33070" y="1212"/>
                    <a:pt x="31181" y="6060"/>
                  </a:cubicBezTo>
                  <a:cubicBezTo>
                    <a:pt x="29291" y="10909"/>
                    <a:pt x="31181" y="18181"/>
                    <a:pt x="34960" y="20606"/>
                  </a:cubicBezTo>
                  <a:cubicBezTo>
                    <a:pt x="36850" y="21818"/>
                    <a:pt x="38740" y="21818"/>
                    <a:pt x="41574" y="20606"/>
                  </a:cubicBezTo>
                  <a:cubicBezTo>
                    <a:pt x="55748" y="43636"/>
                    <a:pt x="55748" y="43636"/>
                    <a:pt x="55748" y="43636"/>
                  </a:cubicBezTo>
                  <a:cubicBezTo>
                    <a:pt x="54803" y="44848"/>
                    <a:pt x="53858" y="46060"/>
                    <a:pt x="52913" y="48484"/>
                  </a:cubicBezTo>
                  <a:cubicBezTo>
                    <a:pt x="51023" y="53333"/>
                    <a:pt x="50078" y="58181"/>
                    <a:pt x="51023" y="63030"/>
                  </a:cubicBezTo>
                  <a:cubicBezTo>
                    <a:pt x="16062" y="76363"/>
                    <a:pt x="16062" y="76363"/>
                    <a:pt x="16062" y="76363"/>
                  </a:cubicBezTo>
                  <a:cubicBezTo>
                    <a:pt x="15118" y="75151"/>
                    <a:pt x="14173" y="73939"/>
                    <a:pt x="13228" y="72727"/>
                  </a:cubicBezTo>
                  <a:cubicBezTo>
                    <a:pt x="9448" y="70303"/>
                    <a:pt x="4724" y="72727"/>
                    <a:pt x="1889" y="77575"/>
                  </a:cubicBezTo>
                  <a:cubicBezTo>
                    <a:pt x="0" y="82424"/>
                    <a:pt x="1889" y="88484"/>
                    <a:pt x="5669" y="90909"/>
                  </a:cubicBezTo>
                  <a:cubicBezTo>
                    <a:pt x="9448" y="93333"/>
                    <a:pt x="14173" y="92121"/>
                    <a:pt x="16062" y="87272"/>
                  </a:cubicBezTo>
                  <a:cubicBezTo>
                    <a:pt x="17007" y="84848"/>
                    <a:pt x="17007" y="83636"/>
                    <a:pt x="17007" y="82424"/>
                  </a:cubicBezTo>
                  <a:cubicBezTo>
                    <a:pt x="51968" y="67878"/>
                    <a:pt x="51968" y="67878"/>
                    <a:pt x="51968" y="67878"/>
                  </a:cubicBezTo>
                  <a:cubicBezTo>
                    <a:pt x="53858" y="71515"/>
                    <a:pt x="55748" y="75151"/>
                    <a:pt x="57637" y="76363"/>
                  </a:cubicBezTo>
                  <a:cubicBezTo>
                    <a:pt x="49133" y="98181"/>
                    <a:pt x="49133" y="98181"/>
                    <a:pt x="49133" y="98181"/>
                  </a:cubicBezTo>
                  <a:cubicBezTo>
                    <a:pt x="46299" y="96969"/>
                    <a:pt x="42519" y="99393"/>
                    <a:pt x="40629" y="103030"/>
                  </a:cubicBezTo>
                  <a:cubicBezTo>
                    <a:pt x="38740" y="107878"/>
                    <a:pt x="39685" y="113939"/>
                    <a:pt x="44409" y="117575"/>
                  </a:cubicBezTo>
                  <a:cubicBezTo>
                    <a:pt x="48188" y="119999"/>
                    <a:pt x="52913" y="117575"/>
                    <a:pt x="54803" y="112727"/>
                  </a:cubicBezTo>
                  <a:cubicBezTo>
                    <a:pt x="56692" y="109090"/>
                    <a:pt x="55748" y="104242"/>
                    <a:pt x="52913" y="100606"/>
                  </a:cubicBezTo>
                  <a:cubicBezTo>
                    <a:pt x="62362" y="80000"/>
                    <a:pt x="62362" y="80000"/>
                    <a:pt x="62362" y="80000"/>
                  </a:cubicBezTo>
                  <a:cubicBezTo>
                    <a:pt x="66141" y="81212"/>
                    <a:pt x="70866" y="81212"/>
                    <a:pt x="75590" y="78787"/>
                  </a:cubicBezTo>
                  <a:cubicBezTo>
                    <a:pt x="82204" y="89696"/>
                    <a:pt x="82204" y="89696"/>
                    <a:pt x="82204" y="89696"/>
                  </a:cubicBezTo>
                  <a:cubicBezTo>
                    <a:pt x="82204" y="89696"/>
                    <a:pt x="82204" y="90909"/>
                    <a:pt x="82204" y="90909"/>
                  </a:cubicBezTo>
                  <a:cubicBezTo>
                    <a:pt x="80314" y="95757"/>
                    <a:pt x="82204" y="101818"/>
                    <a:pt x="85984" y="104242"/>
                  </a:cubicBezTo>
                  <a:cubicBezTo>
                    <a:pt x="89763" y="106666"/>
                    <a:pt x="94488" y="105454"/>
                    <a:pt x="96377" y="99393"/>
                  </a:cubicBezTo>
                  <a:cubicBezTo>
                    <a:pt x="98267" y="94545"/>
                    <a:pt x="96377" y="88484"/>
                    <a:pt x="92598" y="86060"/>
                  </a:cubicBezTo>
                  <a:close/>
                  <a:moveTo>
                    <a:pt x="36850" y="15757"/>
                  </a:moveTo>
                  <a:cubicBezTo>
                    <a:pt x="34960" y="14545"/>
                    <a:pt x="34015" y="10909"/>
                    <a:pt x="34960" y="9696"/>
                  </a:cubicBezTo>
                  <a:cubicBezTo>
                    <a:pt x="35905" y="7272"/>
                    <a:pt x="38740" y="6060"/>
                    <a:pt x="39685" y="7272"/>
                  </a:cubicBezTo>
                  <a:cubicBezTo>
                    <a:pt x="41574" y="8484"/>
                    <a:pt x="42519" y="10909"/>
                    <a:pt x="41574" y="13333"/>
                  </a:cubicBezTo>
                  <a:cubicBezTo>
                    <a:pt x="40629" y="15757"/>
                    <a:pt x="38740" y="15757"/>
                    <a:pt x="36850" y="15757"/>
                  </a:cubicBezTo>
                  <a:close/>
                  <a:moveTo>
                    <a:pt x="113385" y="37575"/>
                  </a:moveTo>
                  <a:cubicBezTo>
                    <a:pt x="114330" y="38787"/>
                    <a:pt x="115275" y="41212"/>
                    <a:pt x="114330" y="43636"/>
                  </a:cubicBezTo>
                  <a:cubicBezTo>
                    <a:pt x="113385" y="46060"/>
                    <a:pt x="111496" y="47272"/>
                    <a:pt x="109606" y="46060"/>
                  </a:cubicBezTo>
                  <a:cubicBezTo>
                    <a:pt x="107716" y="44848"/>
                    <a:pt x="107716" y="41212"/>
                    <a:pt x="108661" y="40000"/>
                  </a:cubicBezTo>
                  <a:cubicBezTo>
                    <a:pt x="109606" y="37575"/>
                    <a:pt x="111496" y="36363"/>
                    <a:pt x="113385" y="37575"/>
                  </a:cubicBezTo>
                  <a:close/>
                  <a:moveTo>
                    <a:pt x="7559" y="86060"/>
                  </a:moveTo>
                  <a:cubicBezTo>
                    <a:pt x="5669" y="84848"/>
                    <a:pt x="5669" y="82424"/>
                    <a:pt x="6614" y="80000"/>
                  </a:cubicBezTo>
                  <a:cubicBezTo>
                    <a:pt x="6614" y="77575"/>
                    <a:pt x="9448" y="76363"/>
                    <a:pt x="10393" y="77575"/>
                  </a:cubicBezTo>
                  <a:cubicBezTo>
                    <a:pt x="12283" y="78787"/>
                    <a:pt x="13228" y="82424"/>
                    <a:pt x="12283" y="83636"/>
                  </a:cubicBezTo>
                  <a:cubicBezTo>
                    <a:pt x="11338" y="86060"/>
                    <a:pt x="9448" y="87272"/>
                    <a:pt x="7559" y="86060"/>
                  </a:cubicBezTo>
                  <a:close/>
                  <a:moveTo>
                    <a:pt x="51023" y="110303"/>
                  </a:moveTo>
                  <a:cubicBezTo>
                    <a:pt x="50078" y="112727"/>
                    <a:pt x="48188" y="112727"/>
                    <a:pt x="46299" y="111515"/>
                  </a:cubicBezTo>
                  <a:cubicBezTo>
                    <a:pt x="44409" y="110303"/>
                    <a:pt x="43464" y="107878"/>
                    <a:pt x="44409" y="105454"/>
                  </a:cubicBezTo>
                  <a:cubicBezTo>
                    <a:pt x="45354" y="104242"/>
                    <a:pt x="47244" y="103030"/>
                    <a:pt x="49133" y="104242"/>
                  </a:cubicBezTo>
                  <a:cubicBezTo>
                    <a:pt x="51023" y="105454"/>
                    <a:pt x="51968" y="107878"/>
                    <a:pt x="51023" y="110303"/>
                  </a:cubicBezTo>
                  <a:close/>
                  <a:moveTo>
                    <a:pt x="62362" y="73939"/>
                  </a:moveTo>
                  <a:cubicBezTo>
                    <a:pt x="55748" y="69090"/>
                    <a:pt x="52913" y="59393"/>
                    <a:pt x="56692" y="50909"/>
                  </a:cubicBezTo>
                  <a:cubicBezTo>
                    <a:pt x="59527" y="42424"/>
                    <a:pt x="68031" y="40000"/>
                    <a:pt x="73700" y="43636"/>
                  </a:cubicBezTo>
                  <a:cubicBezTo>
                    <a:pt x="80314" y="48484"/>
                    <a:pt x="83149" y="58181"/>
                    <a:pt x="79370" y="66666"/>
                  </a:cubicBezTo>
                  <a:cubicBezTo>
                    <a:pt x="75590" y="75151"/>
                    <a:pt x="68031" y="77575"/>
                    <a:pt x="62362" y="73939"/>
                  </a:cubicBezTo>
                  <a:close/>
                  <a:moveTo>
                    <a:pt x="87874" y="99393"/>
                  </a:moveTo>
                  <a:cubicBezTo>
                    <a:pt x="85984" y="98181"/>
                    <a:pt x="85039" y="95757"/>
                    <a:pt x="85984" y="93333"/>
                  </a:cubicBezTo>
                  <a:cubicBezTo>
                    <a:pt x="86929" y="90909"/>
                    <a:pt x="88818" y="89696"/>
                    <a:pt x="90708" y="90909"/>
                  </a:cubicBezTo>
                  <a:cubicBezTo>
                    <a:pt x="92598" y="92121"/>
                    <a:pt x="93543" y="94545"/>
                    <a:pt x="92598" y="96969"/>
                  </a:cubicBezTo>
                  <a:cubicBezTo>
                    <a:pt x="91653" y="99393"/>
                    <a:pt x="89763" y="100606"/>
                    <a:pt x="87874" y="9939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2" name="Google Shape;592;p39"/>
          <p:cNvGrpSpPr/>
          <p:nvPr/>
        </p:nvGrpSpPr>
        <p:grpSpPr>
          <a:xfrm>
            <a:off x="7225029" y="3438757"/>
            <a:ext cx="1436856" cy="1142979"/>
            <a:chOff x="9925050" y="4203700"/>
            <a:chExt cx="2267050" cy="1803375"/>
          </a:xfrm>
        </p:grpSpPr>
        <p:sp>
          <p:nvSpPr>
            <p:cNvPr id="593" name="Google Shape;593;p39"/>
            <p:cNvSpPr/>
            <p:nvPr/>
          </p:nvSpPr>
          <p:spPr>
            <a:xfrm>
              <a:off x="11336338" y="4922838"/>
              <a:ext cx="139800" cy="119100"/>
            </a:xfrm>
            <a:custGeom>
              <a:rect b="b" l="l" r="r" t="t"/>
              <a:pathLst>
                <a:path extrusionOk="0" h="120000" w="120000">
                  <a:moveTo>
                    <a:pt x="110769" y="70909"/>
                  </a:moveTo>
                  <a:cubicBezTo>
                    <a:pt x="18461" y="0"/>
                    <a:pt x="18461" y="0"/>
                    <a:pt x="18461" y="0"/>
                  </a:cubicBezTo>
                  <a:cubicBezTo>
                    <a:pt x="13846" y="0"/>
                    <a:pt x="4615" y="0"/>
                    <a:pt x="4615" y="5454"/>
                  </a:cubicBezTo>
                  <a:cubicBezTo>
                    <a:pt x="0" y="10909"/>
                    <a:pt x="0" y="21818"/>
                    <a:pt x="9230" y="21818"/>
                  </a:cubicBezTo>
                  <a:cubicBezTo>
                    <a:pt x="78461" y="76363"/>
                    <a:pt x="78461" y="76363"/>
                    <a:pt x="78461" y="76363"/>
                  </a:cubicBezTo>
                  <a:cubicBezTo>
                    <a:pt x="9230" y="92727"/>
                    <a:pt x="9230" y="92727"/>
                    <a:pt x="9230" y="92727"/>
                  </a:cubicBezTo>
                  <a:cubicBezTo>
                    <a:pt x="4615" y="98181"/>
                    <a:pt x="0" y="103636"/>
                    <a:pt x="0" y="109090"/>
                  </a:cubicBezTo>
                  <a:cubicBezTo>
                    <a:pt x="4615" y="114545"/>
                    <a:pt x="9230" y="120000"/>
                    <a:pt x="13846" y="120000"/>
                  </a:cubicBezTo>
                  <a:cubicBezTo>
                    <a:pt x="13846" y="120000"/>
                    <a:pt x="13846" y="120000"/>
                    <a:pt x="13846" y="120000"/>
                  </a:cubicBezTo>
                  <a:cubicBezTo>
                    <a:pt x="110769" y="92727"/>
                    <a:pt x="110769" y="92727"/>
                    <a:pt x="110769" y="92727"/>
                  </a:cubicBezTo>
                  <a:cubicBezTo>
                    <a:pt x="115384" y="92727"/>
                    <a:pt x="115384" y="87272"/>
                    <a:pt x="115384" y="81818"/>
                  </a:cubicBezTo>
                  <a:cubicBezTo>
                    <a:pt x="120000" y="76363"/>
                    <a:pt x="115384" y="76363"/>
                    <a:pt x="110769" y="7090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11137900" y="4498975"/>
              <a:ext cx="1054200" cy="1508100"/>
            </a:xfrm>
            <a:custGeom>
              <a:rect b="b" l="l" r="r" t="t"/>
              <a:pathLst>
                <a:path extrusionOk="0" h="120000" w="120000">
                  <a:moveTo>
                    <a:pt x="15228" y="70889"/>
                  </a:moveTo>
                  <a:cubicBezTo>
                    <a:pt x="14619" y="71316"/>
                    <a:pt x="14619" y="71316"/>
                    <a:pt x="14619" y="71743"/>
                  </a:cubicBezTo>
                  <a:cubicBezTo>
                    <a:pt x="14619" y="72170"/>
                    <a:pt x="15837" y="82846"/>
                    <a:pt x="42030" y="83274"/>
                  </a:cubicBezTo>
                  <a:cubicBezTo>
                    <a:pt x="42030" y="94804"/>
                    <a:pt x="42030" y="94804"/>
                    <a:pt x="42030" y="94804"/>
                  </a:cubicBezTo>
                  <a:cubicBezTo>
                    <a:pt x="20101" y="120000"/>
                    <a:pt x="20101" y="120000"/>
                    <a:pt x="20101" y="120000"/>
                  </a:cubicBezTo>
                  <a:cubicBezTo>
                    <a:pt x="23147" y="120000"/>
                    <a:pt x="23147" y="120000"/>
                    <a:pt x="23147" y="120000"/>
                  </a:cubicBezTo>
                  <a:cubicBezTo>
                    <a:pt x="44467" y="95658"/>
                    <a:pt x="44467" y="95658"/>
                    <a:pt x="44467" y="95658"/>
                  </a:cubicBezTo>
                  <a:cubicBezTo>
                    <a:pt x="44467" y="95231"/>
                    <a:pt x="44467" y="95231"/>
                    <a:pt x="44467" y="94804"/>
                  </a:cubicBezTo>
                  <a:cubicBezTo>
                    <a:pt x="44467" y="82419"/>
                    <a:pt x="44467" y="82419"/>
                    <a:pt x="44467" y="82419"/>
                  </a:cubicBezTo>
                  <a:cubicBezTo>
                    <a:pt x="44467" y="81565"/>
                    <a:pt x="43857" y="81138"/>
                    <a:pt x="43248" y="81138"/>
                  </a:cubicBezTo>
                  <a:cubicBezTo>
                    <a:pt x="21928" y="81138"/>
                    <a:pt x="18274" y="74306"/>
                    <a:pt x="17664" y="72170"/>
                  </a:cubicBezTo>
                  <a:cubicBezTo>
                    <a:pt x="33502" y="64483"/>
                    <a:pt x="33502" y="64483"/>
                    <a:pt x="33502" y="64483"/>
                  </a:cubicBezTo>
                  <a:cubicBezTo>
                    <a:pt x="34111" y="64056"/>
                    <a:pt x="34111" y="63629"/>
                    <a:pt x="34111" y="63202"/>
                  </a:cubicBezTo>
                  <a:cubicBezTo>
                    <a:pt x="34111" y="63202"/>
                    <a:pt x="33502" y="62775"/>
                    <a:pt x="33502" y="62775"/>
                  </a:cubicBezTo>
                  <a:cubicBezTo>
                    <a:pt x="10964" y="57651"/>
                    <a:pt x="10964" y="57651"/>
                    <a:pt x="10964" y="57651"/>
                  </a:cubicBezTo>
                  <a:cubicBezTo>
                    <a:pt x="13401" y="52526"/>
                    <a:pt x="13401" y="52526"/>
                    <a:pt x="13401" y="52526"/>
                  </a:cubicBezTo>
                  <a:cubicBezTo>
                    <a:pt x="13401" y="52099"/>
                    <a:pt x="13401" y="51672"/>
                    <a:pt x="12791" y="51245"/>
                  </a:cubicBezTo>
                  <a:cubicBezTo>
                    <a:pt x="3654" y="47829"/>
                    <a:pt x="3654" y="47829"/>
                    <a:pt x="3654" y="47829"/>
                  </a:cubicBezTo>
                  <a:cubicBezTo>
                    <a:pt x="14619" y="36725"/>
                    <a:pt x="14619" y="36725"/>
                    <a:pt x="14619" y="36725"/>
                  </a:cubicBezTo>
                  <a:cubicBezTo>
                    <a:pt x="15228" y="36725"/>
                    <a:pt x="15228" y="36298"/>
                    <a:pt x="15228" y="36298"/>
                  </a:cubicBezTo>
                  <a:cubicBezTo>
                    <a:pt x="15228" y="21352"/>
                    <a:pt x="19492" y="17081"/>
                    <a:pt x="19492" y="17081"/>
                  </a:cubicBezTo>
                  <a:cubicBezTo>
                    <a:pt x="20101" y="17081"/>
                    <a:pt x="20101" y="16654"/>
                    <a:pt x="19492" y="16227"/>
                  </a:cubicBezTo>
                  <a:cubicBezTo>
                    <a:pt x="19492" y="15800"/>
                    <a:pt x="18883" y="15800"/>
                    <a:pt x="18274" y="15800"/>
                  </a:cubicBezTo>
                  <a:cubicBezTo>
                    <a:pt x="18274" y="15800"/>
                    <a:pt x="18274" y="15800"/>
                    <a:pt x="18274" y="15800"/>
                  </a:cubicBezTo>
                  <a:cubicBezTo>
                    <a:pt x="14619" y="15800"/>
                    <a:pt x="12182" y="16654"/>
                    <a:pt x="10355" y="17508"/>
                  </a:cubicBezTo>
                  <a:cubicBezTo>
                    <a:pt x="12182" y="14092"/>
                    <a:pt x="15228" y="11103"/>
                    <a:pt x="19492" y="8540"/>
                  </a:cubicBezTo>
                  <a:cubicBezTo>
                    <a:pt x="24974" y="5551"/>
                    <a:pt x="35939" y="2135"/>
                    <a:pt x="55431" y="4270"/>
                  </a:cubicBezTo>
                  <a:cubicBezTo>
                    <a:pt x="101116" y="9822"/>
                    <a:pt x="103553" y="35871"/>
                    <a:pt x="103553" y="36298"/>
                  </a:cubicBezTo>
                  <a:cubicBezTo>
                    <a:pt x="103553" y="36298"/>
                    <a:pt x="103553" y="36298"/>
                    <a:pt x="103553" y="36725"/>
                  </a:cubicBezTo>
                  <a:cubicBezTo>
                    <a:pt x="103553" y="38007"/>
                    <a:pt x="104162" y="52526"/>
                    <a:pt x="104162" y="62348"/>
                  </a:cubicBezTo>
                  <a:cubicBezTo>
                    <a:pt x="103553" y="62775"/>
                    <a:pt x="102944" y="71316"/>
                    <a:pt x="109035" y="75587"/>
                  </a:cubicBezTo>
                  <a:cubicBezTo>
                    <a:pt x="109644" y="76441"/>
                    <a:pt x="110862" y="76868"/>
                    <a:pt x="112081" y="77295"/>
                  </a:cubicBezTo>
                  <a:cubicBezTo>
                    <a:pt x="105380" y="78149"/>
                    <a:pt x="94416" y="79003"/>
                    <a:pt x="87106" y="77722"/>
                  </a:cubicBezTo>
                  <a:cubicBezTo>
                    <a:pt x="86497" y="77722"/>
                    <a:pt x="85888" y="77722"/>
                    <a:pt x="85888" y="78149"/>
                  </a:cubicBezTo>
                  <a:cubicBezTo>
                    <a:pt x="85279" y="78149"/>
                    <a:pt x="85279" y="78576"/>
                    <a:pt x="85279" y="78576"/>
                  </a:cubicBezTo>
                  <a:cubicBezTo>
                    <a:pt x="85279" y="87117"/>
                    <a:pt x="85279" y="87117"/>
                    <a:pt x="85279" y="87117"/>
                  </a:cubicBezTo>
                  <a:cubicBezTo>
                    <a:pt x="85279" y="87544"/>
                    <a:pt x="85279" y="87971"/>
                    <a:pt x="85888" y="87971"/>
                  </a:cubicBezTo>
                  <a:cubicBezTo>
                    <a:pt x="90761" y="91387"/>
                    <a:pt x="90761" y="91387"/>
                    <a:pt x="90761" y="91387"/>
                  </a:cubicBezTo>
                  <a:cubicBezTo>
                    <a:pt x="101725" y="99074"/>
                    <a:pt x="107817" y="109323"/>
                    <a:pt x="108426" y="120000"/>
                  </a:cubicBezTo>
                  <a:cubicBezTo>
                    <a:pt x="111472" y="120000"/>
                    <a:pt x="111472" y="120000"/>
                    <a:pt x="111472" y="120000"/>
                  </a:cubicBezTo>
                  <a:cubicBezTo>
                    <a:pt x="110862" y="108896"/>
                    <a:pt x="104162" y="98220"/>
                    <a:pt x="92588" y="90106"/>
                  </a:cubicBezTo>
                  <a:cubicBezTo>
                    <a:pt x="88324" y="86690"/>
                    <a:pt x="88324" y="86690"/>
                    <a:pt x="88324" y="86690"/>
                  </a:cubicBezTo>
                  <a:cubicBezTo>
                    <a:pt x="88324" y="79857"/>
                    <a:pt x="88324" y="79857"/>
                    <a:pt x="88324" y="79857"/>
                  </a:cubicBezTo>
                  <a:cubicBezTo>
                    <a:pt x="100507" y="81565"/>
                    <a:pt x="118172" y="78576"/>
                    <a:pt x="118781" y="78576"/>
                  </a:cubicBezTo>
                  <a:cubicBezTo>
                    <a:pt x="120000" y="78576"/>
                    <a:pt x="120000" y="78149"/>
                    <a:pt x="120000" y="77295"/>
                  </a:cubicBezTo>
                  <a:cubicBezTo>
                    <a:pt x="120000" y="76868"/>
                    <a:pt x="119390" y="76441"/>
                    <a:pt x="118781" y="76441"/>
                  </a:cubicBezTo>
                  <a:cubicBezTo>
                    <a:pt x="115736" y="76441"/>
                    <a:pt x="113299" y="76014"/>
                    <a:pt x="110862" y="74306"/>
                  </a:cubicBezTo>
                  <a:cubicBezTo>
                    <a:pt x="105989" y="70462"/>
                    <a:pt x="106598" y="62348"/>
                    <a:pt x="106598" y="62348"/>
                  </a:cubicBezTo>
                  <a:cubicBezTo>
                    <a:pt x="106598" y="62348"/>
                    <a:pt x="106598" y="62348"/>
                    <a:pt x="106598" y="62348"/>
                  </a:cubicBezTo>
                  <a:cubicBezTo>
                    <a:pt x="106598" y="62348"/>
                    <a:pt x="106598" y="55943"/>
                    <a:pt x="106598" y="49110"/>
                  </a:cubicBezTo>
                  <a:cubicBezTo>
                    <a:pt x="106598" y="46120"/>
                    <a:pt x="106598" y="42704"/>
                    <a:pt x="106598" y="40569"/>
                  </a:cubicBezTo>
                  <a:cubicBezTo>
                    <a:pt x="106598" y="38434"/>
                    <a:pt x="106598" y="37153"/>
                    <a:pt x="106598" y="36298"/>
                  </a:cubicBezTo>
                  <a:cubicBezTo>
                    <a:pt x="106598" y="36298"/>
                    <a:pt x="106598" y="36298"/>
                    <a:pt x="106598" y="36298"/>
                  </a:cubicBezTo>
                  <a:cubicBezTo>
                    <a:pt x="106598" y="35444"/>
                    <a:pt x="105380" y="28185"/>
                    <a:pt x="98680" y="20925"/>
                  </a:cubicBezTo>
                  <a:cubicBezTo>
                    <a:pt x="92588" y="14092"/>
                    <a:pt x="80406" y="5124"/>
                    <a:pt x="56040" y="2562"/>
                  </a:cubicBezTo>
                  <a:cubicBezTo>
                    <a:pt x="35329" y="0"/>
                    <a:pt x="23756" y="3416"/>
                    <a:pt x="17664" y="7259"/>
                  </a:cubicBezTo>
                  <a:cubicBezTo>
                    <a:pt x="10964" y="10676"/>
                    <a:pt x="7309" y="15373"/>
                    <a:pt x="6700" y="20498"/>
                  </a:cubicBezTo>
                  <a:cubicBezTo>
                    <a:pt x="6700" y="21352"/>
                    <a:pt x="7309" y="21779"/>
                    <a:pt x="7918" y="21779"/>
                  </a:cubicBezTo>
                  <a:cubicBezTo>
                    <a:pt x="8527" y="21779"/>
                    <a:pt x="9137" y="21779"/>
                    <a:pt x="9137" y="21352"/>
                  </a:cubicBezTo>
                  <a:cubicBezTo>
                    <a:pt x="9137" y="21352"/>
                    <a:pt x="11573" y="18790"/>
                    <a:pt x="15837" y="17935"/>
                  </a:cubicBezTo>
                  <a:cubicBezTo>
                    <a:pt x="14619" y="20498"/>
                    <a:pt x="12182" y="25622"/>
                    <a:pt x="12182" y="35871"/>
                  </a:cubicBezTo>
                  <a:cubicBezTo>
                    <a:pt x="609" y="47402"/>
                    <a:pt x="609" y="47402"/>
                    <a:pt x="609" y="47402"/>
                  </a:cubicBezTo>
                  <a:cubicBezTo>
                    <a:pt x="0" y="47829"/>
                    <a:pt x="0" y="47829"/>
                    <a:pt x="0" y="48256"/>
                  </a:cubicBezTo>
                  <a:cubicBezTo>
                    <a:pt x="609" y="48683"/>
                    <a:pt x="609" y="48683"/>
                    <a:pt x="1218" y="49110"/>
                  </a:cubicBezTo>
                  <a:cubicBezTo>
                    <a:pt x="10355" y="52526"/>
                    <a:pt x="10355" y="52526"/>
                    <a:pt x="10355" y="52526"/>
                  </a:cubicBezTo>
                  <a:cubicBezTo>
                    <a:pt x="7309" y="58078"/>
                    <a:pt x="7309" y="58078"/>
                    <a:pt x="7309" y="58078"/>
                  </a:cubicBezTo>
                  <a:cubicBezTo>
                    <a:pt x="7309" y="58078"/>
                    <a:pt x="7309" y="58505"/>
                    <a:pt x="7918" y="58932"/>
                  </a:cubicBezTo>
                  <a:cubicBezTo>
                    <a:pt x="7918" y="58932"/>
                    <a:pt x="7918" y="59359"/>
                    <a:pt x="8527" y="59359"/>
                  </a:cubicBezTo>
                  <a:cubicBezTo>
                    <a:pt x="29847" y="64056"/>
                    <a:pt x="29847" y="64056"/>
                    <a:pt x="29847" y="64056"/>
                  </a:cubicBezTo>
                  <a:lnTo>
                    <a:pt x="15228" y="7088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9925050" y="4203700"/>
              <a:ext cx="1133400" cy="1073100"/>
            </a:xfrm>
            <a:custGeom>
              <a:rect b="b" l="l" r="r" t="t"/>
              <a:pathLst>
                <a:path extrusionOk="0" h="120000" w="120000">
                  <a:moveTo>
                    <a:pt x="118301" y="0"/>
                  </a:moveTo>
                  <a:cubicBezTo>
                    <a:pt x="1698" y="0"/>
                    <a:pt x="1698" y="0"/>
                    <a:pt x="1698" y="0"/>
                  </a:cubicBezTo>
                  <a:cubicBezTo>
                    <a:pt x="566" y="0"/>
                    <a:pt x="0" y="600"/>
                    <a:pt x="0" y="1800"/>
                  </a:cubicBezTo>
                  <a:cubicBezTo>
                    <a:pt x="0" y="97200"/>
                    <a:pt x="0" y="97200"/>
                    <a:pt x="0" y="97200"/>
                  </a:cubicBezTo>
                  <a:cubicBezTo>
                    <a:pt x="0" y="97800"/>
                    <a:pt x="566" y="98400"/>
                    <a:pt x="1698" y="98400"/>
                  </a:cubicBezTo>
                  <a:cubicBezTo>
                    <a:pt x="78113" y="98400"/>
                    <a:pt x="78113" y="98400"/>
                    <a:pt x="78113" y="98400"/>
                  </a:cubicBezTo>
                  <a:cubicBezTo>
                    <a:pt x="107547" y="120000"/>
                    <a:pt x="107547" y="120000"/>
                    <a:pt x="107547" y="120000"/>
                  </a:cubicBezTo>
                  <a:cubicBezTo>
                    <a:pt x="108113" y="120000"/>
                    <a:pt x="108113" y="120000"/>
                    <a:pt x="108679" y="120000"/>
                  </a:cubicBezTo>
                  <a:cubicBezTo>
                    <a:pt x="108679" y="120000"/>
                    <a:pt x="109245" y="120000"/>
                    <a:pt x="109245" y="120000"/>
                  </a:cubicBezTo>
                  <a:cubicBezTo>
                    <a:pt x="109811" y="119400"/>
                    <a:pt x="109811" y="118800"/>
                    <a:pt x="109811" y="118200"/>
                  </a:cubicBezTo>
                  <a:cubicBezTo>
                    <a:pt x="100754" y="98400"/>
                    <a:pt x="100754" y="98400"/>
                    <a:pt x="100754" y="98400"/>
                  </a:cubicBezTo>
                  <a:cubicBezTo>
                    <a:pt x="118301" y="98400"/>
                    <a:pt x="118301" y="98400"/>
                    <a:pt x="118301" y="98400"/>
                  </a:cubicBezTo>
                  <a:cubicBezTo>
                    <a:pt x="119433" y="98400"/>
                    <a:pt x="120000" y="97800"/>
                    <a:pt x="120000" y="97200"/>
                  </a:cubicBezTo>
                  <a:cubicBezTo>
                    <a:pt x="120000" y="1800"/>
                    <a:pt x="120000" y="1800"/>
                    <a:pt x="120000" y="1800"/>
                  </a:cubicBezTo>
                  <a:cubicBezTo>
                    <a:pt x="120000" y="600"/>
                    <a:pt x="119433" y="0"/>
                    <a:pt x="118301" y="0"/>
                  </a:cubicBezTo>
                  <a:close/>
                  <a:moveTo>
                    <a:pt x="117169" y="96000"/>
                  </a:moveTo>
                  <a:cubicBezTo>
                    <a:pt x="99056" y="96000"/>
                    <a:pt x="99056" y="96000"/>
                    <a:pt x="99056" y="96000"/>
                  </a:cubicBezTo>
                  <a:cubicBezTo>
                    <a:pt x="98490" y="96000"/>
                    <a:pt x="97924" y="96000"/>
                    <a:pt x="97924" y="96600"/>
                  </a:cubicBezTo>
                  <a:cubicBezTo>
                    <a:pt x="97358" y="96600"/>
                    <a:pt x="97358" y="97200"/>
                    <a:pt x="97358" y="97800"/>
                  </a:cubicBezTo>
                  <a:cubicBezTo>
                    <a:pt x="105283" y="114600"/>
                    <a:pt x="105283" y="114600"/>
                    <a:pt x="105283" y="114600"/>
                  </a:cubicBezTo>
                  <a:cubicBezTo>
                    <a:pt x="79245" y="96000"/>
                    <a:pt x="79245" y="96000"/>
                    <a:pt x="79245" y="96000"/>
                  </a:cubicBezTo>
                  <a:cubicBezTo>
                    <a:pt x="79245" y="96000"/>
                    <a:pt x="78679" y="96000"/>
                    <a:pt x="78679" y="96000"/>
                  </a:cubicBezTo>
                  <a:cubicBezTo>
                    <a:pt x="2830" y="96000"/>
                    <a:pt x="2830" y="96000"/>
                    <a:pt x="2830" y="96000"/>
                  </a:cubicBezTo>
                  <a:cubicBezTo>
                    <a:pt x="2830" y="3000"/>
                    <a:pt x="2830" y="3000"/>
                    <a:pt x="2830" y="3000"/>
                  </a:cubicBezTo>
                  <a:cubicBezTo>
                    <a:pt x="117169" y="3000"/>
                    <a:pt x="117169" y="3000"/>
                    <a:pt x="117169" y="3000"/>
                  </a:cubicBezTo>
                  <a:lnTo>
                    <a:pt x="117169" y="96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10421938" y="4832350"/>
              <a:ext cx="139800" cy="27000"/>
            </a:xfrm>
            <a:custGeom>
              <a:rect b="b" l="l" r="r" t="t"/>
              <a:pathLst>
                <a:path extrusionOk="0" h="120000" w="120000">
                  <a:moveTo>
                    <a:pt x="110769" y="0"/>
                  </a:moveTo>
                  <a:cubicBezTo>
                    <a:pt x="9230" y="0"/>
                    <a:pt x="9230" y="0"/>
                    <a:pt x="9230" y="0"/>
                  </a:cubicBezTo>
                  <a:cubicBezTo>
                    <a:pt x="4615" y="0"/>
                    <a:pt x="0" y="24000"/>
                    <a:pt x="0" y="48000"/>
                  </a:cubicBezTo>
                  <a:cubicBezTo>
                    <a:pt x="0" y="96000"/>
                    <a:pt x="4615" y="120000"/>
                    <a:pt x="9230" y="120000"/>
                  </a:cubicBezTo>
                  <a:cubicBezTo>
                    <a:pt x="110769" y="120000"/>
                    <a:pt x="110769" y="120000"/>
                    <a:pt x="110769" y="120000"/>
                  </a:cubicBezTo>
                  <a:cubicBezTo>
                    <a:pt x="115384" y="120000"/>
                    <a:pt x="120000" y="96000"/>
                    <a:pt x="120000" y="48000"/>
                  </a:cubicBezTo>
                  <a:cubicBezTo>
                    <a:pt x="120000" y="24000"/>
                    <a:pt x="115384" y="0"/>
                    <a:pt x="11076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10421938" y="4875213"/>
              <a:ext cx="139800" cy="20700"/>
            </a:xfrm>
            <a:custGeom>
              <a:rect b="b" l="l" r="r" t="t"/>
              <a:pathLst>
                <a:path extrusionOk="0" h="120000" w="120000">
                  <a:moveTo>
                    <a:pt x="110769" y="0"/>
                  </a:moveTo>
                  <a:cubicBezTo>
                    <a:pt x="9230" y="0"/>
                    <a:pt x="9230" y="0"/>
                    <a:pt x="9230" y="0"/>
                  </a:cubicBezTo>
                  <a:cubicBezTo>
                    <a:pt x="4615" y="0"/>
                    <a:pt x="0" y="30000"/>
                    <a:pt x="0" y="60000"/>
                  </a:cubicBezTo>
                  <a:cubicBezTo>
                    <a:pt x="0" y="90000"/>
                    <a:pt x="4615" y="120000"/>
                    <a:pt x="9230" y="120000"/>
                  </a:cubicBezTo>
                  <a:cubicBezTo>
                    <a:pt x="110769" y="120000"/>
                    <a:pt x="110769" y="120000"/>
                    <a:pt x="110769" y="120000"/>
                  </a:cubicBezTo>
                  <a:cubicBezTo>
                    <a:pt x="115384" y="120000"/>
                    <a:pt x="120000" y="90000"/>
                    <a:pt x="120000" y="60000"/>
                  </a:cubicBezTo>
                  <a:cubicBezTo>
                    <a:pt x="120000" y="30000"/>
                    <a:pt x="115384" y="0"/>
                    <a:pt x="11076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10442575" y="4913313"/>
              <a:ext cx="96900" cy="25500"/>
            </a:xfrm>
            <a:custGeom>
              <a:rect b="b" l="l" r="r" t="t"/>
              <a:pathLst>
                <a:path extrusionOk="0" h="120000" w="120000">
                  <a:moveTo>
                    <a:pt x="100000" y="0"/>
                  </a:moveTo>
                  <a:cubicBezTo>
                    <a:pt x="20000" y="0"/>
                    <a:pt x="20000" y="0"/>
                    <a:pt x="20000" y="0"/>
                  </a:cubicBezTo>
                  <a:cubicBezTo>
                    <a:pt x="6666" y="0"/>
                    <a:pt x="0" y="24000"/>
                    <a:pt x="0" y="48000"/>
                  </a:cubicBezTo>
                  <a:cubicBezTo>
                    <a:pt x="0" y="96000"/>
                    <a:pt x="6666" y="120000"/>
                    <a:pt x="20000" y="120000"/>
                  </a:cubicBezTo>
                  <a:cubicBezTo>
                    <a:pt x="100000" y="120000"/>
                    <a:pt x="100000" y="120000"/>
                    <a:pt x="100000" y="120000"/>
                  </a:cubicBezTo>
                  <a:cubicBezTo>
                    <a:pt x="113333" y="120000"/>
                    <a:pt x="120000" y="96000"/>
                    <a:pt x="120000" y="48000"/>
                  </a:cubicBezTo>
                  <a:cubicBezTo>
                    <a:pt x="120000" y="24000"/>
                    <a:pt x="113333" y="0"/>
                    <a:pt x="10000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10480675" y="4333875"/>
              <a:ext cx="22200" cy="90600"/>
            </a:xfrm>
            <a:custGeom>
              <a:rect b="b" l="l" r="r" t="t"/>
              <a:pathLst>
                <a:path extrusionOk="0" h="120000" w="120000">
                  <a:moveTo>
                    <a:pt x="60000" y="120000"/>
                  </a:moveTo>
                  <a:cubicBezTo>
                    <a:pt x="90000" y="120000"/>
                    <a:pt x="120000" y="112941"/>
                    <a:pt x="120000" y="105882"/>
                  </a:cubicBezTo>
                  <a:cubicBezTo>
                    <a:pt x="120000" y="14117"/>
                    <a:pt x="120000" y="14117"/>
                    <a:pt x="120000" y="14117"/>
                  </a:cubicBezTo>
                  <a:cubicBezTo>
                    <a:pt x="120000" y="7058"/>
                    <a:pt x="90000" y="0"/>
                    <a:pt x="60000" y="0"/>
                  </a:cubicBezTo>
                  <a:cubicBezTo>
                    <a:pt x="30000" y="0"/>
                    <a:pt x="0" y="7058"/>
                    <a:pt x="0" y="14117"/>
                  </a:cubicBezTo>
                  <a:cubicBezTo>
                    <a:pt x="0" y="105882"/>
                    <a:pt x="0" y="105882"/>
                    <a:pt x="0" y="105882"/>
                  </a:cubicBezTo>
                  <a:cubicBezTo>
                    <a:pt x="0" y="112941"/>
                    <a:pt x="30000" y="120000"/>
                    <a:pt x="60000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10679113" y="4602163"/>
              <a:ext cx="74700" cy="20700"/>
            </a:xfrm>
            <a:custGeom>
              <a:rect b="b" l="l" r="r" t="t"/>
              <a:pathLst>
                <a:path extrusionOk="0" h="120000" w="120000">
                  <a:moveTo>
                    <a:pt x="0" y="60000"/>
                  </a:moveTo>
                  <a:cubicBezTo>
                    <a:pt x="0" y="90000"/>
                    <a:pt x="8571" y="120000"/>
                    <a:pt x="17142" y="120000"/>
                  </a:cubicBezTo>
                  <a:cubicBezTo>
                    <a:pt x="102857" y="120000"/>
                    <a:pt x="102857" y="120000"/>
                    <a:pt x="102857" y="120000"/>
                  </a:cubicBezTo>
                  <a:cubicBezTo>
                    <a:pt x="111428" y="120000"/>
                    <a:pt x="119999" y="90000"/>
                    <a:pt x="119999" y="60000"/>
                  </a:cubicBezTo>
                  <a:cubicBezTo>
                    <a:pt x="119999" y="30000"/>
                    <a:pt x="111428" y="0"/>
                    <a:pt x="102857" y="0"/>
                  </a:cubicBezTo>
                  <a:cubicBezTo>
                    <a:pt x="17142" y="0"/>
                    <a:pt x="17142" y="0"/>
                    <a:pt x="17142" y="0"/>
                  </a:cubicBezTo>
                  <a:cubicBezTo>
                    <a:pt x="8571" y="0"/>
                    <a:pt x="0" y="30000"/>
                    <a:pt x="0" y="6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10229850" y="4602163"/>
              <a:ext cx="74700" cy="20700"/>
            </a:xfrm>
            <a:custGeom>
              <a:rect b="b" l="l" r="r" t="t"/>
              <a:pathLst>
                <a:path extrusionOk="0" h="120000" w="120000">
                  <a:moveTo>
                    <a:pt x="17142" y="120000"/>
                  </a:moveTo>
                  <a:cubicBezTo>
                    <a:pt x="102857" y="120000"/>
                    <a:pt x="102857" y="120000"/>
                    <a:pt x="102857" y="120000"/>
                  </a:cubicBezTo>
                  <a:cubicBezTo>
                    <a:pt x="111428" y="120000"/>
                    <a:pt x="119999" y="90000"/>
                    <a:pt x="119999" y="60000"/>
                  </a:cubicBezTo>
                  <a:cubicBezTo>
                    <a:pt x="119999" y="30000"/>
                    <a:pt x="111428" y="0"/>
                    <a:pt x="102857" y="0"/>
                  </a:cubicBezTo>
                  <a:cubicBezTo>
                    <a:pt x="17142" y="0"/>
                    <a:pt x="17142" y="0"/>
                    <a:pt x="17142" y="0"/>
                  </a:cubicBezTo>
                  <a:cubicBezTo>
                    <a:pt x="8571" y="0"/>
                    <a:pt x="0" y="30000"/>
                    <a:pt x="0" y="60000"/>
                  </a:cubicBezTo>
                  <a:cubicBezTo>
                    <a:pt x="0" y="90000"/>
                    <a:pt x="8571" y="120000"/>
                    <a:pt x="17142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10282238" y="4402138"/>
              <a:ext cx="81000" cy="81000"/>
            </a:xfrm>
            <a:custGeom>
              <a:rect b="b" l="l" r="r" t="t"/>
              <a:pathLst>
                <a:path extrusionOk="0" h="120000" w="120000">
                  <a:moveTo>
                    <a:pt x="88000" y="112000"/>
                  </a:moveTo>
                  <a:cubicBezTo>
                    <a:pt x="88000" y="120000"/>
                    <a:pt x="96000" y="120000"/>
                    <a:pt x="104000" y="120000"/>
                  </a:cubicBezTo>
                  <a:cubicBezTo>
                    <a:pt x="104000" y="120000"/>
                    <a:pt x="112000" y="120000"/>
                    <a:pt x="112000" y="112000"/>
                  </a:cubicBezTo>
                  <a:cubicBezTo>
                    <a:pt x="120000" y="112000"/>
                    <a:pt x="120000" y="96000"/>
                    <a:pt x="112000" y="88000"/>
                  </a:cubicBezTo>
                  <a:cubicBezTo>
                    <a:pt x="32000" y="8000"/>
                    <a:pt x="32000" y="8000"/>
                    <a:pt x="32000" y="8000"/>
                  </a:cubicBezTo>
                  <a:cubicBezTo>
                    <a:pt x="32000" y="0"/>
                    <a:pt x="16000" y="0"/>
                    <a:pt x="8000" y="8000"/>
                  </a:cubicBezTo>
                  <a:cubicBezTo>
                    <a:pt x="0" y="16000"/>
                    <a:pt x="0" y="32000"/>
                    <a:pt x="8000" y="40000"/>
                  </a:cubicBezTo>
                  <a:lnTo>
                    <a:pt x="88000" y="112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10620375" y="4402138"/>
              <a:ext cx="79500" cy="81000"/>
            </a:xfrm>
            <a:custGeom>
              <a:rect b="b" l="l" r="r" t="t"/>
              <a:pathLst>
                <a:path extrusionOk="0" h="120000" w="120000">
                  <a:moveTo>
                    <a:pt x="16000" y="120000"/>
                  </a:moveTo>
                  <a:cubicBezTo>
                    <a:pt x="24000" y="120000"/>
                    <a:pt x="32000" y="120000"/>
                    <a:pt x="32000" y="112000"/>
                  </a:cubicBezTo>
                  <a:cubicBezTo>
                    <a:pt x="112000" y="40000"/>
                    <a:pt x="112000" y="40000"/>
                    <a:pt x="112000" y="40000"/>
                  </a:cubicBezTo>
                  <a:cubicBezTo>
                    <a:pt x="120000" y="32000"/>
                    <a:pt x="120000" y="16000"/>
                    <a:pt x="112000" y="8000"/>
                  </a:cubicBezTo>
                  <a:cubicBezTo>
                    <a:pt x="104000" y="0"/>
                    <a:pt x="88000" y="0"/>
                    <a:pt x="88000" y="8000"/>
                  </a:cubicBezTo>
                  <a:cubicBezTo>
                    <a:pt x="8000" y="88000"/>
                    <a:pt x="8000" y="88000"/>
                    <a:pt x="8000" y="88000"/>
                  </a:cubicBezTo>
                  <a:cubicBezTo>
                    <a:pt x="0" y="96000"/>
                    <a:pt x="0" y="112000"/>
                    <a:pt x="8000" y="112000"/>
                  </a:cubicBezTo>
                  <a:cubicBezTo>
                    <a:pt x="8000" y="120000"/>
                    <a:pt x="16000" y="120000"/>
                    <a:pt x="16000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10347325" y="4478338"/>
              <a:ext cx="288900" cy="331800"/>
            </a:xfrm>
            <a:custGeom>
              <a:rect b="b" l="l" r="r" t="t"/>
              <a:pathLst>
                <a:path extrusionOk="0" h="120000" w="120000">
                  <a:moveTo>
                    <a:pt x="17777" y="89032"/>
                  </a:moveTo>
                  <a:cubicBezTo>
                    <a:pt x="26666" y="96774"/>
                    <a:pt x="31111" y="106451"/>
                    <a:pt x="31111" y="116129"/>
                  </a:cubicBezTo>
                  <a:cubicBezTo>
                    <a:pt x="31111" y="118064"/>
                    <a:pt x="33333" y="120000"/>
                    <a:pt x="35555" y="120000"/>
                  </a:cubicBezTo>
                  <a:cubicBezTo>
                    <a:pt x="82222" y="120000"/>
                    <a:pt x="82222" y="120000"/>
                    <a:pt x="82222" y="120000"/>
                  </a:cubicBezTo>
                  <a:cubicBezTo>
                    <a:pt x="84444" y="120000"/>
                    <a:pt x="86666" y="118064"/>
                    <a:pt x="86666" y="116129"/>
                  </a:cubicBezTo>
                  <a:cubicBezTo>
                    <a:pt x="86666" y="114193"/>
                    <a:pt x="86666" y="114193"/>
                    <a:pt x="86666" y="114193"/>
                  </a:cubicBezTo>
                  <a:cubicBezTo>
                    <a:pt x="86666" y="106451"/>
                    <a:pt x="91111" y="96774"/>
                    <a:pt x="100000" y="90967"/>
                  </a:cubicBezTo>
                  <a:cubicBezTo>
                    <a:pt x="113333" y="81290"/>
                    <a:pt x="120000" y="67741"/>
                    <a:pt x="120000" y="52258"/>
                  </a:cubicBezTo>
                  <a:cubicBezTo>
                    <a:pt x="120000" y="38709"/>
                    <a:pt x="111111" y="25161"/>
                    <a:pt x="100000" y="15483"/>
                  </a:cubicBezTo>
                  <a:cubicBezTo>
                    <a:pt x="86666" y="3870"/>
                    <a:pt x="68888" y="0"/>
                    <a:pt x="53333" y="1935"/>
                  </a:cubicBezTo>
                  <a:cubicBezTo>
                    <a:pt x="26666" y="3870"/>
                    <a:pt x="4444" y="23225"/>
                    <a:pt x="0" y="46451"/>
                  </a:cubicBezTo>
                  <a:cubicBezTo>
                    <a:pt x="0" y="63870"/>
                    <a:pt x="4444" y="79354"/>
                    <a:pt x="17777" y="89032"/>
                  </a:cubicBezTo>
                  <a:close/>
                  <a:moveTo>
                    <a:pt x="11111" y="48387"/>
                  </a:moveTo>
                  <a:cubicBezTo>
                    <a:pt x="13333" y="29032"/>
                    <a:pt x="31111" y="13548"/>
                    <a:pt x="53333" y="11612"/>
                  </a:cubicBezTo>
                  <a:cubicBezTo>
                    <a:pt x="68888" y="9677"/>
                    <a:pt x="82222" y="13548"/>
                    <a:pt x="93333" y="21290"/>
                  </a:cubicBezTo>
                  <a:cubicBezTo>
                    <a:pt x="102222" y="29032"/>
                    <a:pt x="108888" y="40645"/>
                    <a:pt x="108888" y="52258"/>
                  </a:cubicBezTo>
                  <a:cubicBezTo>
                    <a:pt x="108888" y="65806"/>
                    <a:pt x="102222" y="75483"/>
                    <a:pt x="93333" y="85161"/>
                  </a:cubicBezTo>
                  <a:cubicBezTo>
                    <a:pt x="84444" y="90967"/>
                    <a:pt x="77777" y="102580"/>
                    <a:pt x="77777" y="112258"/>
                  </a:cubicBezTo>
                  <a:cubicBezTo>
                    <a:pt x="40000" y="112258"/>
                    <a:pt x="40000" y="112258"/>
                    <a:pt x="40000" y="112258"/>
                  </a:cubicBezTo>
                  <a:cubicBezTo>
                    <a:pt x="40000" y="100645"/>
                    <a:pt x="33333" y="90967"/>
                    <a:pt x="26666" y="83225"/>
                  </a:cubicBezTo>
                  <a:cubicBezTo>
                    <a:pt x="15555" y="73548"/>
                    <a:pt x="8888" y="61935"/>
                    <a:pt x="11111" y="4838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A5B0FE"/>
        </a:solidFill>
      </p:bgPr>
    </p:bg>
    <p:spTree>
      <p:nvGrpSpPr>
        <p:cNvPr id="608" name="Shape 6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9" name="Google Shape;609;p40"/>
          <p:cNvSpPr txBox="1"/>
          <p:nvPr/>
        </p:nvSpPr>
        <p:spPr>
          <a:xfrm>
            <a:off x="6096175" y="5406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latin typeface="Barlow Light"/>
                <a:ea typeface="Barlow Light"/>
                <a:cs typeface="Barlow Light"/>
                <a:sym typeface="Barlow Light"/>
              </a:rPr>
              <a:t>SlidesCarnival icons are editable shapes. </a:t>
            </a:r>
            <a:endParaRPr sz="900"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latin typeface="Barlow Light"/>
                <a:ea typeface="Barlow Light"/>
                <a:cs typeface="Barlow Light"/>
                <a:sym typeface="Barlow Light"/>
              </a:rPr>
              <a:t>This means that you can:</a:t>
            </a:r>
            <a:endParaRPr sz="900">
              <a:latin typeface="Barlow Light"/>
              <a:ea typeface="Barlow Light"/>
              <a:cs typeface="Barlow Light"/>
              <a:sym typeface="Barlow Ligh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Font typeface="Barlow Light"/>
              <a:buChar char="●"/>
            </a:pPr>
            <a:r>
              <a:rPr lang="en" sz="900">
                <a:latin typeface="Barlow Light"/>
                <a:ea typeface="Barlow Light"/>
                <a:cs typeface="Barlow Light"/>
                <a:sym typeface="Barlow Light"/>
              </a:rPr>
              <a:t>Resize them without losing quality.</a:t>
            </a:r>
            <a:endParaRPr sz="900">
              <a:latin typeface="Barlow Light"/>
              <a:ea typeface="Barlow Light"/>
              <a:cs typeface="Barlow Light"/>
              <a:sym typeface="Barlow Ligh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Font typeface="Barlow Light"/>
              <a:buChar char="●"/>
            </a:pPr>
            <a:r>
              <a:rPr lang="en" sz="900">
                <a:latin typeface="Barlow Light"/>
                <a:ea typeface="Barlow Light"/>
                <a:cs typeface="Barlow Light"/>
                <a:sym typeface="Barlow Light"/>
              </a:rPr>
              <a:t>Change line color, width and style.</a:t>
            </a:r>
            <a:endParaRPr sz="900"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latin typeface="Barlow Light"/>
                <a:ea typeface="Barlow Light"/>
                <a:cs typeface="Barlow Light"/>
                <a:sym typeface="Barlow Light"/>
              </a:rPr>
              <a:t>Isn’t that nice? :)</a:t>
            </a:r>
            <a:endParaRPr sz="900"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latin typeface="Barlow Light"/>
                <a:ea typeface="Barlow Light"/>
                <a:cs typeface="Barlow Light"/>
                <a:sym typeface="Barlow Light"/>
              </a:rPr>
              <a:t>Examples:</a:t>
            </a:r>
            <a:endParaRPr sz="900"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latin typeface="Barlow Light"/>
              <a:ea typeface="Barlow Light"/>
              <a:cs typeface="Barlow Light"/>
              <a:sym typeface="Barlow Light"/>
            </a:endParaRPr>
          </a:p>
        </p:txBody>
      </p:sp>
      <p:grpSp>
        <p:nvGrpSpPr>
          <p:cNvPr id="610" name="Google Shape;610;p40"/>
          <p:cNvGrpSpPr/>
          <p:nvPr/>
        </p:nvGrpSpPr>
        <p:grpSpPr>
          <a:xfrm>
            <a:off x="604182" y="540331"/>
            <a:ext cx="310551" cy="405092"/>
            <a:chOff x="590250" y="244200"/>
            <a:chExt cx="407975" cy="532175"/>
          </a:xfrm>
        </p:grpSpPr>
        <p:sp>
          <p:nvSpPr>
            <p:cNvPr id="611" name="Google Shape;611;p40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40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40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40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40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40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40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40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40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40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0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40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40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40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5" name="Google Shape;625;p40"/>
          <p:cNvGrpSpPr/>
          <p:nvPr/>
        </p:nvGrpSpPr>
        <p:grpSpPr>
          <a:xfrm>
            <a:off x="1104728" y="600124"/>
            <a:ext cx="337440" cy="280883"/>
            <a:chOff x="1247825" y="322750"/>
            <a:chExt cx="443300" cy="369000"/>
          </a:xfrm>
        </p:grpSpPr>
        <p:sp>
          <p:nvSpPr>
            <p:cNvPr id="626" name="Google Shape;626;p40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40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40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40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40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1" name="Google Shape;631;p40"/>
          <p:cNvGrpSpPr/>
          <p:nvPr/>
        </p:nvGrpSpPr>
        <p:grpSpPr>
          <a:xfrm>
            <a:off x="1623829" y="598734"/>
            <a:ext cx="322597" cy="283661"/>
            <a:chOff x="1929775" y="320925"/>
            <a:chExt cx="423800" cy="372650"/>
          </a:xfrm>
        </p:grpSpPr>
        <p:sp>
          <p:nvSpPr>
            <p:cNvPr id="632" name="Google Shape;632;p40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40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40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40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40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7" name="Google Shape;637;p40"/>
          <p:cNvSpPr/>
          <p:nvPr/>
        </p:nvSpPr>
        <p:spPr>
          <a:xfrm>
            <a:off x="2164700" y="588535"/>
            <a:ext cx="264193" cy="304061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8" name="Google Shape;638;p40"/>
          <p:cNvSpPr/>
          <p:nvPr/>
        </p:nvSpPr>
        <p:spPr>
          <a:xfrm>
            <a:off x="2694458" y="589468"/>
            <a:ext cx="228036" cy="302196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9" name="Google Shape;639;p40"/>
          <p:cNvGrpSpPr/>
          <p:nvPr/>
        </p:nvGrpSpPr>
        <p:grpSpPr>
          <a:xfrm>
            <a:off x="3679335" y="566745"/>
            <a:ext cx="304994" cy="347621"/>
            <a:chOff x="4630125" y="278900"/>
            <a:chExt cx="400675" cy="456675"/>
          </a:xfrm>
        </p:grpSpPr>
        <p:sp>
          <p:nvSpPr>
            <p:cNvPr id="640" name="Google Shape;640;p40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40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40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40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4" name="Google Shape;644;p40"/>
          <p:cNvSpPr/>
          <p:nvPr/>
        </p:nvSpPr>
        <p:spPr>
          <a:xfrm>
            <a:off x="4168770" y="588078"/>
            <a:ext cx="349486" cy="304975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5" name="Google Shape;645;p40"/>
          <p:cNvGrpSpPr/>
          <p:nvPr/>
        </p:nvGrpSpPr>
        <p:grpSpPr>
          <a:xfrm>
            <a:off x="608826" y="1061734"/>
            <a:ext cx="310532" cy="378678"/>
            <a:chOff x="596350" y="929175"/>
            <a:chExt cx="407950" cy="497475"/>
          </a:xfrm>
        </p:grpSpPr>
        <p:sp>
          <p:nvSpPr>
            <p:cNvPr id="646" name="Google Shape;646;p40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40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40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40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40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40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40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3" name="Google Shape;653;p40"/>
          <p:cNvGrpSpPr/>
          <p:nvPr/>
        </p:nvGrpSpPr>
        <p:grpSpPr>
          <a:xfrm>
            <a:off x="1627064" y="1116902"/>
            <a:ext cx="316126" cy="270683"/>
            <a:chOff x="1934025" y="1001650"/>
            <a:chExt cx="415300" cy="355600"/>
          </a:xfrm>
        </p:grpSpPr>
        <p:sp>
          <p:nvSpPr>
            <p:cNvPr id="654" name="Google Shape;654;p40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40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40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40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8" name="Google Shape;658;p40"/>
          <p:cNvSpPr/>
          <p:nvPr/>
        </p:nvSpPr>
        <p:spPr>
          <a:xfrm>
            <a:off x="2137830" y="1094183"/>
            <a:ext cx="317953" cy="316107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9" name="Google Shape;659;p40"/>
          <p:cNvSpPr/>
          <p:nvPr/>
        </p:nvSpPr>
        <p:spPr>
          <a:xfrm>
            <a:off x="2649966" y="1109940"/>
            <a:ext cx="317040" cy="284594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0" name="Google Shape;660;p40"/>
          <p:cNvSpPr/>
          <p:nvPr/>
        </p:nvSpPr>
        <p:spPr>
          <a:xfrm>
            <a:off x="3166269" y="1112261"/>
            <a:ext cx="307772" cy="279950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1" name="Google Shape;661;p40"/>
          <p:cNvSpPr/>
          <p:nvPr/>
        </p:nvSpPr>
        <p:spPr>
          <a:xfrm>
            <a:off x="3688148" y="1115040"/>
            <a:ext cx="287372" cy="274394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2" name="Google Shape;662;p40"/>
          <p:cNvGrpSpPr/>
          <p:nvPr/>
        </p:nvGrpSpPr>
        <p:grpSpPr>
          <a:xfrm>
            <a:off x="4184981" y="1096502"/>
            <a:ext cx="317040" cy="317497"/>
            <a:chOff x="5294400" y="974850"/>
            <a:chExt cx="416500" cy="417100"/>
          </a:xfrm>
        </p:grpSpPr>
        <p:sp>
          <p:nvSpPr>
            <p:cNvPr id="663" name="Google Shape;663;p40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40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5" name="Google Shape;665;p40"/>
          <p:cNvGrpSpPr/>
          <p:nvPr/>
        </p:nvGrpSpPr>
        <p:grpSpPr>
          <a:xfrm>
            <a:off x="4658657" y="1060821"/>
            <a:ext cx="393046" cy="382846"/>
            <a:chOff x="5916675" y="927975"/>
            <a:chExt cx="516350" cy="502950"/>
          </a:xfrm>
        </p:grpSpPr>
        <p:sp>
          <p:nvSpPr>
            <p:cNvPr id="666" name="Google Shape;666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8" name="Google Shape;668;p40"/>
          <p:cNvGrpSpPr/>
          <p:nvPr/>
        </p:nvGrpSpPr>
        <p:grpSpPr>
          <a:xfrm>
            <a:off x="584715" y="1648962"/>
            <a:ext cx="354110" cy="239169"/>
            <a:chOff x="564675" y="1700625"/>
            <a:chExt cx="465200" cy="314200"/>
          </a:xfrm>
        </p:grpSpPr>
        <p:sp>
          <p:nvSpPr>
            <p:cNvPr id="669" name="Google Shape;669;p40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40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40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2" name="Google Shape;672;p40"/>
          <p:cNvGrpSpPr/>
          <p:nvPr/>
        </p:nvGrpSpPr>
        <p:grpSpPr>
          <a:xfrm>
            <a:off x="1096393" y="1590559"/>
            <a:ext cx="354110" cy="346708"/>
            <a:chOff x="1236875" y="1623900"/>
            <a:chExt cx="465200" cy="455475"/>
          </a:xfrm>
        </p:grpSpPr>
        <p:sp>
          <p:nvSpPr>
            <p:cNvPr id="673" name="Google Shape;673;p40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40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40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40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40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40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40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0" name="Google Shape;680;p40"/>
          <p:cNvGrpSpPr/>
          <p:nvPr/>
        </p:nvGrpSpPr>
        <p:grpSpPr>
          <a:xfrm>
            <a:off x="1619185" y="1597981"/>
            <a:ext cx="331883" cy="331864"/>
            <a:chOff x="1923675" y="1633650"/>
            <a:chExt cx="436000" cy="435975"/>
          </a:xfrm>
        </p:grpSpPr>
        <p:sp>
          <p:nvSpPr>
            <p:cNvPr id="681" name="Google Shape;681;p40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40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40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40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40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40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7" name="Google Shape;687;p40"/>
          <p:cNvGrpSpPr/>
          <p:nvPr/>
        </p:nvGrpSpPr>
        <p:grpSpPr>
          <a:xfrm>
            <a:off x="2129475" y="1596591"/>
            <a:ext cx="334643" cy="334643"/>
            <a:chOff x="2594050" y="1631825"/>
            <a:chExt cx="439625" cy="439625"/>
          </a:xfrm>
        </p:grpSpPr>
        <p:sp>
          <p:nvSpPr>
            <p:cNvPr id="688" name="Google Shape;688;p40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40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40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40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2" name="Google Shape;692;p40"/>
          <p:cNvSpPr/>
          <p:nvPr/>
        </p:nvSpPr>
        <p:spPr>
          <a:xfrm>
            <a:off x="2655979" y="1611420"/>
            <a:ext cx="304994" cy="304994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3" name="Google Shape;693;p40"/>
          <p:cNvGrpSpPr/>
          <p:nvPr/>
        </p:nvGrpSpPr>
        <p:grpSpPr>
          <a:xfrm>
            <a:off x="3184346" y="1571567"/>
            <a:ext cx="271615" cy="384691"/>
            <a:chOff x="3979850" y="1598950"/>
            <a:chExt cx="356825" cy="505375"/>
          </a:xfrm>
        </p:grpSpPr>
        <p:sp>
          <p:nvSpPr>
            <p:cNvPr id="694" name="Google Shape;694;p40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40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6" name="Google Shape;696;p40"/>
          <p:cNvGrpSpPr/>
          <p:nvPr/>
        </p:nvGrpSpPr>
        <p:grpSpPr>
          <a:xfrm>
            <a:off x="3652921" y="1654062"/>
            <a:ext cx="357821" cy="219701"/>
            <a:chOff x="4595425" y="1707325"/>
            <a:chExt cx="470075" cy="288625"/>
          </a:xfrm>
        </p:grpSpPr>
        <p:sp>
          <p:nvSpPr>
            <p:cNvPr id="697" name="Google Shape;697;p40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40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40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40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40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2" name="Google Shape;702;p40"/>
          <p:cNvGrpSpPr/>
          <p:nvPr/>
        </p:nvGrpSpPr>
        <p:grpSpPr>
          <a:xfrm>
            <a:off x="4181746" y="1600302"/>
            <a:ext cx="323529" cy="327221"/>
            <a:chOff x="5290150" y="1636700"/>
            <a:chExt cx="425025" cy="429875"/>
          </a:xfrm>
        </p:grpSpPr>
        <p:sp>
          <p:nvSpPr>
            <p:cNvPr id="703" name="Google Shape;703;p40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40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5" name="Google Shape;705;p40"/>
          <p:cNvGrpSpPr/>
          <p:nvPr/>
        </p:nvGrpSpPr>
        <p:grpSpPr>
          <a:xfrm>
            <a:off x="4692492" y="1590559"/>
            <a:ext cx="325375" cy="341151"/>
            <a:chOff x="5961125" y="1623900"/>
            <a:chExt cx="427450" cy="448175"/>
          </a:xfrm>
        </p:grpSpPr>
        <p:sp>
          <p:nvSpPr>
            <p:cNvPr id="706" name="Google Shape;706;p40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40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40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40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40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40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3" name="Google Shape;713;p40"/>
          <p:cNvGrpSpPr/>
          <p:nvPr/>
        </p:nvGrpSpPr>
        <p:grpSpPr>
          <a:xfrm>
            <a:off x="5193038" y="1599370"/>
            <a:ext cx="347621" cy="329086"/>
            <a:chOff x="6618700" y="1635475"/>
            <a:chExt cx="456675" cy="432325"/>
          </a:xfrm>
        </p:grpSpPr>
        <p:sp>
          <p:nvSpPr>
            <p:cNvPr id="714" name="Google Shape;714;p40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40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40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40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40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9" name="Google Shape;719;p40"/>
          <p:cNvGrpSpPr/>
          <p:nvPr/>
        </p:nvGrpSpPr>
        <p:grpSpPr>
          <a:xfrm>
            <a:off x="624107" y="2127738"/>
            <a:ext cx="275326" cy="295707"/>
            <a:chOff x="616425" y="2329600"/>
            <a:chExt cx="361700" cy="388475"/>
          </a:xfrm>
        </p:grpSpPr>
        <p:sp>
          <p:nvSpPr>
            <p:cNvPr id="720" name="Google Shape;720;p40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40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40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40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40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40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40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40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8" name="Google Shape;728;p40"/>
          <p:cNvGrpSpPr/>
          <p:nvPr/>
        </p:nvGrpSpPr>
        <p:grpSpPr>
          <a:xfrm>
            <a:off x="1128383" y="2130516"/>
            <a:ext cx="290150" cy="290150"/>
            <a:chOff x="1278900" y="2333250"/>
            <a:chExt cx="381175" cy="381175"/>
          </a:xfrm>
        </p:grpSpPr>
        <p:sp>
          <p:nvSpPr>
            <p:cNvPr id="729" name="Google Shape;729;p40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40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40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40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3" name="Google Shape;733;p40"/>
          <p:cNvGrpSpPr/>
          <p:nvPr/>
        </p:nvGrpSpPr>
        <p:grpSpPr>
          <a:xfrm>
            <a:off x="1640042" y="2130516"/>
            <a:ext cx="290169" cy="290150"/>
            <a:chOff x="1951075" y="2333250"/>
            <a:chExt cx="381200" cy="381175"/>
          </a:xfrm>
        </p:grpSpPr>
        <p:sp>
          <p:nvSpPr>
            <p:cNvPr id="734" name="Google Shape;734;p40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40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40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40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8" name="Google Shape;738;p40"/>
          <p:cNvGrpSpPr/>
          <p:nvPr/>
        </p:nvGrpSpPr>
        <p:grpSpPr>
          <a:xfrm>
            <a:off x="2151721" y="2130516"/>
            <a:ext cx="290150" cy="290150"/>
            <a:chOff x="2623275" y="2333250"/>
            <a:chExt cx="381175" cy="381175"/>
          </a:xfrm>
        </p:grpSpPr>
        <p:sp>
          <p:nvSpPr>
            <p:cNvPr id="739" name="Google Shape;739;p40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40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40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40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3" name="Google Shape;743;p40"/>
          <p:cNvGrpSpPr/>
          <p:nvPr/>
        </p:nvGrpSpPr>
        <p:grpSpPr>
          <a:xfrm>
            <a:off x="2731070" y="2080467"/>
            <a:ext cx="154809" cy="386556"/>
            <a:chOff x="3384375" y="2267500"/>
            <a:chExt cx="203375" cy="507825"/>
          </a:xfrm>
        </p:grpSpPr>
        <p:sp>
          <p:nvSpPr>
            <p:cNvPr id="744" name="Google Shape;744;p40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40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6" name="Google Shape;746;p40"/>
          <p:cNvGrpSpPr/>
          <p:nvPr/>
        </p:nvGrpSpPr>
        <p:grpSpPr>
          <a:xfrm>
            <a:off x="3768319" y="2129584"/>
            <a:ext cx="127006" cy="288305"/>
            <a:chOff x="4747025" y="2332025"/>
            <a:chExt cx="166850" cy="378750"/>
          </a:xfrm>
        </p:grpSpPr>
        <p:sp>
          <p:nvSpPr>
            <p:cNvPr id="747" name="Google Shape;747;p40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40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9" name="Google Shape;749;p40"/>
          <p:cNvGrpSpPr/>
          <p:nvPr/>
        </p:nvGrpSpPr>
        <p:grpSpPr>
          <a:xfrm>
            <a:off x="3254338" y="2082313"/>
            <a:ext cx="131631" cy="382846"/>
            <a:chOff x="4071800" y="2269925"/>
            <a:chExt cx="172925" cy="502950"/>
          </a:xfrm>
        </p:grpSpPr>
        <p:sp>
          <p:nvSpPr>
            <p:cNvPr id="750" name="Google Shape;750;p40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40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2" name="Google Shape;752;p40"/>
          <p:cNvSpPr/>
          <p:nvPr/>
        </p:nvSpPr>
        <p:spPr>
          <a:xfrm>
            <a:off x="4198438" y="2122644"/>
            <a:ext cx="290150" cy="305907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3" name="Google Shape;753;p40"/>
          <p:cNvGrpSpPr/>
          <p:nvPr/>
        </p:nvGrpSpPr>
        <p:grpSpPr>
          <a:xfrm>
            <a:off x="4701303" y="2128194"/>
            <a:ext cx="313329" cy="294794"/>
            <a:chOff x="5972700" y="2330200"/>
            <a:chExt cx="411625" cy="387275"/>
          </a:xfrm>
        </p:grpSpPr>
        <p:sp>
          <p:nvSpPr>
            <p:cNvPr id="754" name="Google Shape;754;p40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40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6" name="Google Shape;756;p40"/>
          <p:cNvGrpSpPr/>
          <p:nvPr/>
        </p:nvGrpSpPr>
        <p:grpSpPr>
          <a:xfrm>
            <a:off x="712177" y="2606494"/>
            <a:ext cx="99203" cy="361532"/>
            <a:chOff x="732125" y="2958550"/>
            <a:chExt cx="130325" cy="474950"/>
          </a:xfrm>
        </p:grpSpPr>
        <p:sp>
          <p:nvSpPr>
            <p:cNvPr id="757" name="Google Shape;757;p40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40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40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40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40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40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40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5" name="Google Shape;765;p40"/>
          <p:cNvSpPr/>
          <p:nvPr/>
        </p:nvSpPr>
        <p:spPr>
          <a:xfrm>
            <a:off x="1633097" y="2592134"/>
            <a:ext cx="304061" cy="390267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6" name="Google Shape;766;p40"/>
          <p:cNvSpPr/>
          <p:nvPr/>
        </p:nvSpPr>
        <p:spPr>
          <a:xfrm>
            <a:off x="1160810" y="2592134"/>
            <a:ext cx="225277" cy="390267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7" name="Google Shape;767;p40"/>
          <p:cNvGrpSpPr/>
          <p:nvPr/>
        </p:nvGrpSpPr>
        <p:grpSpPr>
          <a:xfrm>
            <a:off x="2121140" y="2618084"/>
            <a:ext cx="351332" cy="332797"/>
            <a:chOff x="2583100" y="2973775"/>
            <a:chExt cx="461550" cy="437200"/>
          </a:xfrm>
        </p:grpSpPr>
        <p:sp>
          <p:nvSpPr>
            <p:cNvPr id="768" name="Google Shape;768;p40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40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0" name="Google Shape;770;p40"/>
          <p:cNvSpPr/>
          <p:nvPr/>
        </p:nvSpPr>
        <p:spPr>
          <a:xfrm>
            <a:off x="3670526" y="2625970"/>
            <a:ext cx="322597" cy="322597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1" name="Google Shape;771;p40"/>
          <p:cNvGrpSpPr/>
          <p:nvPr/>
        </p:nvGrpSpPr>
        <p:grpSpPr>
          <a:xfrm>
            <a:off x="4149300" y="2643584"/>
            <a:ext cx="393978" cy="292929"/>
            <a:chOff x="5247525" y="3007275"/>
            <a:chExt cx="517575" cy="384825"/>
          </a:xfrm>
        </p:grpSpPr>
        <p:sp>
          <p:nvSpPr>
            <p:cNvPr id="772" name="Google Shape;772;p40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40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4" name="Google Shape;774;p40"/>
          <p:cNvGrpSpPr/>
          <p:nvPr/>
        </p:nvGrpSpPr>
        <p:grpSpPr>
          <a:xfrm>
            <a:off x="3163032" y="2626895"/>
            <a:ext cx="310532" cy="317040"/>
            <a:chOff x="3951850" y="2985350"/>
            <a:chExt cx="407950" cy="416500"/>
          </a:xfrm>
        </p:grpSpPr>
        <p:sp>
          <p:nvSpPr>
            <p:cNvPr id="775" name="Google Shape;775;p40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40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40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9" name="Google Shape;779;p40"/>
          <p:cNvGrpSpPr/>
          <p:nvPr/>
        </p:nvGrpSpPr>
        <p:grpSpPr>
          <a:xfrm>
            <a:off x="587969" y="3160819"/>
            <a:ext cx="359667" cy="276239"/>
            <a:chOff x="568950" y="3686775"/>
            <a:chExt cx="472500" cy="362900"/>
          </a:xfrm>
        </p:grpSpPr>
        <p:sp>
          <p:nvSpPr>
            <p:cNvPr id="780" name="Google Shape;780;p40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40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40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3" name="Google Shape;783;p40"/>
          <p:cNvSpPr/>
          <p:nvPr/>
        </p:nvSpPr>
        <p:spPr>
          <a:xfrm>
            <a:off x="4732819" y="2611145"/>
            <a:ext cx="244726" cy="352264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4" name="Google Shape;784;p40"/>
          <p:cNvGrpSpPr/>
          <p:nvPr/>
        </p:nvGrpSpPr>
        <p:grpSpPr>
          <a:xfrm>
            <a:off x="1102426" y="3183998"/>
            <a:ext cx="342064" cy="229901"/>
            <a:chOff x="1244800" y="3717225"/>
            <a:chExt cx="449375" cy="302025"/>
          </a:xfrm>
        </p:grpSpPr>
        <p:sp>
          <p:nvSpPr>
            <p:cNvPr id="785" name="Google Shape;785;p40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40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40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40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1" name="Google Shape;791;p40"/>
          <p:cNvGrpSpPr/>
          <p:nvPr/>
        </p:nvGrpSpPr>
        <p:grpSpPr>
          <a:xfrm>
            <a:off x="1618729" y="3166376"/>
            <a:ext cx="332797" cy="260026"/>
            <a:chOff x="1923075" y="3694075"/>
            <a:chExt cx="437200" cy="341600"/>
          </a:xfrm>
        </p:grpSpPr>
        <p:sp>
          <p:nvSpPr>
            <p:cNvPr id="792" name="Google Shape;792;p40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40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40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40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40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1" name="Google Shape;801;p40"/>
          <p:cNvGrpSpPr/>
          <p:nvPr/>
        </p:nvGrpSpPr>
        <p:grpSpPr>
          <a:xfrm>
            <a:off x="2133642" y="3162209"/>
            <a:ext cx="326307" cy="267904"/>
            <a:chOff x="2599525" y="3688600"/>
            <a:chExt cx="428675" cy="351950"/>
          </a:xfrm>
        </p:grpSpPr>
        <p:sp>
          <p:nvSpPr>
            <p:cNvPr id="802" name="Google Shape;802;p40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40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40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5" name="Google Shape;805;p40"/>
          <p:cNvGrpSpPr/>
          <p:nvPr/>
        </p:nvGrpSpPr>
        <p:grpSpPr>
          <a:xfrm>
            <a:off x="2661078" y="3143673"/>
            <a:ext cx="302215" cy="298029"/>
            <a:chOff x="3292425" y="3664250"/>
            <a:chExt cx="397025" cy="391525"/>
          </a:xfrm>
        </p:grpSpPr>
        <p:sp>
          <p:nvSpPr>
            <p:cNvPr id="806" name="Google Shape;806;p40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40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40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9" name="Google Shape;809;p40"/>
          <p:cNvGrpSpPr/>
          <p:nvPr/>
        </p:nvGrpSpPr>
        <p:grpSpPr>
          <a:xfrm>
            <a:off x="3148189" y="3182133"/>
            <a:ext cx="334662" cy="242880"/>
            <a:chOff x="3932350" y="3714775"/>
            <a:chExt cx="439650" cy="319075"/>
          </a:xfrm>
        </p:grpSpPr>
        <p:sp>
          <p:nvSpPr>
            <p:cNvPr id="810" name="Google Shape;810;p40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40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40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40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40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5" name="Google Shape;815;p40"/>
          <p:cNvGrpSpPr/>
          <p:nvPr/>
        </p:nvGrpSpPr>
        <p:grpSpPr>
          <a:xfrm>
            <a:off x="3659867" y="3182133"/>
            <a:ext cx="334643" cy="242880"/>
            <a:chOff x="4604550" y="3714775"/>
            <a:chExt cx="439625" cy="319075"/>
          </a:xfrm>
        </p:grpSpPr>
        <p:sp>
          <p:nvSpPr>
            <p:cNvPr id="816" name="Google Shape;816;p40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40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8" name="Google Shape;818;p40"/>
          <p:cNvGrpSpPr/>
          <p:nvPr/>
        </p:nvGrpSpPr>
        <p:grpSpPr>
          <a:xfrm>
            <a:off x="4183592" y="3157108"/>
            <a:ext cx="319818" cy="284137"/>
            <a:chOff x="5292575" y="3681900"/>
            <a:chExt cx="420150" cy="373275"/>
          </a:xfrm>
        </p:grpSpPr>
        <p:sp>
          <p:nvSpPr>
            <p:cNvPr id="819" name="Google Shape;819;p40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40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40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40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40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40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6" name="Google Shape;826;p40"/>
          <p:cNvGrpSpPr/>
          <p:nvPr/>
        </p:nvGrpSpPr>
        <p:grpSpPr>
          <a:xfrm>
            <a:off x="4677192" y="3120951"/>
            <a:ext cx="355975" cy="355975"/>
            <a:chOff x="5941025" y="3634400"/>
            <a:chExt cx="467650" cy="467650"/>
          </a:xfrm>
        </p:grpSpPr>
        <p:sp>
          <p:nvSpPr>
            <p:cNvPr id="827" name="Google Shape;827;p40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40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40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40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40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3" name="Google Shape;833;p40"/>
          <p:cNvGrpSpPr/>
          <p:nvPr/>
        </p:nvGrpSpPr>
        <p:grpSpPr>
          <a:xfrm>
            <a:off x="5211593" y="3143673"/>
            <a:ext cx="310532" cy="310551"/>
            <a:chOff x="6643075" y="3664250"/>
            <a:chExt cx="407950" cy="407975"/>
          </a:xfrm>
        </p:grpSpPr>
        <p:sp>
          <p:nvSpPr>
            <p:cNvPr id="834" name="Google Shape;834;p40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40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6" name="Google Shape;836;p40"/>
          <p:cNvGrpSpPr/>
          <p:nvPr/>
        </p:nvGrpSpPr>
        <p:grpSpPr>
          <a:xfrm>
            <a:off x="593525" y="3642373"/>
            <a:ext cx="336507" cy="336488"/>
            <a:chOff x="576250" y="4319400"/>
            <a:chExt cx="442075" cy="442050"/>
          </a:xfrm>
        </p:grpSpPr>
        <p:sp>
          <p:nvSpPr>
            <p:cNvPr id="837" name="Google Shape;837;p40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40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40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40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1" name="Google Shape;841;p40"/>
          <p:cNvSpPr/>
          <p:nvPr/>
        </p:nvSpPr>
        <p:spPr>
          <a:xfrm>
            <a:off x="1091294" y="3707734"/>
            <a:ext cx="364310" cy="205790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2" name="Google Shape;842;p40"/>
          <p:cNvSpPr/>
          <p:nvPr/>
        </p:nvSpPr>
        <p:spPr>
          <a:xfrm>
            <a:off x="3165812" y="3656276"/>
            <a:ext cx="308686" cy="30870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3" name="Google Shape;843;p40"/>
          <p:cNvSpPr/>
          <p:nvPr/>
        </p:nvSpPr>
        <p:spPr>
          <a:xfrm>
            <a:off x="2654133" y="3675744"/>
            <a:ext cx="308686" cy="269769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4" name="Google Shape;844;p40"/>
          <p:cNvSpPr/>
          <p:nvPr/>
        </p:nvSpPr>
        <p:spPr>
          <a:xfrm>
            <a:off x="3676102" y="3654887"/>
            <a:ext cx="311464" cy="31148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5" name="Google Shape;845;p40"/>
          <p:cNvGrpSpPr/>
          <p:nvPr/>
        </p:nvGrpSpPr>
        <p:grpSpPr>
          <a:xfrm>
            <a:off x="4165057" y="3659520"/>
            <a:ext cx="356889" cy="294794"/>
            <a:chOff x="5268225" y="4341925"/>
            <a:chExt cx="468850" cy="387275"/>
          </a:xfrm>
        </p:grpSpPr>
        <p:sp>
          <p:nvSpPr>
            <p:cNvPr id="846" name="Google Shape;846;p40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40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40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40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40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" name="Google Shape;853;p40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4" name="Google Shape;854;p40"/>
          <p:cNvGrpSpPr/>
          <p:nvPr/>
        </p:nvGrpSpPr>
        <p:grpSpPr>
          <a:xfrm>
            <a:off x="4694814" y="3650252"/>
            <a:ext cx="320732" cy="320732"/>
            <a:chOff x="5964175" y="4329750"/>
            <a:chExt cx="421350" cy="421350"/>
          </a:xfrm>
        </p:grpSpPr>
        <p:sp>
          <p:nvSpPr>
            <p:cNvPr id="855" name="Google Shape;855;p40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40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7" name="Google Shape;857;p40"/>
          <p:cNvGrpSpPr/>
          <p:nvPr/>
        </p:nvGrpSpPr>
        <p:grpSpPr>
          <a:xfrm>
            <a:off x="1104728" y="4161931"/>
            <a:ext cx="337440" cy="326307"/>
            <a:chOff x="1247825" y="5001950"/>
            <a:chExt cx="443300" cy="428675"/>
          </a:xfrm>
        </p:grpSpPr>
        <p:sp>
          <p:nvSpPr>
            <p:cNvPr id="858" name="Google Shape;858;p40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40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" name="Google Shape;863;p40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4" name="Google Shape;864;p40"/>
          <p:cNvGrpSpPr/>
          <p:nvPr/>
        </p:nvGrpSpPr>
        <p:grpSpPr>
          <a:xfrm>
            <a:off x="1646531" y="4145698"/>
            <a:ext cx="277191" cy="353197"/>
            <a:chOff x="1959600" y="4980625"/>
            <a:chExt cx="364150" cy="464000"/>
          </a:xfrm>
        </p:grpSpPr>
        <p:sp>
          <p:nvSpPr>
            <p:cNvPr id="865" name="Google Shape;865;p40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" name="Google Shape;867;p40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40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40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2" name="Google Shape;872;p40"/>
          <p:cNvGrpSpPr/>
          <p:nvPr/>
        </p:nvGrpSpPr>
        <p:grpSpPr>
          <a:xfrm>
            <a:off x="2137829" y="4159152"/>
            <a:ext cx="317953" cy="326764"/>
            <a:chOff x="2605025" y="4998300"/>
            <a:chExt cx="417700" cy="429275"/>
          </a:xfrm>
        </p:grpSpPr>
        <p:sp>
          <p:nvSpPr>
            <p:cNvPr id="873" name="Google Shape;873;p40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40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6" name="Google Shape;876;p40"/>
          <p:cNvGrpSpPr/>
          <p:nvPr/>
        </p:nvGrpSpPr>
        <p:grpSpPr>
          <a:xfrm>
            <a:off x="2618451" y="4161931"/>
            <a:ext cx="380067" cy="316564"/>
            <a:chOff x="3236425" y="5001950"/>
            <a:chExt cx="499300" cy="415875"/>
          </a:xfrm>
        </p:grpSpPr>
        <p:sp>
          <p:nvSpPr>
            <p:cNvPr id="877" name="Google Shape;877;p40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" name="Google Shape;878;p40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40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40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40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40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3" name="Google Shape;883;p40"/>
          <p:cNvGrpSpPr/>
          <p:nvPr/>
        </p:nvGrpSpPr>
        <p:grpSpPr>
          <a:xfrm>
            <a:off x="3175535" y="4145698"/>
            <a:ext cx="289237" cy="344386"/>
            <a:chOff x="3968275" y="4980625"/>
            <a:chExt cx="379975" cy="452425"/>
          </a:xfrm>
        </p:grpSpPr>
        <p:sp>
          <p:nvSpPr>
            <p:cNvPr id="884" name="Google Shape;884;p40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7" name="Google Shape;887;p40"/>
          <p:cNvGrpSpPr/>
          <p:nvPr/>
        </p:nvGrpSpPr>
        <p:grpSpPr>
          <a:xfrm>
            <a:off x="4674871" y="4222636"/>
            <a:ext cx="366175" cy="199320"/>
            <a:chOff x="5937975" y="5081700"/>
            <a:chExt cx="481050" cy="261850"/>
          </a:xfrm>
        </p:grpSpPr>
        <p:sp>
          <p:nvSpPr>
            <p:cNvPr id="888" name="Google Shape;888;p40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" name="Google Shape;889;p40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" name="Google Shape;890;p40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1" name="Google Shape;891;p40"/>
          <p:cNvGrpSpPr/>
          <p:nvPr/>
        </p:nvGrpSpPr>
        <p:grpSpPr>
          <a:xfrm>
            <a:off x="5234752" y="4184177"/>
            <a:ext cx="262804" cy="302196"/>
            <a:chOff x="6673500" y="5031175"/>
            <a:chExt cx="345250" cy="397000"/>
          </a:xfrm>
        </p:grpSpPr>
        <p:sp>
          <p:nvSpPr>
            <p:cNvPr id="892" name="Google Shape;892;p40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40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4" name="Google Shape;894;p40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5" name="Google Shape;895;p40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40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7" name="Google Shape;897;p40"/>
          <p:cNvGrpSpPr/>
          <p:nvPr/>
        </p:nvGrpSpPr>
        <p:grpSpPr>
          <a:xfrm>
            <a:off x="3144497" y="583891"/>
            <a:ext cx="351332" cy="313329"/>
            <a:chOff x="3927500" y="301425"/>
            <a:chExt cx="461550" cy="411625"/>
          </a:xfrm>
        </p:grpSpPr>
        <p:sp>
          <p:nvSpPr>
            <p:cNvPr id="898" name="Google Shape;898;p40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40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40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40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40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40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7" name="Google Shape;907;p40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40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40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0" name="Google Shape;910;p40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40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40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40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40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40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6" name="Google Shape;916;p40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7" name="Google Shape;917;p40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8" name="Google Shape;918;p40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40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40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40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40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4" name="Google Shape;924;p40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5" name="Google Shape;925;p40"/>
          <p:cNvGrpSpPr/>
          <p:nvPr/>
        </p:nvGrpSpPr>
        <p:grpSpPr>
          <a:xfrm>
            <a:off x="5216217" y="589923"/>
            <a:ext cx="301283" cy="301283"/>
            <a:chOff x="6649150" y="309350"/>
            <a:chExt cx="395800" cy="395800"/>
          </a:xfrm>
        </p:grpSpPr>
        <p:sp>
          <p:nvSpPr>
            <p:cNvPr id="926" name="Google Shape;926;p40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7" name="Google Shape;927;p40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8" name="Google Shape;928;p40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40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40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40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40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8" name="Google Shape;938;p40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40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40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40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5" name="Google Shape;945;p40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9" name="Google Shape;949;p40"/>
          <p:cNvGrpSpPr/>
          <p:nvPr/>
        </p:nvGrpSpPr>
        <p:grpSpPr>
          <a:xfrm>
            <a:off x="4702217" y="596869"/>
            <a:ext cx="305926" cy="289694"/>
            <a:chOff x="5973900" y="318475"/>
            <a:chExt cx="401900" cy="380575"/>
          </a:xfrm>
        </p:grpSpPr>
        <p:sp>
          <p:nvSpPr>
            <p:cNvPr id="950" name="Google Shape;950;p40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3" name="Google Shape;953;p40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4" name="Google Shape;954;p40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4" name="Google Shape;964;p40"/>
          <p:cNvGrpSpPr/>
          <p:nvPr/>
        </p:nvGrpSpPr>
        <p:grpSpPr>
          <a:xfrm>
            <a:off x="1120504" y="1061734"/>
            <a:ext cx="310532" cy="378678"/>
            <a:chOff x="1268550" y="929175"/>
            <a:chExt cx="407950" cy="497475"/>
          </a:xfrm>
        </p:grpSpPr>
        <p:sp>
          <p:nvSpPr>
            <p:cNvPr id="965" name="Google Shape;965;p40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40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8" name="Google Shape;968;p40"/>
          <p:cNvGrpSpPr/>
          <p:nvPr/>
        </p:nvGrpSpPr>
        <p:grpSpPr>
          <a:xfrm>
            <a:off x="5183314" y="1076102"/>
            <a:ext cx="367089" cy="352264"/>
            <a:chOff x="6605925" y="948050"/>
            <a:chExt cx="482250" cy="462775"/>
          </a:xfrm>
        </p:grpSpPr>
        <p:sp>
          <p:nvSpPr>
            <p:cNvPr id="969" name="Google Shape;969;p40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5" name="Google Shape;975;p40"/>
          <p:cNvGrpSpPr/>
          <p:nvPr/>
        </p:nvGrpSpPr>
        <p:grpSpPr>
          <a:xfrm>
            <a:off x="5269063" y="2119384"/>
            <a:ext cx="195590" cy="310094"/>
            <a:chOff x="6718575" y="2318625"/>
            <a:chExt cx="256950" cy="407375"/>
          </a:xfrm>
        </p:grpSpPr>
        <p:sp>
          <p:nvSpPr>
            <p:cNvPr id="976" name="Google Shape;976;p40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4" name="Google Shape;984;p40"/>
          <p:cNvGrpSpPr/>
          <p:nvPr/>
        </p:nvGrpSpPr>
        <p:grpSpPr>
          <a:xfrm>
            <a:off x="2643932" y="2687144"/>
            <a:ext cx="329086" cy="200253"/>
            <a:chOff x="3269900" y="3064500"/>
            <a:chExt cx="432325" cy="263075"/>
          </a:xfrm>
        </p:grpSpPr>
        <p:sp>
          <p:nvSpPr>
            <p:cNvPr id="985" name="Google Shape;985;p40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6" name="Google Shape;986;p40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7" name="Google Shape;987;p40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8" name="Google Shape;988;p40"/>
          <p:cNvGrpSpPr/>
          <p:nvPr/>
        </p:nvGrpSpPr>
        <p:grpSpPr>
          <a:xfrm>
            <a:off x="5246798" y="2625962"/>
            <a:ext cx="240102" cy="337440"/>
            <a:chOff x="6689325" y="2984125"/>
            <a:chExt cx="315425" cy="443300"/>
          </a:xfrm>
        </p:grpSpPr>
        <p:sp>
          <p:nvSpPr>
            <p:cNvPr id="989" name="Google Shape;989;p40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4" name="Google Shape;994;p40"/>
          <p:cNvGrpSpPr/>
          <p:nvPr/>
        </p:nvGrpSpPr>
        <p:grpSpPr>
          <a:xfrm>
            <a:off x="1668321" y="3617349"/>
            <a:ext cx="232223" cy="375424"/>
            <a:chOff x="1988225" y="4286525"/>
            <a:chExt cx="305075" cy="493200"/>
          </a:xfrm>
        </p:grpSpPr>
        <p:sp>
          <p:nvSpPr>
            <p:cNvPr id="995" name="Google Shape;995;p40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6" name="Google Shape;996;p40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7" name="Google Shape;997;p40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02" name="Google Shape;1002;p40"/>
          <p:cNvGrpSpPr/>
          <p:nvPr/>
        </p:nvGrpSpPr>
        <p:grpSpPr>
          <a:xfrm>
            <a:off x="2160988" y="3643763"/>
            <a:ext cx="280426" cy="355043"/>
            <a:chOff x="2635450" y="4321225"/>
            <a:chExt cx="368400" cy="466425"/>
          </a:xfrm>
        </p:grpSpPr>
        <p:sp>
          <p:nvSpPr>
            <p:cNvPr id="1003" name="Google Shape;1003;p40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4" name="Google Shape;1004;p40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8" name="Google Shape;1008;p40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09" name="Google Shape;1009;p40"/>
          <p:cNvGrpSpPr/>
          <p:nvPr/>
        </p:nvGrpSpPr>
        <p:grpSpPr>
          <a:xfrm>
            <a:off x="5211593" y="3634952"/>
            <a:ext cx="310532" cy="347621"/>
            <a:chOff x="6643075" y="4309650"/>
            <a:chExt cx="407950" cy="456675"/>
          </a:xfrm>
        </p:grpSpPr>
        <p:sp>
          <p:nvSpPr>
            <p:cNvPr id="1010" name="Google Shape;1010;p40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1" name="Google Shape;1011;p40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5" name="Google Shape;1015;p40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6" name="Google Shape;1016;p40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7" name="Google Shape;1017;p40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19" name="Google Shape;1019;p40"/>
          <p:cNvGrpSpPr/>
          <p:nvPr/>
        </p:nvGrpSpPr>
        <p:grpSpPr>
          <a:xfrm>
            <a:off x="4138643" y="4125774"/>
            <a:ext cx="409735" cy="393046"/>
            <a:chOff x="5233525" y="4954450"/>
            <a:chExt cx="538275" cy="516350"/>
          </a:xfrm>
        </p:grpSpPr>
        <p:sp>
          <p:nvSpPr>
            <p:cNvPr id="1020" name="Google Shape;1020;p40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40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2" name="Google Shape;1022;p40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3" name="Google Shape;1023;p40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40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0" name="Google Shape;1030;p40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1" name="Google Shape;1031;p40"/>
          <p:cNvGrpSpPr/>
          <p:nvPr/>
        </p:nvGrpSpPr>
        <p:grpSpPr>
          <a:xfrm>
            <a:off x="3623254" y="4132720"/>
            <a:ext cx="417157" cy="379154"/>
            <a:chOff x="4556450" y="4963575"/>
            <a:chExt cx="548025" cy="498100"/>
          </a:xfrm>
        </p:grpSpPr>
        <p:sp>
          <p:nvSpPr>
            <p:cNvPr id="1032" name="Google Shape;1032;p40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7" name="Google Shape;1037;p40"/>
          <p:cNvGrpSpPr/>
          <p:nvPr/>
        </p:nvGrpSpPr>
        <p:grpSpPr>
          <a:xfrm>
            <a:off x="559690" y="4214758"/>
            <a:ext cx="403246" cy="222955"/>
            <a:chOff x="531800" y="5071350"/>
            <a:chExt cx="529750" cy="292900"/>
          </a:xfrm>
        </p:grpSpPr>
        <p:sp>
          <p:nvSpPr>
            <p:cNvPr id="1038" name="Google Shape;1038;p40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0" name="Google Shape;1040;p40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5" name="Google Shape;1045;p40"/>
          <p:cNvGrpSpPr/>
          <p:nvPr/>
        </p:nvGrpSpPr>
        <p:grpSpPr>
          <a:xfrm>
            <a:off x="7091494" y="2032000"/>
            <a:ext cx="433992" cy="422729"/>
            <a:chOff x="5916675" y="927975"/>
            <a:chExt cx="516350" cy="502950"/>
          </a:xfrm>
        </p:grpSpPr>
        <p:sp>
          <p:nvSpPr>
            <p:cNvPr id="1046" name="Google Shape;1046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8" name="Google Shape;1048;p40"/>
          <p:cNvGrpSpPr/>
          <p:nvPr/>
        </p:nvGrpSpPr>
        <p:grpSpPr>
          <a:xfrm>
            <a:off x="6207514" y="2737902"/>
            <a:ext cx="1079481" cy="1051467"/>
            <a:chOff x="5916675" y="927975"/>
            <a:chExt cx="516350" cy="502950"/>
          </a:xfrm>
        </p:grpSpPr>
        <p:sp>
          <p:nvSpPr>
            <p:cNvPr id="1049" name="Google Shape;1049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0" name="Google Shape;1050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1" name="Google Shape;1051;p40"/>
          <p:cNvGrpSpPr/>
          <p:nvPr/>
        </p:nvGrpSpPr>
        <p:grpSpPr>
          <a:xfrm>
            <a:off x="6207657" y="2032000"/>
            <a:ext cx="433992" cy="422729"/>
            <a:chOff x="5916675" y="927975"/>
            <a:chExt cx="516350" cy="502950"/>
          </a:xfrm>
        </p:grpSpPr>
        <p:sp>
          <p:nvSpPr>
            <p:cNvPr id="1052" name="Google Shape;1052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3" name="Google Shape;1053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54" name="Google Shape;1054;p40"/>
          <p:cNvSpPr/>
          <p:nvPr/>
        </p:nvSpPr>
        <p:spPr>
          <a:xfrm>
            <a:off x="7283655" y="22683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5" name="Google Shape;1055;p40"/>
          <p:cNvSpPr/>
          <p:nvPr/>
        </p:nvSpPr>
        <p:spPr>
          <a:xfrm>
            <a:off x="6399818" y="22683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6" name="Google Shape;1056;p40"/>
          <p:cNvSpPr/>
          <p:nvPr/>
        </p:nvSpPr>
        <p:spPr>
          <a:xfrm>
            <a:off x="6685353" y="33259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7" name="Google Shape;1057;p40"/>
          <p:cNvSpPr txBox="1"/>
          <p:nvPr>
            <p:ph idx="12" type="sldNum"/>
          </p:nvPr>
        </p:nvSpPr>
        <p:spPr>
          <a:xfrm>
            <a:off x="4116400" y="4807375"/>
            <a:ext cx="911100" cy="3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1061" name="Shape 10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62" name="Google Shape;1062;p41"/>
          <p:cNvGrpSpPr/>
          <p:nvPr/>
        </p:nvGrpSpPr>
        <p:grpSpPr>
          <a:xfrm>
            <a:off x="3058888" y="1397727"/>
            <a:ext cx="445718" cy="445753"/>
            <a:chOff x="3706812" y="1035050"/>
            <a:chExt cx="4792662" cy="4787899"/>
          </a:xfrm>
        </p:grpSpPr>
        <p:sp>
          <p:nvSpPr>
            <p:cNvPr id="1063" name="Google Shape;1063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9" name="Google Shape;1069;p41"/>
          <p:cNvGrpSpPr/>
          <p:nvPr/>
        </p:nvGrpSpPr>
        <p:grpSpPr>
          <a:xfrm>
            <a:off x="1779393" y="1397757"/>
            <a:ext cx="443331" cy="445437"/>
            <a:chOff x="1400175" y="1220787"/>
            <a:chExt cx="4473575" cy="4476750"/>
          </a:xfrm>
        </p:grpSpPr>
        <p:sp>
          <p:nvSpPr>
            <p:cNvPr id="1070" name="Google Shape;1070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4" name="Google Shape;1074;p41"/>
          <p:cNvGrpSpPr/>
          <p:nvPr/>
        </p:nvGrpSpPr>
        <p:grpSpPr>
          <a:xfrm>
            <a:off x="1138046" y="1397771"/>
            <a:ext cx="446045" cy="445465"/>
            <a:chOff x="1649412" y="927100"/>
            <a:chExt cx="5011737" cy="5016500"/>
          </a:xfrm>
        </p:grpSpPr>
        <p:sp>
          <p:nvSpPr>
            <p:cNvPr id="1075" name="Google Shape;1075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8" name="Google Shape;1078;p41"/>
          <p:cNvGrpSpPr/>
          <p:nvPr/>
        </p:nvGrpSpPr>
        <p:grpSpPr>
          <a:xfrm>
            <a:off x="2418397" y="1398024"/>
            <a:ext cx="444870" cy="445286"/>
            <a:chOff x="1301750" y="920750"/>
            <a:chExt cx="5095875" cy="5100637"/>
          </a:xfrm>
        </p:grpSpPr>
        <p:sp>
          <p:nvSpPr>
            <p:cNvPr id="1079" name="Google Shape;1079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4" name="Google Shape;1084;p41"/>
          <p:cNvGrpSpPr/>
          <p:nvPr/>
        </p:nvGrpSpPr>
        <p:grpSpPr>
          <a:xfrm>
            <a:off x="4341570" y="1397933"/>
            <a:ext cx="445621" cy="445591"/>
            <a:chOff x="5732756" y="2682276"/>
            <a:chExt cx="719905" cy="719856"/>
          </a:xfrm>
        </p:grpSpPr>
        <p:sp>
          <p:nvSpPr>
            <p:cNvPr id="1085" name="Google Shape;1085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8" name="Google Shape;1088;p41"/>
          <p:cNvGrpSpPr/>
          <p:nvPr/>
        </p:nvGrpSpPr>
        <p:grpSpPr>
          <a:xfrm>
            <a:off x="4982887" y="1397927"/>
            <a:ext cx="445627" cy="445604"/>
            <a:chOff x="6768809" y="2682265"/>
            <a:chExt cx="719915" cy="719877"/>
          </a:xfrm>
        </p:grpSpPr>
        <p:sp>
          <p:nvSpPr>
            <p:cNvPr id="1089" name="Google Shape;1089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3" name="Google Shape;1093;p41"/>
          <p:cNvGrpSpPr/>
          <p:nvPr/>
        </p:nvGrpSpPr>
        <p:grpSpPr>
          <a:xfrm>
            <a:off x="5624209" y="1397956"/>
            <a:ext cx="445753" cy="445545"/>
            <a:chOff x="7804870" y="2682313"/>
            <a:chExt cx="720118" cy="719782"/>
          </a:xfrm>
        </p:grpSpPr>
        <p:sp>
          <p:nvSpPr>
            <p:cNvPr id="1094" name="Google Shape;1094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9" name="Google Shape;1099;p41"/>
          <p:cNvGrpSpPr/>
          <p:nvPr/>
        </p:nvGrpSpPr>
        <p:grpSpPr>
          <a:xfrm>
            <a:off x="6265657" y="1397725"/>
            <a:ext cx="446293" cy="446006"/>
            <a:chOff x="8841135" y="2681940"/>
            <a:chExt cx="720990" cy="720527"/>
          </a:xfrm>
        </p:grpSpPr>
        <p:sp>
          <p:nvSpPr>
            <p:cNvPr id="1100" name="Google Shape;1100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6" name="Google Shape;1106;p41"/>
          <p:cNvGrpSpPr/>
          <p:nvPr/>
        </p:nvGrpSpPr>
        <p:grpSpPr>
          <a:xfrm>
            <a:off x="3699655" y="1397657"/>
            <a:ext cx="445260" cy="445260"/>
            <a:chOff x="4103687" y="1439862"/>
            <a:chExt cx="3986212" cy="3986211"/>
          </a:xfrm>
        </p:grpSpPr>
        <p:sp>
          <p:nvSpPr>
            <p:cNvPr id="1107" name="Google Shape;1107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9" name="Google Shape;1109;p41"/>
          <p:cNvGrpSpPr/>
          <p:nvPr/>
        </p:nvGrpSpPr>
        <p:grpSpPr>
          <a:xfrm>
            <a:off x="6907645" y="1397961"/>
            <a:ext cx="445803" cy="445535"/>
            <a:chOff x="9878272" y="2682320"/>
            <a:chExt cx="720199" cy="719767"/>
          </a:xfrm>
        </p:grpSpPr>
        <p:sp>
          <p:nvSpPr>
            <p:cNvPr id="1110" name="Google Shape;1110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3" name="Google Shape;1113;p41"/>
          <p:cNvGrpSpPr/>
          <p:nvPr/>
        </p:nvGrpSpPr>
        <p:grpSpPr>
          <a:xfrm>
            <a:off x="7549143" y="1397878"/>
            <a:ext cx="445700" cy="445701"/>
            <a:chOff x="10914618" y="2682187"/>
            <a:chExt cx="720033" cy="720033"/>
          </a:xfrm>
        </p:grpSpPr>
        <p:sp>
          <p:nvSpPr>
            <p:cNvPr id="1114" name="Google Shape;1114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0" name="Google Shape;1120;p41"/>
          <p:cNvGrpSpPr/>
          <p:nvPr/>
        </p:nvGrpSpPr>
        <p:grpSpPr>
          <a:xfrm>
            <a:off x="1772664" y="690657"/>
            <a:ext cx="361521" cy="445816"/>
            <a:chOff x="1582665" y="1011072"/>
            <a:chExt cx="584040" cy="720220"/>
          </a:xfrm>
        </p:grpSpPr>
        <p:sp>
          <p:nvSpPr>
            <p:cNvPr id="1121" name="Google Shape;1121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6" name="Google Shape;1126;p41"/>
          <p:cNvGrpSpPr/>
          <p:nvPr/>
        </p:nvGrpSpPr>
        <p:grpSpPr>
          <a:xfrm>
            <a:off x="2374048" y="690678"/>
            <a:ext cx="379481" cy="445796"/>
            <a:chOff x="2554206" y="1011105"/>
            <a:chExt cx="613055" cy="720187"/>
          </a:xfrm>
        </p:grpSpPr>
        <p:sp>
          <p:nvSpPr>
            <p:cNvPr id="1127" name="Google Shape;1127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0" name="Google Shape;1130;p41"/>
          <p:cNvGrpSpPr/>
          <p:nvPr/>
        </p:nvGrpSpPr>
        <p:grpSpPr>
          <a:xfrm>
            <a:off x="6922223" y="645018"/>
            <a:ext cx="460705" cy="491455"/>
            <a:chOff x="9901824" y="937343"/>
            <a:chExt cx="744273" cy="793950"/>
          </a:xfrm>
        </p:grpSpPr>
        <p:grpSp>
          <p:nvGrpSpPr>
            <p:cNvPr id="1131" name="Google Shape;1131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1132" name="Google Shape;1132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3" name="Google Shape;1133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4" name="Google Shape;1134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5" name="Google Shape;1135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6" name="Google Shape;1136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7" name="Google Shape;1137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8" name="Google Shape;1138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9" name="Google Shape;1139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0" name="Google Shape;1140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1" name="Google Shape;1141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42" name="Google Shape;1142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8" name="Google Shape;1148;p41"/>
          <p:cNvGrpSpPr/>
          <p:nvPr/>
        </p:nvGrpSpPr>
        <p:grpSpPr>
          <a:xfrm>
            <a:off x="2993392" y="690844"/>
            <a:ext cx="369868" cy="445629"/>
            <a:chOff x="3554761" y="1011374"/>
            <a:chExt cx="597525" cy="719918"/>
          </a:xfrm>
        </p:grpSpPr>
        <p:sp>
          <p:nvSpPr>
            <p:cNvPr id="1149" name="Google Shape;1149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3" name="Google Shape;1153;p41"/>
          <p:cNvGrpSpPr/>
          <p:nvPr/>
        </p:nvGrpSpPr>
        <p:grpSpPr>
          <a:xfrm>
            <a:off x="3603122" y="690632"/>
            <a:ext cx="370755" cy="445841"/>
            <a:chOff x="4539787" y="1011032"/>
            <a:chExt cx="598958" cy="720261"/>
          </a:xfrm>
        </p:grpSpPr>
        <p:sp>
          <p:nvSpPr>
            <p:cNvPr id="1154" name="Google Shape;1154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9" name="Google Shape;1159;p41"/>
          <p:cNvGrpSpPr/>
          <p:nvPr/>
        </p:nvGrpSpPr>
        <p:grpSpPr>
          <a:xfrm>
            <a:off x="4213740" y="690740"/>
            <a:ext cx="366917" cy="445733"/>
            <a:chOff x="5526246" y="1011207"/>
            <a:chExt cx="592758" cy="720086"/>
          </a:xfrm>
        </p:grpSpPr>
        <p:sp>
          <p:nvSpPr>
            <p:cNvPr id="1160" name="Google Shape;1160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6" name="Google Shape;1166;p41"/>
          <p:cNvGrpSpPr/>
          <p:nvPr/>
        </p:nvGrpSpPr>
        <p:grpSpPr>
          <a:xfrm>
            <a:off x="1168508" y="690734"/>
            <a:ext cx="364294" cy="445740"/>
            <a:chOff x="606645" y="1011196"/>
            <a:chExt cx="588520" cy="720096"/>
          </a:xfrm>
        </p:grpSpPr>
        <p:sp>
          <p:nvSpPr>
            <p:cNvPr id="1167" name="Google Shape;1167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1" name="Google Shape;1171;p41"/>
          <p:cNvGrpSpPr/>
          <p:nvPr/>
        </p:nvGrpSpPr>
        <p:grpSpPr>
          <a:xfrm>
            <a:off x="7622791" y="690711"/>
            <a:ext cx="298405" cy="445762"/>
            <a:chOff x="11033597" y="1011159"/>
            <a:chExt cx="482075" cy="720133"/>
          </a:xfrm>
        </p:grpSpPr>
        <p:sp>
          <p:nvSpPr>
            <p:cNvPr id="1172" name="Google Shape;1172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6" name="Google Shape;1176;p41"/>
          <p:cNvGrpSpPr/>
          <p:nvPr/>
        </p:nvGrpSpPr>
        <p:grpSpPr>
          <a:xfrm>
            <a:off x="6221656" y="645018"/>
            <a:ext cx="460705" cy="491455"/>
            <a:chOff x="8770051" y="937343"/>
            <a:chExt cx="744273" cy="793950"/>
          </a:xfrm>
        </p:grpSpPr>
        <p:sp>
          <p:nvSpPr>
            <p:cNvPr id="1177" name="Google Shape;1177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82" name="Google Shape;1182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183" name="Google Shape;1183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4" name="Google Shape;1184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5" name="Google Shape;1185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6" name="Google Shape;1186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7" name="Google Shape;1187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8" name="Google Shape;1188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9" name="Google Shape;1189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0" name="Google Shape;1190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1" name="Google Shape;1191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2" name="Google Shape;1192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93" name="Google Shape;1193;p41"/>
          <p:cNvGrpSpPr/>
          <p:nvPr/>
        </p:nvGrpSpPr>
        <p:grpSpPr>
          <a:xfrm>
            <a:off x="4820520" y="645018"/>
            <a:ext cx="460705" cy="491455"/>
            <a:chOff x="6506504" y="937343"/>
            <a:chExt cx="744273" cy="793950"/>
          </a:xfrm>
        </p:grpSpPr>
        <p:sp>
          <p:nvSpPr>
            <p:cNvPr id="1194" name="Google Shape;1194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97" name="Google Shape;1197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198" name="Google Shape;1198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9" name="Google Shape;1199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0" name="Google Shape;1200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1" name="Google Shape;1201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2" name="Google Shape;1202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3" name="Google Shape;1203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4" name="Google Shape;1204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5" name="Google Shape;1205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6" name="Google Shape;1206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7" name="Google Shape;1207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08" name="Google Shape;1208;p41"/>
          <p:cNvGrpSpPr/>
          <p:nvPr/>
        </p:nvGrpSpPr>
        <p:grpSpPr>
          <a:xfrm>
            <a:off x="5521088" y="645018"/>
            <a:ext cx="460705" cy="491455"/>
            <a:chOff x="7638277" y="937343"/>
            <a:chExt cx="744273" cy="793950"/>
          </a:xfrm>
        </p:grpSpPr>
        <p:sp>
          <p:nvSpPr>
            <p:cNvPr id="1209" name="Google Shape;1209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13" name="Google Shape;1213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214" name="Google Shape;1214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5" name="Google Shape;1215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6" name="Google Shape;1216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7" name="Google Shape;1217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8" name="Google Shape;1218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9" name="Google Shape;1219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0" name="Google Shape;1220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1" name="Google Shape;1221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2" name="Google Shape;1222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3" name="Google Shape;1223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24" name="Google Shape;1224;p41"/>
          <p:cNvGrpSpPr/>
          <p:nvPr/>
        </p:nvGrpSpPr>
        <p:grpSpPr>
          <a:xfrm>
            <a:off x="3061198" y="2834573"/>
            <a:ext cx="445779" cy="400764"/>
            <a:chOff x="3778727" y="4460423"/>
            <a:chExt cx="720160" cy="647438"/>
          </a:xfrm>
        </p:grpSpPr>
        <p:sp>
          <p:nvSpPr>
            <p:cNvPr id="1225" name="Google Shape;1225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2" name="Google Shape;1232;p41"/>
          <p:cNvGrpSpPr/>
          <p:nvPr/>
        </p:nvGrpSpPr>
        <p:grpSpPr>
          <a:xfrm>
            <a:off x="1138083" y="2819648"/>
            <a:ext cx="445680" cy="430613"/>
            <a:chOff x="557494" y="4436312"/>
            <a:chExt cx="720000" cy="695660"/>
          </a:xfrm>
        </p:grpSpPr>
        <p:sp>
          <p:nvSpPr>
            <p:cNvPr id="1233" name="Google Shape;1233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7" name="Google Shape;1237;p41"/>
          <p:cNvGrpSpPr/>
          <p:nvPr/>
        </p:nvGrpSpPr>
        <p:grpSpPr>
          <a:xfrm>
            <a:off x="4343305" y="2812059"/>
            <a:ext cx="445833" cy="445792"/>
            <a:chOff x="5926265" y="4424051"/>
            <a:chExt cx="720246" cy="720181"/>
          </a:xfrm>
        </p:grpSpPr>
        <p:sp>
          <p:nvSpPr>
            <p:cNvPr id="1238" name="Google Shape;1238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2" name="Google Shape;1242;p41"/>
          <p:cNvGrpSpPr/>
          <p:nvPr/>
        </p:nvGrpSpPr>
        <p:grpSpPr>
          <a:xfrm>
            <a:off x="1779066" y="2831613"/>
            <a:ext cx="445680" cy="406684"/>
            <a:chOff x="1631150" y="4455641"/>
            <a:chExt cx="720000" cy="657002"/>
          </a:xfrm>
        </p:grpSpPr>
        <p:sp>
          <p:nvSpPr>
            <p:cNvPr id="1243" name="Google Shape;1243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8" name="Google Shape;1248;p41"/>
          <p:cNvGrpSpPr/>
          <p:nvPr/>
        </p:nvGrpSpPr>
        <p:grpSpPr>
          <a:xfrm>
            <a:off x="2420095" y="2831029"/>
            <a:ext cx="445680" cy="407853"/>
            <a:chOff x="2704878" y="4454697"/>
            <a:chExt cx="720000" cy="658889"/>
          </a:xfrm>
        </p:grpSpPr>
        <p:sp>
          <p:nvSpPr>
            <p:cNvPr id="1249" name="Google Shape;1249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5" name="Google Shape;1255;p41"/>
          <p:cNvGrpSpPr/>
          <p:nvPr/>
        </p:nvGrpSpPr>
        <p:grpSpPr>
          <a:xfrm>
            <a:off x="3702366" y="2832987"/>
            <a:ext cx="445549" cy="403935"/>
            <a:chOff x="4852681" y="4457861"/>
            <a:chExt cx="719788" cy="652561"/>
          </a:xfrm>
        </p:grpSpPr>
        <p:sp>
          <p:nvSpPr>
            <p:cNvPr id="1256" name="Google Shape;1256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9" name="Google Shape;1259;p41"/>
          <p:cNvGrpSpPr/>
          <p:nvPr/>
        </p:nvGrpSpPr>
        <p:grpSpPr>
          <a:xfrm>
            <a:off x="4984527" y="2823424"/>
            <a:ext cx="445818" cy="423063"/>
            <a:chOff x="7000306" y="4442411"/>
            <a:chExt cx="720224" cy="683463"/>
          </a:xfrm>
        </p:grpSpPr>
        <p:sp>
          <p:nvSpPr>
            <p:cNvPr id="1260" name="Google Shape;1260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5" name="Google Shape;1265;p41"/>
          <p:cNvGrpSpPr/>
          <p:nvPr/>
        </p:nvGrpSpPr>
        <p:grpSpPr>
          <a:xfrm>
            <a:off x="5625735" y="2821221"/>
            <a:ext cx="445779" cy="427468"/>
            <a:chOff x="8074325" y="4438852"/>
            <a:chExt cx="720160" cy="690579"/>
          </a:xfrm>
        </p:grpSpPr>
        <p:sp>
          <p:nvSpPr>
            <p:cNvPr id="1266" name="Google Shape;1266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2" name="Google Shape;1272;p41"/>
          <p:cNvGrpSpPr/>
          <p:nvPr/>
        </p:nvGrpSpPr>
        <p:grpSpPr>
          <a:xfrm>
            <a:off x="6908080" y="2835170"/>
            <a:ext cx="445629" cy="399565"/>
            <a:chOff x="9878975" y="4425243"/>
            <a:chExt cx="719918" cy="645502"/>
          </a:xfrm>
        </p:grpSpPr>
        <p:sp>
          <p:nvSpPr>
            <p:cNvPr id="1273" name="Google Shape;1273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6" name="Google Shape;1276;p41"/>
          <p:cNvGrpSpPr/>
          <p:nvPr/>
        </p:nvGrpSpPr>
        <p:grpSpPr>
          <a:xfrm>
            <a:off x="7549097" y="2823971"/>
            <a:ext cx="445785" cy="421964"/>
            <a:chOff x="10914544" y="4407150"/>
            <a:chExt cx="720170" cy="681687"/>
          </a:xfrm>
        </p:grpSpPr>
        <p:sp>
          <p:nvSpPr>
            <p:cNvPr id="1277" name="Google Shape;1277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1" name="Google Shape;1281;p41"/>
          <p:cNvGrpSpPr/>
          <p:nvPr/>
        </p:nvGrpSpPr>
        <p:grpSpPr>
          <a:xfrm>
            <a:off x="6266887" y="2832085"/>
            <a:ext cx="445805" cy="405735"/>
            <a:chOff x="8843122" y="4420259"/>
            <a:chExt cx="720202" cy="655469"/>
          </a:xfrm>
        </p:grpSpPr>
        <p:sp>
          <p:nvSpPr>
            <p:cNvPr id="1282" name="Google Shape;1282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8" name="Google Shape;1288;p41"/>
          <p:cNvGrpSpPr/>
          <p:nvPr/>
        </p:nvGrpSpPr>
        <p:grpSpPr>
          <a:xfrm>
            <a:off x="3069757" y="2130647"/>
            <a:ext cx="445812" cy="394518"/>
            <a:chOff x="1510757" y="3225422"/>
            <a:chExt cx="720214" cy="637347"/>
          </a:xfrm>
        </p:grpSpPr>
        <p:sp>
          <p:nvSpPr>
            <p:cNvPr id="1289" name="Google Shape;1289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5" name="Google Shape;1295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6" name="Google Shape;1296;p41"/>
          <p:cNvGrpSpPr/>
          <p:nvPr/>
        </p:nvGrpSpPr>
        <p:grpSpPr>
          <a:xfrm>
            <a:off x="3761148" y="2148167"/>
            <a:ext cx="445767" cy="359478"/>
            <a:chOff x="2595501" y="3253725"/>
            <a:chExt cx="720141" cy="580739"/>
          </a:xfrm>
        </p:grpSpPr>
        <p:sp>
          <p:nvSpPr>
            <p:cNvPr id="1297" name="Google Shape;1297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1" name="Google Shape;1301;p41"/>
          <p:cNvGrpSpPr/>
          <p:nvPr/>
        </p:nvGrpSpPr>
        <p:grpSpPr>
          <a:xfrm>
            <a:off x="5143819" y="2105135"/>
            <a:ext cx="443879" cy="445541"/>
            <a:chOff x="4764809" y="3184208"/>
            <a:chExt cx="717090" cy="719775"/>
          </a:xfrm>
        </p:grpSpPr>
        <p:sp>
          <p:nvSpPr>
            <p:cNvPr id="1302" name="Google Shape;1302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3" name="Google Shape;1303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4" name="Google Shape;1304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5" name="Google Shape;1305;p41"/>
          <p:cNvGrpSpPr/>
          <p:nvPr/>
        </p:nvGrpSpPr>
        <p:grpSpPr>
          <a:xfrm>
            <a:off x="4452495" y="2134100"/>
            <a:ext cx="445746" cy="387612"/>
            <a:chOff x="3680173" y="3231000"/>
            <a:chExt cx="720106" cy="626190"/>
          </a:xfrm>
        </p:grpSpPr>
        <p:sp>
          <p:nvSpPr>
            <p:cNvPr id="1306" name="Google Shape;1306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7" name="Google Shape;1307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8" name="Google Shape;1308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9" name="Google Shape;1309;p41"/>
          <p:cNvGrpSpPr/>
          <p:nvPr/>
        </p:nvGrpSpPr>
        <p:grpSpPr>
          <a:xfrm>
            <a:off x="6524582" y="2105096"/>
            <a:ext cx="443283" cy="445620"/>
            <a:chOff x="6931035" y="3184144"/>
            <a:chExt cx="716128" cy="719903"/>
          </a:xfrm>
        </p:grpSpPr>
        <p:sp>
          <p:nvSpPr>
            <p:cNvPr id="1310" name="Google Shape;1310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1" name="Google Shape;1311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2" name="Google Shape;1312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3" name="Google Shape;1313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4" name="Google Shape;1314;p41"/>
          <p:cNvGrpSpPr/>
          <p:nvPr/>
        </p:nvGrpSpPr>
        <p:grpSpPr>
          <a:xfrm>
            <a:off x="5833276" y="2105048"/>
            <a:ext cx="445727" cy="445714"/>
            <a:chOff x="5846429" y="3184067"/>
            <a:chExt cx="720076" cy="720055"/>
          </a:xfrm>
        </p:grpSpPr>
        <p:sp>
          <p:nvSpPr>
            <p:cNvPr id="1315" name="Google Shape;1315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6" name="Google Shape;1316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7" name="Google Shape;1317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8" name="Google Shape;1318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9" name="Google Shape;1319;p41"/>
          <p:cNvGrpSpPr/>
          <p:nvPr/>
        </p:nvGrpSpPr>
        <p:grpSpPr>
          <a:xfrm>
            <a:off x="2520481" y="2104993"/>
            <a:ext cx="303698" cy="445825"/>
            <a:chOff x="655600" y="3183978"/>
            <a:chExt cx="490627" cy="720234"/>
          </a:xfrm>
        </p:grpSpPr>
        <p:sp>
          <p:nvSpPr>
            <p:cNvPr id="1320" name="Google Shape;1320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1" name="Google Shape;1321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2" name="Google Shape;1322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3" name="Google Shape;1323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4" name="Google Shape;1324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5" name="Google Shape;1325;p41"/>
          <p:cNvGrpSpPr/>
          <p:nvPr/>
        </p:nvGrpSpPr>
        <p:grpSpPr>
          <a:xfrm>
            <a:off x="7213443" y="2105109"/>
            <a:ext cx="189785" cy="445592"/>
            <a:chOff x="8011692" y="3184166"/>
            <a:chExt cx="306600" cy="719859"/>
          </a:xfrm>
        </p:grpSpPr>
        <p:sp>
          <p:nvSpPr>
            <p:cNvPr id="1326" name="Google Shape;1326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7" name="Google Shape;1327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8" name="Google Shape;1328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9" name="Google Shape;1329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0" name="Google Shape;1330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1" name="Google Shape;1331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32" name="Google Shape;1332;p41"/>
          <p:cNvGrpSpPr/>
          <p:nvPr/>
        </p:nvGrpSpPr>
        <p:grpSpPr>
          <a:xfrm>
            <a:off x="7648230" y="2104859"/>
            <a:ext cx="246199" cy="445516"/>
            <a:chOff x="4556125" y="630237"/>
            <a:chExt cx="3081338" cy="5568950"/>
          </a:xfrm>
        </p:grpSpPr>
        <p:sp>
          <p:nvSpPr>
            <p:cNvPr id="1333" name="Google Shape;1333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4" name="Google Shape;1334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5" name="Google Shape;1335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6" name="Google Shape;1336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7" name="Google Shape;1337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40" name="Google Shape;1340;p41"/>
          <p:cNvGrpSpPr/>
          <p:nvPr/>
        </p:nvGrpSpPr>
        <p:grpSpPr>
          <a:xfrm>
            <a:off x="1829253" y="2105059"/>
            <a:ext cx="445768" cy="445697"/>
            <a:chOff x="1674084" y="3214987"/>
            <a:chExt cx="720142" cy="720027"/>
          </a:xfrm>
        </p:grpSpPr>
        <p:sp>
          <p:nvSpPr>
            <p:cNvPr id="1341" name="Google Shape;1341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2" name="Google Shape;1342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3" name="Google Shape;1343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4" name="Google Shape;1344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5" name="Google Shape;1345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6" name="Google Shape;1346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7" name="Google Shape;1347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8" name="Google Shape;1348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2" name="Google Shape;1352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53" name="Google Shape;1353;p41"/>
          <p:cNvGrpSpPr/>
          <p:nvPr/>
        </p:nvGrpSpPr>
        <p:grpSpPr>
          <a:xfrm>
            <a:off x="1138094" y="2105021"/>
            <a:ext cx="445578" cy="445773"/>
            <a:chOff x="557511" y="3214925"/>
            <a:chExt cx="719836" cy="720150"/>
          </a:xfrm>
        </p:grpSpPr>
        <p:sp>
          <p:nvSpPr>
            <p:cNvPr id="1354" name="Google Shape;1354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5" name="Google Shape;1355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6" name="Google Shape;1356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7" name="Google Shape;1357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58" name="Google Shape;1358;p41"/>
          <p:cNvGrpSpPr/>
          <p:nvPr/>
        </p:nvGrpSpPr>
        <p:grpSpPr>
          <a:xfrm>
            <a:off x="1081977" y="3541356"/>
            <a:ext cx="445905" cy="400522"/>
            <a:chOff x="1147762" y="1131887"/>
            <a:chExt cx="5137150" cy="4619626"/>
          </a:xfrm>
        </p:grpSpPr>
        <p:sp>
          <p:nvSpPr>
            <p:cNvPr id="1359" name="Google Shape;1359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0" name="Google Shape;1360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1" name="Google Shape;1361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2" name="Google Shape;1362;p41"/>
          <p:cNvGrpSpPr/>
          <p:nvPr/>
        </p:nvGrpSpPr>
        <p:grpSpPr>
          <a:xfrm>
            <a:off x="1879306" y="3535010"/>
            <a:ext cx="445901" cy="413282"/>
            <a:chOff x="1570037" y="1341437"/>
            <a:chExt cx="4943475" cy="4576762"/>
          </a:xfrm>
        </p:grpSpPr>
        <p:sp>
          <p:nvSpPr>
            <p:cNvPr id="1363" name="Google Shape;1363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4" name="Google Shape;1364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5" name="Google Shape;1365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6" name="Google Shape;1366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9" name="Google Shape;1369;p41"/>
          <p:cNvGrpSpPr/>
          <p:nvPr/>
        </p:nvGrpSpPr>
        <p:grpSpPr>
          <a:xfrm>
            <a:off x="4364629" y="3519111"/>
            <a:ext cx="441332" cy="445721"/>
            <a:chOff x="5770007" y="5489899"/>
            <a:chExt cx="712976" cy="720067"/>
          </a:xfrm>
        </p:grpSpPr>
        <p:sp>
          <p:nvSpPr>
            <p:cNvPr id="1370" name="Google Shape;1370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2" name="Google Shape;1372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3" name="Google Shape;1373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4" name="Google Shape;1374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5" name="Google Shape;1375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6" name="Google Shape;1376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7" name="Google Shape;1377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8" name="Google Shape;1378;p41"/>
          <p:cNvGrpSpPr/>
          <p:nvPr/>
        </p:nvGrpSpPr>
        <p:grpSpPr>
          <a:xfrm>
            <a:off x="5157420" y="3541581"/>
            <a:ext cx="445651" cy="400824"/>
            <a:chOff x="7050768" y="5526199"/>
            <a:chExt cx="719953" cy="647534"/>
          </a:xfrm>
        </p:grpSpPr>
        <p:sp>
          <p:nvSpPr>
            <p:cNvPr id="1379" name="Google Shape;1379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0" name="Google Shape;1380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1" name="Google Shape;1381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2" name="Google Shape;1382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4" name="Google Shape;1384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5" name="Google Shape;1385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6" name="Google Shape;1386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7" name="Google Shape;1387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8" name="Google Shape;1388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9" name="Google Shape;1389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0" name="Google Shape;1390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1" name="Google Shape;1391;p41"/>
          <p:cNvGrpSpPr/>
          <p:nvPr/>
        </p:nvGrpSpPr>
        <p:grpSpPr>
          <a:xfrm>
            <a:off x="6751936" y="3541651"/>
            <a:ext cx="445681" cy="400651"/>
            <a:chOff x="9626723" y="5526313"/>
            <a:chExt cx="720002" cy="647256"/>
          </a:xfrm>
        </p:grpSpPr>
        <p:sp>
          <p:nvSpPr>
            <p:cNvPr id="1392" name="Google Shape;1392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3" name="Google Shape;1393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4" name="Google Shape;1394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5" name="Google Shape;1395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6" name="Google Shape;1396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7" name="Google Shape;1397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8" name="Google Shape;1398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9" name="Google Shape;1399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0" name="Google Shape;1400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1" name="Google Shape;1401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2" name="Google Shape;1402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3" name="Google Shape;1403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04" name="Google Shape;1404;p41"/>
          <p:cNvGrpSpPr/>
          <p:nvPr/>
        </p:nvGrpSpPr>
        <p:grpSpPr>
          <a:xfrm>
            <a:off x="7549176" y="3519088"/>
            <a:ext cx="445582" cy="445743"/>
            <a:chOff x="10914672" y="5489861"/>
            <a:chExt cx="719842" cy="720102"/>
          </a:xfrm>
        </p:grpSpPr>
        <p:sp>
          <p:nvSpPr>
            <p:cNvPr id="1405" name="Google Shape;1405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6" name="Google Shape;1406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7" name="Google Shape;1407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8" name="Google Shape;1408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9" name="Google Shape;1409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0" name="Google Shape;1410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1" name="Google Shape;1411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2" name="Google Shape;1412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3" name="Google Shape;1413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4" name="Google Shape;1414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5" name="Google Shape;1415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6" name="Google Shape;1416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17" name="Google Shape;1417;p41"/>
          <p:cNvGrpSpPr/>
          <p:nvPr/>
        </p:nvGrpSpPr>
        <p:grpSpPr>
          <a:xfrm>
            <a:off x="5954636" y="3529352"/>
            <a:ext cx="445821" cy="425246"/>
            <a:chOff x="8338678" y="5506443"/>
            <a:chExt cx="720227" cy="686988"/>
          </a:xfrm>
        </p:grpSpPr>
        <p:sp>
          <p:nvSpPr>
            <p:cNvPr id="1418" name="Google Shape;1418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9" name="Google Shape;1419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0" name="Google Shape;1420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1" name="Google Shape;1421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2" name="Google Shape;1422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3" name="Google Shape;1423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24" name="Google Shape;1424;p41"/>
          <p:cNvGrpSpPr/>
          <p:nvPr/>
        </p:nvGrpSpPr>
        <p:grpSpPr>
          <a:xfrm>
            <a:off x="2676293" y="3583942"/>
            <a:ext cx="1336824" cy="316035"/>
            <a:chOff x="3042485" y="5594633"/>
            <a:chExt cx="2159652" cy="510557"/>
          </a:xfrm>
        </p:grpSpPr>
        <p:sp>
          <p:nvSpPr>
            <p:cNvPr id="1425" name="Google Shape;1425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6" name="Google Shape;1426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7" name="Google Shape;1427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8" name="Google Shape;1428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9" name="Google Shape;1429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0" name="Google Shape;1430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1" name="Google Shape;1431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2" name="Google Shape;1432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3" name="Google Shape;1433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4" name="Google Shape;1434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5" name="Google Shape;1435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6" name="Google Shape;1436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7" name="Google Shape;1437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8" name="Google Shape;1438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9" name="Google Shape;1439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40" name="Google Shape;1440;p41"/>
          <p:cNvGrpSpPr/>
          <p:nvPr/>
        </p:nvGrpSpPr>
        <p:grpSpPr>
          <a:xfrm>
            <a:off x="1879183" y="4227478"/>
            <a:ext cx="445738" cy="442950"/>
            <a:chOff x="1442627" y="5710929"/>
            <a:chExt cx="594318" cy="590600"/>
          </a:xfrm>
        </p:grpSpPr>
        <p:sp>
          <p:nvSpPr>
            <p:cNvPr id="1441" name="Google Shape;1441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2" name="Google Shape;1442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3" name="Google Shape;1443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4" name="Google Shape;1444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5" name="Google Shape;1445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46" name="Google Shape;1446;p41"/>
          <p:cNvGrpSpPr/>
          <p:nvPr/>
        </p:nvGrpSpPr>
        <p:grpSpPr>
          <a:xfrm>
            <a:off x="6788033" y="4226058"/>
            <a:ext cx="373053" cy="445791"/>
            <a:chOff x="8095060" y="5664590"/>
            <a:chExt cx="497404" cy="594389"/>
          </a:xfrm>
        </p:grpSpPr>
        <p:grpSp>
          <p:nvGrpSpPr>
            <p:cNvPr id="1447" name="Google Shape;1447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448" name="Google Shape;1448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9" name="Google Shape;1449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0" name="Google Shape;1450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1" name="Google Shape;1451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452" name="Google Shape;1452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3" name="Google Shape;1453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4" name="Google Shape;1454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5" name="Google Shape;1455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456" name="Google Shape;1456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7" name="Google Shape;1457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8" name="Google Shape;1458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9" name="Google Shape;1459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460" name="Google Shape;1460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1" name="Google Shape;1461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2" name="Google Shape;1462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463" name="Google Shape;1463;p41"/>
          <p:cNvGrpSpPr/>
          <p:nvPr/>
        </p:nvGrpSpPr>
        <p:grpSpPr>
          <a:xfrm>
            <a:off x="2870825" y="4226086"/>
            <a:ext cx="557162" cy="445734"/>
            <a:chOff x="4607809" y="5664627"/>
            <a:chExt cx="742883" cy="594312"/>
          </a:xfrm>
        </p:grpSpPr>
        <p:sp>
          <p:nvSpPr>
            <p:cNvPr id="1464" name="Google Shape;1464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5" name="Google Shape;1465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6" name="Google Shape;1466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7" name="Google Shape;1467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8" name="Google Shape;1468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9" name="Google Shape;1469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0" name="Google Shape;1470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1" name="Google Shape;1471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72" name="Google Shape;1472;p41"/>
          <p:cNvGrpSpPr/>
          <p:nvPr/>
        </p:nvGrpSpPr>
        <p:grpSpPr>
          <a:xfrm>
            <a:off x="3973890" y="4226143"/>
            <a:ext cx="1079865" cy="445620"/>
            <a:chOff x="2571250" y="5664711"/>
            <a:chExt cx="1439820" cy="594160"/>
          </a:xfrm>
        </p:grpSpPr>
        <p:sp>
          <p:nvSpPr>
            <p:cNvPr id="1473" name="Google Shape;1473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4" name="Google Shape;1474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5" name="Google Shape;1475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6" name="Google Shape;1476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7" name="Google Shape;1477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8" name="Google Shape;1478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9" name="Google Shape;1479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0" name="Google Shape;1480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1" name="Google Shape;1481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2" name="Google Shape;1482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3" name="Google Shape;1483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4" name="Google Shape;1484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5" name="Google Shape;1485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6" name="Google Shape;1486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7" name="Google Shape;1487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8" name="Google Shape;1488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9" name="Google Shape;1489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0" name="Google Shape;1490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1" name="Google Shape;1491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2" name="Google Shape;1492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3" name="Google Shape;1493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4" name="Google Shape;1494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5" name="Google Shape;1495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6" name="Google Shape;1496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97" name="Google Shape;1497;p41"/>
          <p:cNvGrpSpPr/>
          <p:nvPr/>
        </p:nvGrpSpPr>
        <p:grpSpPr>
          <a:xfrm>
            <a:off x="5599659" y="4225935"/>
            <a:ext cx="642470" cy="446036"/>
            <a:chOff x="6332670" y="5663946"/>
            <a:chExt cx="856627" cy="594715"/>
          </a:xfrm>
        </p:grpSpPr>
        <p:grpSp>
          <p:nvGrpSpPr>
            <p:cNvPr id="1498" name="Google Shape;1498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499" name="Google Shape;1499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0" name="Google Shape;1500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01" name="Google Shape;1501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502" name="Google Shape;1502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3" name="Google Shape;1503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04" name="Google Shape;1504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505" name="Google Shape;1505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6" name="Google Shape;1506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507" name="Google Shape;1507;p41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508" name="Google Shape;1508;p41"/>
          <p:cNvSpPr txBox="1"/>
          <p:nvPr>
            <p:ph idx="12" type="sldNum"/>
          </p:nvPr>
        </p:nvSpPr>
        <p:spPr>
          <a:xfrm>
            <a:off x="4116400" y="4807375"/>
            <a:ext cx="911100" cy="3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A5B0FE"/>
        </a:solidFill>
      </p:bgPr>
    </p:bg>
    <p:spTree>
      <p:nvGrpSpPr>
        <p:cNvPr id="1512" name="Shape 15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3" name="Google Shape;1513;p42"/>
          <p:cNvSpPr txBox="1"/>
          <p:nvPr/>
        </p:nvSpPr>
        <p:spPr>
          <a:xfrm>
            <a:off x="2240050" y="8380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latin typeface="Barlow Light"/>
                <a:ea typeface="Barlow Light"/>
                <a:cs typeface="Barlow Light"/>
                <a:sym typeface="Barlow Light"/>
              </a:rPr>
              <a:t>Now you can use any emoji as an icon!</a:t>
            </a:r>
            <a:endParaRPr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latin typeface="Barlow Light"/>
                <a:ea typeface="Barlow Light"/>
                <a:cs typeface="Barlow Light"/>
                <a:sym typeface="Barlow Light"/>
              </a:rPr>
              <a:t>And of course it resizes without losing quality and you can change the color.</a:t>
            </a:r>
            <a:endParaRPr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Light"/>
                <a:ea typeface="Barlow Light"/>
                <a:cs typeface="Barlow Light"/>
                <a:sym typeface="Barlow Light"/>
              </a:rPr>
              <a:t>How? Follow Google instructions </a:t>
            </a:r>
            <a:r>
              <a:rPr lang="en" u="sng">
                <a:latin typeface="Barlow Light"/>
                <a:ea typeface="Barlow Light"/>
                <a:cs typeface="Barlow Light"/>
                <a:sym typeface="Barlow Light"/>
                <a:hlinkClick r:id="rId3"/>
              </a:rPr>
              <a:t>https://twitter.com/googledocs/status/730087240156643328</a:t>
            </a:r>
            <a:endParaRPr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latin typeface="Barlow Light"/>
              <a:ea typeface="Barlow Light"/>
              <a:cs typeface="Barlow Light"/>
              <a:sym typeface="Barlow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1514" name="Google Shape;1514;p42"/>
          <p:cNvSpPr txBox="1"/>
          <p:nvPr/>
        </p:nvSpPr>
        <p:spPr>
          <a:xfrm>
            <a:off x="884300" y="22980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Barlow Light"/>
                <a:ea typeface="Barlow Light"/>
                <a:cs typeface="Barlow Light"/>
                <a:sym typeface="Barlow Ligh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0000"/>
                </a:highlight>
                <a:latin typeface="Barlow Light"/>
                <a:ea typeface="Barlow Light"/>
                <a:cs typeface="Barlow Light"/>
                <a:sym typeface="Barlow Light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00000"/>
              </a:highlight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1515" name="Google Shape;1515;p42"/>
          <p:cNvSpPr txBox="1"/>
          <p:nvPr/>
        </p:nvSpPr>
        <p:spPr>
          <a:xfrm>
            <a:off x="725175" y="7802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chemeClr val="accent6"/>
                </a:solidFill>
                <a:latin typeface="Barlow Light"/>
                <a:ea typeface="Barlow Light"/>
                <a:cs typeface="Barlow Light"/>
                <a:sym typeface="Barlow Light"/>
              </a:rPr>
              <a:t>😉</a:t>
            </a:r>
            <a:endParaRPr sz="9600">
              <a:solidFill>
                <a:schemeClr val="accent6"/>
              </a:solidFill>
              <a:latin typeface="Barlow Light"/>
              <a:ea typeface="Barlow Light"/>
              <a:cs typeface="Barlow Light"/>
              <a:sym typeface="Barlow Light"/>
            </a:endParaRPr>
          </a:p>
        </p:txBody>
      </p:sp>
      <p:sp>
        <p:nvSpPr>
          <p:cNvPr id="1516" name="Google Shape;1516;p42"/>
          <p:cNvSpPr txBox="1"/>
          <p:nvPr>
            <p:ph idx="12" type="sldNum"/>
          </p:nvPr>
        </p:nvSpPr>
        <p:spPr>
          <a:xfrm>
            <a:off x="4116400" y="4807375"/>
            <a:ext cx="911100" cy="3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520" name="Shape 15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21" name="Google Shape;1521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522" name="Google Shape;1522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523" name="Google Shape;1523;p4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524" name="Google Shape;1524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525" name="Google Shape;1525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26" name="Google Shape;1526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27" name="Google Shape;1527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528" name="Google Shape;1528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29" name="Google Shape;1529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30" name="Google Shape;1530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531" name="Google Shape;1531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32" name="Google Shape;1532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33" name="Google Shape;1533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534" name="Google Shape;1534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35" name="Google Shape;1535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536" name="Google Shape;1536;p43"/>
          <p:cNvSpPr txBox="1"/>
          <p:nvPr>
            <p:ph idx="12" type="sldNum"/>
          </p:nvPr>
        </p:nvSpPr>
        <p:spPr>
          <a:xfrm>
            <a:off x="4116400" y="4807375"/>
            <a:ext cx="911100" cy="3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Roderigo template">
  <a:themeElements>
    <a:clrScheme name="Custom 347">
      <a:dk1>
        <a:srgbClr val="000000"/>
      </a:dk1>
      <a:lt1>
        <a:srgbClr val="FFFFFF"/>
      </a:lt1>
      <a:dk2>
        <a:srgbClr val="666666"/>
      </a:dk2>
      <a:lt2>
        <a:srgbClr val="CCCCCC"/>
      </a:lt2>
      <a:accent1>
        <a:srgbClr val="A5B0FE"/>
      </a:accent1>
      <a:accent2>
        <a:srgbClr val="8184D9"/>
      </a:accent2>
      <a:accent3>
        <a:srgbClr val="6463BD"/>
      </a:accent3>
      <a:accent4>
        <a:srgbClr val="4F4A9E"/>
      </a:accent4>
      <a:accent5>
        <a:srgbClr val="212121"/>
      </a:accent5>
      <a:accent6>
        <a:srgbClr val="FFA500"/>
      </a:accent6>
      <a:hlink>
        <a:srgbClr val="6463BD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