
<file path=[Content_Types].xml><?xml version="1.0" encoding="utf-8"?>
<Types xmlns="http://schemas.openxmlformats.org/package/2006/content-types">
  <Default Extension="png" ContentType="image/png"/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customXml/itemProps1.xml" ContentType="application/vnd.openxmlformats-officedocument.customXmlProperties+xml"/>
  <Override PartName="/customXml/itemProps2.xml" ContentType="application/vnd.openxmlformats-officedocument.customXmlProperties+xml"/>
  <Override PartName="/customXml/itemProps3.xml" ContentType="application/vnd.openxmlformats-officedocument.customXmlProperties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  <Override PartName="/docProps/custom.xml" ContentType="application/vnd.openxmlformats-officedocument.custom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5" Type="http://schemas.openxmlformats.org/officeDocument/2006/relationships/custom-properties" Target="docProps/custom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removePersonalInfoOnSave="1" saveSubsetFonts="1">
  <p:sldMasterIdLst>
    <p:sldMasterId id="2147483648" r:id="rId4"/>
  </p:sldMasterIdLst>
  <p:notesMasterIdLst>
    <p:notesMasterId r:id="rId13"/>
  </p:notesMasterIdLst>
  <p:handoutMasterIdLst>
    <p:handoutMasterId r:id="rId14"/>
  </p:handoutMasterIdLst>
  <p:sldIdLst>
    <p:sldId id="257" r:id="rId5"/>
    <p:sldId id="258" r:id="rId6"/>
    <p:sldId id="259" r:id="rId7"/>
    <p:sldId id="260" r:id="rId8"/>
    <p:sldId id="261" r:id="rId9"/>
    <p:sldId id="262" r:id="rId10"/>
    <p:sldId id="263" r:id="rId11"/>
    <p:sldId id="264" r:id="rId12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8025" autoAdjust="0"/>
    <p:restoredTop sz="94660"/>
  </p:normalViewPr>
  <p:slideViewPr>
    <p:cSldViewPr snapToGrid="0">
      <p:cViewPr varScale="1">
        <p:scale>
          <a:sx n="82" d="100"/>
          <a:sy n="82" d="100"/>
        </p:scale>
        <p:origin x="581" y="77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notesViewPr>
    <p:cSldViewPr snapToGrid="0">
      <p:cViewPr varScale="1">
        <p:scale>
          <a:sx n="95" d="100"/>
          <a:sy n="95" d="100"/>
        </p:scale>
        <p:origin x="3582" y="96"/>
      </p:cViewPr>
      <p:guideLst/>
    </p:cSldViewPr>
  </p:notes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4.xml"/><Relationship Id="rId13" Type="http://schemas.openxmlformats.org/officeDocument/2006/relationships/notesMaster" Target="notesMasters/notesMaster1.xml"/><Relationship Id="rId18" Type="http://schemas.openxmlformats.org/officeDocument/2006/relationships/tableStyles" Target="tableStyles.xml"/><Relationship Id="rId3" Type="http://schemas.openxmlformats.org/officeDocument/2006/relationships/customXml" Target="../customXml/item3.xml"/><Relationship Id="rId7" Type="http://schemas.openxmlformats.org/officeDocument/2006/relationships/slide" Target="slides/slide3.xml"/><Relationship Id="rId12" Type="http://schemas.openxmlformats.org/officeDocument/2006/relationships/slide" Target="slides/slide8.xml"/><Relationship Id="rId17" Type="http://schemas.openxmlformats.org/officeDocument/2006/relationships/theme" Target="theme/theme1.xml"/><Relationship Id="rId2" Type="http://schemas.openxmlformats.org/officeDocument/2006/relationships/customXml" Target="../customXml/item2.xml"/><Relationship Id="rId16" Type="http://schemas.openxmlformats.org/officeDocument/2006/relationships/viewProps" Target="viewProps.xml"/><Relationship Id="rId1" Type="http://schemas.openxmlformats.org/officeDocument/2006/relationships/customXml" Target="../customXml/item1.xml"/><Relationship Id="rId6" Type="http://schemas.openxmlformats.org/officeDocument/2006/relationships/slide" Target="slides/slide2.xml"/><Relationship Id="rId11" Type="http://schemas.openxmlformats.org/officeDocument/2006/relationships/slide" Target="slides/slide7.xml"/><Relationship Id="rId5" Type="http://schemas.openxmlformats.org/officeDocument/2006/relationships/slide" Target="slides/slide1.xml"/><Relationship Id="rId15" Type="http://schemas.openxmlformats.org/officeDocument/2006/relationships/presProps" Target="presProps.xml"/><Relationship Id="rId10" Type="http://schemas.openxmlformats.org/officeDocument/2006/relationships/slide" Target="slides/slide6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5.xml"/><Relationship Id="rId14" Type="http://schemas.openxmlformats.org/officeDocument/2006/relationships/handoutMaster" Target="handoutMasters/handoutMaster1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942977E0-9FBC-4710-BD06-5062CC7AD548}" type="datetimeFigureOut">
              <a:rPr lang="en-US" smtClean="0"/>
              <a:t>9/8/2017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5164152A-E40A-4142-9FF0-AAA9783C9B6F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738259859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F787484B-019A-439B-974D-6E02073C23FC}" type="datetimeFigureOut">
              <a:rPr lang="en-US" smtClean="0"/>
              <a:t>9/8/2017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A5DDB201-0E00-4A4B-B715-5FDBF53FFC4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118158953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pn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06637"/>
          </a:xfrm>
        </p:spPr>
        <p:txBody>
          <a:bodyPr anchor="b"/>
          <a:lstStyle>
            <a:lvl1pPr algn="l">
              <a:defRPr sz="6000">
                <a:solidFill>
                  <a:schemeClr val="accent1"/>
                </a:solidFill>
              </a:defRPr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524000" y="3602038"/>
            <a:ext cx="9144000" cy="1655762"/>
          </a:xfrm>
        </p:spPr>
        <p:txBody>
          <a:bodyPr>
            <a:normAutofit/>
          </a:bodyPr>
          <a:lstStyle>
            <a:lvl1pPr marL="0" indent="0" algn="l">
              <a:buNone/>
              <a:defRPr sz="28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39CEF9A-E7B3-4517-8038-65BEB7915A49}" type="datetimeFigureOut">
              <a:rPr lang="en-US" smtClean="0"/>
              <a:t>9/8/2017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4C2412F-EBA6-4A6D-A4D4-2B90367D5631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924847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Title Slide with Picture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Subtitle 2"/>
          <p:cNvSpPr>
            <a:spLocks noGrp="1"/>
          </p:cNvSpPr>
          <p:nvPr>
            <p:ph type="subTitle" idx="1" hasCustomPrompt="1"/>
          </p:nvPr>
        </p:nvSpPr>
        <p:spPr>
          <a:xfrm>
            <a:off x="5210354" y="5637364"/>
            <a:ext cx="6524446" cy="534836"/>
          </a:xfrm>
        </p:spPr>
        <p:txBody>
          <a:bodyPr>
            <a:normAutofit/>
          </a:bodyPr>
          <a:lstStyle>
            <a:lvl1pPr marL="0" indent="0" algn="l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subtitle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39CEF9A-E7B3-4517-8038-65BEB7915A49}" type="datetimeFigureOut">
              <a:rPr lang="en-US" smtClean="0"/>
              <a:t>9/8/2017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4C2412F-EBA6-4A6D-A4D4-2B90367D5631}" type="slidenum">
              <a:rPr lang="en-US" smtClean="0"/>
              <a:t>‹#›</a:t>
            </a:fld>
            <a:endParaRPr lang="en-US"/>
          </a:p>
        </p:txBody>
      </p:sp>
      <p:sp>
        <p:nvSpPr>
          <p:cNvPr id="8" name="Picture Placeholder 7"/>
          <p:cNvSpPr>
            <a:spLocks noGrp="1"/>
          </p:cNvSpPr>
          <p:nvPr>
            <p:ph type="pic" sz="quarter" idx="13"/>
          </p:nvPr>
        </p:nvSpPr>
        <p:spPr>
          <a:xfrm>
            <a:off x="5151120" y="342900"/>
            <a:ext cx="6583680" cy="3840480"/>
          </a:xfrm>
          <a:solidFill>
            <a:schemeClr val="bg1">
              <a:lumMod val="50000"/>
              <a:lumOff val="50000"/>
            </a:schemeClr>
          </a:solidFill>
          <a:ln w="63500">
            <a:solidFill>
              <a:schemeClr val="bg1"/>
            </a:solidFill>
            <a:miter lim="800000"/>
          </a:ln>
        </p:spPr>
        <p:txBody>
          <a:bodyPr tIns="365760"/>
          <a:lstStyle>
            <a:lvl1pPr marL="0" indent="0" algn="ctr">
              <a:buNone/>
              <a:defRPr/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9" name="Picture Placeholder 7"/>
          <p:cNvSpPr>
            <a:spLocks noGrp="1"/>
          </p:cNvSpPr>
          <p:nvPr>
            <p:ph type="pic" sz="quarter" idx="14"/>
          </p:nvPr>
        </p:nvSpPr>
        <p:spPr>
          <a:xfrm rot="21360920">
            <a:off x="630474" y="924313"/>
            <a:ext cx="3840480" cy="5120640"/>
          </a:xfrm>
          <a:solidFill>
            <a:schemeClr val="bg1">
              <a:lumMod val="50000"/>
              <a:lumOff val="50000"/>
            </a:schemeClr>
          </a:solidFill>
          <a:ln w="63500">
            <a:solidFill>
              <a:schemeClr val="bg1"/>
            </a:solidFill>
            <a:miter lim="800000"/>
          </a:ln>
        </p:spPr>
        <p:txBody>
          <a:bodyPr tIns="365760"/>
          <a:lstStyle>
            <a:lvl1pPr marL="0" indent="0" algn="ctr">
              <a:buNone/>
              <a:defRPr/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5210354" y="4200633"/>
            <a:ext cx="6524446" cy="1370190"/>
          </a:xfrm>
        </p:spPr>
        <p:txBody>
          <a:bodyPr anchor="b">
            <a:normAutofit/>
          </a:bodyPr>
          <a:lstStyle>
            <a:lvl1pPr algn="l">
              <a:defRPr sz="4400">
                <a:solidFill>
                  <a:schemeClr val="accent1"/>
                </a:solidFill>
              </a:defRPr>
            </a:lvl1pPr>
          </a:lstStyle>
          <a:p>
            <a:r>
              <a:rPr lang="en-US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295197031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Horizontal Picture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39CEF9A-E7B3-4517-8038-65BEB7915A49}" type="datetimeFigureOut">
              <a:rPr lang="en-US" smtClean="0"/>
              <a:t>9/8/2017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4C2412F-EBA6-4A6D-A4D4-2B90367D5631}" type="slidenum">
              <a:rPr lang="en-US" smtClean="0"/>
              <a:t>‹#›</a:t>
            </a:fld>
            <a:endParaRPr lang="en-US"/>
          </a:p>
        </p:txBody>
      </p:sp>
      <p:sp>
        <p:nvSpPr>
          <p:cNvPr id="5" name="Rectangle 4"/>
          <p:cNvSpPr/>
          <p:nvPr/>
        </p:nvSpPr>
        <p:spPr bwMode="hidden">
          <a:xfrm>
            <a:off x="990" y="685800"/>
            <a:ext cx="12191010" cy="5486400"/>
          </a:xfrm>
          <a:prstGeom prst="rect">
            <a:avLst/>
          </a:prstGeom>
          <a:gradFill>
            <a:gsLst>
              <a:gs pos="35000">
                <a:schemeClr val="bg1">
                  <a:lumMod val="65000"/>
                  <a:lumOff val="35000"/>
                  <a:alpha val="60000"/>
                </a:schemeClr>
              </a:gs>
              <a:gs pos="0">
                <a:schemeClr val="tx2">
                  <a:alpha val="90000"/>
                  <a:lumMod val="0"/>
                </a:schemeClr>
              </a:gs>
              <a:gs pos="100000">
                <a:schemeClr val="bg1">
                  <a:lumMod val="65000"/>
                  <a:lumOff val="35000"/>
                  <a:alpha val="60000"/>
                </a:schemeClr>
              </a:gs>
            </a:gsLst>
            <a:lin ang="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6" name="Rectangle 5"/>
          <p:cNvSpPr/>
          <p:nvPr/>
        </p:nvSpPr>
        <p:spPr>
          <a:xfrm>
            <a:off x="0" y="6172200"/>
            <a:ext cx="12192000" cy="152400"/>
          </a:xfrm>
          <a:prstGeom prst="rect">
            <a:avLst/>
          </a:prstGeom>
          <a:gradFill flip="none" rotWithShape="1">
            <a:gsLst>
              <a:gs pos="0">
                <a:schemeClr val="accent1"/>
              </a:gs>
              <a:gs pos="100000">
                <a:schemeClr val="accent2"/>
              </a:gs>
            </a:gsLst>
            <a:lin ang="0" scaled="1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7" name="Rectangle 6"/>
          <p:cNvSpPr/>
          <p:nvPr/>
        </p:nvSpPr>
        <p:spPr>
          <a:xfrm>
            <a:off x="0" y="533400"/>
            <a:ext cx="12192000" cy="152400"/>
          </a:xfrm>
          <a:prstGeom prst="rect">
            <a:avLst/>
          </a:prstGeom>
          <a:gradFill flip="none" rotWithShape="1">
            <a:gsLst>
              <a:gs pos="0">
                <a:schemeClr val="accent1"/>
              </a:gs>
              <a:gs pos="100000">
                <a:schemeClr val="accent2"/>
              </a:gs>
            </a:gsLst>
            <a:lin ang="10800000" scaled="1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" name="Picture Placeholder 7"/>
          <p:cNvSpPr>
            <a:spLocks noGrp="1"/>
          </p:cNvSpPr>
          <p:nvPr>
            <p:ph type="pic" sz="quarter" idx="13"/>
          </p:nvPr>
        </p:nvSpPr>
        <p:spPr>
          <a:xfrm>
            <a:off x="457200" y="992124"/>
            <a:ext cx="11277600" cy="4873752"/>
          </a:xfrm>
          <a:solidFill>
            <a:schemeClr val="bg1">
              <a:lumMod val="50000"/>
              <a:lumOff val="50000"/>
            </a:schemeClr>
          </a:solidFill>
          <a:ln w="63500">
            <a:solidFill>
              <a:schemeClr val="bg1"/>
            </a:solidFill>
            <a:miter lim="800000"/>
          </a:ln>
        </p:spPr>
        <p:txBody>
          <a:bodyPr tIns="365760"/>
          <a:lstStyle>
            <a:lvl1pPr marL="0" indent="0" algn="ctr">
              <a:buNone/>
              <a:defRPr/>
            </a:lvl1pPr>
          </a:lstStyle>
          <a:p>
            <a:r>
              <a:rPr lang="en-US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427310037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Two Pictures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39CEF9A-E7B3-4517-8038-65BEB7915A49}" type="datetimeFigureOut">
              <a:rPr lang="en-US" smtClean="0"/>
              <a:t>9/8/2017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4C2412F-EBA6-4A6D-A4D4-2B90367D5631}" type="slidenum">
              <a:rPr lang="en-US" smtClean="0"/>
              <a:t>‹#›</a:t>
            </a:fld>
            <a:endParaRPr lang="en-US"/>
          </a:p>
        </p:txBody>
      </p:sp>
      <p:sp>
        <p:nvSpPr>
          <p:cNvPr id="5" name="Rectangle 4"/>
          <p:cNvSpPr/>
          <p:nvPr/>
        </p:nvSpPr>
        <p:spPr bwMode="hidden">
          <a:xfrm>
            <a:off x="990" y="685800"/>
            <a:ext cx="12191010" cy="5486400"/>
          </a:xfrm>
          <a:prstGeom prst="rect">
            <a:avLst/>
          </a:prstGeom>
          <a:gradFill>
            <a:gsLst>
              <a:gs pos="35000">
                <a:schemeClr val="bg1">
                  <a:lumMod val="65000"/>
                  <a:lumOff val="35000"/>
                  <a:alpha val="60000"/>
                </a:schemeClr>
              </a:gs>
              <a:gs pos="0">
                <a:schemeClr val="tx2">
                  <a:alpha val="90000"/>
                  <a:lumMod val="0"/>
                </a:schemeClr>
              </a:gs>
              <a:gs pos="100000">
                <a:schemeClr val="bg1">
                  <a:lumMod val="65000"/>
                  <a:lumOff val="35000"/>
                  <a:alpha val="60000"/>
                </a:schemeClr>
              </a:gs>
            </a:gsLst>
            <a:lin ang="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9" name="Rectangle 8"/>
          <p:cNvSpPr/>
          <p:nvPr/>
        </p:nvSpPr>
        <p:spPr>
          <a:xfrm>
            <a:off x="0" y="533400"/>
            <a:ext cx="12192000" cy="152400"/>
          </a:xfrm>
          <a:prstGeom prst="rect">
            <a:avLst/>
          </a:prstGeom>
          <a:gradFill flip="none" rotWithShape="1">
            <a:gsLst>
              <a:gs pos="0">
                <a:schemeClr val="accent5"/>
              </a:gs>
              <a:gs pos="100000">
                <a:schemeClr val="accent3"/>
              </a:gs>
            </a:gsLst>
            <a:lin ang="0" scaled="1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" name="Rectangle 9"/>
          <p:cNvSpPr/>
          <p:nvPr/>
        </p:nvSpPr>
        <p:spPr>
          <a:xfrm>
            <a:off x="0" y="6172200"/>
            <a:ext cx="12192000" cy="152400"/>
          </a:xfrm>
          <a:prstGeom prst="rect">
            <a:avLst/>
          </a:prstGeom>
          <a:gradFill flip="none" rotWithShape="1">
            <a:gsLst>
              <a:gs pos="0">
                <a:schemeClr val="accent5"/>
              </a:gs>
              <a:gs pos="100000">
                <a:schemeClr val="accent3"/>
              </a:gs>
            </a:gsLst>
            <a:lin ang="10800000" scaled="1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" name="Picture Placeholder 7"/>
          <p:cNvSpPr>
            <a:spLocks noGrp="1"/>
          </p:cNvSpPr>
          <p:nvPr>
            <p:ph type="pic" sz="quarter" idx="13"/>
          </p:nvPr>
        </p:nvSpPr>
        <p:spPr>
          <a:xfrm>
            <a:off x="457200" y="992124"/>
            <a:ext cx="5487924" cy="4873752"/>
          </a:xfrm>
          <a:solidFill>
            <a:schemeClr val="bg1">
              <a:lumMod val="50000"/>
              <a:lumOff val="50000"/>
            </a:schemeClr>
          </a:solidFill>
          <a:ln w="63500">
            <a:solidFill>
              <a:schemeClr val="bg1"/>
            </a:solidFill>
            <a:miter lim="800000"/>
          </a:ln>
        </p:spPr>
        <p:txBody>
          <a:bodyPr tIns="365760"/>
          <a:lstStyle>
            <a:lvl1pPr marL="0" indent="0" algn="ctr">
              <a:buNone/>
              <a:defRPr/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1" name="Picture Placeholder 7"/>
          <p:cNvSpPr>
            <a:spLocks noGrp="1"/>
          </p:cNvSpPr>
          <p:nvPr>
            <p:ph type="pic" sz="quarter" idx="14"/>
          </p:nvPr>
        </p:nvSpPr>
        <p:spPr>
          <a:xfrm>
            <a:off x="6248400" y="992124"/>
            <a:ext cx="5486400" cy="4873752"/>
          </a:xfrm>
          <a:solidFill>
            <a:schemeClr val="bg1">
              <a:lumMod val="50000"/>
              <a:lumOff val="50000"/>
            </a:schemeClr>
          </a:solidFill>
          <a:ln w="63500">
            <a:solidFill>
              <a:schemeClr val="bg1"/>
            </a:solidFill>
            <a:miter lim="800000"/>
          </a:ln>
        </p:spPr>
        <p:txBody>
          <a:bodyPr tIns="365760"/>
          <a:lstStyle>
            <a:lvl1pPr marL="0" indent="0" algn="ctr">
              <a:buNone/>
              <a:defRPr/>
            </a:lvl1pPr>
          </a:lstStyle>
          <a:p>
            <a:r>
              <a:rPr lang="en-US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284087710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Four Pictures with Caption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Rectangle 7"/>
          <p:cNvSpPr/>
          <p:nvPr/>
        </p:nvSpPr>
        <p:spPr bwMode="hidden">
          <a:xfrm>
            <a:off x="990" y="685243"/>
            <a:ext cx="12191010" cy="1371600"/>
          </a:xfrm>
          <a:prstGeom prst="rect">
            <a:avLst/>
          </a:prstGeom>
          <a:gradFill>
            <a:gsLst>
              <a:gs pos="35000">
                <a:schemeClr val="bg1">
                  <a:lumMod val="65000"/>
                  <a:lumOff val="35000"/>
                  <a:alpha val="60000"/>
                </a:schemeClr>
              </a:gs>
              <a:gs pos="0">
                <a:schemeClr val="tx2">
                  <a:alpha val="90000"/>
                  <a:lumMod val="0"/>
                </a:schemeClr>
              </a:gs>
              <a:gs pos="100000">
                <a:schemeClr val="bg1">
                  <a:lumMod val="65000"/>
                  <a:lumOff val="35000"/>
                  <a:alpha val="60000"/>
                </a:schemeClr>
              </a:gs>
            </a:gsLst>
            <a:lin ang="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" name="Rectangle 9"/>
          <p:cNvSpPr/>
          <p:nvPr/>
        </p:nvSpPr>
        <p:spPr>
          <a:xfrm>
            <a:off x="0" y="533400"/>
            <a:ext cx="12192000" cy="152400"/>
          </a:xfrm>
          <a:prstGeom prst="rect">
            <a:avLst/>
          </a:prstGeom>
          <a:gradFill flip="none" rotWithShape="1">
            <a:gsLst>
              <a:gs pos="0">
                <a:schemeClr val="accent5"/>
              </a:gs>
              <a:gs pos="100000">
                <a:schemeClr val="accent3"/>
              </a:gs>
            </a:gsLst>
            <a:lin ang="0" scaled="1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838200" y="827088"/>
            <a:ext cx="4853636" cy="1143869"/>
          </a:xfrm>
        </p:spPr>
        <p:txBody>
          <a:bodyPr anchor="ctr"/>
          <a:lstStyle>
            <a:lvl1pPr>
              <a:defRPr sz="3200"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6090249" y="533400"/>
            <a:ext cx="2651760" cy="2651760"/>
          </a:xfrm>
          <a:solidFill>
            <a:schemeClr val="bg1">
              <a:lumMod val="50000"/>
              <a:lumOff val="50000"/>
            </a:schemeClr>
          </a:solidFill>
          <a:ln w="63500">
            <a:solidFill>
              <a:schemeClr val="bg1"/>
            </a:solidFill>
            <a:miter lim="800000"/>
          </a:ln>
        </p:spPr>
        <p:txBody>
          <a:bodyPr tIns="274320">
            <a:normAutofit/>
          </a:bodyPr>
          <a:lstStyle>
            <a:lvl1pPr marL="0" indent="0" algn="ctr">
              <a:buNone/>
              <a:defRPr sz="24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/>
              <a:t>Click icon to add picture</a:t>
            </a:r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981200" y="2648309"/>
            <a:ext cx="3798498" cy="1828800"/>
          </a:xfrm>
        </p:spPr>
        <p:txBody>
          <a:bodyPr>
            <a:normAutofit/>
          </a:bodyPr>
          <a:lstStyle>
            <a:lvl1pPr marL="0" indent="0">
              <a:buNone/>
              <a:defRPr sz="1800">
                <a:solidFill>
                  <a:schemeClr val="accent3"/>
                </a:solidFill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39CEF9A-E7B3-4517-8038-65BEB7915A49}" type="datetimeFigureOut">
              <a:rPr lang="en-US" smtClean="0"/>
              <a:t>9/8/2017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4C2412F-EBA6-4A6D-A4D4-2B90367D5631}" type="slidenum">
              <a:rPr lang="en-US" smtClean="0"/>
              <a:t>‹#›</a:t>
            </a:fld>
            <a:endParaRPr lang="en-US"/>
          </a:p>
        </p:txBody>
      </p:sp>
      <p:sp>
        <p:nvSpPr>
          <p:cNvPr id="11" name="Picture Placeholder 2"/>
          <p:cNvSpPr>
            <a:spLocks noGrp="1"/>
          </p:cNvSpPr>
          <p:nvPr>
            <p:ph type="pic" idx="13"/>
          </p:nvPr>
        </p:nvSpPr>
        <p:spPr>
          <a:xfrm>
            <a:off x="9066564" y="533400"/>
            <a:ext cx="2651760" cy="2651760"/>
          </a:xfrm>
          <a:solidFill>
            <a:schemeClr val="bg1">
              <a:lumMod val="50000"/>
              <a:lumOff val="50000"/>
            </a:schemeClr>
          </a:solidFill>
          <a:ln w="63500">
            <a:solidFill>
              <a:schemeClr val="bg1"/>
            </a:solidFill>
            <a:miter lim="800000"/>
          </a:ln>
        </p:spPr>
        <p:txBody>
          <a:bodyPr tIns="274320">
            <a:normAutofit/>
          </a:bodyPr>
          <a:lstStyle>
            <a:lvl1pPr marL="0" indent="0" algn="ctr">
              <a:buNone/>
              <a:defRPr sz="24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/>
              <a:t>Click icon to add picture</a:t>
            </a:r>
          </a:p>
        </p:txBody>
      </p:sp>
      <p:sp>
        <p:nvSpPr>
          <p:cNvPr id="12" name="Picture Placeholder 2"/>
          <p:cNvSpPr>
            <a:spLocks noGrp="1"/>
          </p:cNvSpPr>
          <p:nvPr>
            <p:ph type="pic" idx="14"/>
          </p:nvPr>
        </p:nvSpPr>
        <p:spPr>
          <a:xfrm>
            <a:off x="6090249" y="3520440"/>
            <a:ext cx="2651760" cy="2651760"/>
          </a:xfrm>
          <a:solidFill>
            <a:schemeClr val="bg1">
              <a:lumMod val="50000"/>
              <a:lumOff val="50000"/>
            </a:schemeClr>
          </a:solidFill>
          <a:ln w="63500">
            <a:solidFill>
              <a:schemeClr val="bg1"/>
            </a:solidFill>
            <a:miter lim="800000"/>
          </a:ln>
        </p:spPr>
        <p:txBody>
          <a:bodyPr tIns="274320">
            <a:normAutofit/>
          </a:bodyPr>
          <a:lstStyle>
            <a:lvl1pPr marL="0" indent="0" algn="ctr">
              <a:buNone/>
              <a:defRPr sz="24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/>
              <a:t>Click icon to add picture</a:t>
            </a:r>
          </a:p>
        </p:txBody>
      </p:sp>
      <p:sp>
        <p:nvSpPr>
          <p:cNvPr id="13" name="Picture Placeholder 2"/>
          <p:cNvSpPr>
            <a:spLocks noGrp="1"/>
          </p:cNvSpPr>
          <p:nvPr>
            <p:ph type="pic" idx="15"/>
          </p:nvPr>
        </p:nvSpPr>
        <p:spPr>
          <a:xfrm>
            <a:off x="9066564" y="3520440"/>
            <a:ext cx="2651760" cy="2651760"/>
          </a:xfrm>
          <a:solidFill>
            <a:schemeClr val="bg1">
              <a:lumMod val="50000"/>
              <a:lumOff val="50000"/>
            </a:schemeClr>
          </a:solidFill>
          <a:ln w="63500">
            <a:solidFill>
              <a:schemeClr val="bg1"/>
            </a:solidFill>
            <a:miter lim="800000"/>
          </a:ln>
        </p:spPr>
        <p:txBody>
          <a:bodyPr tIns="274320">
            <a:normAutofit/>
          </a:bodyPr>
          <a:lstStyle>
            <a:lvl1pPr marL="0" indent="0" algn="ctr">
              <a:buNone/>
              <a:defRPr sz="24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295825387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Rectangle 7"/>
          <p:cNvSpPr/>
          <p:nvPr/>
        </p:nvSpPr>
        <p:spPr bwMode="hidden">
          <a:xfrm>
            <a:off x="990" y="4800600"/>
            <a:ext cx="12191010" cy="1371600"/>
          </a:xfrm>
          <a:prstGeom prst="rect">
            <a:avLst/>
          </a:prstGeom>
          <a:gradFill>
            <a:gsLst>
              <a:gs pos="35000">
                <a:schemeClr val="bg1">
                  <a:lumMod val="65000"/>
                  <a:lumOff val="35000"/>
                  <a:alpha val="60000"/>
                </a:schemeClr>
              </a:gs>
              <a:gs pos="0">
                <a:schemeClr val="tx2">
                  <a:alpha val="90000"/>
                  <a:lumMod val="0"/>
                </a:schemeClr>
              </a:gs>
              <a:gs pos="100000">
                <a:schemeClr val="bg1">
                  <a:lumMod val="65000"/>
                  <a:lumOff val="35000"/>
                  <a:alpha val="60000"/>
                </a:schemeClr>
              </a:gs>
            </a:gsLst>
            <a:lin ang="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9" name="Rectangle 8"/>
          <p:cNvSpPr/>
          <p:nvPr/>
        </p:nvSpPr>
        <p:spPr>
          <a:xfrm>
            <a:off x="0" y="6172200"/>
            <a:ext cx="12192000" cy="152400"/>
          </a:xfrm>
          <a:prstGeom prst="rect">
            <a:avLst/>
          </a:prstGeom>
          <a:gradFill flip="none" rotWithShape="1">
            <a:gsLst>
              <a:gs pos="0">
                <a:schemeClr val="accent1"/>
              </a:gs>
              <a:gs pos="100000">
                <a:schemeClr val="accent2"/>
              </a:gs>
            </a:gsLst>
            <a:lin ang="0" scaled="1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838200" y="4904117"/>
            <a:ext cx="5257800" cy="1143869"/>
          </a:xfrm>
        </p:spPr>
        <p:txBody>
          <a:bodyPr anchor="ctr"/>
          <a:lstStyle>
            <a:lvl1pPr>
              <a:defRPr sz="3200"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6680200" y="392112"/>
            <a:ext cx="5029200" cy="5964238"/>
          </a:xfrm>
          <a:solidFill>
            <a:schemeClr val="bg1">
              <a:lumMod val="50000"/>
              <a:lumOff val="50000"/>
            </a:schemeClr>
          </a:solidFill>
          <a:ln w="63500">
            <a:solidFill>
              <a:schemeClr val="bg1"/>
            </a:solidFill>
            <a:miter lim="800000"/>
          </a:ln>
        </p:spPr>
        <p:txBody>
          <a:bodyPr tIns="274320">
            <a:normAutofit/>
          </a:bodyPr>
          <a:lstStyle>
            <a:lvl1pPr marL="0" indent="0" algn="ctr">
              <a:buNone/>
              <a:defRPr sz="24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/>
              <a:t>Click icon to add picture</a:t>
            </a:r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981200" y="1524000"/>
            <a:ext cx="4114800" cy="1905000"/>
          </a:xfrm>
        </p:spPr>
        <p:txBody>
          <a:bodyPr>
            <a:normAutofit/>
          </a:bodyPr>
          <a:lstStyle>
            <a:lvl1pPr marL="0" indent="0">
              <a:buNone/>
              <a:defRPr sz="1800">
                <a:solidFill>
                  <a:schemeClr val="accent1"/>
                </a:solidFill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39CEF9A-E7B3-4517-8038-65BEB7915A49}" type="datetimeFigureOut">
              <a:rPr lang="en-US" smtClean="0"/>
              <a:t>9/8/2017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4C2412F-EBA6-4A6D-A4D4-2B90367D5631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56339793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Two Pictures with Captions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39CEF9A-E7B3-4517-8038-65BEB7915A49}" type="datetimeFigureOut">
              <a:rPr lang="en-US" smtClean="0"/>
              <a:t>9/8/2017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4C2412F-EBA6-4A6D-A4D4-2B90367D5631}" type="slidenum">
              <a:rPr lang="en-US" smtClean="0"/>
              <a:t>‹#›</a:t>
            </a:fld>
            <a:endParaRPr lang="en-US"/>
          </a:p>
        </p:txBody>
      </p:sp>
      <p:sp>
        <p:nvSpPr>
          <p:cNvPr id="8" name="Picture Placeholder 7"/>
          <p:cNvSpPr>
            <a:spLocks noGrp="1"/>
          </p:cNvSpPr>
          <p:nvPr>
            <p:ph type="pic" sz="quarter" idx="13"/>
          </p:nvPr>
        </p:nvSpPr>
        <p:spPr>
          <a:xfrm>
            <a:off x="457200" y="342900"/>
            <a:ext cx="5487924" cy="3935802"/>
          </a:xfrm>
          <a:solidFill>
            <a:schemeClr val="bg1">
              <a:lumMod val="50000"/>
              <a:lumOff val="50000"/>
            </a:schemeClr>
          </a:solidFill>
          <a:ln w="63500">
            <a:solidFill>
              <a:schemeClr val="bg1"/>
            </a:solidFill>
            <a:miter lim="800000"/>
          </a:ln>
        </p:spPr>
        <p:txBody>
          <a:bodyPr tIns="365760"/>
          <a:lstStyle>
            <a:lvl1pPr marL="0" indent="0" algn="ctr">
              <a:buNone/>
              <a:defRPr/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1" name="Picture Placeholder 7"/>
          <p:cNvSpPr>
            <a:spLocks noGrp="1"/>
          </p:cNvSpPr>
          <p:nvPr>
            <p:ph type="pic" sz="quarter" idx="14"/>
          </p:nvPr>
        </p:nvSpPr>
        <p:spPr>
          <a:xfrm>
            <a:off x="6248400" y="342900"/>
            <a:ext cx="5486400" cy="3935802"/>
          </a:xfrm>
          <a:solidFill>
            <a:schemeClr val="bg1">
              <a:lumMod val="50000"/>
              <a:lumOff val="50000"/>
            </a:schemeClr>
          </a:solidFill>
          <a:ln w="63500">
            <a:solidFill>
              <a:schemeClr val="bg1"/>
            </a:solidFill>
            <a:miter lim="800000"/>
          </a:ln>
        </p:spPr>
        <p:txBody>
          <a:bodyPr tIns="365760"/>
          <a:lstStyle>
            <a:lvl1pPr marL="0" indent="0" algn="ctr">
              <a:buNone/>
              <a:defRPr/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2" name="Text Placeholder 3"/>
          <p:cNvSpPr>
            <a:spLocks noGrp="1"/>
          </p:cNvSpPr>
          <p:nvPr>
            <p:ph type="body" sz="half" idx="2"/>
          </p:nvPr>
        </p:nvSpPr>
        <p:spPr>
          <a:xfrm>
            <a:off x="1372362" y="4485736"/>
            <a:ext cx="3657600" cy="1686464"/>
          </a:xfrm>
        </p:spPr>
        <p:txBody>
          <a:bodyPr>
            <a:normAutofit/>
          </a:bodyPr>
          <a:lstStyle>
            <a:lvl1pPr marL="0" indent="0">
              <a:buNone/>
              <a:defRPr sz="1800">
                <a:solidFill>
                  <a:schemeClr val="accent2"/>
                </a:solidFill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3" name="Text Placeholder 3"/>
          <p:cNvSpPr>
            <a:spLocks noGrp="1"/>
          </p:cNvSpPr>
          <p:nvPr>
            <p:ph type="body" sz="half" idx="15"/>
          </p:nvPr>
        </p:nvSpPr>
        <p:spPr>
          <a:xfrm>
            <a:off x="7162800" y="4485736"/>
            <a:ext cx="3657600" cy="1686464"/>
          </a:xfrm>
        </p:spPr>
        <p:txBody>
          <a:bodyPr>
            <a:normAutofit/>
          </a:bodyPr>
          <a:lstStyle>
            <a:lvl1pPr marL="0" indent="0">
              <a:buNone/>
              <a:defRPr sz="1800">
                <a:solidFill>
                  <a:schemeClr val="accent2"/>
                </a:solidFill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427695862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Three Pictures with Caption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Rectangle 7"/>
          <p:cNvSpPr/>
          <p:nvPr/>
        </p:nvSpPr>
        <p:spPr bwMode="hidden">
          <a:xfrm>
            <a:off x="990" y="685243"/>
            <a:ext cx="12191010" cy="1371600"/>
          </a:xfrm>
          <a:prstGeom prst="rect">
            <a:avLst/>
          </a:prstGeom>
          <a:gradFill>
            <a:gsLst>
              <a:gs pos="35000">
                <a:schemeClr val="bg1">
                  <a:lumMod val="65000"/>
                  <a:lumOff val="35000"/>
                  <a:alpha val="60000"/>
                </a:schemeClr>
              </a:gs>
              <a:gs pos="0">
                <a:schemeClr val="tx2">
                  <a:alpha val="90000"/>
                  <a:lumMod val="0"/>
                </a:schemeClr>
              </a:gs>
              <a:gs pos="100000">
                <a:schemeClr val="bg1">
                  <a:lumMod val="65000"/>
                  <a:lumOff val="35000"/>
                  <a:alpha val="60000"/>
                </a:schemeClr>
              </a:gs>
            </a:gsLst>
            <a:lin ang="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" name="Rectangle 9"/>
          <p:cNvSpPr/>
          <p:nvPr/>
        </p:nvSpPr>
        <p:spPr>
          <a:xfrm>
            <a:off x="0" y="533400"/>
            <a:ext cx="12192000" cy="152400"/>
          </a:xfrm>
          <a:prstGeom prst="rect">
            <a:avLst/>
          </a:prstGeom>
          <a:gradFill flip="none" rotWithShape="1">
            <a:gsLst>
              <a:gs pos="0">
                <a:schemeClr val="accent4"/>
              </a:gs>
              <a:gs pos="100000">
                <a:schemeClr val="accent5"/>
              </a:gs>
            </a:gsLst>
            <a:lin ang="0" scaled="1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838200" y="827088"/>
            <a:ext cx="4853636" cy="1143869"/>
          </a:xfrm>
        </p:spPr>
        <p:txBody>
          <a:bodyPr anchor="ctr"/>
          <a:lstStyle>
            <a:lvl1pPr>
              <a:defRPr sz="3200"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6090248" y="533400"/>
            <a:ext cx="5644551" cy="3931920"/>
          </a:xfrm>
          <a:solidFill>
            <a:schemeClr val="bg1">
              <a:lumMod val="50000"/>
              <a:lumOff val="50000"/>
            </a:schemeClr>
          </a:solidFill>
          <a:ln w="63500">
            <a:solidFill>
              <a:schemeClr val="bg1"/>
            </a:solidFill>
            <a:miter lim="800000"/>
          </a:ln>
        </p:spPr>
        <p:txBody>
          <a:bodyPr tIns="274320">
            <a:normAutofit/>
          </a:bodyPr>
          <a:lstStyle>
            <a:lvl1pPr marL="0" indent="0" algn="ctr">
              <a:buNone/>
              <a:defRPr sz="24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/>
              <a:t>Click icon to add picture</a:t>
            </a:r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6538822" y="4693204"/>
            <a:ext cx="4814978" cy="1478996"/>
          </a:xfrm>
        </p:spPr>
        <p:txBody>
          <a:bodyPr>
            <a:normAutofit/>
          </a:bodyPr>
          <a:lstStyle>
            <a:lvl1pPr marL="0" indent="0">
              <a:buNone/>
              <a:defRPr sz="1800">
                <a:solidFill>
                  <a:schemeClr val="accent5"/>
                </a:solidFill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39CEF9A-E7B3-4517-8038-65BEB7915A49}" type="datetimeFigureOut">
              <a:rPr lang="en-US" smtClean="0"/>
              <a:t>9/8/2017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4C2412F-EBA6-4A6D-A4D4-2B90367D5631}" type="slidenum">
              <a:rPr lang="en-US" smtClean="0"/>
              <a:t>‹#›</a:t>
            </a:fld>
            <a:endParaRPr lang="en-US"/>
          </a:p>
        </p:txBody>
      </p:sp>
      <p:sp>
        <p:nvSpPr>
          <p:cNvPr id="15" name="Picture Placeholder 2"/>
          <p:cNvSpPr>
            <a:spLocks noGrp="1"/>
          </p:cNvSpPr>
          <p:nvPr>
            <p:ph type="pic" idx="14"/>
          </p:nvPr>
        </p:nvSpPr>
        <p:spPr>
          <a:xfrm rot="195460">
            <a:off x="3227982" y="2470557"/>
            <a:ext cx="2377440" cy="3108960"/>
          </a:xfrm>
          <a:solidFill>
            <a:schemeClr val="bg1">
              <a:lumMod val="50000"/>
              <a:lumOff val="50000"/>
            </a:schemeClr>
          </a:solidFill>
          <a:ln w="63500">
            <a:solidFill>
              <a:schemeClr val="bg1"/>
            </a:solidFill>
            <a:miter lim="800000"/>
          </a:ln>
        </p:spPr>
        <p:txBody>
          <a:bodyPr tIns="274320">
            <a:normAutofit/>
          </a:bodyPr>
          <a:lstStyle>
            <a:lvl1pPr marL="0" indent="0" algn="ctr">
              <a:buNone/>
              <a:defRPr sz="24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/>
              <a:t>Click icon to add picture</a:t>
            </a:r>
          </a:p>
        </p:txBody>
      </p:sp>
      <p:sp>
        <p:nvSpPr>
          <p:cNvPr id="14" name="Picture Placeholder 2"/>
          <p:cNvSpPr>
            <a:spLocks noGrp="1"/>
          </p:cNvSpPr>
          <p:nvPr>
            <p:ph type="pic" idx="13"/>
          </p:nvPr>
        </p:nvSpPr>
        <p:spPr>
          <a:xfrm rot="21394454">
            <a:off x="792700" y="2816440"/>
            <a:ext cx="2377440" cy="3108960"/>
          </a:xfrm>
          <a:solidFill>
            <a:schemeClr val="bg1">
              <a:lumMod val="50000"/>
              <a:lumOff val="50000"/>
            </a:schemeClr>
          </a:solidFill>
          <a:ln w="63500">
            <a:solidFill>
              <a:schemeClr val="bg1"/>
            </a:solidFill>
            <a:miter lim="800000"/>
          </a:ln>
        </p:spPr>
        <p:txBody>
          <a:bodyPr tIns="274320">
            <a:normAutofit/>
          </a:bodyPr>
          <a:lstStyle>
            <a:lvl1pPr marL="0" indent="0" algn="ctr">
              <a:buNone/>
              <a:defRPr sz="24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268066711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Alt Three Pictures with Caption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Rectangle 11"/>
          <p:cNvSpPr/>
          <p:nvPr/>
        </p:nvSpPr>
        <p:spPr bwMode="hidden">
          <a:xfrm>
            <a:off x="990" y="4800600"/>
            <a:ext cx="12191010" cy="1371600"/>
          </a:xfrm>
          <a:prstGeom prst="rect">
            <a:avLst/>
          </a:prstGeom>
          <a:gradFill>
            <a:gsLst>
              <a:gs pos="35000">
                <a:schemeClr val="bg1">
                  <a:lumMod val="65000"/>
                  <a:lumOff val="35000"/>
                  <a:alpha val="60000"/>
                </a:schemeClr>
              </a:gs>
              <a:gs pos="0">
                <a:schemeClr val="tx2">
                  <a:alpha val="90000"/>
                  <a:lumMod val="0"/>
                </a:schemeClr>
              </a:gs>
              <a:gs pos="100000">
                <a:schemeClr val="bg1">
                  <a:lumMod val="65000"/>
                  <a:lumOff val="35000"/>
                  <a:alpha val="60000"/>
                </a:schemeClr>
              </a:gs>
            </a:gsLst>
            <a:lin ang="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3" name="Rectangle 12"/>
          <p:cNvSpPr/>
          <p:nvPr/>
        </p:nvSpPr>
        <p:spPr>
          <a:xfrm>
            <a:off x="0" y="6172200"/>
            <a:ext cx="12192000" cy="152400"/>
          </a:xfrm>
          <a:prstGeom prst="rect">
            <a:avLst/>
          </a:prstGeom>
          <a:gradFill flip="none" rotWithShape="1">
            <a:gsLst>
              <a:gs pos="0">
                <a:schemeClr val="accent3"/>
              </a:gs>
              <a:gs pos="100000">
                <a:schemeClr val="accent5"/>
              </a:gs>
            </a:gsLst>
            <a:lin ang="0" scaled="1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6095998" y="4891326"/>
            <a:ext cx="5243341" cy="1143869"/>
          </a:xfrm>
        </p:spPr>
        <p:txBody>
          <a:bodyPr anchor="ctr"/>
          <a:lstStyle>
            <a:lvl1pPr>
              <a:defRPr sz="3200"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6095999" y="3446687"/>
            <a:ext cx="5243341" cy="1218766"/>
          </a:xfrm>
        </p:spPr>
        <p:txBody>
          <a:bodyPr>
            <a:normAutofit/>
          </a:bodyPr>
          <a:lstStyle>
            <a:lvl1pPr marL="0" indent="0">
              <a:buNone/>
              <a:defRPr sz="1800">
                <a:solidFill>
                  <a:schemeClr val="accent3"/>
                </a:solidFill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39CEF9A-E7B3-4517-8038-65BEB7915A49}" type="datetimeFigureOut">
              <a:rPr lang="en-US" smtClean="0"/>
              <a:t>9/8/2017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4C2412F-EBA6-4A6D-A4D4-2B90367D5631}" type="slidenum">
              <a:rPr lang="en-US" smtClean="0"/>
              <a:t>‹#›</a:t>
            </a:fld>
            <a:endParaRPr lang="en-US"/>
          </a:p>
        </p:txBody>
      </p:sp>
      <p:sp>
        <p:nvSpPr>
          <p:cNvPr id="15" name="Picture Placeholder 2"/>
          <p:cNvSpPr>
            <a:spLocks noGrp="1"/>
          </p:cNvSpPr>
          <p:nvPr>
            <p:ph type="pic" idx="14"/>
          </p:nvPr>
        </p:nvSpPr>
        <p:spPr>
          <a:xfrm rot="21399265">
            <a:off x="6348116" y="454960"/>
            <a:ext cx="3291840" cy="2468880"/>
          </a:xfrm>
          <a:solidFill>
            <a:schemeClr val="bg1">
              <a:lumMod val="50000"/>
              <a:lumOff val="50000"/>
            </a:schemeClr>
          </a:solidFill>
          <a:ln w="63500">
            <a:solidFill>
              <a:schemeClr val="bg1"/>
            </a:solidFill>
            <a:miter lim="800000"/>
          </a:ln>
        </p:spPr>
        <p:txBody>
          <a:bodyPr tIns="274320">
            <a:normAutofit/>
          </a:bodyPr>
          <a:lstStyle>
            <a:lvl1pPr marL="0" indent="0" algn="ctr">
              <a:buNone/>
              <a:defRPr sz="24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/>
              <a:t>Click icon to add picture</a:t>
            </a:r>
          </a:p>
        </p:txBody>
      </p:sp>
      <p:sp>
        <p:nvSpPr>
          <p:cNvPr id="14" name="Picture Placeholder 2"/>
          <p:cNvSpPr>
            <a:spLocks noGrp="1"/>
          </p:cNvSpPr>
          <p:nvPr>
            <p:ph type="pic" idx="13"/>
          </p:nvPr>
        </p:nvSpPr>
        <p:spPr>
          <a:xfrm rot="303383">
            <a:off x="9660140" y="669025"/>
            <a:ext cx="1951096" cy="2551434"/>
          </a:xfrm>
          <a:solidFill>
            <a:schemeClr val="bg1">
              <a:lumMod val="50000"/>
              <a:lumOff val="50000"/>
            </a:schemeClr>
          </a:solidFill>
          <a:ln w="63500">
            <a:solidFill>
              <a:schemeClr val="bg1"/>
            </a:solidFill>
            <a:miter lim="800000"/>
          </a:ln>
        </p:spPr>
        <p:txBody>
          <a:bodyPr tIns="274320">
            <a:normAutofit/>
          </a:bodyPr>
          <a:lstStyle>
            <a:lvl1pPr marL="0" indent="0" algn="ctr">
              <a:buNone/>
              <a:defRPr sz="24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/>
              <a:t>Click icon to add picture</a:t>
            </a:r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457201" y="350520"/>
            <a:ext cx="5029200" cy="5974080"/>
          </a:xfrm>
          <a:solidFill>
            <a:schemeClr val="bg1">
              <a:lumMod val="50000"/>
              <a:lumOff val="50000"/>
            </a:schemeClr>
          </a:solidFill>
          <a:ln w="63500">
            <a:solidFill>
              <a:schemeClr val="bg1"/>
            </a:solidFill>
            <a:miter lim="800000"/>
          </a:ln>
        </p:spPr>
        <p:txBody>
          <a:bodyPr tIns="274320">
            <a:normAutofit/>
          </a:bodyPr>
          <a:lstStyle>
            <a:lvl1pPr marL="0" indent="0" algn="ctr">
              <a:buNone/>
              <a:defRPr sz="24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r>
              <a:rPr lang="en-US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396475091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39CEF9A-E7B3-4517-8038-65BEB7915A49}" type="datetimeFigureOut">
              <a:rPr lang="en-US" smtClean="0"/>
              <a:t>9/8/2017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4C2412F-EBA6-4A6D-A4D4-2B90367D5631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75583024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524000" y="1122363"/>
            <a:ext cx="9144000" cy="2306638"/>
          </a:xfrm>
        </p:spPr>
        <p:txBody>
          <a:bodyPr anchor="b">
            <a:normAutofit/>
          </a:bodyPr>
          <a:lstStyle>
            <a:lvl1pPr>
              <a:defRPr sz="5400">
                <a:solidFill>
                  <a:schemeClr val="accent2"/>
                </a:solidFill>
              </a:defRPr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1524000" y="3602037"/>
            <a:ext cx="9144000" cy="1655763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39CEF9A-E7B3-4517-8038-65BEB7915A49}" type="datetimeFigureOut">
              <a:rPr lang="en-US" smtClean="0"/>
              <a:t>9/8/2017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4C2412F-EBA6-4A6D-A4D4-2B90367D5631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94245944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838200" y="1825625"/>
            <a:ext cx="5181600" cy="4351338"/>
          </a:xfrm>
        </p:spPr>
        <p:txBody>
          <a:bodyPr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39CEF9A-E7B3-4517-8038-65BEB7915A49}" type="datetimeFigureOut">
              <a:rPr lang="en-US" smtClean="0"/>
              <a:t>9/8/2017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4C2412F-EBA6-4A6D-A4D4-2B90367D5631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10179959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978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>
                <a:solidFill>
                  <a:schemeClr val="accent1"/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839788" y="2505075"/>
            <a:ext cx="5157787" cy="3684588"/>
          </a:xfrm>
        </p:spPr>
        <p:txBody>
          <a:bodyPr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>
                <a:solidFill>
                  <a:schemeClr val="accent1"/>
                </a:solidFill>
              </a:defRPr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6172200" y="2505075"/>
            <a:ext cx="5183188" cy="3684588"/>
          </a:xfrm>
        </p:spPr>
        <p:txBody>
          <a:bodyPr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39CEF9A-E7B3-4517-8038-65BEB7915A49}" type="datetimeFigureOut">
              <a:rPr lang="en-US" smtClean="0"/>
              <a:t>9/8/2017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4C2412F-EBA6-4A6D-A4D4-2B90367D5631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00661038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39CEF9A-E7B3-4517-8038-65BEB7915A49}" type="datetimeFigureOut">
              <a:rPr lang="en-US" smtClean="0"/>
              <a:t>9/8/2017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4C2412F-EBA6-4A6D-A4D4-2B90367D5631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51640713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39CEF9A-E7B3-4517-8038-65BEB7915A49}" type="datetimeFigureOut">
              <a:rPr lang="en-US" smtClean="0"/>
              <a:t>9/8/2017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4C2412F-EBA6-4A6D-A4D4-2B90367D5631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9566128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839788" y="342900"/>
            <a:ext cx="3932237" cy="215876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5183188" y="342900"/>
            <a:ext cx="6172200" cy="5829299"/>
          </a:xfrm>
        </p:spPr>
        <p:txBody>
          <a:bodyPr>
            <a:normAutofit/>
          </a:bodyPr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839788" y="2668559"/>
            <a:ext cx="3932237" cy="3503641"/>
          </a:xfrm>
        </p:spPr>
        <p:txBody>
          <a:bodyPr/>
          <a:lstStyle>
            <a:lvl1pPr marL="0" indent="0">
              <a:buNone/>
              <a:defRPr sz="1600">
                <a:solidFill>
                  <a:schemeClr val="accent1"/>
                </a:solidFill>
              </a:defRPr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39CEF9A-E7B3-4517-8038-65BEB7915A49}" type="datetimeFigureOut">
              <a:rPr lang="en-US" smtClean="0"/>
              <a:t>9/8/2017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4C2412F-EBA6-4A6D-A4D4-2B90367D5631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63926674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39CEF9A-E7B3-4517-8038-65BEB7915A49}" type="datetimeFigureOut">
              <a:rPr lang="en-US" smtClean="0"/>
              <a:t>9/8/2017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4C2412F-EBA6-4A6D-A4D4-2B90367D5631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381955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9316528" y="365125"/>
            <a:ext cx="2037272" cy="5811838"/>
          </a:xfrm>
        </p:spPr>
        <p:txBody>
          <a:bodyPr vert="eaVert"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838199" y="365125"/>
            <a:ext cx="8133273" cy="5811838"/>
          </a:xfrm>
        </p:spPr>
        <p:txBody>
          <a:bodyPr vert="eaVert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B39CEF9A-E7B3-4517-8038-65BEB7915A49}" type="datetimeFigureOut">
              <a:rPr lang="en-US" smtClean="0"/>
              <a:t>9/8/2017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4C2412F-EBA6-4A6D-A4D4-2B90367D5631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5582961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image" Target="../media/image1.jpg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19" Type="http://schemas.openxmlformats.org/officeDocument/2006/relationships/theme" Target="../theme/theme1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20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142399"/>
          </a:xfrm>
          <a:prstGeom prst="rect">
            <a:avLst/>
          </a:prstGeom>
        </p:spPr>
        <p:txBody>
          <a:bodyPr vert="horz" lIns="91440" tIns="45720" rIns="91440" bIns="45720" rtlCol="0" anchor="b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7810500" y="6408799"/>
            <a:ext cx="1943100" cy="226411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39CEF9A-E7B3-4517-8038-65BEB7915A49}" type="datetimeFigureOut">
              <a:rPr lang="en-US" smtClean="0"/>
              <a:pPr/>
              <a:t>9/8/2017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838200" y="6408799"/>
            <a:ext cx="6750050" cy="226411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9975850" y="6408799"/>
            <a:ext cx="1377950" cy="226411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84C2412F-EBA6-4A6D-A4D4-2B90367D5631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21355100"/>
      </p:ext>
    </p:extLst>
  </p:cSld>
  <p:clrMap bg1="dk1" tx1="lt1" bg2="dk2" tx2="lt2" accent1="accent1" accent2="accent2" accent3="accent3" accent4="accent4" accent5="accent5" accent6="accent6" hlink="hlink" folHlink="folHlink"/>
  <p:sldLayoutIdLst>
    <p:sldLayoutId id="2147483649" r:id="rId1"/>
    <p:sldLayoutId id="2147483660" r:id="rId2"/>
    <p:sldLayoutId id="2147483661" r:id="rId3"/>
    <p:sldLayoutId id="2147483662" r:id="rId4"/>
    <p:sldLayoutId id="2147483663" r:id="rId5"/>
    <p:sldLayoutId id="2147483657" r:id="rId6"/>
    <p:sldLayoutId id="2147483664" r:id="rId7"/>
    <p:sldLayoutId id="2147483665" r:id="rId8"/>
    <p:sldLayoutId id="2147483666" r:id="rId9"/>
    <p:sldLayoutId id="2147483650" r:id="rId10"/>
    <p:sldLayoutId id="2147483651" r:id="rId11"/>
    <p:sldLayoutId id="2147483652" r:id="rId12"/>
    <p:sldLayoutId id="2147483653" r:id="rId13"/>
    <p:sldLayoutId id="2147483654" r:id="rId14"/>
    <p:sldLayoutId id="2147483655" r:id="rId15"/>
    <p:sldLayoutId id="2147483656" r:id="rId16"/>
    <p:sldLayoutId id="2147483658" r:id="rId17"/>
    <p:sldLayoutId id="2147483659" r:id="rId18"/>
  </p:sldLayoutIdLst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3200" b="1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6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6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6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6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6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6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>
    <p:ext uri="{27BBF7A9-308A-43DC-89C8-2F10F3537804}">
      <p15:sldGuideLst xmlns:p15="http://schemas.microsoft.com/office/powerpoint/2012/main">
        <p15:guide id="1" orient="horz" pos="2160" userDrawn="1">
          <p15:clr>
            <a:srgbClr val="F26B43"/>
          </p15:clr>
        </p15:guide>
        <p15:guide id="2" pos="3840" userDrawn="1">
          <p15:clr>
            <a:srgbClr val="F26B43"/>
          </p15:clr>
        </p15:guide>
        <p15:guide id="3" pos="528" userDrawn="1">
          <p15:clr>
            <a:srgbClr val="F26B43"/>
          </p15:clr>
        </p15:guide>
        <p15:guide id="4" pos="7152" userDrawn="1">
          <p15:clr>
            <a:srgbClr val="F26B43"/>
          </p15:clr>
        </p15:guide>
        <p15:guide id="5" pos="288" userDrawn="1">
          <p15:clr>
            <a:srgbClr val="F26B43"/>
          </p15:clr>
        </p15:guide>
        <p15:guide id="6" pos="7392" userDrawn="1">
          <p15:clr>
            <a:srgbClr val="F26B43"/>
          </p15:clr>
        </p15:guide>
        <p15:guide id="7" orient="horz" pos="216" userDrawn="1">
          <p15:clr>
            <a:srgbClr val="F26B43"/>
          </p15:clr>
        </p15:guide>
        <p15:guide id="8" orient="horz" pos="3888" userDrawn="1">
          <p15:clr>
            <a:srgbClr val="F26B43"/>
          </p15:clr>
        </p15:guide>
        <p15:guide id="9" orient="horz" pos="1152" userDrawn="1">
          <p15:clr>
            <a:srgbClr val="F26B43"/>
          </p15:clr>
        </p15:guide>
        <p15:guide id="10" pos="1248" userDrawn="1">
          <p15:clr>
            <a:srgbClr val="F26B43"/>
          </p15:clr>
        </p15:guide>
        <p15:guide id="11" orient="horz" pos="960" userDrawn="1">
          <p15:clr>
            <a:srgbClr val="F26B43"/>
          </p15:clr>
        </p15:guide>
        <p15:guide id="12" orient="horz" pos="432" userDrawn="1">
          <p15:clr>
            <a:srgbClr val="F26B43"/>
          </p15:clr>
        </p15:guide>
      </p15:sldGuideLst>
    </p:ext>
  </p:extLst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8.jpeg"/><Relationship Id="rId2" Type="http://schemas.openxmlformats.org/officeDocument/2006/relationships/image" Target="../media/image7.jpeg"/><Relationship Id="rId1" Type="http://schemas.openxmlformats.org/officeDocument/2006/relationships/slideLayout" Target="../slideLayouts/slideLayout2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Picture Placeholder 6" descr="Two guys pulling a boat into the water" title="Sample picture"/>
          <p:cNvPicPr>
            <a:picLocks noGrp="1" noChangeAspect="1"/>
          </p:cNvPicPr>
          <p:nvPr>
            <p:ph type="pic" sz="quarter" idx="13"/>
          </p:nvPr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/>
          <a:stretch>
            <a:fillRect/>
          </a:stretch>
        </p:blipFill>
        <p:spPr/>
      </p:pic>
      <p:pic>
        <p:nvPicPr>
          <p:cNvPr id="6" name="Picture Placeholder 5" descr="Two girls wearing sunglasses" title="Sample picture"/>
          <p:cNvPicPr>
            <a:picLocks noGrp="1" noChangeAspect="1"/>
          </p:cNvPicPr>
          <p:nvPr>
            <p:ph type="pic" sz="quarter" idx="14"/>
          </p:nvPr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-28"/>
          <a:stretch/>
        </p:blipFill>
        <p:spPr/>
      </p:pic>
      <p:sp>
        <p:nvSpPr>
          <p:cNvPr id="5" name="Title 4"/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/>
              <a:t>Vacation</a:t>
            </a:r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6C19C134-E12C-4B29-8733-45BFE96F4FE9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5149307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3"/>
          <p:cNvSpPr>
            <a:spLocks noGrp="1"/>
          </p:cNvSpPr>
          <p:nvPr>
            <p:ph type="pic" sz="quarter" idx="13"/>
          </p:nvPr>
        </p:nvSpPr>
        <p:spPr/>
      </p:sp>
    </p:spTree>
    <p:extLst>
      <p:ext uri="{BB962C8B-B14F-4D97-AF65-F5344CB8AC3E}">
        <p14:creationId xmlns:p14="http://schemas.microsoft.com/office/powerpoint/2010/main" val="7049961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Picture Placeholder 5"/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7" name="Picture Placeholder 6"/>
          <p:cNvSpPr>
            <a:spLocks noGrp="1"/>
          </p:cNvSpPr>
          <p:nvPr>
            <p:ph type="pic" sz="quarter" idx="14"/>
          </p:nvPr>
        </p:nvSpPr>
        <p:spPr/>
      </p:sp>
    </p:spTree>
    <p:extLst>
      <p:ext uri="{BB962C8B-B14F-4D97-AF65-F5344CB8AC3E}">
        <p14:creationId xmlns:p14="http://schemas.microsoft.com/office/powerpoint/2010/main" val="188927183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/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Picture Placeholder 4"/>
          <p:cNvSpPr>
            <a:spLocks noGrp="1"/>
          </p:cNvSpPr>
          <p:nvPr>
            <p:ph type="pic" idx="13"/>
          </p:nvPr>
        </p:nvSpPr>
        <p:spPr/>
      </p:sp>
      <p:sp>
        <p:nvSpPr>
          <p:cNvPr id="6" name="Picture Placeholder 5"/>
          <p:cNvSpPr>
            <a:spLocks noGrp="1"/>
          </p:cNvSpPr>
          <p:nvPr>
            <p:ph type="pic" idx="14"/>
          </p:nvPr>
        </p:nvSpPr>
        <p:spPr/>
      </p:sp>
      <p:sp>
        <p:nvSpPr>
          <p:cNvPr id="7" name="Picture Placeholder 6"/>
          <p:cNvSpPr>
            <a:spLocks noGrp="1"/>
          </p:cNvSpPr>
          <p:nvPr>
            <p:ph type="pic" idx="15"/>
          </p:nvPr>
        </p:nvSpPr>
        <p:spPr/>
      </p:sp>
    </p:spTree>
    <p:extLst>
      <p:ext uri="{BB962C8B-B14F-4D97-AF65-F5344CB8AC3E}">
        <p14:creationId xmlns:p14="http://schemas.microsoft.com/office/powerpoint/2010/main" val="235688325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/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/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03925156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1"/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3" name="Picture Placeholder 2"/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half" idx="15"/>
          </p:nvPr>
        </p:nvSpPr>
        <p:spPr/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16218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/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Picture Placeholder 4"/>
          <p:cNvSpPr>
            <a:spLocks noGrp="1"/>
          </p:cNvSpPr>
          <p:nvPr>
            <p:ph type="pic" idx="14"/>
          </p:nvPr>
        </p:nvSpPr>
        <p:spPr/>
      </p:sp>
      <p:sp>
        <p:nvSpPr>
          <p:cNvPr id="6" name="Picture Placeholder 5"/>
          <p:cNvSpPr>
            <a:spLocks noGrp="1"/>
          </p:cNvSpPr>
          <p:nvPr>
            <p:ph type="pic" idx="13"/>
          </p:nvPr>
        </p:nvSpPr>
        <p:spPr/>
      </p:sp>
    </p:spTree>
    <p:extLst>
      <p:ext uri="{BB962C8B-B14F-4D97-AF65-F5344CB8AC3E}">
        <p14:creationId xmlns:p14="http://schemas.microsoft.com/office/powerpoint/2010/main" val="370994252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sz="half" idx="2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Picture Placeholder 3"/>
          <p:cNvSpPr>
            <a:spLocks noGrp="1"/>
          </p:cNvSpPr>
          <p:nvPr>
            <p:ph type="pic" idx="14"/>
          </p:nvPr>
        </p:nvSpPr>
        <p:spPr/>
      </p:sp>
      <p:sp>
        <p:nvSpPr>
          <p:cNvPr id="5" name="Picture Placeholder 4"/>
          <p:cNvSpPr>
            <a:spLocks noGrp="1"/>
          </p:cNvSpPr>
          <p:nvPr>
            <p:ph type="pic" idx="13"/>
          </p:nvPr>
        </p:nvSpPr>
        <p:spPr/>
      </p:sp>
      <p:sp>
        <p:nvSpPr>
          <p:cNvPr id="6" name="Picture Placeholder 5"/>
          <p:cNvSpPr>
            <a:spLocks noGrp="1"/>
          </p:cNvSpPr>
          <p:nvPr>
            <p:ph type="pic" idx="1"/>
          </p:nvPr>
        </p:nvSpPr>
        <p:spPr/>
      </p:sp>
    </p:spTree>
    <p:extLst>
      <p:ext uri="{BB962C8B-B14F-4D97-AF65-F5344CB8AC3E}">
        <p14:creationId xmlns:p14="http://schemas.microsoft.com/office/powerpoint/2010/main" val="54732880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theme/theme1.xml><?xml version="1.0" encoding="utf-8"?>
<a:theme xmlns:a="http://schemas.openxmlformats.org/drawingml/2006/main" name="Chalk Album">
  <a:themeElements>
    <a:clrScheme name="Chalk Album">
      <a:dk1>
        <a:srgbClr val="000000"/>
      </a:dk1>
      <a:lt1>
        <a:sysClr val="window" lastClr="FFFFFF"/>
      </a:lt1>
      <a:dk2>
        <a:srgbClr val="454545"/>
      </a:dk2>
      <a:lt2>
        <a:srgbClr val="E6E6E6"/>
      </a:lt2>
      <a:accent1>
        <a:srgbClr val="A1F66D"/>
      </a:accent1>
      <a:accent2>
        <a:srgbClr val="FFCF54"/>
      </a:accent2>
      <a:accent3>
        <a:srgbClr val="35C9D8"/>
      </a:accent3>
      <a:accent4>
        <a:srgbClr val="F85934"/>
      </a:accent4>
      <a:accent5>
        <a:srgbClr val="DA75E5"/>
      </a:accent5>
      <a:accent6>
        <a:srgbClr val="FE8C2E"/>
      </a:accent6>
      <a:hlink>
        <a:srgbClr val="35C9D8"/>
      </a:hlink>
      <a:folHlink>
        <a:srgbClr val="BFBFBF"/>
      </a:folHlink>
    </a:clrScheme>
    <a:fontScheme name="Courier New">
      <a:majorFont>
        <a:latin typeface="Courier New"/>
        <a:ea typeface=""/>
        <a:cs typeface=""/>
      </a:majorFont>
      <a:minorFont>
        <a:latin typeface="Courier New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ChalkAlbum_postXML3.pptx" id="{4B1B33AC-D475-43EE-9959-F68875256E0C}" vid="{32F6FA73-6495-4188-A3B7-2BB501D7C209}"/>
    </a:ext>
  </a:extLst>
</a:theme>
</file>

<file path=ppt/theme/theme2.xml><?xml version="1.0" encoding="utf-8"?>
<a:theme xmlns:a="http://schemas.openxmlformats.org/drawingml/2006/main" name="Office Theme">
  <a:themeElements>
    <a:clrScheme name="Chalk Album">
      <a:dk1>
        <a:srgbClr val="000000"/>
      </a:dk1>
      <a:lt1>
        <a:sysClr val="window" lastClr="FFFFFF"/>
      </a:lt1>
      <a:dk2>
        <a:srgbClr val="454545"/>
      </a:dk2>
      <a:lt2>
        <a:srgbClr val="E6E6E6"/>
      </a:lt2>
      <a:accent1>
        <a:srgbClr val="A1F66D"/>
      </a:accent1>
      <a:accent2>
        <a:srgbClr val="FFCF54"/>
      </a:accent2>
      <a:accent3>
        <a:srgbClr val="35C9D8"/>
      </a:accent3>
      <a:accent4>
        <a:srgbClr val="F85934"/>
      </a:accent4>
      <a:accent5>
        <a:srgbClr val="DA75E5"/>
      </a:accent5>
      <a:accent6>
        <a:srgbClr val="FE8C2E"/>
      </a:accent6>
      <a:hlink>
        <a:srgbClr val="35C9D8"/>
      </a:hlink>
      <a:folHlink>
        <a:srgbClr val="BFBFBF"/>
      </a:folHlink>
    </a:clrScheme>
    <a:fontScheme name="Courier New">
      <a:majorFont>
        <a:latin typeface="Courier New"/>
        <a:ea typeface=""/>
        <a:cs typeface=""/>
      </a:majorFont>
      <a:minorFont>
        <a:latin typeface="Courier New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Theme">
  <a:themeElements>
    <a:clrScheme name="Chalk Album">
      <a:dk1>
        <a:srgbClr val="000000"/>
      </a:dk1>
      <a:lt1>
        <a:sysClr val="window" lastClr="FFFFFF"/>
      </a:lt1>
      <a:dk2>
        <a:srgbClr val="454545"/>
      </a:dk2>
      <a:lt2>
        <a:srgbClr val="E6E6E6"/>
      </a:lt2>
      <a:accent1>
        <a:srgbClr val="A1F66D"/>
      </a:accent1>
      <a:accent2>
        <a:srgbClr val="FFCF54"/>
      </a:accent2>
      <a:accent3>
        <a:srgbClr val="35C9D8"/>
      </a:accent3>
      <a:accent4>
        <a:srgbClr val="F85934"/>
      </a:accent4>
      <a:accent5>
        <a:srgbClr val="DA75E5"/>
      </a:accent5>
      <a:accent6>
        <a:srgbClr val="FE8C2E"/>
      </a:accent6>
      <a:hlink>
        <a:srgbClr val="35C9D8"/>
      </a:hlink>
      <a:folHlink>
        <a:srgbClr val="BFBFBF"/>
      </a:folHlink>
    </a:clrScheme>
    <a:fontScheme name="Courier New">
      <a:majorFont>
        <a:latin typeface="Courier New"/>
        <a:ea typeface=""/>
        <a:cs typeface=""/>
      </a:majorFont>
      <a:minorFont>
        <a:latin typeface="Courier New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customXml/_rels/item1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1.xml"/></Relationships>
</file>

<file path=customXml/_rels/item2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2.xml"/></Relationships>
</file>

<file path=customXml/_rels/item3.xml.rels><?xml version="1.0" encoding="UTF-8" standalone="yes"?>
<Relationships xmlns="http://schemas.openxmlformats.org/package/2006/relationships"><Relationship Id="rId1" Type="http://schemas.openxmlformats.org/officeDocument/2006/relationships/customXmlProps" Target="itemProps3.xml"/></Relationships>
</file>

<file path=customXml/item1.xml><?xml version="1.0" encoding="utf-8"?>
<p:properties xmlns:p="http://schemas.microsoft.com/office/2006/metadata/properties" xmlns:xsi="http://www.w3.org/2001/XMLSchema-instance" xmlns:pc="http://schemas.microsoft.com/office/infopath/2007/PartnerControls">
  <documentManagement/>
</p:properties>
</file>

<file path=customXml/item2.xml><?xml version="1.0" encoding="utf-8"?>
<ct:contentTypeSchema xmlns:ct="http://schemas.microsoft.com/office/2006/metadata/contentType" xmlns:ma="http://schemas.microsoft.com/office/2006/metadata/properties/metaAttributes" ct:_="" ma:_="" ma:contentTypeName="Document" ma:contentTypeID="0x0101007C1D5F340F01F94FA2FD29A5E6DC872E" ma:contentTypeVersion="0" ma:contentTypeDescription="Create a new document." ma:contentTypeScope="" ma:versionID="f583bd66513a361a730282b6a794e352">
  <xsd:schema xmlns:xsd="http://www.w3.org/2001/XMLSchema" xmlns:xs="http://www.w3.org/2001/XMLSchema" xmlns:p="http://schemas.microsoft.com/office/2006/metadata/properties" targetNamespace="http://schemas.microsoft.com/office/2006/metadata/properties" ma:root="true" ma:fieldsID="6841151cf538834e171094e4faaf2d73">
    <xsd:element name="properties">
      <xsd:complexType>
        <xsd:sequence>
          <xsd:element name="documentManagement">
            <xsd:complexType>
              <xsd:all/>
            </xsd:complexType>
          </xsd:element>
        </xsd:sequence>
      </xsd:complexType>
    </xsd:element>
  </xsd:schema>
  <xsd:schema xmlns="http://schemas.openxmlformats.org/package/2006/metadata/core-properties" xmlns:xsd="http://www.w3.org/2001/XMLSchema" xmlns:xsi="http://www.w3.org/2001/XMLSchema-instance" xmlns:dc="http://purl.org/dc/elements/1.1/" xmlns:dcterms="http://purl.org/dc/terms/" xmlns:odoc="http://schemas.microsoft.com/internal/obd" targetNamespace="http://schemas.openxmlformats.org/package/2006/metadata/core-properties" elementFormDefault="qualified" attributeFormDefault="unqualified" blockDefault="#all">
    <xsd:import namespace="http://purl.org/dc/elements/1.1/" schemaLocation="http://dublincore.org/schemas/xmls/qdc/2003/04/02/dc.xsd"/>
    <xsd:import namespace="http://purl.org/dc/terms/" schemaLocation="http://dublincore.org/schemas/xmls/qdc/2003/04/02/dcterms.xsd"/>
    <xsd:element name="coreProperties" type="CT_coreProperties"/>
    <xsd:complexType name="CT_coreProperties">
      <xsd:all>
        <xsd:element ref="dc:creator" minOccurs="0" maxOccurs="1"/>
        <xsd:element ref="dcterms:created" minOccurs="0" maxOccurs="1"/>
        <xsd:element ref="dc:identifier" minOccurs="0" maxOccurs="1"/>
        <xsd:element name="contentType" minOccurs="0" maxOccurs="1" type="xsd:string" ma:index="0" ma:displayName="Content Type"/>
        <xsd:element ref="dc:title" minOccurs="0" maxOccurs="1" ma:index="4" ma:displayName="Title"/>
        <xsd:element ref="dc:subject" minOccurs="0" maxOccurs="1"/>
        <xsd:element ref="dc:description" minOccurs="0" maxOccurs="1"/>
        <xsd:element name="keywords" minOccurs="0" maxOccurs="1" type="xsd:string"/>
        <xsd:element ref="dc:language" minOccurs="0" maxOccurs="1"/>
        <xsd:element name="category" minOccurs="0" maxOccurs="1" type="xsd:string"/>
        <xsd:element name="version" minOccurs="0" maxOccurs="1" type="xsd:string"/>
        <xsd:element name="revision" minOccurs="0" maxOccurs="1" type="xsd:string">
          <xsd:annotation>
            <xsd:documentation>
                        This value indicates the number of saves or revisions. The application is responsible for updating this value after each revision.
                    </xsd:documentation>
          </xsd:annotation>
        </xsd:element>
        <xsd:element name="lastModifiedBy" minOccurs="0" maxOccurs="1" type="xsd:string"/>
        <xsd:element ref="dcterms:modified" minOccurs="0" maxOccurs="1"/>
        <xsd:element name="contentStatus" minOccurs="0" maxOccurs="1" type="xsd:string"/>
      </xsd:all>
    </xsd:complexType>
  </xsd:schema>
  <xs:schema xmlns:pc="http://schemas.microsoft.com/office/infopath/2007/PartnerControls" xmlns:xs="http://www.w3.org/2001/XMLSchema" targetNamespace="http://schemas.microsoft.com/office/infopath/2007/PartnerControls" elementFormDefault="qualified" attributeFormDefault="unqualified">
    <xs:element name="Person">
      <xs:complexType>
        <xs:sequence>
          <xs:element ref="pc:DisplayName" minOccurs="0"/>
          <xs:element ref="pc:AccountId" minOccurs="0"/>
          <xs:element ref="pc:AccountType" minOccurs="0"/>
        </xs:sequence>
      </xs:complexType>
    </xs:element>
    <xs:element name="DisplayName" type="xs:string"/>
    <xs:element name="AccountId" type="xs:string"/>
    <xs:element name="AccountType" type="xs:string"/>
    <xs:element name="BDCAssociatedEntity">
      <xs:complexType>
        <xs:sequence>
          <xs:element ref="pc:BDCEntity" minOccurs="0" maxOccurs="unbounded"/>
        </xs:sequence>
        <xs:attribute ref="pc:EntityNamespace"/>
        <xs:attribute ref="pc:EntityName"/>
        <xs:attribute ref="pc:SystemInstanceName"/>
        <xs:attribute ref="pc:AssociationName"/>
      </xs:complexType>
    </xs:element>
    <xs:attribute name="EntityNamespace" type="xs:string"/>
    <xs:attribute name="EntityName" type="xs:string"/>
    <xs:attribute name="SystemInstanceName" type="xs:string"/>
    <xs:attribute name="AssociationName" type="xs:string"/>
    <xs:element name="BDCEntity">
      <xs:complexType>
        <xs:sequence>
          <xs:element ref="pc:EntityDisplayName" minOccurs="0"/>
          <xs:element ref="pc:EntityInstanceReference" minOccurs="0"/>
          <xs:element ref="pc:EntityId1" minOccurs="0"/>
          <xs:element ref="pc:EntityId2" minOccurs="0"/>
          <xs:element ref="pc:EntityId3" minOccurs="0"/>
          <xs:element ref="pc:EntityId4" minOccurs="0"/>
          <xs:element ref="pc:EntityId5" minOccurs="0"/>
        </xs:sequence>
      </xs:complexType>
    </xs:element>
    <xs:element name="EntityDisplayName" type="xs:string"/>
    <xs:element name="EntityInstanceReference" type="xs:string"/>
    <xs:element name="EntityId1" type="xs:string"/>
    <xs:element name="EntityId2" type="xs:string"/>
    <xs:element name="EntityId3" type="xs:string"/>
    <xs:element name="EntityId4" type="xs:string"/>
    <xs:element name="EntityId5" type="xs:string"/>
    <xs:element name="Terms">
      <xs:complexType>
        <xs:sequence>
          <xs:element ref="pc:TermInfo" minOccurs="0" maxOccurs="unbounded"/>
        </xs:sequence>
      </xs:complexType>
    </xs:element>
    <xs:element name="TermInfo">
      <xs:complexType>
        <xs:sequence>
          <xs:element ref="pc:TermName" minOccurs="0"/>
          <xs:element ref="pc:TermId" minOccurs="0"/>
        </xs:sequence>
      </xs:complexType>
    </xs:element>
    <xs:element name="TermName" type="xs:string"/>
    <xs:element name="TermId" type="xs:string"/>
  </xs:schema>
</ct:contentTypeSchema>
</file>

<file path=customXml/item3.xml><?xml version="1.0" encoding="utf-8"?>
<?mso-contentType ?>
<FormTemplates xmlns="http://schemas.microsoft.com/sharepoint/v3/contenttype/forms">
  <Display>DocumentLibraryForm</Display>
  <Edit>DocumentLibraryForm</Edit>
  <New>DocumentLibraryForm</New>
</FormTemplates>
</file>

<file path=customXml/itemProps1.xml><?xml version="1.0" encoding="utf-8"?>
<ds:datastoreItem xmlns:ds="http://schemas.openxmlformats.org/officeDocument/2006/customXml" ds:itemID="{D2926C5D-6CF9-43E0-BF0F-33D659257520}">
  <ds:schemaRefs>
    <ds:schemaRef ds:uri="http://purl.org/dc/dcmitype/"/>
    <ds:schemaRef ds:uri="http://schemas.microsoft.com/office/2006/metadata/properties"/>
    <ds:schemaRef ds:uri="http://www.w3.org/XML/1998/namespace"/>
    <ds:schemaRef ds:uri="http://schemas.microsoft.com/office/infopath/2007/PartnerControls"/>
    <ds:schemaRef ds:uri="http://purl.org/dc/terms/"/>
    <ds:schemaRef ds:uri="http://schemas.microsoft.com/office/2006/documentManagement/types"/>
    <ds:schemaRef ds:uri="http://schemas.openxmlformats.org/package/2006/metadata/core-properties"/>
    <ds:schemaRef ds:uri="http://purl.org/dc/elements/1.1/"/>
  </ds:schemaRefs>
</ds:datastoreItem>
</file>

<file path=customXml/itemProps2.xml><?xml version="1.0" encoding="utf-8"?>
<ds:datastoreItem xmlns:ds="http://schemas.openxmlformats.org/officeDocument/2006/customXml" ds:itemID="{A14DD748-0507-4B4F-9BB9-7A4440DEB6A4}">
  <ds:schemaRefs>
    <ds:schemaRef ds:uri="http://schemas.microsoft.com/office/2006/metadata/contentType"/>
    <ds:schemaRef ds:uri="http://schemas.microsoft.com/office/2006/metadata/properties/metaAttributes"/>
    <ds:schemaRef ds:uri="http://www.w3.org/2001/XMLSchema"/>
    <ds:schemaRef ds:uri="http://schemas.microsoft.com/office/2006/metadata/properties"/>
    <ds:schemaRef ds:uri="http://schemas.openxmlformats.org/package/2006/metadata/core-properties"/>
    <ds:schemaRef ds:uri="http://purl.org/dc/elements/1.1/"/>
    <ds:schemaRef ds:uri="http://purl.org/dc/terms/"/>
    <ds:schemaRef ds:uri="http://schemas.microsoft.com/internal/obd"/>
    <ds:schemaRef ds:uri="http://schemas.microsoft.com/office/infopath/2007/PartnerControls"/>
  </ds:schemaRefs>
</ds:datastoreItem>
</file>

<file path=customXml/itemProps3.xml><?xml version="1.0" encoding="utf-8"?>
<ds:datastoreItem xmlns:ds="http://schemas.openxmlformats.org/officeDocument/2006/customXml" ds:itemID="{871EBD0E-EF67-4B4D-A994-754F9F609FF6}">
  <ds:schemaRefs>
    <ds:schemaRef ds:uri="http://schemas.microsoft.com/sharepoint/v3/contenttype/forms"/>
  </ds:schemaRefs>
</ds:datastoreItem>
</file>

<file path=docProps/app.xml><?xml version="1.0" encoding="utf-8"?>
<Properties xmlns="http://schemas.openxmlformats.org/officeDocument/2006/extended-properties" xmlns:vt="http://schemas.openxmlformats.org/officeDocument/2006/docPropsVTypes">
  <Template>Chalk_album</Template>
  <TotalTime>0</TotalTime>
  <Words>1</Words>
  <Application>Microsoft Office PowerPoint</Application>
  <PresentationFormat>Widescreen</PresentationFormat>
  <Paragraphs>1</Paragraphs>
  <Slides>8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2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8</vt:i4>
      </vt:variant>
    </vt:vector>
  </HeadingPairs>
  <TitlesOfParts>
    <vt:vector size="11" baseType="lpstr">
      <vt:lpstr>Arial</vt:lpstr>
      <vt:lpstr>Courier New</vt:lpstr>
      <vt:lpstr>Chalk Album</vt:lpstr>
      <vt:lpstr>Vacation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/>
  <cp:lastModifiedBy/>
  <cp:revision>1</cp:revision>
  <dcterms:created xsi:type="dcterms:W3CDTF">2013-07-12T19:21:26Z</dcterms:created>
  <dcterms:modified xsi:type="dcterms:W3CDTF">2017-09-08T19:19:35Z</dcterms:modified>
</cp:coreProperties>
</file>

<file path=docProps/custom.xml><?xml version="1.0" encoding="utf-8"?>
<Properties xmlns="http://schemas.openxmlformats.org/officeDocument/2006/custom-properties" xmlns:vt="http://schemas.openxmlformats.org/officeDocument/2006/docPropsVTypes">
  <property fmtid="{D5CDD505-2E9C-101B-9397-08002B2CF9AE}" pid="2" name="ContentTypeId">
    <vt:lpwstr>0x0101007C1D5F340F01F94FA2FD29A5E6DC872E</vt:lpwstr>
  </property>
</Properties>
</file>